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84" r:id="rId1"/>
  </p:sldMasterIdLst>
  <p:notesMasterIdLst>
    <p:notesMasterId r:id="rId11"/>
  </p:notesMasterIdLst>
  <p:sldIdLst>
    <p:sldId id="256" r:id="rId2"/>
    <p:sldId id="262" r:id="rId3"/>
    <p:sldId id="265" r:id="rId4"/>
    <p:sldId id="269" r:id="rId5"/>
    <p:sldId id="273" r:id="rId6"/>
    <p:sldId id="276" r:id="rId7"/>
    <p:sldId id="281" r:id="rId8"/>
    <p:sldId id="286" r:id="rId9"/>
    <p:sldId id="287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9AA0A6"/>
          </p15:clr>
        </p15:guide>
        <p15:guide id="2" pos="449">
          <p15:clr>
            <a:srgbClr val="9AA0A6"/>
          </p15:clr>
        </p15:guide>
        <p15:guide id="3" pos="5311">
          <p15:clr>
            <a:srgbClr val="9AA0A6"/>
          </p15:clr>
        </p15:guide>
        <p15:guide id="4" orient="horz" pos="2902">
          <p15:clr>
            <a:srgbClr val="9AA0A6"/>
          </p15:clr>
        </p15:guide>
        <p15:guide id="5" pos="2880">
          <p15:clr>
            <a:srgbClr val="9AA0A6"/>
          </p15:clr>
        </p15:guide>
        <p15:guide id="6" orient="horz" pos="162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8818E67-650A-49A2-9503-59DB15F481C9}">
  <a:tblStyle styleId="{68818E67-650A-49A2-9503-59DB15F481C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32" autoAdjust="0"/>
    <p:restoredTop sz="81226" autoAdjust="0"/>
  </p:normalViewPr>
  <p:slideViewPr>
    <p:cSldViewPr snapToGrid="0">
      <p:cViewPr varScale="1">
        <p:scale>
          <a:sx n="89" d="100"/>
          <a:sy n="89" d="100"/>
        </p:scale>
        <p:origin x="780" y="66"/>
      </p:cViewPr>
      <p:guideLst>
        <p:guide orient="horz" pos="340"/>
        <p:guide pos="449"/>
        <p:guide pos="5311"/>
        <p:guide orient="horz" pos="2902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0" name="Google Shape;69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gbbde16cce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6" name="Google Shape;956;gbbde16cce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gbbde16ccef_0_30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7" name="Google Shape;1147;gbbde16ccef_0_30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" name="Google Shape;1257;gbbde16ccef_0_45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8" name="Google Shape;1258;gbbde16ccef_0_45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8" name="Google Shape;1548;gbbde16ccef_0_63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9" name="Google Shape;1549;gbbde16ccef_0_63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" name="Google Shape;1740;gbbde16ccef_0_64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1" name="Google Shape;1741;gbbde16ccef_0_64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5" name="Google Shape;2025;gbbde16ccef_0_95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6" name="Google Shape;2026;gbbde16ccef_0_95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3" name="Google Shape;2343;gbbde16ccef_0_113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4" name="Google Shape;2344;gbbde16ccef_0_113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8" name="Google Shape;2368;gbb9759e918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9" name="Google Shape;2369;gbb9759e918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10800000">
            <a:off x="-566657" y="3692905"/>
            <a:ext cx="5342133" cy="2523747"/>
          </a:xfrm>
          <a:custGeom>
            <a:avLst/>
            <a:gdLst/>
            <a:ahLst/>
            <a:cxnLst/>
            <a:rect l="l" t="t" r="r" b="b"/>
            <a:pathLst>
              <a:path w="128078" h="60507" extrusionOk="0">
                <a:moveTo>
                  <a:pt x="1" y="1"/>
                </a:moveTo>
                <a:lnTo>
                  <a:pt x="1" y="17492"/>
                </a:lnTo>
                <a:lnTo>
                  <a:pt x="2850" y="16637"/>
                </a:lnTo>
                <a:lnTo>
                  <a:pt x="5755" y="15896"/>
                </a:lnTo>
                <a:lnTo>
                  <a:pt x="8604" y="15213"/>
                </a:lnTo>
                <a:lnTo>
                  <a:pt x="11510" y="14529"/>
                </a:lnTo>
                <a:lnTo>
                  <a:pt x="14472" y="13959"/>
                </a:lnTo>
                <a:lnTo>
                  <a:pt x="17435" y="13447"/>
                </a:lnTo>
                <a:lnTo>
                  <a:pt x="20397" y="13048"/>
                </a:lnTo>
                <a:lnTo>
                  <a:pt x="23417" y="12706"/>
                </a:lnTo>
                <a:lnTo>
                  <a:pt x="24386" y="12649"/>
                </a:lnTo>
                <a:lnTo>
                  <a:pt x="25354" y="12649"/>
                </a:lnTo>
                <a:lnTo>
                  <a:pt x="25867" y="12706"/>
                </a:lnTo>
                <a:lnTo>
                  <a:pt x="26323" y="12820"/>
                </a:lnTo>
                <a:lnTo>
                  <a:pt x="26778" y="12934"/>
                </a:lnTo>
                <a:lnTo>
                  <a:pt x="27177" y="13162"/>
                </a:lnTo>
                <a:lnTo>
                  <a:pt x="27690" y="13504"/>
                </a:lnTo>
                <a:lnTo>
                  <a:pt x="28089" y="13902"/>
                </a:lnTo>
                <a:lnTo>
                  <a:pt x="28431" y="14358"/>
                </a:lnTo>
                <a:lnTo>
                  <a:pt x="28659" y="14871"/>
                </a:lnTo>
                <a:lnTo>
                  <a:pt x="28830" y="15441"/>
                </a:lnTo>
                <a:lnTo>
                  <a:pt x="28887" y="16010"/>
                </a:lnTo>
                <a:lnTo>
                  <a:pt x="28944" y="16637"/>
                </a:lnTo>
                <a:lnTo>
                  <a:pt x="28887" y="17264"/>
                </a:lnTo>
                <a:lnTo>
                  <a:pt x="28773" y="17948"/>
                </a:lnTo>
                <a:lnTo>
                  <a:pt x="28659" y="18631"/>
                </a:lnTo>
                <a:lnTo>
                  <a:pt x="28260" y="19942"/>
                </a:lnTo>
                <a:lnTo>
                  <a:pt x="27804" y="21252"/>
                </a:lnTo>
                <a:lnTo>
                  <a:pt x="27234" y="22448"/>
                </a:lnTo>
                <a:lnTo>
                  <a:pt x="26323" y="24613"/>
                </a:lnTo>
                <a:lnTo>
                  <a:pt x="25525" y="26778"/>
                </a:lnTo>
                <a:lnTo>
                  <a:pt x="24841" y="28943"/>
                </a:lnTo>
                <a:lnTo>
                  <a:pt x="24272" y="31222"/>
                </a:lnTo>
                <a:lnTo>
                  <a:pt x="23816" y="33444"/>
                </a:lnTo>
                <a:lnTo>
                  <a:pt x="23474" y="35723"/>
                </a:lnTo>
                <a:lnTo>
                  <a:pt x="23303" y="38059"/>
                </a:lnTo>
                <a:lnTo>
                  <a:pt x="23189" y="40338"/>
                </a:lnTo>
                <a:lnTo>
                  <a:pt x="23189" y="41364"/>
                </a:lnTo>
                <a:lnTo>
                  <a:pt x="23246" y="42332"/>
                </a:lnTo>
                <a:lnTo>
                  <a:pt x="23360" y="43358"/>
                </a:lnTo>
                <a:lnTo>
                  <a:pt x="23531" y="44326"/>
                </a:lnTo>
                <a:lnTo>
                  <a:pt x="23759" y="45238"/>
                </a:lnTo>
                <a:lnTo>
                  <a:pt x="24044" y="46207"/>
                </a:lnTo>
                <a:lnTo>
                  <a:pt x="24500" y="47061"/>
                </a:lnTo>
                <a:lnTo>
                  <a:pt x="25012" y="47859"/>
                </a:lnTo>
                <a:lnTo>
                  <a:pt x="25354" y="48258"/>
                </a:lnTo>
                <a:lnTo>
                  <a:pt x="25696" y="48656"/>
                </a:lnTo>
                <a:lnTo>
                  <a:pt x="26437" y="49283"/>
                </a:lnTo>
                <a:lnTo>
                  <a:pt x="27234" y="49853"/>
                </a:lnTo>
                <a:lnTo>
                  <a:pt x="28089" y="50252"/>
                </a:lnTo>
                <a:lnTo>
                  <a:pt x="29000" y="50594"/>
                </a:lnTo>
                <a:lnTo>
                  <a:pt x="29969" y="50821"/>
                </a:lnTo>
                <a:lnTo>
                  <a:pt x="30995" y="50992"/>
                </a:lnTo>
                <a:lnTo>
                  <a:pt x="32020" y="51049"/>
                </a:lnTo>
                <a:lnTo>
                  <a:pt x="33046" y="51049"/>
                </a:lnTo>
                <a:lnTo>
                  <a:pt x="34128" y="50992"/>
                </a:lnTo>
                <a:lnTo>
                  <a:pt x="35211" y="50878"/>
                </a:lnTo>
                <a:lnTo>
                  <a:pt x="36236" y="50707"/>
                </a:lnTo>
                <a:lnTo>
                  <a:pt x="37319" y="50480"/>
                </a:lnTo>
                <a:lnTo>
                  <a:pt x="38401" y="50195"/>
                </a:lnTo>
                <a:lnTo>
                  <a:pt x="39427" y="49910"/>
                </a:lnTo>
                <a:lnTo>
                  <a:pt x="40395" y="49568"/>
                </a:lnTo>
                <a:lnTo>
                  <a:pt x="43187" y="48599"/>
                </a:lnTo>
                <a:lnTo>
                  <a:pt x="45922" y="47574"/>
                </a:lnTo>
                <a:lnTo>
                  <a:pt x="48656" y="46491"/>
                </a:lnTo>
                <a:lnTo>
                  <a:pt x="51391" y="45352"/>
                </a:lnTo>
                <a:lnTo>
                  <a:pt x="56861" y="43130"/>
                </a:lnTo>
                <a:lnTo>
                  <a:pt x="62330" y="40908"/>
                </a:lnTo>
                <a:lnTo>
                  <a:pt x="65065" y="39882"/>
                </a:lnTo>
                <a:lnTo>
                  <a:pt x="67800" y="38914"/>
                </a:lnTo>
                <a:lnTo>
                  <a:pt x="70591" y="38002"/>
                </a:lnTo>
                <a:lnTo>
                  <a:pt x="73383" y="37205"/>
                </a:lnTo>
                <a:lnTo>
                  <a:pt x="76175" y="36464"/>
                </a:lnTo>
                <a:lnTo>
                  <a:pt x="79023" y="35894"/>
                </a:lnTo>
                <a:lnTo>
                  <a:pt x="80448" y="35609"/>
                </a:lnTo>
                <a:lnTo>
                  <a:pt x="81872" y="35382"/>
                </a:lnTo>
                <a:lnTo>
                  <a:pt x="83353" y="35211"/>
                </a:lnTo>
                <a:lnTo>
                  <a:pt x="84778" y="35097"/>
                </a:lnTo>
                <a:lnTo>
                  <a:pt x="85803" y="35040"/>
                </a:lnTo>
                <a:lnTo>
                  <a:pt x="86772" y="35040"/>
                </a:lnTo>
                <a:lnTo>
                  <a:pt x="87228" y="35097"/>
                </a:lnTo>
                <a:lnTo>
                  <a:pt x="87740" y="35154"/>
                </a:lnTo>
                <a:lnTo>
                  <a:pt x="88196" y="35325"/>
                </a:lnTo>
                <a:lnTo>
                  <a:pt x="88652" y="35495"/>
                </a:lnTo>
                <a:lnTo>
                  <a:pt x="89165" y="35780"/>
                </a:lnTo>
                <a:lnTo>
                  <a:pt x="89678" y="36179"/>
                </a:lnTo>
                <a:lnTo>
                  <a:pt x="90076" y="36578"/>
                </a:lnTo>
                <a:lnTo>
                  <a:pt x="90361" y="37034"/>
                </a:lnTo>
                <a:lnTo>
                  <a:pt x="90646" y="37547"/>
                </a:lnTo>
                <a:lnTo>
                  <a:pt x="90874" y="38116"/>
                </a:lnTo>
                <a:lnTo>
                  <a:pt x="91045" y="38686"/>
                </a:lnTo>
                <a:lnTo>
                  <a:pt x="91159" y="39313"/>
                </a:lnTo>
                <a:lnTo>
                  <a:pt x="91216" y="39939"/>
                </a:lnTo>
                <a:lnTo>
                  <a:pt x="91273" y="40566"/>
                </a:lnTo>
                <a:lnTo>
                  <a:pt x="91216" y="41250"/>
                </a:lnTo>
                <a:lnTo>
                  <a:pt x="91159" y="41877"/>
                </a:lnTo>
                <a:lnTo>
                  <a:pt x="91045" y="42560"/>
                </a:lnTo>
                <a:lnTo>
                  <a:pt x="90931" y="43187"/>
                </a:lnTo>
                <a:lnTo>
                  <a:pt x="90760" y="43814"/>
                </a:lnTo>
                <a:lnTo>
                  <a:pt x="90532" y="44383"/>
                </a:lnTo>
                <a:lnTo>
                  <a:pt x="90076" y="45580"/>
                </a:lnTo>
                <a:lnTo>
                  <a:pt x="89564" y="46776"/>
                </a:lnTo>
                <a:lnTo>
                  <a:pt x="89051" y="47916"/>
                </a:lnTo>
                <a:lnTo>
                  <a:pt x="88595" y="49112"/>
                </a:lnTo>
                <a:lnTo>
                  <a:pt x="88196" y="50309"/>
                </a:lnTo>
                <a:lnTo>
                  <a:pt x="88025" y="50935"/>
                </a:lnTo>
                <a:lnTo>
                  <a:pt x="87968" y="51505"/>
                </a:lnTo>
                <a:lnTo>
                  <a:pt x="87854" y="52132"/>
                </a:lnTo>
                <a:lnTo>
                  <a:pt x="87854" y="52759"/>
                </a:lnTo>
                <a:lnTo>
                  <a:pt x="87854" y="53328"/>
                </a:lnTo>
                <a:lnTo>
                  <a:pt x="87968" y="53955"/>
                </a:lnTo>
                <a:lnTo>
                  <a:pt x="88082" y="54639"/>
                </a:lnTo>
                <a:lnTo>
                  <a:pt x="88310" y="55265"/>
                </a:lnTo>
                <a:lnTo>
                  <a:pt x="88595" y="55835"/>
                </a:lnTo>
                <a:lnTo>
                  <a:pt x="88937" y="56405"/>
                </a:lnTo>
                <a:lnTo>
                  <a:pt x="89279" y="56918"/>
                </a:lnTo>
                <a:lnTo>
                  <a:pt x="89735" y="57430"/>
                </a:lnTo>
                <a:lnTo>
                  <a:pt x="90190" y="57886"/>
                </a:lnTo>
                <a:lnTo>
                  <a:pt x="90703" y="58342"/>
                </a:lnTo>
                <a:lnTo>
                  <a:pt x="91273" y="58741"/>
                </a:lnTo>
                <a:lnTo>
                  <a:pt x="91843" y="59083"/>
                </a:lnTo>
                <a:lnTo>
                  <a:pt x="92412" y="59425"/>
                </a:lnTo>
                <a:lnTo>
                  <a:pt x="93039" y="59709"/>
                </a:lnTo>
                <a:lnTo>
                  <a:pt x="93723" y="59937"/>
                </a:lnTo>
                <a:lnTo>
                  <a:pt x="94349" y="60165"/>
                </a:lnTo>
                <a:lnTo>
                  <a:pt x="95033" y="60336"/>
                </a:lnTo>
                <a:lnTo>
                  <a:pt x="95660" y="60450"/>
                </a:lnTo>
                <a:lnTo>
                  <a:pt x="96343" y="60507"/>
                </a:lnTo>
                <a:lnTo>
                  <a:pt x="98338" y="60507"/>
                </a:lnTo>
                <a:lnTo>
                  <a:pt x="99705" y="60393"/>
                </a:lnTo>
                <a:lnTo>
                  <a:pt x="101015" y="60165"/>
                </a:lnTo>
                <a:lnTo>
                  <a:pt x="102326" y="59823"/>
                </a:lnTo>
                <a:lnTo>
                  <a:pt x="103636" y="59481"/>
                </a:lnTo>
                <a:lnTo>
                  <a:pt x="104890" y="59083"/>
                </a:lnTo>
                <a:lnTo>
                  <a:pt x="106200" y="58627"/>
                </a:lnTo>
                <a:lnTo>
                  <a:pt x="108935" y="57601"/>
                </a:lnTo>
                <a:lnTo>
                  <a:pt x="111726" y="56576"/>
                </a:lnTo>
                <a:lnTo>
                  <a:pt x="117196" y="54411"/>
                </a:lnTo>
                <a:lnTo>
                  <a:pt x="122608" y="52189"/>
                </a:lnTo>
                <a:lnTo>
                  <a:pt x="128078" y="50024"/>
                </a:lnTo>
                <a:lnTo>
                  <a:pt x="128078" y="23018"/>
                </a:lnTo>
                <a:lnTo>
                  <a:pt x="125286" y="23873"/>
                </a:lnTo>
                <a:lnTo>
                  <a:pt x="122494" y="24727"/>
                </a:lnTo>
                <a:lnTo>
                  <a:pt x="121469" y="25012"/>
                </a:lnTo>
                <a:lnTo>
                  <a:pt x="120443" y="25240"/>
                </a:lnTo>
                <a:lnTo>
                  <a:pt x="119361" y="25354"/>
                </a:lnTo>
                <a:lnTo>
                  <a:pt x="118278" y="25411"/>
                </a:lnTo>
                <a:lnTo>
                  <a:pt x="117766" y="25411"/>
                </a:lnTo>
                <a:lnTo>
                  <a:pt x="117253" y="25354"/>
                </a:lnTo>
                <a:lnTo>
                  <a:pt x="116740" y="25240"/>
                </a:lnTo>
                <a:lnTo>
                  <a:pt x="116284" y="25126"/>
                </a:lnTo>
                <a:lnTo>
                  <a:pt x="115829" y="24955"/>
                </a:lnTo>
                <a:lnTo>
                  <a:pt x="115373" y="24727"/>
                </a:lnTo>
                <a:lnTo>
                  <a:pt x="114974" y="24443"/>
                </a:lnTo>
                <a:lnTo>
                  <a:pt x="114575" y="24101"/>
                </a:lnTo>
                <a:lnTo>
                  <a:pt x="114290" y="23702"/>
                </a:lnTo>
                <a:lnTo>
                  <a:pt x="114005" y="23303"/>
                </a:lnTo>
                <a:lnTo>
                  <a:pt x="113777" y="22904"/>
                </a:lnTo>
                <a:lnTo>
                  <a:pt x="113550" y="22448"/>
                </a:lnTo>
                <a:lnTo>
                  <a:pt x="113436" y="21936"/>
                </a:lnTo>
                <a:lnTo>
                  <a:pt x="113265" y="21480"/>
                </a:lnTo>
                <a:lnTo>
                  <a:pt x="113151" y="20511"/>
                </a:lnTo>
                <a:lnTo>
                  <a:pt x="113094" y="19315"/>
                </a:lnTo>
                <a:lnTo>
                  <a:pt x="113151" y="18175"/>
                </a:lnTo>
                <a:lnTo>
                  <a:pt x="113265" y="16979"/>
                </a:lnTo>
                <a:lnTo>
                  <a:pt x="113436" y="15839"/>
                </a:lnTo>
                <a:lnTo>
                  <a:pt x="113834" y="13504"/>
                </a:lnTo>
                <a:lnTo>
                  <a:pt x="114005" y="12364"/>
                </a:lnTo>
                <a:lnTo>
                  <a:pt x="114176" y="11168"/>
                </a:lnTo>
                <a:lnTo>
                  <a:pt x="114233" y="9971"/>
                </a:lnTo>
                <a:lnTo>
                  <a:pt x="114176" y="8775"/>
                </a:lnTo>
                <a:lnTo>
                  <a:pt x="114005" y="7578"/>
                </a:lnTo>
                <a:lnTo>
                  <a:pt x="113834" y="7009"/>
                </a:lnTo>
                <a:lnTo>
                  <a:pt x="113664" y="6439"/>
                </a:lnTo>
                <a:lnTo>
                  <a:pt x="113493" y="5869"/>
                </a:lnTo>
                <a:lnTo>
                  <a:pt x="113208" y="5356"/>
                </a:lnTo>
                <a:lnTo>
                  <a:pt x="112923" y="4844"/>
                </a:lnTo>
                <a:lnTo>
                  <a:pt x="112638" y="4388"/>
                </a:lnTo>
                <a:lnTo>
                  <a:pt x="112239" y="3989"/>
                </a:lnTo>
                <a:lnTo>
                  <a:pt x="111840" y="3590"/>
                </a:lnTo>
                <a:lnTo>
                  <a:pt x="111385" y="3248"/>
                </a:lnTo>
                <a:lnTo>
                  <a:pt x="110929" y="2906"/>
                </a:lnTo>
                <a:lnTo>
                  <a:pt x="110416" y="2679"/>
                </a:lnTo>
                <a:lnTo>
                  <a:pt x="109903" y="2508"/>
                </a:lnTo>
                <a:lnTo>
                  <a:pt x="109334" y="2337"/>
                </a:lnTo>
                <a:lnTo>
                  <a:pt x="108764" y="2223"/>
                </a:lnTo>
                <a:lnTo>
                  <a:pt x="107681" y="2109"/>
                </a:lnTo>
                <a:lnTo>
                  <a:pt x="106542" y="2109"/>
                </a:lnTo>
                <a:lnTo>
                  <a:pt x="104263" y="2166"/>
                </a:lnTo>
                <a:lnTo>
                  <a:pt x="102041" y="2337"/>
                </a:lnTo>
                <a:lnTo>
                  <a:pt x="99762" y="2622"/>
                </a:lnTo>
                <a:lnTo>
                  <a:pt x="97540" y="2963"/>
                </a:lnTo>
                <a:lnTo>
                  <a:pt x="95318" y="3419"/>
                </a:lnTo>
                <a:lnTo>
                  <a:pt x="93153" y="3932"/>
                </a:lnTo>
                <a:lnTo>
                  <a:pt x="90931" y="4502"/>
                </a:lnTo>
                <a:lnTo>
                  <a:pt x="88709" y="5128"/>
                </a:lnTo>
                <a:lnTo>
                  <a:pt x="84322" y="6382"/>
                </a:lnTo>
                <a:lnTo>
                  <a:pt x="79935" y="7692"/>
                </a:lnTo>
                <a:lnTo>
                  <a:pt x="77713" y="8262"/>
                </a:lnTo>
                <a:lnTo>
                  <a:pt x="75548" y="8832"/>
                </a:lnTo>
                <a:lnTo>
                  <a:pt x="73326" y="9344"/>
                </a:lnTo>
                <a:lnTo>
                  <a:pt x="71104" y="9800"/>
                </a:lnTo>
                <a:lnTo>
                  <a:pt x="68939" y="10142"/>
                </a:lnTo>
                <a:lnTo>
                  <a:pt x="66717" y="10427"/>
                </a:lnTo>
                <a:lnTo>
                  <a:pt x="64495" y="10541"/>
                </a:lnTo>
                <a:lnTo>
                  <a:pt x="62273" y="10541"/>
                </a:lnTo>
                <a:lnTo>
                  <a:pt x="59994" y="10427"/>
                </a:lnTo>
                <a:lnTo>
                  <a:pt x="57772" y="10199"/>
                </a:lnTo>
                <a:lnTo>
                  <a:pt x="56690" y="10028"/>
                </a:lnTo>
                <a:lnTo>
                  <a:pt x="55607" y="9857"/>
                </a:lnTo>
                <a:lnTo>
                  <a:pt x="54525" y="9629"/>
                </a:lnTo>
                <a:lnTo>
                  <a:pt x="53442" y="9344"/>
                </a:lnTo>
                <a:lnTo>
                  <a:pt x="52417" y="9060"/>
                </a:lnTo>
                <a:lnTo>
                  <a:pt x="51391" y="8718"/>
                </a:lnTo>
                <a:lnTo>
                  <a:pt x="50366" y="8319"/>
                </a:lnTo>
                <a:lnTo>
                  <a:pt x="49397" y="7920"/>
                </a:lnTo>
                <a:lnTo>
                  <a:pt x="48429" y="7464"/>
                </a:lnTo>
                <a:lnTo>
                  <a:pt x="47517" y="7009"/>
                </a:lnTo>
                <a:lnTo>
                  <a:pt x="46605" y="6496"/>
                </a:lnTo>
                <a:lnTo>
                  <a:pt x="45751" y="5926"/>
                </a:lnTo>
                <a:lnTo>
                  <a:pt x="44896" y="5299"/>
                </a:lnTo>
                <a:lnTo>
                  <a:pt x="44042" y="4673"/>
                </a:lnTo>
                <a:lnTo>
                  <a:pt x="43301" y="3989"/>
                </a:lnTo>
                <a:lnTo>
                  <a:pt x="42560" y="3305"/>
                </a:lnTo>
                <a:lnTo>
                  <a:pt x="41877" y="2508"/>
                </a:lnTo>
                <a:lnTo>
                  <a:pt x="41193" y="1710"/>
                </a:lnTo>
                <a:lnTo>
                  <a:pt x="40566" y="912"/>
                </a:lnTo>
                <a:lnTo>
                  <a:pt x="39996" y="1"/>
                </a:ln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000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0" y="0"/>
            <a:ext cx="9144129" cy="4319897"/>
          </a:xfrm>
          <a:custGeom>
            <a:avLst/>
            <a:gdLst/>
            <a:ahLst/>
            <a:cxnLst/>
            <a:rect l="l" t="t" r="r" b="b"/>
            <a:pathLst>
              <a:path w="128078" h="60507" extrusionOk="0">
                <a:moveTo>
                  <a:pt x="1" y="1"/>
                </a:moveTo>
                <a:lnTo>
                  <a:pt x="1" y="17492"/>
                </a:lnTo>
                <a:lnTo>
                  <a:pt x="2850" y="16637"/>
                </a:lnTo>
                <a:lnTo>
                  <a:pt x="5755" y="15896"/>
                </a:lnTo>
                <a:lnTo>
                  <a:pt x="8604" y="15213"/>
                </a:lnTo>
                <a:lnTo>
                  <a:pt x="11510" y="14529"/>
                </a:lnTo>
                <a:lnTo>
                  <a:pt x="14472" y="13959"/>
                </a:lnTo>
                <a:lnTo>
                  <a:pt x="17435" y="13447"/>
                </a:lnTo>
                <a:lnTo>
                  <a:pt x="20397" y="13048"/>
                </a:lnTo>
                <a:lnTo>
                  <a:pt x="23417" y="12706"/>
                </a:lnTo>
                <a:lnTo>
                  <a:pt x="24386" y="12649"/>
                </a:lnTo>
                <a:lnTo>
                  <a:pt x="25354" y="12649"/>
                </a:lnTo>
                <a:lnTo>
                  <a:pt x="25867" y="12706"/>
                </a:lnTo>
                <a:lnTo>
                  <a:pt x="26323" y="12820"/>
                </a:lnTo>
                <a:lnTo>
                  <a:pt x="26778" y="12934"/>
                </a:lnTo>
                <a:lnTo>
                  <a:pt x="27177" y="13162"/>
                </a:lnTo>
                <a:lnTo>
                  <a:pt x="27690" y="13504"/>
                </a:lnTo>
                <a:lnTo>
                  <a:pt x="28089" y="13902"/>
                </a:lnTo>
                <a:lnTo>
                  <a:pt x="28431" y="14358"/>
                </a:lnTo>
                <a:lnTo>
                  <a:pt x="28659" y="14871"/>
                </a:lnTo>
                <a:lnTo>
                  <a:pt x="28830" y="15441"/>
                </a:lnTo>
                <a:lnTo>
                  <a:pt x="28887" y="16010"/>
                </a:lnTo>
                <a:lnTo>
                  <a:pt x="28944" y="16637"/>
                </a:lnTo>
                <a:lnTo>
                  <a:pt x="28887" y="17264"/>
                </a:lnTo>
                <a:lnTo>
                  <a:pt x="28773" y="17948"/>
                </a:lnTo>
                <a:lnTo>
                  <a:pt x="28659" y="18631"/>
                </a:lnTo>
                <a:lnTo>
                  <a:pt x="28260" y="19942"/>
                </a:lnTo>
                <a:lnTo>
                  <a:pt x="27804" y="21252"/>
                </a:lnTo>
                <a:lnTo>
                  <a:pt x="27234" y="22448"/>
                </a:lnTo>
                <a:lnTo>
                  <a:pt x="26323" y="24613"/>
                </a:lnTo>
                <a:lnTo>
                  <a:pt x="25525" y="26778"/>
                </a:lnTo>
                <a:lnTo>
                  <a:pt x="24841" y="28943"/>
                </a:lnTo>
                <a:lnTo>
                  <a:pt x="24272" y="31222"/>
                </a:lnTo>
                <a:lnTo>
                  <a:pt x="23816" y="33444"/>
                </a:lnTo>
                <a:lnTo>
                  <a:pt x="23474" y="35723"/>
                </a:lnTo>
                <a:lnTo>
                  <a:pt x="23303" y="38059"/>
                </a:lnTo>
                <a:lnTo>
                  <a:pt x="23189" y="40338"/>
                </a:lnTo>
                <a:lnTo>
                  <a:pt x="23189" y="41364"/>
                </a:lnTo>
                <a:lnTo>
                  <a:pt x="23246" y="42332"/>
                </a:lnTo>
                <a:lnTo>
                  <a:pt x="23360" y="43358"/>
                </a:lnTo>
                <a:lnTo>
                  <a:pt x="23531" y="44326"/>
                </a:lnTo>
                <a:lnTo>
                  <a:pt x="23759" y="45238"/>
                </a:lnTo>
                <a:lnTo>
                  <a:pt x="24044" y="46207"/>
                </a:lnTo>
                <a:lnTo>
                  <a:pt x="24500" y="47061"/>
                </a:lnTo>
                <a:lnTo>
                  <a:pt x="25012" y="47859"/>
                </a:lnTo>
                <a:lnTo>
                  <a:pt x="25354" y="48258"/>
                </a:lnTo>
                <a:lnTo>
                  <a:pt x="25696" y="48656"/>
                </a:lnTo>
                <a:lnTo>
                  <a:pt x="26437" y="49283"/>
                </a:lnTo>
                <a:lnTo>
                  <a:pt x="27234" y="49853"/>
                </a:lnTo>
                <a:lnTo>
                  <a:pt x="28089" y="50252"/>
                </a:lnTo>
                <a:lnTo>
                  <a:pt x="29000" y="50594"/>
                </a:lnTo>
                <a:lnTo>
                  <a:pt x="29969" y="50821"/>
                </a:lnTo>
                <a:lnTo>
                  <a:pt x="30995" y="50992"/>
                </a:lnTo>
                <a:lnTo>
                  <a:pt x="32020" y="51049"/>
                </a:lnTo>
                <a:lnTo>
                  <a:pt x="33046" y="51049"/>
                </a:lnTo>
                <a:lnTo>
                  <a:pt x="34128" y="50992"/>
                </a:lnTo>
                <a:lnTo>
                  <a:pt x="35211" y="50878"/>
                </a:lnTo>
                <a:lnTo>
                  <a:pt x="36236" y="50707"/>
                </a:lnTo>
                <a:lnTo>
                  <a:pt x="37319" y="50480"/>
                </a:lnTo>
                <a:lnTo>
                  <a:pt x="38401" y="50195"/>
                </a:lnTo>
                <a:lnTo>
                  <a:pt x="39427" y="49910"/>
                </a:lnTo>
                <a:lnTo>
                  <a:pt x="40395" y="49568"/>
                </a:lnTo>
                <a:lnTo>
                  <a:pt x="43187" y="48599"/>
                </a:lnTo>
                <a:lnTo>
                  <a:pt x="45922" y="47574"/>
                </a:lnTo>
                <a:lnTo>
                  <a:pt x="48656" y="46491"/>
                </a:lnTo>
                <a:lnTo>
                  <a:pt x="51391" y="45352"/>
                </a:lnTo>
                <a:lnTo>
                  <a:pt x="56861" y="43130"/>
                </a:lnTo>
                <a:lnTo>
                  <a:pt x="62330" y="40908"/>
                </a:lnTo>
                <a:lnTo>
                  <a:pt x="65065" y="39882"/>
                </a:lnTo>
                <a:lnTo>
                  <a:pt x="67800" y="38914"/>
                </a:lnTo>
                <a:lnTo>
                  <a:pt x="70591" y="38002"/>
                </a:lnTo>
                <a:lnTo>
                  <a:pt x="73383" y="37205"/>
                </a:lnTo>
                <a:lnTo>
                  <a:pt x="76175" y="36464"/>
                </a:lnTo>
                <a:lnTo>
                  <a:pt x="79023" y="35894"/>
                </a:lnTo>
                <a:lnTo>
                  <a:pt x="80448" y="35609"/>
                </a:lnTo>
                <a:lnTo>
                  <a:pt x="81872" y="35382"/>
                </a:lnTo>
                <a:lnTo>
                  <a:pt x="83353" y="35211"/>
                </a:lnTo>
                <a:lnTo>
                  <a:pt x="84778" y="35097"/>
                </a:lnTo>
                <a:lnTo>
                  <a:pt x="85803" y="35040"/>
                </a:lnTo>
                <a:lnTo>
                  <a:pt x="86772" y="35040"/>
                </a:lnTo>
                <a:lnTo>
                  <a:pt x="87228" y="35097"/>
                </a:lnTo>
                <a:lnTo>
                  <a:pt x="87740" y="35154"/>
                </a:lnTo>
                <a:lnTo>
                  <a:pt x="88196" y="35325"/>
                </a:lnTo>
                <a:lnTo>
                  <a:pt x="88652" y="35495"/>
                </a:lnTo>
                <a:lnTo>
                  <a:pt x="89165" y="35780"/>
                </a:lnTo>
                <a:lnTo>
                  <a:pt x="89678" y="36179"/>
                </a:lnTo>
                <a:lnTo>
                  <a:pt x="90076" y="36578"/>
                </a:lnTo>
                <a:lnTo>
                  <a:pt x="90361" y="37034"/>
                </a:lnTo>
                <a:lnTo>
                  <a:pt x="90646" y="37547"/>
                </a:lnTo>
                <a:lnTo>
                  <a:pt x="90874" y="38116"/>
                </a:lnTo>
                <a:lnTo>
                  <a:pt x="91045" y="38686"/>
                </a:lnTo>
                <a:lnTo>
                  <a:pt x="91159" y="39313"/>
                </a:lnTo>
                <a:lnTo>
                  <a:pt x="91216" y="39939"/>
                </a:lnTo>
                <a:lnTo>
                  <a:pt x="91273" y="40566"/>
                </a:lnTo>
                <a:lnTo>
                  <a:pt x="91216" y="41250"/>
                </a:lnTo>
                <a:lnTo>
                  <a:pt x="91159" y="41877"/>
                </a:lnTo>
                <a:lnTo>
                  <a:pt x="91045" y="42560"/>
                </a:lnTo>
                <a:lnTo>
                  <a:pt x="90931" y="43187"/>
                </a:lnTo>
                <a:lnTo>
                  <a:pt x="90760" y="43814"/>
                </a:lnTo>
                <a:lnTo>
                  <a:pt x="90532" y="44383"/>
                </a:lnTo>
                <a:lnTo>
                  <a:pt x="90076" y="45580"/>
                </a:lnTo>
                <a:lnTo>
                  <a:pt x="89564" y="46776"/>
                </a:lnTo>
                <a:lnTo>
                  <a:pt x="89051" y="47916"/>
                </a:lnTo>
                <a:lnTo>
                  <a:pt x="88595" y="49112"/>
                </a:lnTo>
                <a:lnTo>
                  <a:pt x="88196" y="50309"/>
                </a:lnTo>
                <a:lnTo>
                  <a:pt x="88025" y="50935"/>
                </a:lnTo>
                <a:lnTo>
                  <a:pt x="87968" y="51505"/>
                </a:lnTo>
                <a:lnTo>
                  <a:pt x="87854" y="52132"/>
                </a:lnTo>
                <a:lnTo>
                  <a:pt x="87854" y="52759"/>
                </a:lnTo>
                <a:lnTo>
                  <a:pt x="87854" y="53328"/>
                </a:lnTo>
                <a:lnTo>
                  <a:pt x="87968" y="53955"/>
                </a:lnTo>
                <a:lnTo>
                  <a:pt x="88082" y="54639"/>
                </a:lnTo>
                <a:lnTo>
                  <a:pt x="88310" y="55265"/>
                </a:lnTo>
                <a:lnTo>
                  <a:pt x="88595" y="55835"/>
                </a:lnTo>
                <a:lnTo>
                  <a:pt x="88937" y="56405"/>
                </a:lnTo>
                <a:lnTo>
                  <a:pt x="89279" y="56918"/>
                </a:lnTo>
                <a:lnTo>
                  <a:pt x="89735" y="57430"/>
                </a:lnTo>
                <a:lnTo>
                  <a:pt x="90190" y="57886"/>
                </a:lnTo>
                <a:lnTo>
                  <a:pt x="90703" y="58342"/>
                </a:lnTo>
                <a:lnTo>
                  <a:pt x="91273" y="58741"/>
                </a:lnTo>
                <a:lnTo>
                  <a:pt x="91843" y="59083"/>
                </a:lnTo>
                <a:lnTo>
                  <a:pt x="92412" y="59425"/>
                </a:lnTo>
                <a:lnTo>
                  <a:pt x="93039" y="59709"/>
                </a:lnTo>
                <a:lnTo>
                  <a:pt x="93723" y="59937"/>
                </a:lnTo>
                <a:lnTo>
                  <a:pt x="94349" y="60165"/>
                </a:lnTo>
                <a:lnTo>
                  <a:pt x="95033" y="60336"/>
                </a:lnTo>
                <a:lnTo>
                  <a:pt x="95660" y="60450"/>
                </a:lnTo>
                <a:lnTo>
                  <a:pt x="96343" y="60507"/>
                </a:lnTo>
                <a:lnTo>
                  <a:pt x="98338" y="60507"/>
                </a:lnTo>
                <a:lnTo>
                  <a:pt x="99705" y="60393"/>
                </a:lnTo>
                <a:lnTo>
                  <a:pt x="101015" y="60165"/>
                </a:lnTo>
                <a:lnTo>
                  <a:pt x="102326" y="59823"/>
                </a:lnTo>
                <a:lnTo>
                  <a:pt x="103636" y="59481"/>
                </a:lnTo>
                <a:lnTo>
                  <a:pt x="104890" y="59083"/>
                </a:lnTo>
                <a:lnTo>
                  <a:pt x="106200" y="58627"/>
                </a:lnTo>
                <a:lnTo>
                  <a:pt x="108935" y="57601"/>
                </a:lnTo>
                <a:lnTo>
                  <a:pt x="111726" y="56576"/>
                </a:lnTo>
                <a:lnTo>
                  <a:pt x="117196" y="54411"/>
                </a:lnTo>
                <a:lnTo>
                  <a:pt x="122608" y="52189"/>
                </a:lnTo>
                <a:lnTo>
                  <a:pt x="128078" y="50024"/>
                </a:lnTo>
                <a:lnTo>
                  <a:pt x="128078" y="23018"/>
                </a:lnTo>
                <a:lnTo>
                  <a:pt x="125286" y="23873"/>
                </a:lnTo>
                <a:lnTo>
                  <a:pt x="122494" y="24727"/>
                </a:lnTo>
                <a:lnTo>
                  <a:pt x="121469" y="25012"/>
                </a:lnTo>
                <a:lnTo>
                  <a:pt x="120443" y="25240"/>
                </a:lnTo>
                <a:lnTo>
                  <a:pt x="119361" y="25354"/>
                </a:lnTo>
                <a:lnTo>
                  <a:pt x="118278" y="25411"/>
                </a:lnTo>
                <a:lnTo>
                  <a:pt x="117766" y="25411"/>
                </a:lnTo>
                <a:lnTo>
                  <a:pt x="117253" y="25354"/>
                </a:lnTo>
                <a:lnTo>
                  <a:pt x="116740" y="25240"/>
                </a:lnTo>
                <a:lnTo>
                  <a:pt x="116284" y="25126"/>
                </a:lnTo>
                <a:lnTo>
                  <a:pt x="115829" y="24955"/>
                </a:lnTo>
                <a:lnTo>
                  <a:pt x="115373" y="24727"/>
                </a:lnTo>
                <a:lnTo>
                  <a:pt x="114974" y="24443"/>
                </a:lnTo>
                <a:lnTo>
                  <a:pt x="114575" y="24101"/>
                </a:lnTo>
                <a:lnTo>
                  <a:pt x="114290" y="23702"/>
                </a:lnTo>
                <a:lnTo>
                  <a:pt x="114005" y="23303"/>
                </a:lnTo>
                <a:lnTo>
                  <a:pt x="113777" y="22904"/>
                </a:lnTo>
                <a:lnTo>
                  <a:pt x="113550" y="22448"/>
                </a:lnTo>
                <a:lnTo>
                  <a:pt x="113436" y="21936"/>
                </a:lnTo>
                <a:lnTo>
                  <a:pt x="113265" y="21480"/>
                </a:lnTo>
                <a:lnTo>
                  <a:pt x="113151" y="20511"/>
                </a:lnTo>
                <a:lnTo>
                  <a:pt x="113094" y="19315"/>
                </a:lnTo>
                <a:lnTo>
                  <a:pt x="113151" y="18175"/>
                </a:lnTo>
                <a:lnTo>
                  <a:pt x="113265" y="16979"/>
                </a:lnTo>
                <a:lnTo>
                  <a:pt x="113436" y="15839"/>
                </a:lnTo>
                <a:lnTo>
                  <a:pt x="113834" y="13504"/>
                </a:lnTo>
                <a:lnTo>
                  <a:pt x="114005" y="12364"/>
                </a:lnTo>
                <a:lnTo>
                  <a:pt x="114176" y="11168"/>
                </a:lnTo>
                <a:lnTo>
                  <a:pt x="114233" y="9971"/>
                </a:lnTo>
                <a:lnTo>
                  <a:pt x="114176" y="8775"/>
                </a:lnTo>
                <a:lnTo>
                  <a:pt x="114005" y="7578"/>
                </a:lnTo>
                <a:lnTo>
                  <a:pt x="113834" y="7009"/>
                </a:lnTo>
                <a:lnTo>
                  <a:pt x="113664" y="6439"/>
                </a:lnTo>
                <a:lnTo>
                  <a:pt x="113493" y="5869"/>
                </a:lnTo>
                <a:lnTo>
                  <a:pt x="113208" y="5356"/>
                </a:lnTo>
                <a:lnTo>
                  <a:pt x="112923" y="4844"/>
                </a:lnTo>
                <a:lnTo>
                  <a:pt x="112638" y="4388"/>
                </a:lnTo>
                <a:lnTo>
                  <a:pt x="112239" y="3989"/>
                </a:lnTo>
                <a:lnTo>
                  <a:pt x="111840" y="3590"/>
                </a:lnTo>
                <a:lnTo>
                  <a:pt x="111385" y="3248"/>
                </a:lnTo>
                <a:lnTo>
                  <a:pt x="110929" y="2906"/>
                </a:lnTo>
                <a:lnTo>
                  <a:pt x="110416" y="2679"/>
                </a:lnTo>
                <a:lnTo>
                  <a:pt x="109903" y="2508"/>
                </a:lnTo>
                <a:lnTo>
                  <a:pt x="109334" y="2337"/>
                </a:lnTo>
                <a:lnTo>
                  <a:pt x="108764" y="2223"/>
                </a:lnTo>
                <a:lnTo>
                  <a:pt x="107681" y="2109"/>
                </a:lnTo>
                <a:lnTo>
                  <a:pt x="106542" y="2109"/>
                </a:lnTo>
                <a:lnTo>
                  <a:pt x="104263" y="2166"/>
                </a:lnTo>
                <a:lnTo>
                  <a:pt x="102041" y="2337"/>
                </a:lnTo>
                <a:lnTo>
                  <a:pt x="99762" y="2622"/>
                </a:lnTo>
                <a:lnTo>
                  <a:pt x="97540" y="2963"/>
                </a:lnTo>
                <a:lnTo>
                  <a:pt x="95318" y="3419"/>
                </a:lnTo>
                <a:lnTo>
                  <a:pt x="93153" y="3932"/>
                </a:lnTo>
                <a:lnTo>
                  <a:pt x="90931" y="4502"/>
                </a:lnTo>
                <a:lnTo>
                  <a:pt x="88709" y="5128"/>
                </a:lnTo>
                <a:lnTo>
                  <a:pt x="84322" y="6382"/>
                </a:lnTo>
                <a:lnTo>
                  <a:pt x="79935" y="7692"/>
                </a:lnTo>
                <a:lnTo>
                  <a:pt x="77713" y="8262"/>
                </a:lnTo>
                <a:lnTo>
                  <a:pt x="75548" y="8832"/>
                </a:lnTo>
                <a:lnTo>
                  <a:pt x="73326" y="9344"/>
                </a:lnTo>
                <a:lnTo>
                  <a:pt x="71104" y="9800"/>
                </a:lnTo>
                <a:lnTo>
                  <a:pt x="68939" y="10142"/>
                </a:lnTo>
                <a:lnTo>
                  <a:pt x="66717" y="10427"/>
                </a:lnTo>
                <a:lnTo>
                  <a:pt x="64495" y="10541"/>
                </a:lnTo>
                <a:lnTo>
                  <a:pt x="62273" y="10541"/>
                </a:lnTo>
                <a:lnTo>
                  <a:pt x="59994" y="10427"/>
                </a:lnTo>
                <a:lnTo>
                  <a:pt x="57772" y="10199"/>
                </a:lnTo>
                <a:lnTo>
                  <a:pt x="56690" y="10028"/>
                </a:lnTo>
                <a:lnTo>
                  <a:pt x="55607" y="9857"/>
                </a:lnTo>
                <a:lnTo>
                  <a:pt x="54525" y="9629"/>
                </a:lnTo>
                <a:lnTo>
                  <a:pt x="53442" y="9344"/>
                </a:lnTo>
                <a:lnTo>
                  <a:pt x="52417" y="9060"/>
                </a:lnTo>
                <a:lnTo>
                  <a:pt x="51391" y="8718"/>
                </a:lnTo>
                <a:lnTo>
                  <a:pt x="50366" y="8319"/>
                </a:lnTo>
                <a:lnTo>
                  <a:pt x="49397" y="7920"/>
                </a:lnTo>
                <a:lnTo>
                  <a:pt x="48429" y="7464"/>
                </a:lnTo>
                <a:lnTo>
                  <a:pt x="47517" y="7009"/>
                </a:lnTo>
                <a:lnTo>
                  <a:pt x="46605" y="6496"/>
                </a:lnTo>
                <a:lnTo>
                  <a:pt x="45751" y="5926"/>
                </a:lnTo>
                <a:lnTo>
                  <a:pt x="44896" y="5299"/>
                </a:lnTo>
                <a:lnTo>
                  <a:pt x="44042" y="4673"/>
                </a:lnTo>
                <a:lnTo>
                  <a:pt x="43301" y="3989"/>
                </a:lnTo>
                <a:lnTo>
                  <a:pt x="42560" y="3305"/>
                </a:lnTo>
                <a:lnTo>
                  <a:pt x="41877" y="2508"/>
                </a:lnTo>
                <a:lnTo>
                  <a:pt x="41193" y="1710"/>
                </a:lnTo>
                <a:lnTo>
                  <a:pt x="40566" y="912"/>
                </a:lnTo>
                <a:lnTo>
                  <a:pt x="39996" y="1"/>
                </a:ln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000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581287" y="1096175"/>
            <a:ext cx="5102100" cy="2213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300" b="1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581287" y="3366700"/>
            <a:ext cx="3960300" cy="5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>
            <a:off x="439290" y="345591"/>
            <a:ext cx="8323876" cy="4509653"/>
            <a:chOff x="363100" y="-600401"/>
            <a:chExt cx="10055419" cy="5447757"/>
          </a:xfrm>
        </p:grpSpPr>
        <p:sp>
          <p:nvSpPr>
            <p:cNvPr id="14" name="Google Shape;14;p2"/>
            <p:cNvSpPr/>
            <p:nvPr/>
          </p:nvSpPr>
          <p:spPr>
            <a:xfrm>
              <a:off x="7653625" y="-344942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635845" y="-32498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7677486" y="4523834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0351319" y="5034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296825" y="329902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0218172" y="478015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9317835" y="445849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6407550" y="5034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76275" y="4759500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685431" y="-57143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761970" y="4625824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350812" y="-600401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63100" y="37211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17_2_1"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33"/>
          <p:cNvSpPr/>
          <p:nvPr/>
        </p:nvSpPr>
        <p:spPr>
          <a:xfrm>
            <a:off x="-1578410" y="-11"/>
            <a:ext cx="14622345" cy="6907933"/>
          </a:xfrm>
          <a:custGeom>
            <a:avLst/>
            <a:gdLst/>
            <a:ahLst/>
            <a:cxnLst/>
            <a:rect l="l" t="t" r="r" b="b"/>
            <a:pathLst>
              <a:path w="128078" h="60507" extrusionOk="0">
                <a:moveTo>
                  <a:pt x="1" y="1"/>
                </a:moveTo>
                <a:lnTo>
                  <a:pt x="1" y="17492"/>
                </a:lnTo>
                <a:lnTo>
                  <a:pt x="2850" y="16637"/>
                </a:lnTo>
                <a:lnTo>
                  <a:pt x="5755" y="15896"/>
                </a:lnTo>
                <a:lnTo>
                  <a:pt x="8604" y="15213"/>
                </a:lnTo>
                <a:lnTo>
                  <a:pt x="11510" y="14529"/>
                </a:lnTo>
                <a:lnTo>
                  <a:pt x="14472" y="13959"/>
                </a:lnTo>
                <a:lnTo>
                  <a:pt x="17435" y="13447"/>
                </a:lnTo>
                <a:lnTo>
                  <a:pt x="20397" y="13048"/>
                </a:lnTo>
                <a:lnTo>
                  <a:pt x="23417" y="12706"/>
                </a:lnTo>
                <a:lnTo>
                  <a:pt x="24386" y="12649"/>
                </a:lnTo>
                <a:lnTo>
                  <a:pt x="25354" y="12649"/>
                </a:lnTo>
                <a:lnTo>
                  <a:pt x="25867" y="12706"/>
                </a:lnTo>
                <a:lnTo>
                  <a:pt x="26323" y="12820"/>
                </a:lnTo>
                <a:lnTo>
                  <a:pt x="26778" y="12934"/>
                </a:lnTo>
                <a:lnTo>
                  <a:pt x="27177" y="13162"/>
                </a:lnTo>
                <a:lnTo>
                  <a:pt x="27690" y="13504"/>
                </a:lnTo>
                <a:lnTo>
                  <a:pt x="28089" y="13902"/>
                </a:lnTo>
                <a:lnTo>
                  <a:pt x="28431" y="14358"/>
                </a:lnTo>
                <a:lnTo>
                  <a:pt x="28659" y="14871"/>
                </a:lnTo>
                <a:lnTo>
                  <a:pt x="28830" y="15441"/>
                </a:lnTo>
                <a:lnTo>
                  <a:pt x="28887" y="16010"/>
                </a:lnTo>
                <a:lnTo>
                  <a:pt x="28944" y="16637"/>
                </a:lnTo>
                <a:lnTo>
                  <a:pt x="28887" y="17264"/>
                </a:lnTo>
                <a:lnTo>
                  <a:pt x="28773" y="17948"/>
                </a:lnTo>
                <a:lnTo>
                  <a:pt x="28659" y="18631"/>
                </a:lnTo>
                <a:lnTo>
                  <a:pt x="28260" y="19942"/>
                </a:lnTo>
                <a:lnTo>
                  <a:pt x="27804" y="21252"/>
                </a:lnTo>
                <a:lnTo>
                  <a:pt x="27234" y="22448"/>
                </a:lnTo>
                <a:lnTo>
                  <a:pt x="26323" y="24613"/>
                </a:lnTo>
                <a:lnTo>
                  <a:pt x="25525" y="26778"/>
                </a:lnTo>
                <a:lnTo>
                  <a:pt x="24841" y="28943"/>
                </a:lnTo>
                <a:lnTo>
                  <a:pt x="24272" y="31222"/>
                </a:lnTo>
                <a:lnTo>
                  <a:pt x="23816" y="33444"/>
                </a:lnTo>
                <a:lnTo>
                  <a:pt x="23474" y="35723"/>
                </a:lnTo>
                <a:lnTo>
                  <a:pt x="23303" y="38059"/>
                </a:lnTo>
                <a:lnTo>
                  <a:pt x="23189" y="40338"/>
                </a:lnTo>
                <a:lnTo>
                  <a:pt x="23189" y="41364"/>
                </a:lnTo>
                <a:lnTo>
                  <a:pt x="23246" y="42332"/>
                </a:lnTo>
                <a:lnTo>
                  <a:pt x="23360" y="43358"/>
                </a:lnTo>
                <a:lnTo>
                  <a:pt x="23531" y="44326"/>
                </a:lnTo>
                <a:lnTo>
                  <a:pt x="23759" y="45238"/>
                </a:lnTo>
                <a:lnTo>
                  <a:pt x="24044" y="46207"/>
                </a:lnTo>
                <a:lnTo>
                  <a:pt x="24500" y="47061"/>
                </a:lnTo>
                <a:lnTo>
                  <a:pt x="25012" y="47859"/>
                </a:lnTo>
                <a:lnTo>
                  <a:pt x="25354" y="48258"/>
                </a:lnTo>
                <a:lnTo>
                  <a:pt x="25696" y="48656"/>
                </a:lnTo>
                <a:lnTo>
                  <a:pt x="26437" y="49283"/>
                </a:lnTo>
                <a:lnTo>
                  <a:pt x="27234" y="49853"/>
                </a:lnTo>
                <a:lnTo>
                  <a:pt x="28089" y="50252"/>
                </a:lnTo>
                <a:lnTo>
                  <a:pt x="29000" y="50594"/>
                </a:lnTo>
                <a:lnTo>
                  <a:pt x="29969" y="50821"/>
                </a:lnTo>
                <a:lnTo>
                  <a:pt x="30995" y="50992"/>
                </a:lnTo>
                <a:lnTo>
                  <a:pt x="32020" y="51049"/>
                </a:lnTo>
                <a:lnTo>
                  <a:pt x="33046" y="51049"/>
                </a:lnTo>
                <a:lnTo>
                  <a:pt x="34128" y="50992"/>
                </a:lnTo>
                <a:lnTo>
                  <a:pt x="35211" y="50878"/>
                </a:lnTo>
                <a:lnTo>
                  <a:pt x="36236" y="50707"/>
                </a:lnTo>
                <a:lnTo>
                  <a:pt x="37319" y="50480"/>
                </a:lnTo>
                <a:lnTo>
                  <a:pt x="38401" y="50195"/>
                </a:lnTo>
                <a:lnTo>
                  <a:pt x="39427" y="49910"/>
                </a:lnTo>
                <a:lnTo>
                  <a:pt x="40395" y="49568"/>
                </a:lnTo>
                <a:lnTo>
                  <a:pt x="43187" y="48599"/>
                </a:lnTo>
                <a:lnTo>
                  <a:pt x="45922" y="47574"/>
                </a:lnTo>
                <a:lnTo>
                  <a:pt x="48656" y="46491"/>
                </a:lnTo>
                <a:lnTo>
                  <a:pt x="51391" y="45352"/>
                </a:lnTo>
                <a:lnTo>
                  <a:pt x="56861" y="43130"/>
                </a:lnTo>
                <a:lnTo>
                  <a:pt x="62330" y="40908"/>
                </a:lnTo>
                <a:lnTo>
                  <a:pt x="65065" y="39882"/>
                </a:lnTo>
                <a:lnTo>
                  <a:pt x="67800" y="38914"/>
                </a:lnTo>
                <a:lnTo>
                  <a:pt x="70591" y="38002"/>
                </a:lnTo>
                <a:lnTo>
                  <a:pt x="73383" y="37205"/>
                </a:lnTo>
                <a:lnTo>
                  <a:pt x="76175" y="36464"/>
                </a:lnTo>
                <a:lnTo>
                  <a:pt x="79023" y="35894"/>
                </a:lnTo>
                <a:lnTo>
                  <a:pt x="80448" y="35609"/>
                </a:lnTo>
                <a:lnTo>
                  <a:pt x="81872" y="35382"/>
                </a:lnTo>
                <a:lnTo>
                  <a:pt x="83353" y="35211"/>
                </a:lnTo>
                <a:lnTo>
                  <a:pt x="84778" y="35097"/>
                </a:lnTo>
                <a:lnTo>
                  <a:pt x="85803" y="35040"/>
                </a:lnTo>
                <a:lnTo>
                  <a:pt x="86772" y="35040"/>
                </a:lnTo>
                <a:lnTo>
                  <a:pt x="87228" y="35097"/>
                </a:lnTo>
                <a:lnTo>
                  <a:pt x="87740" y="35154"/>
                </a:lnTo>
                <a:lnTo>
                  <a:pt x="88196" y="35325"/>
                </a:lnTo>
                <a:lnTo>
                  <a:pt x="88652" y="35495"/>
                </a:lnTo>
                <a:lnTo>
                  <a:pt x="89165" y="35780"/>
                </a:lnTo>
                <a:lnTo>
                  <a:pt x="89678" y="36179"/>
                </a:lnTo>
                <a:lnTo>
                  <a:pt x="90076" y="36578"/>
                </a:lnTo>
                <a:lnTo>
                  <a:pt x="90361" y="37034"/>
                </a:lnTo>
                <a:lnTo>
                  <a:pt x="90646" y="37547"/>
                </a:lnTo>
                <a:lnTo>
                  <a:pt x="90874" y="38116"/>
                </a:lnTo>
                <a:lnTo>
                  <a:pt x="91045" y="38686"/>
                </a:lnTo>
                <a:lnTo>
                  <a:pt x="91159" y="39313"/>
                </a:lnTo>
                <a:lnTo>
                  <a:pt x="91216" y="39939"/>
                </a:lnTo>
                <a:lnTo>
                  <a:pt x="91273" y="40566"/>
                </a:lnTo>
                <a:lnTo>
                  <a:pt x="91216" y="41250"/>
                </a:lnTo>
                <a:lnTo>
                  <a:pt x="91159" y="41877"/>
                </a:lnTo>
                <a:lnTo>
                  <a:pt x="91045" y="42560"/>
                </a:lnTo>
                <a:lnTo>
                  <a:pt x="90931" y="43187"/>
                </a:lnTo>
                <a:lnTo>
                  <a:pt x="90760" y="43814"/>
                </a:lnTo>
                <a:lnTo>
                  <a:pt x="90532" y="44383"/>
                </a:lnTo>
                <a:lnTo>
                  <a:pt x="90076" y="45580"/>
                </a:lnTo>
                <a:lnTo>
                  <a:pt x="89564" y="46776"/>
                </a:lnTo>
                <a:lnTo>
                  <a:pt x="89051" y="47916"/>
                </a:lnTo>
                <a:lnTo>
                  <a:pt x="88595" y="49112"/>
                </a:lnTo>
                <a:lnTo>
                  <a:pt x="88196" y="50309"/>
                </a:lnTo>
                <a:lnTo>
                  <a:pt x="88025" y="50935"/>
                </a:lnTo>
                <a:lnTo>
                  <a:pt x="87968" y="51505"/>
                </a:lnTo>
                <a:lnTo>
                  <a:pt x="87854" y="52132"/>
                </a:lnTo>
                <a:lnTo>
                  <a:pt x="87854" y="52759"/>
                </a:lnTo>
                <a:lnTo>
                  <a:pt x="87854" y="53328"/>
                </a:lnTo>
                <a:lnTo>
                  <a:pt x="87968" y="53955"/>
                </a:lnTo>
                <a:lnTo>
                  <a:pt x="88082" y="54639"/>
                </a:lnTo>
                <a:lnTo>
                  <a:pt x="88310" y="55265"/>
                </a:lnTo>
                <a:lnTo>
                  <a:pt x="88595" y="55835"/>
                </a:lnTo>
                <a:lnTo>
                  <a:pt x="88937" y="56405"/>
                </a:lnTo>
                <a:lnTo>
                  <a:pt x="89279" y="56918"/>
                </a:lnTo>
                <a:lnTo>
                  <a:pt x="89735" y="57430"/>
                </a:lnTo>
                <a:lnTo>
                  <a:pt x="90190" y="57886"/>
                </a:lnTo>
                <a:lnTo>
                  <a:pt x="90703" y="58342"/>
                </a:lnTo>
                <a:lnTo>
                  <a:pt x="91273" y="58741"/>
                </a:lnTo>
                <a:lnTo>
                  <a:pt x="91843" y="59083"/>
                </a:lnTo>
                <a:lnTo>
                  <a:pt x="92412" y="59425"/>
                </a:lnTo>
                <a:lnTo>
                  <a:pt x="93039" y="59709"/>
                </a:lnTo>
                <a:lnTo>
                  <a:pt x="93723" y="59937"/>
                </a:lnTo>
                <a:lnTo>
                  <a:pt x="94349" y="60165"/>
                </a:lnTo>
                <a:lnTo>
                  <a:pt x="95033" y="60336"/>
                </a:lnTo>
                <a:lnTo>
                  <a:pt x="95660" y="60450"/>
                </a:lnTo>
                <a:lnTo>
                  <a:pt x="96343" y="60507"/>
                </a:lnTo>
                <a:lnTo>
                  <a:pt x="98338" y="60507"/>
                </a:lnTo>
                <a:lnTo>
                  <a:pt x="99705" y="60393"/>
                </a:lnTo>
                <a:lnTo>
                  <a:pt x="101015" y="60165"/>
                </a:lnTo>
                <a:lnTo>
                  <a:pt x="102326" y="59823"/>
                </a:lnTo>
                <a:lnTo>
                  <a:pt x="103636" y="59481"/>
                </a:lnTo>
                <a:lnTo>
                  <a:pt x="104890" y="59083"/>
                </a:lnTo>
                <a:lnTo>
                  <a:pt x="106200" y="58627"/>
                </a:lnTo>
                <a:lnTo>
                  <a:pt x="108935" y="57601"/>
                </a:lnTo>
                <a:lnTo>
                  <a:pt x="111726" y="56576"/>
                </a:lnTo>
                <a:lnTo>
                  <a:pt x="117196" y="54411"/>
                </a:lnTo>
                <a:lnTo>
                  <a:pt x="122608" y="52189"/>
                </a:lnTo>
                <a:lnTo>
                  <a:pt x="128078" y="50024"/>
                </a:lnTo>
                <a:lnTo>
                  <a:pt x="128078" y="23018"/>
                </a:lnTo>
                <a:lnTo>
                  <a:pt x="125286" y="23873"/>
                </a:lnTo>
                <a:lnTo>
                  <a:pt x="122494" y="24727"/>
                </a:lnTo>
                <a:lnTo>
                  <a:pt x="121469" y="25012"/>
                </a:lnTo>
                <a:lnTo>
                  <a:pt x="120443" y="25240"/>
                </a:lnTo>
                <a:lnTo>
                  <a:pt x="119361" y="25354"/>
                </a:lnTo>
                <a:lnTo>
                  <a:pt x="118278" y="25411"/>
                </a:lnTo>
                <a:lnTo>
                  <a:pt x="117766" y="25411"/>
                </a:lnTo>
                <a:lnTo>
                  <a:pt x="117253" y="25354"/>
                </a:lnTo>
                <a:lnTo>
                  <a:pt x="116740" y="25240"/>
                </a:lnTo>
                <a:lnTo>
                  <a:pt x="116284" y="25126"/>
                </a:lnTo>
                <a:lnTo>
                  <a:pt x="115829" y="24955"/>
                </a:lnTo>
                <a:lnTo>
                  <a:pt x="115373" y="24727"/>
                </a:lnTo>
                <a:lnTo>
                  <a:pt x="114974" y="24443"/>
                </a:lnTo>
                <a:lnTo>
                  <a:pt x="114575" y="24101"/>
                </a:lnTo>
                <a:lnTo>
                  <a:pt x="114290" y="23702"/>
                </a:lnTo>
                <a:lnTo>
                  <a:pt x="114005" y="23303"/>
                </a:lnTo>
                <a:lnTo>
                  <a:pt x="113777" y="22904"/>
                </a:lnTo>
                <a:lnTo>
                  <a:pt x="113550" y="22448"/>
                </a:lnTo>
                <a:lnTo>
                  <a:pt x="113436" y="21936"/>
                </a:lnTo>
                <a:lnTo>
                  <a:pt x="113265" y="21480"/>
                </a:lnTo>
                <a:lnTo>
                  <a:pt x="113151" y="20511"/>
                </a:lnTo>
                <a:lnTo>
                  <a:pt x="113094" y="19315"/>
                </a:lnTo>
                <a:lnTo>
                  <a:pt x="113151" y="18175"/>
                </a:lnTo>
                <a:lnTo>
                  <a:pt x="113265" y="16979"/>
                </a:lnTo>
                <a:lnTo>
                  <a:pt x="113436" y="15839"/>
                </a:lnTo>
                <a:lnTo>
                  <a:pt x="113834" y="13504"/>
                </a:lnTo>
                <a:lnTo>
                  <a:pt x="114005" y="12364"/>
                </a:lnTo>
                <a:lnTo>
                  <a:pt x="114176" y="11168"/>
                </a:lnTo>
                <a:lnTo>
                  <a:pt x="114233" y="9971"/>
                </a:lnTo>
                <a:lnTo>
                  <a:pt x="114176" y="8775"/>
                </a:lnTo>
                <a:lnTo>
                  <a:pt x="114005" y="7578"/>
                </a:lnTo>
                <a:lnTo>
                  <a:pt x="113834" y="7009"/>
                </a:lnTo>
                <a:lnTo>
                  <a:pt x="113664" y="6439"/>
                </a:lnTo>
                <a:lnTo>
                  <a:pt x="113493" y="5869"/>
                </a:lnTo>
                <a:lnTo>
                  <a:pt x="113208" y="5356"/>
                </a:lnTo>
                <a:lnTo>
                  <a:pt x="112923" y="4844"/>
                </a:lnTo>
                <a:lnTo>
                  <a:pt x="112638" y="4388"/>
                </a:lnTo>
                <a:lnTo>
                  <a:pt x="112239" y="3989"/>
                </a:lnTo>
                <a:lnTo>
                  <a:pt x="111840" y="3590"/>
                </a:lnTo>
                <a:lnTo>
                  <a:pt x="111385" y="3248"/>
                </a:lnTo>
                <a:lnTo>
                  <a:pt x="110929" y="2906"/>
                </a:lnTo>
                <a:lnTo>
                  <a:pt x="110416" y="2679"/>
                </a:lnTo>
                <a:lnTo>
                  <a:pt x="109903" y="2508"/>
                </a:lnTo>
                <a:lnTo>
                  <a:pt x="109334" y="2337"/>
                </a:lnTo>
                <a:lnTo>
                  <a:pt x="108764" y="2223"/>
                </a:lnTo>
                <a:lnTo>
                  <a:pt x="107681" y="2109"/>
                </a:lnTo>
                <a:lnTo>
                  <a:pt x="106542" y="2109"/>
                </a:lnTo>
                <a:lnTo>
                  <a:pt x="104263" y="2166"/>
                </a:lnTo>
                <a:lnTo>
                  <a:pt x="102041" y="2337"/>
                </a:lnTo>
                <a:lnTo>
                  <a:pt x="99762" y="2622"/>
                </a:lnTo>
                <a:lnTo>
                  <a:pt x="97540" y="2963"/>
                </a:lnTo>
                <a:lnTo>
                  <a:pt x="95318" y="3419"/>
                </a:lnTo>
                <a:lnTo>
                  <a:pt x="93153" y="3932"/>
                </a:lnTo>
                <a:lnTo>
                  <a:pt x="90931" y="4502"/>
                </a:lnTo>
                <a:lnTo>
                  <a:pt x="88709" y="5128"/>
                </a:lnTo>
                <a:lnTo>
                  <a:pt x="84322" y="6382"/>
                </a:lnTo>
                <a:lnTo>
                  <a:pt x="79935" y="7692"/>
                </a:lnTo>
                <a:lnTo>
                  <a:pt x="77713" y="8262"/>
                </a:lnTo>
                <a:lnTo>
                  <a:pt x="75548" y="8832"/>
                </a:lnTo>
                <a:lnTo>
                  <a:pt x="73326" y="9344"/>
                </a:lnTo>
                <a:lnTo>
                  <a:pt x="71104" y="9800"/>
                </a:lnTo>
                <a:lnTo>
                  <a:pt x="68939" y="10142"/>
                </a:lnTo>
                <a:lnTo>
                  <a:pt x="66717" y="10427"/>
                </a:lnTo>
                <a:lnTo>
                  <a:pt x="64495" y="10541"/>
                </a:lnTo>
                <a:lnTo>
                  <a:pt x="62273" y="10541"/>
                </a:lnTo>
                <a:lnTo>
                  <a:pt x="59994" y="10427"/>
                </a:lnTo>
                <a:lnTo>
                  <a:pt x="57772" y="10199"/>
                </a:lnTo>
                <a:lnTo>
                  <a:pt x="56690" y="10028"/>
                </a:lnTo>
                <a:lnTo>
                  <a:pt x="55607" y="9857"/>
                </a:lnTo>
                <a:lnTo>
                  <a:pt x="54525" y="9629"/>
                </a:lnTo>
                <a:lnTo>
                  <a:pt x="53442" y="9344"/>
                </a:lnTo>
                <a:lnTo>
                  <a:pt x="52417" y="9060"/>
                </a:lnTo>
                <a:lnTo>
                  <a:pt x="51391" y="8718"/>
                </a:lnTo>
                <a:lnTo>
                  <a:pt x="50366" y="8319"/>
                </a:lnTo>
                <a:lnTo>
                  <a:pt x="49397" y="7920"/>
                </a:lnTo>
                <a:lnTo>
                  <a:pt x="48429" y="7464"/>
                </a:lnTo>
                <a:lnTo>
                  <a:pt x="47517" y="7009"/>
                </a:lnTo>
                <a:lnTo>
                  <a:pt x="46605" y="6496"/>
                </a:lnTo>
                <a:lnTo>
                  <a:pt x="45751" y="5926"/>
                </a:lnTo>
                <a:lnTo>
                  <a:pt x="44896" y="5299"/>
                </a:lnTo>
                <a:lnTo>
                  <a:pt x="44042" y="4673"/>
                </a:lnTo>
                <a:lnTo>
                  <a:pt x="43301" y="3989"/>
                </a:lnTo>
                <a:lnTo>
                  <a:pt x="42560" y="3305"/>
                </a:lnTo>
                <a:lnTo>
                  <a:pt x="41877" y="2508"/>
                </a:lnTo>
                <a:lnTo>
                  <a:pt x="41193" y="1710"/>
                </a:lnTo>
                <a:lnTo>
                  <a:pt x="40566" y="912"/>
                </a:lnTo>
                <a:lnTo>
                  <a:pt x="39996" y="1"/>
                </a:ln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000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9" name="Google Shape;619;p33"/>
          <p:cNvSpPr txBox="1">
            <a:spLocks noGrp="1"/>
          </p:cNvSpPr>
          <p:nvPr>
            <p:ph type="title"/>
          </p:nvPr>
        </p:nvSpPr>
        <p:spPr>
          <a:xfrm>
            <a:off x="2274325" y="927950"/>
            <a:ext cx="4595400" cy="59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7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grpSp>
        <p:nvGrpSpPr>
          <p:cNvPr id="620" name="Google Shape;620;p33"/>
          <p:cNvGrpSpPr/>
          <p:nvPr/>
        </p:nvGrpSpPr>
        <p:grpSpPr>
          <a:xfrm>
            <a:off x="439290" y="345591"/>
            <a:ext cx="8323876" cy="4509653"/>
            <a:chOff x="363100" y="-600401"/>
            <a:chExt cx="10055419" cy="5447757"/>
          </a:xfrm>
        </p:grpSpPr>
        <p:sp>
          <p:nvSpPr>
            <p:cNvPr id="621" name="Google Shape;621;p33"/>
            <p:cNvSpPr/>
            <p:nvPr/>
          </p:nvSpPr>
          <p:spPr>
            <a:xfrm>
              <a:off x="7653625" y="-344942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3"/>
            <p:cNvSpPr/>
            <p:nvPr/>
          </p:nvSpPr>
          <p:spPr>
            <a:xfrm>
              <a:off x="635845" y="-32498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3"/>
            <p:cNvSpPr/>
            <p:nvPr/>
          </p:nvSpPr>
          <p:spPr>
            <a:xfrm>
              <a:off x="7677486" y="4523834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3"/>
            <p:cNvSpPr/>
            <p:nvPr/>
          </p:nvSpPr>
          <p:spPr>
            <a:xfrm>
              <a:off x="10351319" y="5034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3"/>
            <p:cNvSpPr/>
            <p:nvPr/>
          </p:nvSpPr>
          <p:spPr>
            <a:xfrm>
              <a:off x="8296825" y="329902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3"/>
            <p:cNvSpPr/>
            <p:nvPr/>
          </p:nvSpPr>
          <p:spPr>
            <a:xfrm>
              <a:off x="10218172" y="478015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3"/>
            <p:cNvSpPr/>
            <p:nvPr/>
          </p:nvSpPr>
          <p:spPr>
            <a:xfrm>
              <a:off x="9317835" y="445849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3"/>
            <p:cNvSpPr/>
            <p:nvPr/>
          </p:nvSpPr>
          <p:spPr>
            <a:xfrm>
              <a:off x="876275" y="4759500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3"/>
            <p:cNvSpPr/>
            <p:nvPr/>
          </p:nvSpPr>
          <p:spPr>
            <a:xfrm>
              <a:off x="5685431" y="-57143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3"/>
            <p:cNvSpPr/>
            <p:nvPr/>
          </p:nvSpPr>
          <p:spPr>
            <a:xfrm>
              <a:off x="1761970" y="4625824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3"/>
            <p:cNvSpPr/>
            <p:nvPr/>
          </p:nvSpPr>
          <p:spPr>
            <a:xfrm>
              <a:off x="1350812" y="-600401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3"/>
            <p:cNvSpPr/>
            <p:nvPr/>
          </p:nvSpPr>
          <p:spPr>
            <a:xfrm>
              <a:off x="363100" y="37211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33" name="Google Shape;633;p33"/>
          <p:cNvSpPr txBox="1">
            <a:spLocks noGrp="1"/>
          </p:cNvSpPr>
          <p:nvPr>
            <p:ph type="subTitle" idx="1"/>
          </p:nvPr>
        </p:nvSpPr>
        <p:spPr>
          <a:xfrm>
            <a:off x="1556850" y="1843425"/>
            <a:ext cx="6030300" cy="59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4" name="Google Shape;634;p33"/>
          <p:cNvSpPr txBox="1"/>
          <p:nvPr/>
        </p:nvSpPr>
        <p:spPr>
          <a:xfrm>
            <a:off x="1684975" y="3584975"/>
            <a:ext cx="5774100" cy="4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CREDITS: This presentation template was created by </a:t>
            </a:r>
            <a:r>
              <a:rPr lang="en" sz="1200" b="1">
                <a:solidFill>
                  <a:schemeClr val="dk1"/>
                </a:solidFill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including icons by </a:t>
            </a:r>
            <a:r>
              <a:rPr lang="en" sz="1200" b="1">
                <a:solidFill>
                  <a:schemeClr val="dk1"/>
                </a:solidFill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and infographics &amp; images by </a:t>
            </a:r>
            <a:r>
              <a:rPr lang="en" sz="1200" b="1">
                <a:solidFill>
                  <a:schemeClr val="hlink"/>
                </a:solidFill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4"/>
              </a:rPr>
              <a:t>Freepik</a:t>
            </a:r>
            <a:r>
              <a:rPr lang="en" sz="1200">
                <a:solidFill>
                  <a:schemeClr val="hlink"/>
                </a:solidFill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4"/>
              </a:rPr>
              <a:t> </a:t>
            </a:r>
            <a:endParaRPr sz="1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TITLE_1"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p35"/>
          <p:cNvSpPr/>
          <p:nvPr/>
        </p:nvSpPr>
        <p:spPr>
          <a:xfrm rot="10800000">
            <a:off x="-566657" y="3692905"/>
            <a:ext cx="5342133" cy="2523747"/>
          </a:xfrm>
          <a:custGeom>
            <a:avLst/>
            <a:gdLst/>
            <a:ahLst/>
            <a:cxnLst/>
            <a:rect l="l" t="t" r="r" b="b"/>
            <a:pathLst>
              <a:path w="128078" h="60507" extrusionOk="0">
                <a:moveTo>
                  <a:pt x="1" y="1"/>
                </a:moveTo>
                <a:lnTo>
                  <a:pt x="1" y="17492"/>
                </a:lnTo>
                <a:lnTo>
                  <a:pt x="2850" y="16637"/>
                </a:lnTo>
                <a:lnTo>
                  <a:pt x="5755" y="15896"/>
                </a:lnTo>
                <a:lnTo>
                  <a:pt x="8604" y="15213"/>
                </a:lnTo>
                <a:lnTo>
                  <a:pt x="11510" y="14529"/>
                </a:lnTo>
                <a:lnTo>
                  <a:pt x="14472" y="13959"/>
                </a:lnTo>
                <a:lnTo>
                  <a:pt x="17435" y="13447"/>
                </a:lnTo>
                <a:lnTo>
                  <a:pt x="20397" y="13048"/>
                </a:lnTo>
                <a:lnTo>
                  <a:pt x="23417" y="12706"/>
                </a:lnTo>
                <a:lnTo>
                  <a:pt x="24386" y="12649"/>
                </a:lnTo>
                <a:lnTo>
                  <a:pt x="25354" y="12649"/>
                </a:lnTo>
                <a:lnTo>
                  <a:pt x="25867" y="12706"/>
                </a:lnTo>
                <a:lnTo>
                  <a:pt x="26323" y="12820"/>
                </a:lnTo>
                <a:lnTo>
                  <a:pt x="26778" y="12934"/>
                </a:lnTo>
                <a:lnTo>
                  <a:pt x="27177" y="13162"/>
                </a:lnTo>
                <a:lnTo>
                  <a:pt x="27690" y="13504"/>
                </a:lnTo>
                <a:lnTo>
                  <a:pt x="28089" y="13902"/>
                </a:lnTo>
                <a:lnTo>
                  <a:pt x="28431" y="14358"/>
                </a:lnTo>
                <a:lnTo>
                  <a:pt x="28659" y="14871"/>
                </a:lnTo>
                <a:lnTo>
                  <a:pt x="28830" y="15441"/>
                </a:lnTo>
                <a:lnTo>
                  <a:pt x="28887" y="16010"/>
                </a:lnTo>
                <a:lnTo>
                  <a:pt x="28944" y="16637"/>
                </a:lnTo>
                <a:lnTo>
                  <a:pt x="28887" y="17264"/>
                </a:lnTo>
                <a:lnTo>
                  <a:pt x="28773" y="17948"/>
                </a:lnTo>
                <a:lnTo>
                  <a:pt x="28659" y="18631"/>
                </a:lnTo>
                <a:lnTo>
                  <a:pt x="28260" y="19942"/>
                </a:lnTo>
                <a:lnTo>
                  <a:pt x="27804" y="21252"/>
                </a:lnTo>
                <a:lnTo>
                  <a:pt x="27234" y="22448"/>
                </a:lnTo>
                <a:lnTo>
                  <a:pt x="26323" y="24613"/>
                </a:lnTo>
                <a:lnTo>
                  <a:pt x="25525" y="26778"/>
                </a:lnTo>
                <a:lnTo>
                  <a:pt x="24841" y="28943"/>
                </a:lnTo>
                <a:lnTo>
                  <a:pt x="24272" y="31222"/>
                </a:lnTo>
                <a:lnTo>
                  <a:pt x="23816" y="33444"/>
                </a:lnTo>
                <a:lnTo>
                  <a:pt x="23474" y="35723"/>
                </a:lnTo>
                <a:lnTo>
                  <a:pt x="23303" y="38059"/>
                </a:lnTo>
                <a:lnTo>
                  <a:pt x="23189" y="40338"/>
                </a:lnTo>
                <a:lnTo>
                  <a:pt x="23189" y="41364"/>
                </a:lnTo>
                <a:lnTo>
                  <a:pt x="23246" y="42332"/>
                </a:lnTo>
                <a:lnTo>
                  <a:pt x="23360" y="43358"/>
                </a:lnTo>
                <a:lnTo>
                  <a:pt x="23531" y="44326"/>
                </a:lnTo>
                <a:lnTo>
                  <a:pt x="23759" y="45238"/>
                </a:lnTo>
                <a:lnTo>
                  <a:pt x="24044" y="46207"/>
                </a:lnTo>
                <a:lnTo>
                  <a:pt x="24500" y="47061"/>
                </a:lnTo>
                <a:lnTo>
                  <a:pt x="25012" y="47859"/>
                </a:lnTo>
                <a:lnTo>
                  <a:pt x="25354" y="48258"/>
                </a:lnTo>
                <a:lnTo>
                  <a:pt x="25696" y="48656"/>
                </a:lnTo>
                <a:lnTo>
                  <a:pt x="26437" y="49283"/>
                </a:lnTo>
                <a:lnTo>
                  <a:pt x="27234" y="49853"/>
                </a:lnTo>
                <a:lnTo>
                  <a:pt x="28089" y="50252"/>
                </a:lnTo>
                <a:lnTo>
                  <a:pt x="29000" y="50594"/>
                </a:lnTo>
                <a:lnTo>
                  <a:pt x="29969" y="50821"/>
                </a:lnTo>
                <a:lnTo>
                  <a:pt x="30995" y="50992"/>
                </a:lnTo>
                <a:lnTo>
                  <a:pt x="32020" y="51049"/>
                </a:lnTo>
                <a:lnTo>
                  <a:pt x="33046" y="51049"/>
                </a:lnTo>
                <a:lnTo>
                  <a:pt x="34128" y="50992"/>
                </a:lnTo>
                <a:lnTo>
                  <a:pt x="35211" y="50878"/>
                </a:lnTo>
                <a:lnTo>
                  <a:pt x="36236" y="50707"/>
                </a:lnTo>
                <a:lnTo>
                  <a:pt x="37319" y="50480"/>
                </a:lnTo>
                <a:lnTo>
                  <a:pt x="38401" y="50195"/>
                </a:lnTo>
                <a:lnTo>
                  <a:pt x="39427" y="49910"/>
                </a:lnTo>
                <a:lnTo>
                  <a:pt x="40395" y="49568"/>
                </a:lnTo>
                <a:lnTo>
                  <a:pt x="43187" y="48599"/>
                </a:lnTo>
                <a:lnTo>
                  <a:pt x="45922" y="47574"/>
                </a:lnTo>
                <a:lnTo>
                  <a:pt x="48656" y="46491"/>
                </a:lnTo>
                <a:lnTo>
                  <a:pt x="51391" y="45352"/>
                </a:lnTo>
                <a:lnTo>
                  <a:pt x="56861" y="43130"/>
                </a:lnTo>
                <a:lnTo>
                  <a:pt x="62330" y="40908"/>
                </a:lnTo>
                <a:lnTo>
                  <a:pt x="65065" y="39882"/>
                </a:lnTo>
                <a:lnTo>
                  <a:pt x="67800" y="38914"/>
                </a:lnTo>
                <a:lnTo>
                  <a:pt x="70591" y="38002"/>
                </a:lnTo>
                <a:lnTo>
                  <a:pt x="73383" y="37205"/>
                </a:lnTo>
                <a:lnTo>
                  <a:pt x="76175" y="36464"/>
                </a:lnTo>
                <a:lnTo>
                  <a:pt x="79023" y="35894"/>
                </a:lnTo>
                <a:lnTo>
                  <a:pt x="80448" y="35609"/>
                </a:lnTo>
                <a:lnTo>
                  <a:pt x="81872" y="35382"/>
                </a:lnTo>
                <a:lnTo>
                  <a:pt x="83353" y="35211"/>
                </a:lnTo>
                <a:lnTo>
                  <a:pt x="84778" y="35097"/>
                </a:lnTo>
                <a:lnTo>
                  <a:pt x="85803" y="35040"/>
                </a:lnTo>
                <a:lnTo>
                  <a:pt x="86772" y="35040"/>
                </a:lnTo>
                <a:lnTo>
                  <a:pt x="87228" y="35097"/>
                </a:lnTo>
                <a:lnTo>
                  <a:pt x="87740" y="35154"/>
                </a:lnTo>
                <a:lnTo>
                  <a:pt x="88196" y="35325"/>
                </a:lnTo>
                <a:lnTo>
                  <a:pt x="88652" y="35495"/>
                </a:lnTo>
                <a:lnTo>
                  <a:pt x="89165" y="35780"/>
                </a:lnTo>
                <a:lnTo>
                  <a:pt x="89678" y="36179"/>
                </a:lnTo>
                <a:lnTo>
                  <a:pt x="90076" y="36578"/>
                </a:lnTo>
                <a:lnTo>
                  <a:pt x="90361" y="37034"/>
                </a:lnTo>
                <a:lnTo>
                  <a:pt x="90646" y="37547"/>
                </a:lnTo>
                <a:lnTo>
                  <a:pt x="90874" y="38116"/>
                </a:lnTo>
                <a:lnTo>
                  <a:pt x="91045" y="38686"/>
                </a:lnTo>
                <a:lnTo>
                  <a:pt x="91159" y="39313"/>
                </a:lnTo>
                <a:lnTo>
                  <a:pt x="91216" y="39939"/>
                </a:lnTo>
                <a:lnTo>
                  <a:pt x="91273" y="40566"/>
                </a:lnTo>
                <a:lnTo>
                  <a:pt x="91216" y="41250"/>
                </a:lnTo>
                <a:lnTo>
                  <a:pt x="91159" y="41877"/>
                </a:lnTo>
                <a:lnTo>
                  <a:pt x="91045" y="42560"/>
                </a:lnTo>
                <a:lnTo>
                  <a:pt x="90931" y="43187"/>
                </a:lnTo>
                <a:lnTo>
                  <a:pt x="90760" y="43814"/>
                </a:lnTo>
                <a:lnTo>
                  <a:pt x="90532" y="44383"/>
                </a:lnTo>
                <a:lnTo>
                  <a:pt x="90076" y="45580"/>
                </a:lnTo>
                <a:lnTo>
                  <a:pt x="89564" y="46776"/>
                </a:lnTo>
                <a:lnTo>
                  <a:pt x="89051" y="47916"/>
                </a:lnTo>
                <a:lnTo>
                  <a:pt x="88595" y="49112"/>
                </a:lnTo>
                <a:lnTo>
                  <a:pt x="88196" y="50309"/>
                </a:lnTo>
                <a:lnTo>
                  <a:pt x="88025" y="50935"/>
                </a:lnTo>
                <a:lnTo>
                  <a:pt x="87968" y="51505"/>
                </a:lnTo>
                <a:lnTo>
                  <a:pt x="87854" y="52132"/>
                </a:lnTo>
                <a:lnTo>
                  <a:pt x="87854" y="52759"/>
                </a:lnTo>
                <a:lnTo>
                  <a:pt x="87854" y="53328"/>
                </a:lnTo>
                <a:lnTo>
                  <a:pt x="87968" y="53955"/>
                </a:lnTo>
                <a:lnTo>
                  <a:pt x="88082" y="54639"/>
                </a:lnTo>
                <a:lnTo>
                  <a:pt x="88310" y="55265"/>
                </a:lnTo>
                <a:lnTo>
                  <a:pt x="88595" y="55835"/>
                </a:lnTo>
                <a:lnTo>
                  <a:pt x="88937" y="56405"/>
                </a:lnTo>
                <a:lnTo>
                  <a:pt x="89279" y="56918"/>
                </a:lnTo>
                <a:lnTo>
                  <a:pt x="89735" y="57430"/>
                </a:lnTo>
                <a:lnTo>
                  <a:pt x="90190" y="57886"/>
                </a:lnTo>
                <a:lnTo>
                  <a:pt x="90703" y="58342"/>
                </a:lnTo>
                <a:lnTo>
                  <a:pt x="91273" y="58741"/>
                </a:lnTo>
                <a:lnTo>
                  <a:pt x="91843" y="59083"/>
                </a:lnTo>
                <a:lnTo>
                  <a:pt x="92412" y="59425"/>
                </a:lnTo>
                <a:lnTo>
                  <a:pt x="93039" y="59709"/>
                </a:lnTo>
                <a:lnTo>
                  <a:pt x="93723" y="59937"/>
                </a:lnTo>
                <a:lnTo>
                  <a:pt x="94349" y="60165"/>
                </a:lnTo>
                <a:lnTo>
                  <a:pt x="95033" y="60336"/>
                </a:lnTo>
                <a:lnTo>
                  <a:pt x="95660" y="60450"/>
                </a:lnTo>
                <a:lnTo>
                  <a:pt x="96343" y="60507"/>
                </a:lnTo>
                <a:lnTo>
                  <a:pt x="98338" y="60507"/>
                </a:lnTo>
                <a:lnTo>
                  <a:pt x="99705" y="60393"/>
                </a:lnTo>
                <a:lnTo>
                  <a:pt x="101015" y="60165"/>
                </a:lnTo>
                <a:lnTo>
                  <a:pt x="102326" y="59823"/>
                </a:lnTo>
                <a:lnTo>
                  <a:pt x="103636" y="59481"/>
                </a:lnTo>
                <a:lnTo>
                  <a:pt x="104890" y="59083"/>
                </a:lnTo>
                <a:lnTo>
                  <a:pt x="106200" y="58627"/>
                </a:lnTo>
                <a:lnTo>
                  <a:pt x="108935" y="57601"/>
                </a:lnTo>
                <a:lnTo>
                  <a:pt x="111726" y="56576"/>
                </a:lnTo>
                <a:lnTo>
                  <a:pt x="117196" y="54411"/>
                </a:lnTo>
                <a:lnTo>
                  <a:pt x="122608" y="52189"/>
                </a:lnTo>
                <a:lnTo>
                  <a:pt x="128078" y="50024"/>
                </a:lnTo>
                <a:lnTo>
                  <a:pt x="128078" y="23018"/>
                </a:lnTo>
                <a:lnTo>
                  <a:pt x="125286" y="23873"/>
                </a:lnTo>
                <a:lnTo>
                  <a:pt x="122494" y="24727"/>
                </a:lnTo>
                <a:lnTo>
                  <a:pt x="121469" y="25012"/>
                </a:lnTo>
                <a:lnTo>
                  <a:pt x="120443" y="25240"/>
                </a:lnTo>
                <a:lnTo>
                  <a:pt x="119361" y="25354"/>
                </a:lnTo>
                <a:lnTo>
                  <a:pt x="118278" y="25411"/>
                </a:lnTo>
                <a:lnTo>
                  <a:pt x="117766" y="25411"/>
                </a:lnTo>
                <a:lnTo>
                  <a:pt x="117253" y="25354"/>
                </a:lnTo>
                <a:lnTo>
                  <a:pt x="116740" y="25240"/>
                </a:lnTo>
                <a:lnTo>
                  <a:pt x="116284" y="25126"/>
                </a:lnTo>
                <a:lnTo>
                  <a:pt x="115829" y="24955"/>
                </a:lnTo>
                <a:lnTo>
                  <a:pt x="115373" y="24727"/>
                </a:lnTo>
                <a:lnTo>
                  <a:pt x="114974" y="24443"/>
                </a:lnTo>
                <a:lnTo>
                  <a:pt x="114575" y="24101"/>
                </a:lnTo>
                <a:lnTo>
                  <a:pt x="114290" y="23702"/>
                </a:lnTo>
                <a:lnTo>
                  <a:pt x="114005" y="23303"/>
                </a:lnTo>
                <a:lnTo>
                  <a:pt x="113777" y="22904"/>
                </a:lnTo>
                <a:lnTo>
                  <a:pt x="113550" y="22448"/>
                </a:lnTo>
                <a:lnTo>
                  <a:pt x="113436" y="21936"/>
                </a:lnTo>
                <a:lnTo>
                  <a:pt x="113265" y="21480"/>
                </a:lnTo>
                <a:lnTo>
                  <a:pt x="113151" y="20511"/>
                </a:lnTo>
                <a:lnTo>
                  <a:pt x="113094" y="19315"/>
                </a:lnTo>
                <a:lnTo>
                  <a:pt x="113151" y="18175"/>
                </a:lnTo>
                <a:lnTo>
                  <a:pt x="113265" y="16979"/>
                </a:lnTo>
                <a:lnTo>
                  <a:pt x="113436" y="15839"/>
                </a:lnTo>
                <a:lnTo>
                  <a:pt x="113834" y="13504"/>
                </a:lnTo>
                <a:lnTo>
                  <a:pt x="114005" y="12364"/>
                </a:lnTo>
                <a:lnTo>
                  <a:pt x="114176" y="11168"/>
                </a:lnTo>
                <a:lnTo>
                  <a:pt x="114233" y="9971"/>
                </a:lnTo>
                <a:lnTo>
                  <a:pt x="114176" y="8775"/>
                </a:lnTo>
                <a:lnTo>
                  <a:pt x="114005" y="7578"/>
                </a:lnTo>
                <a:lnTo>
                  <a:pt x="113834" y="7009"/>
                </a:lnTo>
                <a:lnTo>
                  <a:pt x="113664" y="6439"/>
                </a:lnTo>
                <a:lnTo>
                  <a:pt x="113493" y="5869"/>
                </a:lnTo>
                <a:lnTo>
                  <a:pt x="113208" y="5356"/>
                </a:lnTo>
                <a:lnTo>
                  <a:pt x="112923" y="4844"/>
                </a:lnTo>
                <a:lnTo>
                  <a:pt x="112638" y="4388"/>
                </a:lnTo>
                <a:lnTo>
                  <a:pt x="112239" y="3989"/>
                </a:lnTo>
                <a:lnTo>
                  <a:pt x="111840" y="3590"/>
                </a:lnTo>
                <a:lnTo>
                  <a:pt x="111385" y="3248"/>
                </a:lnTo>
                <a:lnTo>
                  <a:pt x="110929" y="2906"/>
                </a:lnTo>
                <a:lnTo>
                  <a:pt x="110416" y="2679"/>
                </a:lnTo>
                <a:lnTo>
                  <a:pt x="109903" y="2508"/>
                </a:lnTo>
                <a:lnTo>
                  <a:pt x="109334" y="2337"/>
                </a:lnTo>
                <a:lnTo>
                  <a:pt x="108764" y="2223"/>
                </a:lnTo>
                <a:lnTo>
                  <a:pt x="107681" y="2109"/>
                </a:lnTo>
                <a:lnTo>
                  <a:pt x="106542" y="2109"/>
                </a:lnTo>
                <a:lnTo>
                  <a:pt x="104263" y="2166"/>
                </a:lnTo>
                <a:lnTo>
                  <a:pt x="102041" y="2337"/>
                </a:lnTo>
                <a:lnTo>
                  <a:pt x="99762" y="2622"/>
                </a:lnTo>
                <a:lnTo>
                  <a:pt x="97540" y="2963"/>
                </a:lnTo>
                <a:lnTo>
                  <a:pt x="95318" y="3419"/>
                </a:lnTo>
                <a:lnTo>
                  <a:pt x="93153" y="3932"/>
                </a:lnTo>
                <a:lnTo>
                  <a:pt x="90931" y="4502"/>
                </a:lnTo>
                <a:lnTo>
                  <a:pt x="88709" y="5128"/>
                </a:lnTo>
                <a:lnTo>
                  <a:pt x="84322" y="6382"/>
                </a:lnTo>
                <a:lnTo>
                  <a:pt x="79935" y="7692"/>
                </a:lnTo>
                <a:lnTo>
                  <a:pt x="77713" y="8262"/>
                </a:lnTo>
                <a:lnTo>
                  <a:pt x="75548" y="8832"/>
                </a:lnTo>
                <a:lnTo>
                  <a:pt x="73326" y="9344"/>
                </a:lnTo>
                <a:lnTo>
                  <a:pt x="71104" y="9800"/>
                </a:lnTo>
                <a:lnTo>
                  <a:pt x="68939" y="10142"/>
                </a:lnTo>
                <a:lnTo>
                  <a:pt x="66717" y="10427"/>
                </a:lnTo>
                <a:lnTo>
                  <a:pt x="64495" y="10541"/>
                </a:lnTo>
                <a:lnTo>
                  <a:pt x="62273" y="10541"/>
                </a:lnTo>
                <a:lnTo>
                  <a:pt x="59994" y="10427"/>
                </a:lnTo>
                <a:lnTo>
                  <a:pt x="57772" y="10199"/>
                </a:lnTo>
                <a:lnTo>
                  <a:pt x="56690" y="10028"/>
                </a:lnTo>
                <a:lnTo>
                  <a:pt x="55607" y="9857"/>
                </a:lnTo>
                <a:lnTo>
                  <a:pt x="54525" y="9629"/>
                </a:lnTo>
                <a:lnTo>
                  <a:pt x="53442" y="9344"/>
                </a:lnTo>
                <a:lnTo>
                  <a:pt x="52417" y="9060"/>
                </a:lnTo>
                <a:lnTo>
                  <a:pt x="51391" y="8718"/>
                </a:lnTo>
                <a:lnTo>
                  <a:pt x="50366" y="8319"/>
                </a:lnTo>
                <a:lnTo>
                  <a:pt x="49397" y="7920"/>
                </a:lnTo>
                <a:lnTo>
                  <a:pt x="48429" y="7464"/>
                </a:lnTo>
                <a:lnTo>
                  <a:pt x="47517" y="7009"/>
                </a:lnTo>
                <a:lnTo>
                  <a:pt x="46605" y="6496"/>
                </a:lnTo>
                <a:lnTo>
                  <a:pt x="45751" y="5926"/>
                </a:lnTo>
                <a:lnTo>
                  <a:pt x="44896" y="5299"/>
                </a:lnTo>
                <a:lnTo>
                  <a:pt x="44042" y="4673"/>
                </a:lnTo>
                <a:lnTo>
                  <a:pt x="43301" y="3989"/>
                </a:lnTo>
                <a:lnTo>
                  <a:pt x="42560" y="3305"/>
                </a:lnTo>
                <a:lnTo>
                  <a:pt x="41877" y="2508"/>
                </a:lnTo>
                <a:lnTo>
                  <a:pt x="41193" y="1710"/>
                </a:lnTo>
                <a:lnTo>
                  <a:pt x="40566" y="912"/>
                </a:lnTo>
                <a:lnTo>
                  <a:pt x="39996" y="1"/>
                </a:ln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000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3" name="Google Shape;653;p35"/>
          <p:cNvSpPr/>
          <p:nvPr/>
        </p:nvSpPr>
        <p:spPr>
          <a:xfrm>
            <a:off x="0" y="0"/>
            <a:ext cx="9144129" cy="4319897"/>
          </a:xfrm>
          <a:custGeom>
            <a:avLst/>
            <a:gdLst/>
            <a:ahLst/>
            <a:cxnLst/>
            <a:rect l="l" t="t" r="r" b="b"/>
            <a:pathLst>
              <a:path w="128078" h="60507" extrusionOk="0">
                <a:moveTo>
                  <a:pt x="1" y="1"/>
                </a:moveTo>
                <a:lnTo>
                  <a:pt x="1" y="17492"/>
                </a:lnTo>
                <a:lnTo>
                  <a:pt x="2850" y="16637"/>
                </a:lnTo>
                <a:lnTo>
                  <a:pt x="5755" y="15896"/>
                </a:lnTo>
                <a:lnTo>
                  <a:pt x="8604" y="15213"/>
                </a:lnTo>
                <a:lnTo>
                  <a:pt x="11510" y="14529"/>
                </a:lnTo>
                <a:lnTo>
                  <a:pt x="14472" y="13959"/>
                </a:lnTo>
                <a:lnTo>
                  <a:pt x="17435" y="13447"/>
                </a:lnTo>
                <a:lnTo>
                  <a:pt x="20397" y="13048"/>
                </a:lnTo>
                <a:lnTo>
                  <a:pt x="23417" y="12706"/>
                </a:lnTo>
                <a:lnTo>
                  <a:pt x="24386" y="12649"/>
                </a:lnTo>
                <a:lnTo>
                  <a:pt x="25354" y="12649"/>
                </a:lnTo>
                <a:lnTo>
                  <a:pt x="25867" y="12706"/>
                </a:lnTo>
                <a:lnTo>
                  <a:pt x="26323" y="12820"/>
                </a:lnTo>
                <a:lnTo>
                  <a:pt x="26778" y="12934"/>
                </a:lnTo>
                <a:lnTo>
                  <a:pt x="27177" y="13162"/>
                </a:lnTo>
                <a:lnTo>
                  <a:pt x="27690" y="13504"/>
                </a:lnTo>
                <a:lnTo>
                  <a:pt x="28089" y="13902"/>
                </a:lnTo>
                <a:lnTo>
                  <a:pt x="28431" y="14358"/>
                </a:lnTo>
                <a:lnTo>
                  <a:pt x="28659" y="14871"/>
                </a:lnTo>
                <a:lnTo>
                  <a:pt x="28830" y="15441"/>
                </a:lnTo>
                <a:lnTo>
                  <a:pt x="28887" y="16010"/>
                </a:lnTo>
                <a:lnTo>
                  <a:pt x="28944" y="16637"/>
                </a:lnTo>
                <a:lnTo>
                  <a:pt x="28887" y="17264"/>
                </a:lnTo>
                <a:lnTo>
                  <a:pt x="28773" y="17948"/>
                </a:lnTo>
                <a:lnTo>
                  <a:pt x="28659" y="18631"/>
                </a:lnTo>
                <a:lnTo>
                  <a:pt x="28260" y="19942"/>
                </a:lnTo>
                <a:lnTo>
                  <a:pt x="27804" y="21252"/>
                </a:lnTo>
                <a:lnTo>
                  <a:pt x="27234" y="22448"/>
                </a:lnTo>
                <a:lnTo>
                  <a:pt x="26323" y="24613"/>
                </a:lnTo>
                <a:lnTo>
                  <a:pt x="25525" y="26778"/>
                </a:lnTo>
                <a:lnTo>
                  <a:pt x="24841" y="28943"/>
                </a:lnTo>
                <a:lnTo>
                  <a:pt x="24272" y="31222"/>
                </a:lnTo>
                <a:lnTo>
                  <a:pt x="23816" y="33444"/>
                </a:lnTo>
                <a:lnTo>
                  <a:pt x="23474" y="35723"/>
                </a:lnTo>
                <a:lnTo>
                  <a:pt x="23303" y="38059"/>
                </a:lnTo>
                <a:lnTo>
                  <a:pt x="23189" y="40338"/>
                </a:lnTo>
                <a:lnTo>
                  <a:pt x="23189" y="41364"/>
                </a:lnTo>
                <a:lnTo>
                  <a:pt x="23246" y="42332"/>
                </a:lnTo>
                <a:lnTo>
                  <a:pt x="23360" y="43358"/>
                </a:lnTo>
                <a:lnTo>
                  <a:pt x="23531" y="44326"/>
                </a:lnTo>
                <a:lnTo>
                  <a:pt x="23759" y="45238"/>
                </a:lnTo>
                <a:lnTo>
                  <a:pt x="24044" y="46207"/>
                </a:lnTo>
                <a:lnTo>
                  <a:pt x="24500" y="47061"/>
                </a:lnTo>
                <a:lnTo>
                  <a:pt x="25012" y="47859"/>
                </a:lnTo>
                <a:lnTo>
                  <a:pt x="25354" y="48258"/>
                </a:lnTo>
                <a:lnTo>
                  <a:pt x="25696" y="48656"/>
                </a:lnTo>
                <a:lnTo>
                  <a:pt x="26437" y="49283"/>
                </a:lnTo>
                <a:lnTo>
                  <a:pt x="27234" y="49853"/>
                </a:lnTo>
                <a:lnTo>
                  <a:pt x="28089" y="50252"/>
                </a:lnTo>
                <a:lnTo>
                  <a:pt x="29000" y="50594"/>
                </a:lnTo>
                <a:lnTo>
                  <a:pt x="29969" y="50821"/>
                </a:lnTo>
                <a:lnTo>
                  <a:pt x="30995" y="50992"/>
                </a:lnTo>
                <a:lnTo>
                  <a:pt x="32020" y="51049"/>
                </a:lnTo>
                <a:lnTo>
                  <a:pt x="33046" y="51049"/>
                </a:lnTo>
                <a:lnTo>
                  <a:pt x="34128" y="50992"/>
                </a:lnTo>
                <a:lnTo>
                  <a:pt x="35211" y="50878"/>
                </a:lnTo>
                <a:lnTo>
                  <a:pt x="36236" y="50707"/>
                </a:lnTo>
                <a:lnTo>
                  <a:pt x="37319" y="50480"/>
                </a:lnTo>
                <a:lnTo>
                  <a:pt x="38401" y="50195"/>
                </a:lnTo>
                <a:lnTo>
                  <a:pt x="39427" y="49910"/>
                </a:lnTo>
                <a:lnTo>
                  <a:pt x="40395" y="49568"/>
                </a:lnTo>
                <a:lnTo>
                  <a:pt x="43187" y="48599"/>
                </a:lnTo>
                <a:lnTo>
                  <a:pt x="45922" y="47574"/>
                </a:lnTo>
                <a:lnTo>
                  <a:pt x="48656" y="46491"/>
                </a:lnTo>
                <a:lnTo>
                  <a:pt x="51391" y="45352"/>
                </a:lnTo>
                <a:lnTo>
                  <a:pt x="56861" y="43130"/>
                </a:lnTo>
                <a:lnTo>
                  <a:pt x="62330" y="40908"/>
                </a:lnTo>
                <a:lnTo>
                  <a:pt x="65065" y="39882"/>
                </a:lnTo>
                <a:lnTo>
                  <a:pt x="67800" y="38914"/>
                </a:lnTo>
                <a:lnTo>
                  <a:pt x="70591" y="38002"/>
                </a:lnTo>
                <a:lnTo>
                  <a:pt x="73383" y="37205"/>
                </a:lnTo>
                <a:lnTo>
                  <a:pt x="76175" y="36464"/>
                </a:lnTo>
                <a:lnTo>
                  <a:pt x="79023" y="35894"/>
                </a:lnTo>
                <a:lnTo>
                  <a:pt x="80448" y="35609"/>
                </a:lnTo>
                <a:lnTo>
                  <a:pt x="81872" y="35382"/>
                </a:lnTo>
                <a:lnTo>
                  <a:pt x="83353" y="35211"/>
                </a:lnTo>
                <a:lnTo>
                  <a:pt x="84778" y="35097"/>
                </a:lnTo>
                <a:lnTo>
                  <a:pt x="85803" y="35040"/>
                </a:lnTo>
                <a:lnTo>
                  <a:pt x="86772" y="35040"/>
                </a:lnTo>
                <a:lnTo>
                  <a:pt x="87228" y="35097"/>
                </a:lnTo>
                <a:lnTo>
                  <a:pt x="87740" y="35154"/>
                </a:lnTo>
                <a:lnTo>
                  <a:pt x="88196" y="35325"/>
                </a:lnTo>
                <a:lnTo>
                  <a:pt x="88652" y="35495"/>
                </a:lnTo>
                <a:lnTo>
                  <a:pt x="89165" y="35780"/>
                </a:lnTo>
                <a:lnTo>
                  <a:pt x="89678" y="36179"/>
                </a:lnTo>
                <a:lnTo>
                  <a:pt x="90076" y="36578"/>
                </a:lnTo>
                <a:lnTo>
                  <a:pt x="90361" y="37034"/>
                </a:lnTo>
                <a:lnTo>
                  <a:pt x="90646" y="37547"/>
                </a:lnTo>
                <a:lnTo>
                  <a:pt x="90874" y="38116"/>
                </a:lnTo>
                <a:lnTo>
                  <a:pt x="91045" y="38686"/>
                </a:lnTo>
                <a:lnTo>
                  <a:pt x="91159" y="39313"/>
                </a:lnTo>
                <a:lnTo>
                  <a:pt x="91216" y="39939"/>
                </a:lnTo>
                <a:lnTo>
                  <a:pt x="91273" y="40566"/>
                </a:lnTo>
                <a:lnTo>
                  <a:pt x="91216" y="41250"/>
                </a:lnTo>
                <a:lnTo>
                  <a:pt x="91159" y="41877"/>
                </a:lnTo>
                <a:lnTo>
                  <a:pt x="91045" y="42560"/>
                </a:lnTo>
                <a:lnTo>
                  <a:pt x="90931" y="43187"/>
                </a:lnTo>
                <a:lnTo>
                  <a:pt x="90760" y="43814"/>
                </a:lnTo>
                <a:lnTo>
                  <a:pt x="90532" y="44383"/>
                </a:lnTo>
                <a:lnTo>
                  <a:pt x="90076" y="45580"/>
                </a:lnTo>
                <a:lnTo>
                  <a:pt x="89564" y="46776"/>
                </a:lnTo>
                <a:lnTo>
                  <a:pt x="89051" y="47916"/>
                </a:lnTo>
                <a:lnTo>
                  <a:pt x="88595" y="49112"/>
                </a:lnTo>
                <a:lnTo>
                  <a:pt x="88196" y="50309"/>
                </a:lnTo>
                <a:lnTo>
                  <a:pt x="88025" y="50935"/>
                </a:lnTo>
                <a:lnTo>
                  <a:pt x="87968" y="51505"/>
                </a:lnTo>
                <a:lnTo>
                  <a:pt x="87854" y="52132"/>
                </a:lnTo>
                <a:lnTo>
                  <a:pt x="87854" y="52759"/>
                </a:lnTo>
                <a:lnTo>
                  <a:pt x="87854" y="53328"/>
                </a:lnTo>
                <a:lnTo>
                  <a:pt x="87968" y="53955"/>
                </a:lnTo>
                <a:lnTo>
                  <a:pt x="88082" y="54639"/>
                </a:lnTo>
                <a:lnTo>
                  <a:pt x="88310" y="55265"/>
                </a:lnTo>
                <a:lnTo>
                  <a:pt x="88595" y="55835"/>
                </a:lnTo>
                <a:lnTo>
                  <a:pt x="88937" y="56405"/>
                </a:lnTo>
                <a:lnTo>
                  <a:pt x="89279" y="56918"/>
                </a:lnTo>
                <a:lnTo>
                  <a:pt x="89735" y="57430"/>
                </a:lnTo>
                <a:lnTo>
                  <a:pt x="90190" y="57886"/>
                </a:lnTo>
                <a:lnTo>
                  <a:pt x="90703" y="58342"/>
                </a:lnTo>
                <a:lnTo>
                  <a:pt x="91273" y="58741"/>
                </a:lnTo>
                <a:lnTo>
                  <a:pt x="91843" y="59083"/>
                </a:lnTo>
                <a:lnTo>
                  <a:pt x="92412" y="59425"/>
                </a:lnTo>
                <a:lnTo>
                  <a:pt x="93039" y="59709"/>
                </a:lnTo>
                <a:lnTo>
                  <a:pt x="93723" y="59937"/>
                </a:lnTo>
                <a:lnTo>
                  <a:pt x="94349" y="60165"/>
                </a:lnTo>
                <a:lnTo>
                  <a:pt x="95033" y="60336"/>
                </a:lnTo>
                <a:lnTo>
                  <a:pt x="95660" y="60450"/>
                </a:lnTo>
                <a:lnTo>
                  <a:pt x="96343" y="60507"/>
                </a:lnTo>
                <a:lnTo>
                  <a:pt x="98338" y="60507"/>
                </a:lnTo>
                <a:lnTo>
                  <a:pt x="99705" y="60393"/>
                </a:lnTo>
                <a:lnTo>
                  <a:pt x="101015" y="60165"/>
                </a:lnTo>
                <a:lnTo>
                  <a:pt x="102326" y="59823"/>
                </a:lnTo>
                <a:lnTo>
                  <a:pt x="103636" y="59481"/>
                </a:lnTo>
                <a:lnTo>
                  <a:pt x="104890" y="59083"/>
                </a:lnTo>
                <a:lnTo>
                  <a:pt x="106200" y="58627"/>
                </a:lnTo>
                <a:lnTo>
                  <a:pt x="108935" y="57601"/>
                </a:lnTo>
                <a:lnTo>
                  <a:pt x="111726" y="56576"/>
                </a:lnTo>
                <a:lnTo>
                  <a:pt x="117196" y="54411"/>
                </a:lnTo>
                <a:lnTo>
                  <a:pt x="122608" y="52189"/>
                </a:lnTo>
                <a:lnTo>
                  <a:pt x="128078" y="50024"/>
                </a:lnTo>
                <a:lnTo>
                  <a:pt x="128078" y="23018"/>
                </a:lnTo>
                <a:lnTo>
                  <a:pt x="125286" y="23873"/>
                </a:lnTo>
                <a:lnTo>
                  <a:pt x="122494" y="24727"/>
                </a:lnTo>
                <a:lnTo>
                  <a:pt x="121469" y="25012"/>
                </a:lnTo>
                <a:lnTo>
                  <a:pt x="120443" y="25240"/>
                </a:lnTo>
                <a:lnTo>
                  <a:pt x="119361" y="25354"/>
                </a:lnTo>
                <a:lnTo>
                  <a:pt x="118278" y="25411"/>
                </a:lnTo>
                <a:lnTo>
                  <a:pt x="117766" y="25411"/>
                </a:lnTo>
                <a:lnTo>
                  <a:pt x="117253" y="25354"/>
                </a:lnTo>
                <a:lnTo>
                  <a:pt x="116740" y="25240"/>
                </a:lnTo>
                <a:lnTo>
                  <a:pt x="116284" y="25126"/>
                </a:lnTo>
                <a:lnTo>
                  <a:pt x="115829" y="24955"/>
                </a:lnTo>
                <a:lnTo>
                  <a:pt x="115373" y="24727"/>
                </a:lnTo>
                <a:lnTo>
                  <a:pt x="114974" y="24443"/>
                </a:lnTo>
                <a:lnTo>
                  <a:pt x="114575" y="24101"/>
                </a:lnTo>
                <a:lnTo>
                  <a:pt x="114290" y="23702"/>
                </a:lnTo>
                <a:lnTo>
                  <a:pt x="114005" y="23303"/>
                </a:lnTo>
                <a:lnTo>
                  <a:pt x="113777" y="22904"/>
                </a:lnTo>
                <a:lnTo>
                  <a:pt x="113550" y="22448"/>
                </a:lnTo>
                <a:lnTo>
                  <a:pt x="113436" y="21936"/>
                </a:lnTo>
                <a:lnTo>
                  <a:pt x="113265" y="21480"/>
                </a:lnTo>
                <a:lnTo>
                  <a:pt x="113151" y="20511"/>
                </a:lnTo>
                <a:lnTo>
                  <a:pt x="113094" y="19315"/>
                </a:lnTo>
                <a:lnTo>
                  <a:pt x="113151" y="18175"/>
                </a:lnTo>
                <a:lnTo>
                  <a:pt x="113265" y="16979"/>
                </a:lnTo>
                <a:lnTo>
                  <a:pt x="113436" y="15839"/>
                </a:lnTo>
                <a:lnTo>
                  <a:pt x="113834" y="13504"/>
                </a:lnTo>
                <a:lnTo>
                  <a:pt x="114005" y="12364"/>
                </a:lnTo>
                <a:lnTo>
                  <a:pt x="114176" y="11168"/>
                </a:lnTo>
                <a:lnTo>
                  <a:pt x="114233" y="9971"/>
                </a:lnTo>
                <a:lnTo>
                  <a:pt x="114176" y="8775"/>
                </a:lnTo>
                <a:lnTo>
                  <a:pt x="114005" y="7578"/>
                </a:lnTo>
                <a:lnTo>
                  <a:pt x="113834" y="7009"/>
                </a:lnTo>
                <a:lnTo>
                  <a:pt x="113664" y="6439"/>
                </a:lnTo>
                <a:lnTo>
                  <a:pt x="113493" y="5869"/>
                </a:lnTo>
                <a:lnTo>
                  <a:pt x="113208" y="5356"/>
                </a:lnTo>
                <a:lnTo>
                  <a:pt x="112923" y="4844"/>
                </a:lnTo>
                <a:lnTo>
                  <a:pt x="112638" y="4388"/>
                </a:lnTo>
                <a:lnTo>
                  <a:pt x="112239" y="3989"/>
                </a:lnTo>
                <a:lnTo>
                  <a:pt x="111840" y="3590"/>
                </a:lnTo>
                <a:lnTo>
                  <a:pt x="111385" y="3248"/>
                </a:lnTo>
                <a:lnTo>
                  <a:pt x="110929" y="2906"/>
                </a:lnTo>
                <a:lnTo>
                  <a:pt x="110416" y="2679"/>
                </a:lnTo>
                <a:lnTo>
                  <a:pt x="109903" y="2508"/>
                </a:lnTo>
                <a:lnTo>
                  <a:pt x="109334" y="2337"/>
                </a:lnTo>
                <a:lnTo>
                  <a:pt x="108764" y="2223"/>
                </a:lnTo>
                <a:lnTo>
                  <a:pt x="107681" y="2109"/>
                </a:lnTo>
                <a:lnTo>
                  <a:pt x="106542" y="2109"/>
                </a:lnTo>
                <a:lnTo>
                  <a:pt x="104263" y="2166"/>
                </a:lnTo>
                <a:lnTo>
                  <a:pt x="102041" y="2337"/>
                </a:lnTo>
                <a:lnTo>
                  <a:pt x="99762" y="2622"/>
                </a:lnTo>
                <a:lnTo>
                  <a:pt x="97540" y="2963"/>
                </a:lnTo>
                <a:lnTo>
                  <a:pt x="95318" y="3419"/>
                </a:lnTo>
                <a:lnTo>
                  <a:pt x="93153" y="3932"/>
                </a:lnTo>
                <a:lnTo>
                  <a:pt x="90931" y="4502"/>
                </a:lnTo>
                <a:lnTo>
                  <a:pt x="88709" y="5128"/>
                </a:lnTo>
                <a:lnTo>
                  <a:pt x="84322" y="6382"/>
                </a:lnTo>
                <a:lnTo>
                  <a:pt x="79935" y="7692"/>
                </a:lnTo>
                <a:lnTo>
                  <a:pt x="77713" y="8262"/>
                </a:lnTo>
                <a:lnTo>
                  <a:pt x="75548" y="8832"/>
                </a:lnTo>
                <a:lnTo>
                  <a:pt x="73326" y="9344"/>
                </a:lnTo>
                <a:lnTo>
                  <a:pt x="71104" y="9800"/>
                </a:lnTo>
                <a:lnTo>
                  <a:pt x="68939" y="10142"/>
                </a:lnTo>
                <a:lnTo>
                  <a:pt x="66717" y="10427"/>
                </a:lnTo>
                <a:lnTo>
                  <a:pt x="64495" y="10541"/>
                </a:lnTo>
                <a:lnTo>
                  <a:pt x="62273" y="10541"/>
                </a:lnTo>
                <a:lnTo>
                  <a:pt x="59994" y="10427"/>
                </a:lnTo>
                <a:lnTo>
                  <a:pt x="57772" y="10199"/>
                </a:lnTo>
                <a:lnTo>
                  <a:pt x="56690" y="10028"/>
                </a:lnTo>
                <a:lnTo>
                  <a:pt x="55607" y="9857"/>
                </a:lnTo>
                <a:lnTo>
                  <a:pt x="54525" y="9629"/>
                </a:lnTo>
                <a:lnTo>
                  <a:pt x="53442" y="9344"/>
                </a:lnTo>
                <a:lnTo>
                  <a:pt x="52417" y="9060"/>
                </a:lnTo>
                <a:lnTo>
                  <a:pt x="51391" y="8718"/>
                </a:lnTo>
                <a:lnTo>
                  <a:pt x="50366" y="8319"/>
                </a:lnTo>
                <a:lnTo>
                  <a:pt x="49397" y="7920"/>
                </a:lnTo>
                <a:lnTo>
                  <a:pt x="48429" y="7464"/>
                </a:lnTo>
                <a:lnTo>
                  <a:pt x="47517" y="7009"/>
                </a:lnTo>
                <a:lnTo>
                  <a:pt x="46605" y="6496"/>
                </a:lnTo>
                <a:lnTo>
                  <a:pt x="45751" y="5926"/>
                </a:lnTo>
                <a:lnTo>
                  <a:pt x="44896" y="5299"/>
                </a:lnTo>
                <a:lnTo>
                  <a:pt x="44042" y="4673"/>
                </a:lnTo>
                <a:lnTo>
                  <a:pt x="43301" y="3989"/>
                </a:lnTo>
                <a:lnTo>
                  <a:pt x="42560" y="3305"/>
                </a:lnTo>
                <a:lnTo>
                  <a:pt x="41877" y="2508"/>
                </a:lnTo>
                <a:lnTo>
                  <a:pt x="41193" y="1710"/>
                </a:lnTo>
                <a:lnTo>
                  <a:pt x="40566" y="912"/>
                </a:lnTo>
                <a:lnTo>
                  <a:pt x="39996" y="1"/>
                </a:ln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000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54" name="Google Shape;654;p35"/>
          <p:cNvGrpSpPr/>
          <p:nvPr/>
        </p:nvGrpSpPr>
        <p:grpSpPr>
          <a:xfrm>
            <a:off x="439290" y="345591"/>
            <a:ext cx="8323876" cy="4509653"/>
            <a:chOff x="363100" y="-600401"/>
            <a:chExt cx="10055419" cy="5447757"/>
          </a:xfrm>
        </p:grpSpPr>
        <p:sp>
          <p:nvSpPr>
            <p:cNvPr id="655" name="Google Shape;655;p35"/>
            <p:cNvSpPr/>
            <p:nvPr/>
          </p:nvSpPr>
          <p:spPr>
            <a:xfrm>
              <a:off x="7653625" y="-344942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5"/>
            <p:cNvSpPr/>
            <p:nvPr/>
          </p:nvSpPr>
          <p:spPr>
            <a:xfrm>
              <a:off x="635845" y="-32498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5"/>
            <p:cNvSpPr/>
            <p:nvPr/>
          </p:nvSpPr>
          <p:spPr>
            <a:xfrm>
              <a:off x="7677486" y="4523834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5"/>
            <p:cNvSpPr/>
            <p:nvPr/>
          </p:nvSpPr>
          <p:spPr>
            <a:xfrm>
              <a:off x="10351319" y="5034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5"/>
            <p:cNvSpPr/>
            <p:nvPr/>
          </p:nvSpPr>
          <p:spPr>
            <a:xfrm>
              <a:off x="8296825" y="329902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5"/>
            <p:cNvSpPr/>
            <p:nvPr/>
          </p:nvSpPr>
          <p:spPr>
            <a:xfrm>
              <a:off x="10218172" y="478015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5"/>
            <p:cNvSpPr/>
            <p:nvPr/>
          </p:nvSpPr>
          <p:spPr>
            <a:xfrm>
              <a:off x="9317835" y="445849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5"/>
            <p:cNvSpPr/>
            <p:nvPr/>
          </p:nvSpPr>
          <p:spPr>
            <a:xfrm>
              <a:off x="6407550" y="5034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35"/>
            <p:cNvSpPr/>
            <p:nvPr/>
          </p:nvSpPr>
          <p:spPr>
            <a:xfrm>
              <a:off x="876275" y="4759500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35"/>
            <p:cNvSpPr/>
            <p:nvPr/>
          </p:nvSpPr>
          <p:spPr>
            <a:xfrm>
              <a:off x="5685431" y="-57143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35"/>
            <p:cNvSpPr/>
            <p:nvPr/>
          </p:nvSpPr>
          <p:spPr>
            <a:xfrm>
              <a:off x="1761970" y="4625824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35"/>
            <p:cNvSpPr/>
            <p:nvPr/>
          </p:nvSpPr>
          <p:spPr>
            <a:xfrm>
              <a:off x="1350812" y="-600401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35"/>
            <p:cNvSpPr/>
            <p:nvPr/>
          </p:nvSpPr>
          <p:spPr>
            <a:xfrm>
              <a:off x="363100" y="37211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SECTION_HEADER_1"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36"/>
          <p:cNvSpPr/>
          <p:nvPr/>
        </p:nvSpPr>
        <p:spPr>
          <a:xfrm>
            <a:off x="-3164625" y="-1538925"/>
            <a:ext cx="12308616" cy="5814874"/>
          </a:xfrm>
          <a:custGeom>
            <a:avLst/>
            <a:gdLst/>
            <a:ahLst/>
            <a:cxnLst/>
            <a:rect l="l" t="t" r="r" b="b"/>
            <a:pathLst>
              <a:path w="128078" h="60507" extrusionOk="0">
                <a:moveTo>
                  <a:pt x="1" y="1"/>
                </a:moveTo>
                <a:lnTo>
                  <a:pt x="1" y="17492"/>
                </a:lnTo>
                <a:lnTo>
                  <a:pt x="2850" y="16637"/>
                </a:lnTo>
                <a:lnTo>
                  <a:pt x="5755" y="15896"/>
                </a:lnTo>
                <a:lnTo>
                  <a:pt x="8604" y="15213"/>
                </a:lnTo>
                <a:lnTo>
                  <a:pt x="11510" y="14529"/>
                </a:lnTo>
                <a:lnTo>
                  <a:pt x="14472" y="13959"/>
                </a:lnTo>
                <a:lnTo>
                  <a:pt x="17435" y="13447"/>
                </a:lnTo>
                <a:lnTo>
                  <a:pt x="20397" y="13048"/>
                </a:lnTo>
                <a:lnTo>
                  <a:pt x="23417" y="12706"/>
                </a:lnTo>
                <a:lnTo>
                  <a:pt x="24386" y="12649"/>
                </a:lnTo>
                <a:lnTo>
                  <a:pt x="25354" y="12649"/>
                </a:lnTo>
                <a:lnTo>
                  <a:pt x="25867" y="12706"/>
                </a:lnTo>
                <a:lnTo>
                  <a:pt x="26323" y="12820"/>
                </a:lnTo>
                <a:lnTo>
                  <a:pt x="26778" y="12934"/>
                </a:lnTo>
                <a:lnTo>
                  <a:pt x="27177" y="13162"/>
                </a:lnTo>
                <a:lnTo>
                  <a:pt x="27690" y="13504"/>
                </a:lnTo>
                <a:lnTo>
                  <a:pt x="28089" y="13902"/>
                </a:lnTo>
                <a:lnTo>
                  <a:pt x="28431" y="14358"/>
                </a:lnTo>
                <a:lnTo>
                  <a:pt x="28659" y="14871"/>
                </a:lnTo>
                <a:lnTo>
                  <a:pt x="28830" y="15441"/>
                </a:lnTo>
                <a:lnTo>
                  <a:pt x="28887" y="16010"/>
                </a:lnTo>
                <a:lnTo>
                  <a:pt x="28944" y="16637"/>
                </a:lnTo>
                <a:lnTo>
                  <a:pt x="28887" y="17264"/>
                </a:lnTo>
                <a:lnTo>
                  <a:pt x="28773" y="17948"/>
                </a:lnTo>
                <a:lnTo>
                  <a:pt x="28659" y="18631"/>
                </a:lnTo>
                <a:lnTo>
                  <a:pt x="28260" y="19942"/>
                </a:lnTo>
                <a:lnTo>
                  <a:pt x="27804" y="21252"/>
                </a:lnTo>
                <a:lnTo>
                  <a:pt x="27234" y="22448"/>
                </a:lnTo>
                <a:lnTo>
                  <a:pt x="26323" y="24613"/>
                </a:lnTo>
                <a:lnTo>
                  <a:pt x="25525" y="26778"/>
                </a:lnTo>
                <a:lnTo>
                  <a:pt x="24841" y="28943"/>
                </a:lnTo>
                <a:lnTo>
                  <a:pt x="24272" y="31222"/>
                </a:lnTo>
                <a:lnTo>
                  <a:pt x="23816" y="33444"/>
                </a:lnTo>
                <a:lnTo>
                  <a:pt x="23474" y="35723"/>
                </a:lnTo>
                <a:lnTo>
                  <a:pt x="23303" y="38059"/>
                </a:lnTo>
                <a:lnTo>
                  <a:pt x="23189" y="40338"/>
                </a:lnTo>
                <a:lnTo>
                  <a:pt x="23189" y="41364"/>
                </a:lnTo>
                <a:lnTo>
                  <a:pt x="23246" y="42332"/>
                </a:lnTo>
                <a:lnTo>
                  <a:pt x="23360" y="43358"/>
                </a:lnTo>
                <a:lnTo>
                  <a:pt x="23531" y="44326"/>
                </a:lnTo>
                <a:lnTo>
                  <a:pt x="23759" y="45238"/>
                </a:lnTo>
                <a:lnTo>
                  <a:pt x="24044" y="46207"/>
                </a:lnTo>
                <a:lnTo>
                  <a:pt x="24500" y="47061"/>
                </a:lnTo>
                <a:lnTo>
                  <a:pt x="25012" y="47859"/>
                </a:lnTo>
                <a:lnTo>
                  <a:pt x="25354" y="48258"/>
                </a:lnTo>
                <a:lnTo>
                  <a:pt x="25696" y="48656"/>
                </a:lnTo>
                <a:lnTo>
                  <a:pt x="26437" y="49283"/>
                </a:lnTo>
                <a:lnTo>
                  <a:pt x="27234" y="49853"/>
                </a:lnTo>
                <a:lnTo>
                  <a:pt x="28089" y="50252"/>
                </a:lnTo>
                <a:lnTo>
                  <a:pt x="29000" y="50594"/>
                </a:lnTo>
                <a:lnTo>
                  <a:pt x="29969" y="50821"/>
                </a:lnTo>
                <a:lnTo>
                  <a:pt x="30995" y="50992"/>
                </a:lnTo>
                <a:lnTo>
                  <a:pt x="32020" y="51049"/>
                </a:lnTo>
                <a:lnTo>
                  <a:pt x="33046" y="51049"/>
                </a:lnTo>
                <a:lnTo>
                  <a:pt x="34128" y="50992"/>
                </a:lnTo>
                <a:lnTo>
                  <a:pt x="35211" y="50878"/>
                </a:lnTo>
                <a:lnTo>
                  <a:pt x="36236" y="50707"/>
                </a:lnTo>
                <a:lnTo>
                  <a:pt x="37319" y="50480"/>
                </a:lnTo>
                <a:lnTo>
                  <a:pt x="38401" y="50195"/>
                </a:lnTo>
                <a:lnTo>
                  <a:pt x="39427" y="49910"/>
                </a:lnTo>
                <a:lnTo>
                  <a:pt x="40395" y="49568"/>
                </a:lnTo>
                <a:lnTo>
                  <a:pt x="43187" y="48599"/>
                </a:lnTo>
                <a:lnTo>
                  <a:pt x="45922" y="47574"/>
                </a:lnTo>
                <a:lnTo>
                  <a:pt x="48656" y="46491"/>
                </a:lnTo>
                <a:lnTo>
                  <a:pt x="51391" y="45352"/>
                </a:lnTo>
                <a:lnTo>
                  <a:pt x="56861" y="43130"/>
                </a:lnTo>
                <a:lnTo>
                  <a:pt x="62330" y="40908"/>
                </a:lnTo>
                <a:lnTo>
                  <a:pt x="65065" y="39882"/>
                </a:lnTo>
                <a:lnTo>
                  <a:pt x="67800" y="38914"/>
                </a:lnTo>
                <a:lnTo>
                  <a:pt x="70591" y="38002"/>
                </a:lnTo>
                <a:lnTo>
                  <a:pt x="73383" y="37205"/>
                </a:lnTo>
                <a:lnTo>
                  <a:pt x="76175" y="36464"/>
                </a:lnTo>
                <a:lnTo>
                  <a:pt x="79023" y="35894"/>
                </a:lnTo>
                <a:lnTo>
                  <a:pt x="80448" y="35609"/>
                </a:lnTo>
                <a:lnTo>
                  <a:pt x="81872" y="35382"/>
                </a:lnTo>
                <a:lnTo>
                  <a:pt x="83353" y="35211"/>
                </a:lnTo>
                <a:lnTo>
                  <a:pt x="84778" y="35097"/>
                </a:lnTo>
                <a:lnTo>
                  <a:pt x="85803" y="35040"/>
                </a:lnTo>
                <a:lnTo>
                  <a:pt x="86772" y="35040"/>
                </a:lnTo>
                <a:lnTo>
                  <a:pt x="87228" y="35097"/>
                </a:lnTo>
                <a:lnTo>
                  <a:pt x="87740" y="35154"/>
                </a:lnTo>
                <a:lnTo>
                  <a:pt x="88196" y="35325"/>
                </a:lnTo>
                <a:lnTo>
                  <a:pt x="88652" y="35495"/>
                </a:lnTo>
                <a:lnTo>
                  <a:pt x="89165" y="35780"/>
                </a:lnTo>
                <a:lnTo>
                  <a:pt x="89678" y="36179"/>
                </a:lnTo>
                <a:lnTo>
                  <a:pt x="90076" y="36578"/>
                </a:lnTo>
                <a:lnTo>
                  <a:pt x="90361" y="37034"/>
                </a:lnTo>
                <a:lnTo>
                  <a:pt x="90646" y="37547"/>
                </a:lnTo>
                <a:lnTo>
                  <a:pt x="90874" y="38116"/>
                </a:lnTo>
                <a:lnTo>
                  <a:pt x="91045" y="38686"/>
                </a:lnTo>
                <a:lnTo>
                  <a:pt x="91159" y="39313"/>
                </a:lnTo>
                <a:lnTo>
                  <a:pt x="91216" y="39939"/>
                </a:lnTo>
                <a:lnTo>
                  <a:pt x="91273" y="40566"/>
                </a:lnTo>
                <a:lnTo>
                  <a:pt x="91216" y="41250"/>
                </a:lnTo>
                <a:lnTo>
                  <a:pt x="91159" y="41877"/>
                </a:lnTo>
                <a:lnTo>
                  <a:pt x="91045" y="42560"/>
                </a:lnTo>
                <a:lnTo>
                  <a:pt x="90931" y="43187"/>
                </a:lnTo>
                <a:lnTo>
                  <a:pt x="90760" y="43814"/>
                </a:lnTo>
                <a:lnTo>
                  <a:pt x="90532" y="44383"/>
                </a:lnTo>
                <a:lnTo>
                  <a:pt x="90076" y="45580"/>
                </a:lnTo>
                <a:lnTo>
                  <a:pt x="89564" y="46776"/>
                </a:lnTo>
                <a:lnTo>
                  <a:pt x="89051" y="47916"/>
                </a:lnTo>
                <a:lnTo>
                  <a:pt x="88595" y="49112"/>
                </a:lnTo>
                <a:lnTo>
                  <a:pt x="88196" y="50309"/>
                </a:lnTo>
                <a:lnTo>
                  <a:pt x="88025" y="50935"/>
                </a:lnTo>
                <a:lnTo>
                  <a:pt x="87968" y="51505"/>
                </a:lnTo>
                <a:lnTo>
                  <a:pt x="87854" y="52132"/>
                </a:lnTo>
                <a:lnTo>
                  <a:pt x="87854" y="52759"/>
                </a:lnTo>
                <a:lnTo>
                  <a:pt x="87854" y="53328"/>
                </a:lnTo>
                <a:lnTo>
                  <a:pt x="87968" y="53955"/>
                </a:lnTo>
                <a:lnTo>
                  <a:pt x="88082" y="54639"/>
                </a:lnTo>
                <a:lnTo>
                  <a:pt x="88310" y="55265"/>
                </a:lnTo>
                <a:lnTo>
                  <a:pt x="88595" y="55835"/>
                </a:lnTo>
                <a:lnTo>
                  <a:pt x="88937" y="56405"/>
                </a:lnTo>
                <a:lnTo>
                  <a:pt x="89279" y="56918"/>
                </a:lnTo>
                <a:lnTo>
                  <a:pt x="89735" y="57430"/>
                </a:lnTo>
                <a:lnTo>
                  <a:pt x="90190" y="57886"/>
                </a:lnTo>
                <a:lnTo>
                  <a:pt x="90703" y="58342"/>
                </a:lnTo>
                <a:lnTo>
                  <a:pt x="91273" y="58741"/>
                </a:lnTo>
                <a:lnTo>
                  <a:pt x="91843" y="59083"/>
                </a:lnTo>
                <a:lnTo>
                  <a:pt x="92412" y="59425"/>
                </a:lnTo>
                <a:lnTo>
                  <a:pt x="93039" y="59709"/>
                </a:lnTo>
                <a:lnTo>
                  <a:pt x="93723" y="59937"/>
                </a:lnTo>
                <a:lnTo>
                  <a:pt x="94349" y="60165"/>
                </a:lnTo>
                <a:lnTo>
                  <a:pt x="95033" y="60336"/>
                </a:lnTo>
                <a:lnTo>
                  <a:pt x="95660" y="60450"/>
                </a:lnTo>
                <a:lnTo>
                  <a:pt x="96343" y="60507"/>
                </a:lnTo>
                <a:lnTo>
                  <a:pt x="98338" y="60507"/>
                </a:lnTo>
                <a:lnTo>
                  <a:pt x="99705" y="60393"/>
                </a:lnTo>
                <a:lnTo>
                  <a:pt x="101015" y="60165"/>
                </a:lnTo>
                <a:lnTo>
                  <a:pt x="102326" y="59823"/>
                </a:lnTo>
                <a:lnTo>
                  <a:pt x="103636" y="59481"/>
                </a:lnTo>
                <a:lnTo>
                  <a:pt x="104890" y="59083"/>
                </a:lnTo>
                <a:lnTo>
                  <a:pt x="106200" y="58627"/>
                </a:lnTo>
                <a:lnTo>
                  <a:pt x="108935" y="57601"/>
                </a:lnTo>
                <a:lnTo>
                  <a:pt x="111726" y="56576"/>
                </a:lnTo>
                <a:lnTo>
                  <a:pt x="117196" y="54411"/>
                </a:lnTo>
                <a:lnTo>
                  <a:pt x="122608" y="52189"/>
                </a:lnTo>
                <a:lnTo>
                  <a:pt x="128078" y="50024"/>
                </a:lnTo>
                <a:lnTo>
                  <a:pt x="128078" y="23018"/>
                </a:lnTo>
                <a:lnTo>
                  <a:pt x="125286" y="23873"/>
                </a:lnTo>
                <a:lnTo>
                  <a:pt x="122494" y="24727"/>
                </a:lnTo>
                <a:lnTo>
                  <a:pt x="121469" y="25012"/>
                </a:lnTo>
                <a:lnTo>
                  <a:pt x="120443" y="25240"/>
                </a:lnTo>
                <a:lnTo>
                  <a:pt x="119361" y="25354"/>
                </a:lnTo>
                <a:lnTo>
                  <a:pt x="118278" y="25411"/>
                </a:lnTo>
                <a:lnTo>
                  <a:pt x="117766" y="25411"/>
                </a:lnTo>
                <a:lnTo>
                  <a:pt x="117253" y="25354"/>
                </a:lnTo>
                <a:lnTo>
                  <a:pt x="116740" y="25240"/>
                </a:lnTo>
                <a:lnTo>
                  <a:pt x="116284" y="25126"/>
                </a:lnTo>
                <a:lnTo>
                  <a:pt x="115829" y="24955"/>
                </a:lnTo>
                <a:lnTo>
                  <a:pt x="115373" y="24727"/>
                </a:lnTo>
                <a:lnTo>
                  <a:pt x="114974" y="24443"/>
                </a:lnTo>
                <a:lnTo>
                  <a:pt x="114575" y="24101"/>
                </a:lnTo>
                <a:lnTo>
                  <a:pt x="114290" y="23702"/>
                </a:lnTo>
                <a:lnTo>
                  <a:pt x="114005" y="23303"/>
                </a:lnTo>
                <a:lnTo>
                  <a:pt x="113777" y="22904"/>
                </a:lnTo>
                <a:lnTo>
                  <a:pt x="113550" y="22448"/>
                </a:lnTo>
                <a:lnTo>
                  <a:pt x="113436" y="21936"/>
                </a:lnTo>
                <a:lnTo>
                  <a:pt x="113265" y="21480"/>
                </a:lnTo>
                <a:lnTo>
                  <a:pt x="113151" y="20511"/>
                </a:lnTo>
                <a:lnTo>
                  <a:pt x="113094" y="19315"/>
                </a:lnTo>
                <a:lnTo>
                  <a:pt x="113151" y="18175"/>
                </a:lnTo>
                <a:lnTo>
                  <a:pt x="113265" y="16979"/>
                </a:lnTo>
                <a:lnTo>
                  <a:pt x="113436" y="15839"/>
                </a:lnTo>
                <a:lnTo>
                  <a:pt x="113834" y="13504"/>
                </a:lnTo>
                <a:lnTo>
                  <a:pt x="114005" y="12364"/>
                </a:lnTo>
                <a:lnTo>
                  <a:pt x="114176" y="11168"/>
                </a:lnTo>
                <a:lnTo>
                  <a:pt x="114233" y="9971"/>
                </a:lnTo>
                <a:lnTo>
                  <a:pt x="114176" y="8775"/>
                </a:lnTo>
                <a:lnTo>
                  <a:pt x="114005" y="7578"/>
                </a:lnTo>
                <a:lnTo>
                  <a:pt x="113834" y="7009"/>
                </a:lnTo>
                <a:lnTo>
                  <a:pt x="113664" y="6439"/>
                </a:lnTo>
                <a:lnTo>
                  <a:pt x="113493" y="5869"/>
                </a:lnTo>
                <a:lnTo>
                  <a:pt x="113208" y="5356"/>
                </a:lnTo>
                <a:lnTo>
                  <a:pt x="112923" y="4844"/>
                </a:lnTo>
                <a:lnTo>
                  <a:pt x="112638" y="4388"/>
                </a:lnTo>
                <a:lnTo>
                  <a:pt x="112239" y="3989"/>
                </a:lnTo>
                <a:lnTo>
                  <a:pt x="111840" y="3590"/>
                </a:lnTo>
                <a:lnTo>
                  <a:pt x="111385" y="3248"/>
                </a:lnTo>
                <a:lnTo>
                  <a:pt x="110929" y="2906"/>
                </a:lnTo>
                <a:lnTo>
                  <a:pt x="110416" y="2679"/>
                </a:lnTo>
                <a:lnTo>
                  <a:pt x="109903" y="2508"/>
                </a:lnTo>
                <a:lnTo>
                  <a:pt x="109334" y="2337"/>
                </a:lnTo>
                <a:lnTo>
                  <a:pt x="108764" y="2223"/>
                </a:lnTo>
                <a:lnTo>
                  <a:pt x="107681" y="2109"/>
                </a:lnTo>
                <a:lnTo>
                  <a:pt x="106542" y="2109"/>
                </a:lnTo>
                <a:lnTo>
                  <a:pt x="104263" y="2166"/>
                </a:lnTo>
                <a:lnTo>
                  <a:pt x="102041" y="2337"/>
                </a:lnTo>
                <a:lnTo>
                  <a:pt x="99762" y="2622"/>
                </a:lnTo>
                <a:lnTo>
                  <a:pt x="97540" y="2963"/>
                </a:lnTo>
                <a:lnTo>
                  <a:pt x="95318" y="3419"/>
                </a:lnTo>
                <a:lnTo>
                  <a:pt x="93153" y="3932"/>
                </a:lnTo>
                <a:lnTo>
                  <a:pt x="90931" y="4502"/>
                </a:lnTo>
                <a:lnTo>
                  <a:pt x="88709" y="5128"/>
                </a:lnTo>
                <a:lnTo>
                  <a:pt x="84322" y="6382"/>
                </a:lnTo>
                <a:lnTo>
                  <a:pt x="79935" y="7692"/>
                </a:lnTo>
                <a:lnTo>
                  <a:pt x="77713" y="8262"/>
                </a:lnTo>
                <a:lnTo>
                  <a:pt x="75548" y="8832"/>
                </a:lnTo>
                <a:lnTo>
                  <a:pt x="73326" y="9344"/>
                </a:lnTo>
                <a:lnTo>
                  <a:pt x="71104" y="9800"/>
                </a:lnTo>
                <a:lnTo>
                  <a:pt x="68939" y="10142"/>
                </a:lnTo>
                <a:lnTo>
                  <a:pt x="66717" y="10427"/>
                </a:lnTo>
                <a:lnTo>
                  <a:pt x="64495" y="10541"/>
                </a:lnTo>
                <a:lnTo>
                  <a:pt x="62273" y="10541"/>
                </a:lnTo>
                <a:lnTo>
                  <a:pt x="59994" y="10427"/>
                </a:lnTo>
                <a:lnTo>
                  <a:pt x="57772" y="10199"/>
                </a:lnTo>
                <a:lnTo>
                  <a:pt x="56690" y="10028"/>
                </a:lnTo>
                <a:lnTo>
                  <a:pt x="55607" y="9857"/>
                </a:lnTo>
                <a:lnTo>
                  <a:pt x="54525" y="9629"/>
                </a:lnTo>
                <a:lnTo>
                  <a:pt x="53442" y="9344"/>
                </a:lnTo>
                <a:lnTo>
                  <a:pt x="52417" y="9060"/>
                </a:lnTo>
                <a:lnTo>
                  <a:pt x="51391" y="8718"/>
                </a:lnTo>
                <a:lnTo>
                  <a:pt x="50366" y="8319"/>
                </a:lnTo>
                <a:lnTo>
                  <a:pt x="49397" y="7920"/>
                </a:lnTo>
                <a:lnTo>
                  <a:pt x="48429" y="7464"/>
                </a:lnTo>
                <a:lnTo>
                  <a:pt x="47517" y="7009"/>
                </a:lnTo>
                <a:lnTo>
                  <a:pt x="46605" y="6496"/>
                </a:lnTo>
                <a:lnTo>
                  <a:pt x="45751" y="5926"/>
                </a:lnTo>
                <a:lnTo>
                  <a:pt x="44896" y="5299"/>
                </a:lnTo>
                <a:lnTo>
                  <a:pt x="44042" y="4673"/>
                </a:lnTo>
                <a:lnTo>
                  <a:pt x="43301" y="3989"/>
                </a:lnTo>
                <a:lnTo>
                  <a:pt x="42560" y="3305"/>
                </a:lnTo>
                <a:lnTo>
                  <a:pt x="41877" y="2508"/>
                </a:lnTo>
                <a:lnTo>
                  <a:pt x="41193" y="1710"/>
                </a:lnTo>
                <a:lnTo>
                  <a:pt x="40566" y="912"/>
                </a:lnTo>
                <a:lnTo>
                  <a:pt x="39996" y="1"/>
                </a:ln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000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70" name="Google Shape;670;p36"/>
          <p:cNvGrpSpPr/>
          <p:nvPr/>
        </p:nvGrpSpPr>
        <p:grpSpPr>
          <a:xfrm>
            <a:off x="439290" y="345591"/>
            <a:ext cx="8323876" cy="4509653"/>
            <a:chOff x="363100" y="-600401"/>
            <a:chExt cx="10055419" cy="5447757"/>
          </a:xfrm>
        </p:grpSpPr>
        <p:sp>
          <p:nvSpPr>
            <p:cNvPr id="671" name="Google Shape;671;p36"/>
            <p:cNvSpPr/>
            <p:nvPr/>
          </p:nvSpPr>
          <p:spPr>
            <a:xfrm>
              <a:off x="7653625" y="-344942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6"/>
            <p:cNvSpPr/>
            <p:nvPr/>
          </p:nvSpPr>
          <p:spPr>
            <a:xfrm>
              <a:off x="635845" y="-32498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6"/>
            <p:cNvSpPr/>
            <p:nvPr/>
          </p:nvSpPr>
          <p:spPr>
            <a:xfrm>
              <a:off x="7677486" y="4523834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6"/>
            <p:cNvSpPr/>
            <p:nvPr/>
          </p:nvSpPr>
          <p:spPr>
            <a:xfrm>
              <a:off x="10351319" y="5034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6"/>
            <p:cNvSpPr/>
            <p:nvPr/>
          </p:nvSpPr>
          <p:spPr>
            <a:xfrm>
              <a:off x="8296825" y="329902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36"/>
            <p:cNvSpPr/>
            <p:nvPr/>
          </p:nvSpPr>
          <p:spPr>
            <a:xfrm>
              <a:off x="10218172" y="478015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36"/>
            <p:cNvSpPr/>
            <p:nvPr/>
          </p:nvSpPr>
          <p:spPr>
            <a:xfrm>
              <a:off x="9317835" y="445849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36"/>
            <p:cNvSpPr/>
            <p:nvPr/>
          </p:nvSpPr>
          <p:spPr>
            <a:xfrm>
              <a:off x="6407550" y="5034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36"/>
            <p:cNvSpPr/>
            <p:nvPr/>
          </p:nvSpPr>
          <p:spPr>
            <a:xfrm>
              <a:off x="876275" y="4759500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36"/>
            <p:cNvSpPr/>
            <p:nvPr/>
          </p:nvSpPr>
          <p:spPr>
            <a:xfrm>
              <a:off x="5685431" y="-57143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36"/>
            <p:cNvSpPr/>
            <p:nvPr/>
          </p:nvSpPr>
          <p:spPr>
            <a:xfrm>
              <a:off x="1761970" y="4625824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36"/>
            <p:cNvSpPr/>
            <p:nvPr/>
          </p:nvSpPr>
          <p:spPr>
            <a:xfrm>
              <a:off x="1350812" y="-600401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36"/>
            <p:cNvSpPr/>
            <p:nvPr/>
          </p:nvSpPr>
          <p:spPr>
            <a:xfrm>
              <a:off x="363100" y="37211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F6879E5-6761-1A98-5F22-0ECF902CEF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358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511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"/>
          <p:cNvSpPr/>
          <p:nvPr/>
        </p:nvSpPr>
        <p:spPr>
          <a:xfrm>
            <a:off x="-5478335" y="-11"/>
            <a:ext cx="14622345" cy="6907933"/>
          </a:xfrm>
          <a:custGeom>
            <a:avLst/>
            <a:gdLst/>
            <a:ahLst/>
            <a:cxnLst/>
            <a:rect l="l" t="t" r="r" b="b"/>
            <a:pathLst>
              <a:path w="128078" h="60507" extrusionOk="0">
                <a:moveTo>
                  <a:pt x="1" y="1"/>
                </a:moveTo>
                <a:lnTo>
                  <a:pt x="1" y="17492"/>
                </a:lnTo>
                <a:lnTo>
                  <a:pt x="2850" y="16637"/>
                </a:lnTo>
                <a:lnTo>
                  <a:pt x="5755" y="15896"/>
                </a:lnTo>
                <a:lnTo>
                  <a:pt x="8604" y="15213"/>
                </a:lnTo>
                <a:lnTo>
                  <a:pt x="11510" y="14529"/>
                </a:lnTo>
                <a:lnTo>
                  <a:pt x="14472" y="13959"/>
                </a:lnTo>
                <a:lnTo>
                  <a:pt x="17435" y="13447"/>
                </a:lnTo>
                <a:lnTo>
                  <a:pt x="20397" y="13048"/>
                </a:lnTo>
                <a:lnTo>
                  <a:pt x="23417" y="12706"/>
                </a:lnTo>
                <a:lnTo>
                  <a:pt x="24386" y="12649"/>
                </a:lnTo>
                <a:lnTo>
                  <a:pt x="25354" y="12649"/>
                </a:lnTo>
                <a:lnTo>
                  <a:pt x="25867" y="12706"/>
                </a:lnTo>
                <a:lnTo>
                  <a:pt x="26323" y="12820"/>
                </a:lnTo>
                <a:lnTo>
                  <a:pt x="26778" y="12934"/>
                </a:lnTo>
                <a:lnTo>
                  <a:pt x="27177" y="13162"/>
                </a:lnTo>
                <a:lnTo>
                  <a:pt x="27690" y="13504"/>
                </a:lnTo>
                <a:lnTo>
                  <a:pt x="28089" y="13902"/>
                </a:lnTo>
                <a:lnTo>
                  <a:pt x="28431" y="14358"/>
                </a:lnTo>
                <a:lnTo>
                  <a:pt x="28659" y="14871"/>
                </a:lnTo>
                <a:lnTo>
                  <a:pt x="28830" y="15441"/>
                </a:lnTo>
                <a:lnTo>
                  <a:pt x="28887" y="16010"/>
                </a:lnTo>
                <a:lnTo>
                  <a:pt x="28944" y="16637"/>
                </a:lnTo>
                <a:lnTo>
                  <a:pt x="28887" y="17264"/>
                </a:lnTo>
                <a:lnTo>
                  <a:pt x="28773" y="17948"/>
                </a:lnTo>
                <a:lnTo>
                  <a:pt x="28659" y="18631"/>
                </a:lnTo>
                <a:lnTo>
                  <a:pt x="28260" y="19942"/>
                </a:lnTo>
                <a:lnTo>
                  <a:pt x="27804" y="21252"/>
                </a:lnTo>
                <a:lnTo>
                  <a:pt x="27234" y="22448"/>
                </a:lnTo>
                <a:lnTo>
                  <a:pt x="26323" y="24613"/>
                </a:lnTo>
                <a:lnTo>
                  <a:pt x="25525" y="26778"/>
                </a:lnTo>
                <a:lnTo>
                  <a:pt x="24841" y="28943"/>
                </a:lnTo>
                <a:lnTo>
                  <a:pt x="24272" y="31222"/>
                </a:lnTo>
                <a:lnTo>
                  <a:pt x="23816" y="33444"/>
                </a:lnTo>
                <a:lnTo>
                  <a:pt x="23474" y="35723"/>
                </a:lnTo>
                <a:lnTo>
                  <a:pt x="23303" y="38059"/>
                </a:lnTo>
                <a:lnTo>
                  <a:pt x="23189" y="40338"/>
                </a:lnTo>
                <a:lnTo>
                  <a:pt x="23189" y="41364"/>
                </a:lnTo>
                <a:lnTo>
                  <a:pt x="23246" y="42332"/>
                </a:lnTo>
                <a:lnTo>
                  <a:pt x="23360" y="43358"/>
                </a:lnTo>
                <a:lnTo>
                  <a:pt x="23531" y="44326"/>
                </a:lnTo>
                <a:lnTo>
                  <a:pt x="23759" y="45238"/>
                </a:lnTo>
                <a:lnTo>
                  <a:pt x="24044" y="46207"/>
                </a:lnTo>
                <a:lnTo>
                  <a:pt x="24500" y="47061"/>
                </a:lnTo>
                <a:lnTo>
                  <a:pt x="25012" y="47859"/>
                </a:lnTo>
                <a:lnTo>
                  <a:pt x="25354" y="48258"/>
                </a:lnTo>
                <a:lnTo>
                  <a:pt x="25696" y="48656"/>
                </a:lnTo>
                <a:lnTo>
                  <a:pt x="26437" y="49283"/>
                </a:lnTo>
                <a:lnTo>
                  <a:pt x="27234" y="49853"/>
                </a:lnTo>
                <a:lnTo>
                  <a:pt x="28089" y="50252"/>
                </a:lnTo>
                <a:lnTo>
                  <a:pt x="29000" y="50594"/>
                </a:lnTo>
                <a:lnTo>
                  <a:pt x="29969" y="50821"/>
                </a:lnTo>
                <a:lnTo>
                  <a:pt x="30995" y="50992"/>
                </a:lnTo>
                <a:lnTo>
                  <a:pt x="32020" y="51049"/>
                </a:lnTo>
                <a:lnTo>
                  <a:pt x="33046" y="51049"/>
                </a:lnTo>
                <a:lnTo>
                  <a:pt x="34128" y="50992"/>
                </a:lnTo>
                <a:lnTo>
                  <a:pt x="35211" y="50878"/>
                </a:lnTo>
                <a:lnTo>
                  <a:pt x="36236" y="50707"/>
                </a:lnTo>
                <a:lnTo>
                  <a:pt x="37319" y="50480"/>
                </a:lnTo>
                <a:lnTo>
                  <a:pt x="38401" y="50195"/>
                </a:lnTo>
                <a:lnTo>
                  <a:pt x="39427" y="49910"/>
                </a:lnTo>
                <a:lnTo>
                  <a:pt x="40395" y="49568"/>
                </a:lnTo>
                <a:lnTo>
                  <a:pt x="43187" y="48599"/>
                </a:lnTo>
                <a:lnTo>
                  <a:pt x="45922" y="47574"/>
                </a:lnTo>
                <a:lnTo>
                  <a:pt x="48656" y="46491"/>
                </a:lnTo>
                <a:lnTo>
                  <a:pt x="51391" y="45352"/>
                </a:lnTo>
                <a:lnTo>
                  <a:pt x="56861" y="43130"/>
                </a:lnTo>
                <a:lnTo>
                  <a:pt x="62330" y="40908"/>
                </a:lnTo>
                <a:lnTo>
                  <a:pt x="65065" y="39882"/>
                </a:lnTo>
                <a:lnTo>
                  <a:pt x="67800" y="38914"/>
                </a:lnTo>
                <a:lnTo>
                  <a:pt x="70591" y="38002"/>
                </a:lnTo>
                <a:lnTo>
                  <a:pt x="73383" y="37205"/>
                </a:lnTo>
                <a:lnTo>
                  <a:pt x="76175" y="36464"/>
                </a:lnTo>
                <a:lnTo>
                  <a:pt x="79023" y="35894"/>
                </a:lnTo>
                <a:lnTo>
                  <a:pt x="80448" y="35609"/>
                </a:lnTo>
                <a:lnTo>
                  <a:pt x="81872" y="35382"/>
                </a:lnTo>
                <a:lnTo>
                  <a:pt x="83353" y="35211"/>
                </a:lnTo>
                <a:lnTo>
                  <a:pt x="84778" y="35097"/>
                </a:lnTo>
                <a:lnTo>
                  <a:pt x="85803" y="35040"/>
                </a:lnTo>
                <a:lnTo>
                  <a:pt x="86772" y="35040"/>
                </a:lnTo>
                <a:lnTo>
                  <a:pt x="87228" y="35097"/>
                </a:lnTo>
                <a:lnTo>
                  <a:pt x="87740" y="35154"/>
                </a:lnTo>
                <a:lnTo>
                  <a:pt x="88196" y="35325"/>
                </a:lnTo>
                <a:lnTo>
                  <a:pt x="88652" y="35495"/>
                </a:lnTo>
                <a:lnTo>
                  <a:pt x="89165" y="35780"/>
                </a:lnTo>
                <a:lnTo>
                  <a:pt x="89678" y="36179"/>
                </a:lnTo>
                <a:lnTo>
                  <a:pt x="90076" y="36578"/>
                </a:lnTo>
                <a:lnTo>
                  <a:pt x="90361" y="37034"/>
                </a:lnTo>
                <a:lnTo>
                  <a:pt x="90646" y="37547"/>
                </a:lnTo>
                <a:lnTo>
                  <a:pt x="90874" y="38116"/>
                </a:lnTo>
                <a:lnTo>
                  <a:pt x="91045" y="38686"/>
                </a:lnTo>
                <a:lnTo>
                  <a:pt x="91159" y="39313"/>
                </a:lnTo>
                <a:lnTo>
                  <a:pt x="91216" y="39939"/>
                </a:lnTo>
                <a:lnTo>
                  <a:pt x="91273" y="40566"/>
                </a:lnTo>
                <a:lnTo>
                  <a:pt x="91216" y="41250"/>
                </a:lnTo>
                <a:lnTo>
                  <a:pt x="91159" y="41877"/>
                </a:lnTo>
                <a:lnTo>
                  <a:pt x="91045" y="42560"/>
                </a:lnTo>
                <a:lnTo>
                  <a:pt x="90931" y="43187"/>
                </a:lnTo>
                <a:lnTo>
                  <a:pt x="90760" y="43814"/>
                </a:lnTo>
                <a:lnTo>
                  <a:pt x="90532" y="44383"/>
                </a:lnTo>
                <a:lnTo>
                  <a:pt x="90076" y="45580"/>
                </a:lnTo>
                <a:lnTo>
                  <a:pt x="89564" y="46776"/>
                </a:lnTo>
                <a:lnTo>
                  <a:pt x="89051" y="47916"/>
                </a:lnTo>
                <a:lnTo>
                  <a:pt x="88595" y="49112"/>
                </a:lnTo>
                <a:lnTo>
                  <a:pt x="88196" y="50309"/>
                </a:lnTo>
                <a:lnTo>
                  <a:pt x="88025" y="50935"/>
                </a:lnTo>
                <a:lnTo>
                  <a:pt x="87968" y="51505"/>
                </a:lnTo>
                <a:lnTo>
                  <a:pt x="87854" y="52132"/>
                </a:lnTo>
                <a:lnTo>
                  <a:pt x="87854" y="52759"/>
                </a:lnTo>
                <a:lnTo>
                  <a:pt x="87854" y="53328"/>
                </a:lnTo>
                <a:lnTo>
                  <a:pt x="87968" y="53955"/>
                </a:lnTo>
                <a:lnTo>
                  <a:pt x="88082" y="54639"/>
                </a:lnTo>
                <a:lnTo>
                  <a:pt x="88310" y="55265"/>
                </a:lnTo>
                <a:lnTo>
                  <a:pt x="88595" y="55835"/>
                </a:lnTo>
                <a:lnTo>
                  <a:pt x="88937" y="56405"/>
                </a:lnTo>
                <a:lnTo>
                  <a:pt x="89279" y="56918"/>
                </a:lnTo>
                <a:lnTo>
                  <a:pt x="89735" y="57430"/>
                </a:lnTo>
                <a:lnTo>
                  <a:pt x="90190" y="57886"/>
                </a:lnTo>
                <a:lnTo>
                  <a:pt x="90703" y="58342"/>
                </a:lnTo>
                <a:lnTo>
                  <a:pt x="91273" y="58741"/>
                </a:lnTo>
                <a:lnTo>
                  <a:pt x="91843" y="59083"/>
                </a:lnTo>
                <a:lnTo>
                  <a:pt x="92412" y="59425"/>
                </a:lnTo>
                <a:lnTo>
                  <a:pt x="93039" y="59709"/>
                </a:lnTo>
                <a:lnTo>
                  <a:pt x="93723" y="59937"/>
                </a:lnTo>
                <a:lnTo>
                  <a:pt x="94349" y="60165"/>
                </a:lnTo>
                <a:lnTo>
                  <a:pt x="95033" y="60336"/>
                </a:lnTo>
                <a:lnTo>
                  <a:pt x="95660" y="60450"/>
                </a:lnTo>
                <a:lnTo>
                  <a:pt x="96343" y="60507"/>
                </a:lnTo>
                <a:lnTo>
                  <a:pt x="98338" y="60507"/>
                </a:lnTo>
                <a:lnTo>
                  <a:pt x="99705" y="60393"/>
                </a:lnTo>
                <a:lnTo>
                  <a:pt x="101015" y="60165"/>
                </a:lnTo>
                <a:lnTo>
                  <a:pt x="102326" y="59823"/>
                </a:lnTo>
                <a:lnTo>
                  <a:pt x="103636" y="59481"/>
                </a:lnTo>
                <a:lnTo>
                  <a:pt x="104890" y="59083"/>
                </a:lnTo>
                <a:lnTo>
                  <a:pt x="106200" y="58627"/>
                </a:lnTo>
                <a:lnTo>
                  <a:pt x="108935" y="57601"/>
                </a:lnTo>
                <a:lnTo>
                  <a:pt x="111726" y="56576"/>
                </a:lnTo>
                <a:lnTo>
                  <a:pt x="117196" y="54411"/>
                </a:lnTo>
                <a:lnTo>
                  <a:pt x="122608" y="52189"/>
                </a:lnTo>
                <a:lnTo>
                  <a:pt x="128078" y="50024"/>
                </a:lnTo>
                <a:lnTo>
                  <a:pt x="128078" y="23018"/>
                </a:lnTo>
                <a:lnTo>
                  <a:pt x="125286" y="23873"/>
                </a:lnTo>
                <a:lnTo>
                  <a:pt x="122494" y="24727"/>
                </a:lnTo>
                <a:lnTo>
                  <a:pt x="121469" y="25012"/>
                </a:lnTo>
                <a:lnTo>
                  <a:pt x="120443" y="25240"/>
                </a:lnTo>
                <a:lnTo>
                  <a:pt x="119361" y="25354"/>
                </a:lnTo>
                <a:lnTo>
                  <a:pt x="118278" y="25411"/>
                </a:lnTo>
                <a:lnTo>
                  <a:pt x="117766" y="25411"/>
                </a:lnTo>
                <a:lnTo>
                  <a:pt x="117253" y="25354"/>
                </a:lnTo>
                <a:lnTo>
                  <a:pt x="116740" y="25240"/>
                </a:lnTo>
                <a:lnTo>
                  <a:pt x="116284" y="25126"/>
                </a:lnTo>
                <a:lnTo>
                  <a:pt x="115829" y="24955"/>
                </a:lnTo>
                <a:lnTo>
                  <a:pt x="115373" y="24727"/>
                </a:lnTo>
                <a:lnTo>
                  <a:pt x="114974" y="24443"/>
                </a:lnTo>
                <a:lnTo>
                  <a:pt x="114575" y="24101"/>
                </a:lnTo>
                <a:lnTo>
                  <a:pt x="114290" y="23702"/>
                </a:lnTo>
                <a:lnTo>
                  <a:pt x="114005" y="23303"/>
                </a:lnTo>
                <a:lnTo>
                  <a:pt x="113777" y="22904"/>
                </a:lnTo>
                <a:lnTo>
                  <a:pt x="113550" y="22448"/>
                </a:lnTo>
                <a:lnTo>
                  <a:pt x="113436" y="21936"/>
                </a:lnTo>
                <a:lnTo>
                  <a:pt x="113265" y="21480"/>
                </a:lnTo>
                <a:lnTo>
                  <a:pt x="113151" y="20511"/>
                </a:lnTo>
                <a:lnTo>
                  <a:pt x="113094" y="19315"/>
                </a:lnTo>
                <a:lnTo>
                  <a:pt x="113151" y="18175"/>
                </a:lnTo>
                <a:lnTo>
                  <a:pt x="113265" y="16979"/>
                </a:lnTo>
                <a:lnTo>
                  <a:pt x="113436" y="15839"/>
                </a:lnTo>
                <a:lnTo>
                  <a:pt x="113834" y="13504"/>
                </a:lnTo>
                <a:lnTo>
                  <a:pt x="114005" y="12364"/>
                </a:lnTo>
                <a:lnTo>
                  <a:pt x="114176" y="11168"/>
                </a:lnTo>
                <a:lnTo>
                  <a:pt x="114233" y="9971"/>
                </a:lnTo>
                <a:lnTo>
                  <a:pt x="114176" y="8775"/>
                </a:lnTo>
                <a:lnTo>
                  <a:pt x="114005" y="7578"/>
                </a:lnTo>
                <a:lnTo>
                  <a:pt x="113834" y="7009"/>
                </a:lnTo>
                <a:lnTo>
                  <a:pt x="113664" y="6439"/>
                </a:lnTo>
                <a:lnTo>
                  <a:pt x="113493" y="5869"/>
                </a:lnTo>
                <a:lnTo>
                  <a:pt x="113208" y="5356"/>
                </a:lnTo>
                <a:lnTo>
                  <a:pt x="112923" y="4844"/>
                </a:lnTo>
                <a:lnTo>
                  <a:pt x="112638" y="4388"/>
                </a:lnTo>
                <a:lnTo>
                  <a:pt x="112239" y="3989"/>
                </a:lnTo>
                <a:lnTo>
                  <a:pt x="111840" y="3590"/>
                </a:lnTo>
                <a:lnTo>
                  <a:pt x="111385" y="3248"/>
                </a:lnTo>
                <a:lnTo>
                  <a:pt x="110929" y="2906"/>
                </a:lnTo>
                <a:lnTo>
                  <a:pt x="110416" y="2679"/>
                </a:lnTo>
                <a:lnTo>
                  <a:pt x="109903" y="2508"/>
                </a:lnTo>
                <a:lnTo>
                  <a:pt x="109334" y="2337"/>
                </a:lnTo>
                <a:lnTo>
                  <a:pt x="108764" y="2223"/>
                </a:lnTo>
                <a:lnTo>
                  <a:pt x="107681" y="2109"/>
                </a:lnTo>
                <a:lnTo>
                  <a:pt x="106542" y="2109"/>
                </a:lnTo>
                <a:lnTo>
                  <a:pt x="104263" y="2166"/>
                </a:lnTo>
                <a:lnTo>
                  <a:pt x="102041" y="2337"/>
                </a:lnTo>
                <a:lnTo>
                  <a:pt x="99762" y="2622"/>
                </a:lnTo>
                <a:lnTo>
                  <a:pt x="97540" y="2963"/>
                </a:lnTo>
                <a:lnTo>
                  <a:pt x="95318" y="3419"/>
                </a:lnTo>
                <a:lnTo>
                  <a:pt x="93153" y="3932"/>
                </a:lnTo>
                <a:lnTo>
                  <a:pt x="90931" y="4502"/>
                </a:lnTo>
                <a:lnTo>
                  <a:pt x="88709" y="5128"/>
                </a:lnTo>
                <a:lnTo>
                  <a:pt x="84322" y="6382"/>
                </a:lnTo>
                <a:lnTo>
                  <a:pt x="79935" y="7692"/>
                </a:lnTo>
                <a:lnTo>
                  <a:pt x="77713" y="8262"/>
                </a:lnTo>
                <a:lnTo>
                  <a:pt x="75548" y="8832"/>
                </a:lnTo>
                <a:lnTo>
                  <a:pt x="73326" y="9344"/>
                </a:lnTo>
                <a:lnTo>
                  <a:pt x="71104" y="9800"/>
                </a:lnTo>
                <a:lnTo>
                  <a:pt x="68939" y="10142"/>
                </a:lnTo>
                <a:lnTo>
                  <a:pt x="66717" y="10427"/>
                </a:lnTo>
                <a:lnTo>
                  <a:pt x="64495" y="10541"/>
                </a:lnTo>
                <a:lnTo>
                  <a:pt x="62273" y="10541"/>
                </a:lnTo>
                <a:lnTo>
                  <a:pt x="59994" y="10427"/>
                </a:lnTo>
                <a:lnTo>
                  <a:pt x="57772" y="10199"/>
                </a:lnTo>
                <a:lnTo>
                  <a:pt x="56690" y="10028"/>
                </a:lnTo>
                <a:lnTo>
                  <a:pt x="55607" y="9857"/>
                </a:lnTo>
                <a:lnTo>
                  <a:pt x="54525" y="9629"/>
                </a:lnTo>
                <a:lnTo>
                  <a:pt x="53442" y="9344"/>
                </a:lnTo>
                <a:lnTo>
                  <a:pt x="52417" y="9060"/>
                </a:lnTo>
                <a:lnTo>
                  <a:pt x="51391" y="8718"/>
                </a:lnTo>
                <a:lnTo>
                  <a:pt x="50366" y="8319"/>
                </a:lnTo>
                <a:lnTo>
                  <a:pt x="49397" y="7920"/>
                </a:lnTo>
                <a:lnTo>
                  <a:pt x="48429" y="7464"/>
                </a:lnTo>
                <a:lnTo>
                  <a:pt x="47517" y="7009"/>
                </a:lnTo>
                <a:lnTo>
                  <a:pt x="46605" y="6496"/>
                </a:lnTo>
                <a:lnTo>
                  <a:pt x="45751" y="5926"/>
                </a:lnTo>
                <a:lnTo>
                  <a:pt x="44896" y="5299"/>
                </a:lnTo>
                <a:lnTo>
                  <a:pt x="44042" y="4673"/>
                </a:lnTo>
                <a:lnTo>
                  <a:pt x="43301" y="3989"/>
                </a:lnTo>
                <a:lnTo>
                  <a:pt x="42560" y="3305"/>
                </a:lnTo>
                <a:lnTo>
                  <a:pt x="41877" y="2508"/>
                </a:lnTo>
                <a:lnTo>
                  <a:pt x="41193" y="1710"/>
                </a:lnTo>
                <a:lnTo>
                  <a:pt x="40566" y="912"/>
                </a:lnTo>
                <a:lnTo>
                  <a:pt x="39996" y="1"/>
                </a:ln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000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" name="Google Shape;94;p6"/>
          <p:cNvGrpSpPr/>
          <p:nvPr/>
        </p:nvGrpSpPr>
        <p:grpSpPr>
          <a:xfrm>
            <a:off x="439290" y="345591"/>
            <a:ext cx="8323876" cy="4509653"/>
            <a:chOff x="363100" y="-600401"/>
            <a:chExt cx="10055419" cy="5447757"/>
          </a:xfrm>
        </p:grpSpPr>
        <p:sp>
          <p:nvSpPr>
            <p:cNvPr id="95" name="Google Shape;95;p6"/>
            <p:cNvSpPr/>
            <p:nvPr/>
          </p:nvSpPr>
          <p:spPr>
            <a:xfrm>
              <a:off x="7653625" y="-344942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6"/>
            <p:cNvSpPr/>
            <p:nvPr/>
          </p:nvSpPr>
          <p:spPr>
            <a:xfrm>
              <a:off x="635845" y="-32498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6"/>
            <p:cNvSpPr/>
            <p:nvPr/>
          </p:nvSpPr>
          <p:spPr>
            <a:xfrm>
              <a:off x="7677486" y="4523834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6"/>
            <p:cNvSpPr/>
            <p:nvPr/>
          </p:nvSpPr>
          <p:spPr>
            <a:xfrm>
              <a:off x="10351319" y="5034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6"/>
            <p:cNvSpPr/>
            <p:nvPr/>
          </p:nvSpPr>
          <p:spPr>
            <a:xfrm>
              <a:off x="10218172" y="478015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6"/>
            <p:cNvSpPr/>
            <p:nvPr/>
          </p:nvSpPr>
          <p:spPr>
            <a:xfrm>
              <a:off x="9317835" y="445849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6"/>
            <p:cNvSpPr/>
            <p:nvPr/>
          </p:nvSpPr>
          <p:spPr>
            <a:xfrm>
              <a:off x="876275" y="4759500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>
              <a:off x="5685431" y="-57143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6"/>
            <p:cNvSpPr/>
            <p:nvPr/>
          </p:nvSpPr>
          <p:spPr>
            <a:xfrm>
              <a:off x="1761970" y="4625824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6"/>
            <p:cNvSpPr/>
            <p:nvPr/>
          </p:nvSpPr>
          <p:spPr>
            <a:xfrm>
              <a:off x="1350812" y="-600401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6"/>
            <p:cNvSpPr/>
            <p:nvPr/>
          </p:nvSpPr>
          <p:spPr>
            <a:xfrm>
              <a:off x="363100" y="37211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6" name="Google Shape;10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6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9"/>
          <p:cNvSpPr/>
          <p:nvPr/>
        </p:nvSpPr>
        <p:spPr>
          <a:xfrm>
            <a:off x="-5478335" y="-11"/>
            <a:ext cx="14622345" cy="6907933"/>
          </a:xfrm>
          <a:custGeom>
            <a:avLst/>
            <a:gdLst/>
            <a:ahLst/>
            <a:cxnLst/>
            <a:rect l="l" t="t" r="r" b="b"/>
            <a:pathLst>
              <a:path w="128078" h="60507" extrusionOk="0">
                <a:moveTo>
                  <a:pt x="1" y="1"/>
                </a:moveTo>
                <a:lnTo>
                  <a:pt x="1" y="17492"/>
                </a:lnTo>
                <a:lnTo>
                  <a:pt x="2850" y="16637"/>
                </a:lnTo>
                <a:lnTo>
                  <a:pt x="5755" y="15896"/>
                </a:lnTo>
                <a:lnTo>
                  <a:pt x="8604" y="15213"/>
                </a:lnTo>
                <a:lnTo>
                  <a:pt x="11510" y="14529"/>
                </a:lnTo>
                <a:lnTo>
                  <a:pt x="14472" y="13959"/>
                </a:lnTo>
                <a:lnTo>
                  <a:pt x="17435" y="13447"/>
                </a:lnTo>
                <a:lnTo>
                  <a:pt x="20397" y="13048"/>
                </a:lnTo>
                <a:lnTo>
                  <a:pt x="23417" y="12706"/>
                </a:lnTo>
                <a:lnTo>
                  <a:pt x="24386" y="12649"/>
                </a:lnTo>
                <a:lnTo>
                  <a:pt x="25354" y="12649"/>
                </a:lnTo>
                <a:lnTo>
                  <a:pt x="25867" y="12706"/>
                </a:lnTo>
                <a:lnTo>
                  <a:pt x="26323" y="12820"/>
                </a:lnTo>
                <a:lnTo>
                  <a:pt x="26778" y="12934"/>
                </a:lnTo>
                <a:lnTo>
                  <a:pt x="27177" y="13162"/>
                </a:lnTo>
                <a:lnTo>
                  <a:pt x="27690" y="13504"/>
                </a:lnTo>
                <a:lnTo>
                  <a:pt x="28089" y="13902"/>
                </a:lnTo>
                <a:lnTo>
                  <a:pt x="28431" y="14358"/>
                </a:lnTo>
                <a:lnTo>
                  <a:pt x="28659" y="14871"/>
                </a:lnTo>
                <a:lnTo>
                  <a:pt x="28830" y="15441"/>
                </a:lnTo>
                <a:lnTo>
                  <a:pt x="28887" y="16010"/>
                </a:lnTo>
                <a:lnTo>
                  <a:pt x="28944" y="16637"/>
                </a:lnTo>
                <a:lnTo>
                  <a:pt x="28887" y="17264"/>
                </a:lnTo>
                <a:lnTo>
                  <a:pt x="28773" y="17948"/>
                </a:lnTo>
                <a:lnTo>
                  <a:pt x="28659" y="18631"/>
                </a:lnTo>
                <a:lnTo>
                  <a:pt x="28260" y="19942"/>
                </a:lnTo>
                <a:lnTo>
                  <a:pt x="27804" y="21252"/>
                </a:lnTo>
                <a:lnTo>
                  <a:pt x="27234" y="22448"/>
                </a:lnTo>
                <a:lnTo>
                  <a:pt x="26323" y="24613"/>
                </a:lnTo>
                <a:lnTo>
                  <a:pt x="25525" y="26778"/>
                </a:lnTo>
                <a:lnTo>
                  <a:pt x="24841" y="28943"/>
                </a:lnTo>
                <a:lnTo>
                  <a:pt x="24272" y="31222"/>
                </a:lnTo>
                <a:lnTo>
                  <a:pt x="23816" y="33444"/>
                </a:lnTo>
                <a:lnTo>
                  <a:pt x="23474" y="35723"/>
                </a:lnTo>
                <a:lnTo>
                  <a:pt x="23303" y="38059"/>
                </a:lnTo>
                <a:lnTo>
                  <a:pt x="23189" y="40338"/>
                </a:lnTo>
                <a:lnTo>
                  <a:pt x="23189" y="41364"/>
                </a:lnTo>
                <a:lnTo>
                  <a:pt x="23246" y="42332"/>
                </a:lnTo>
                <a:lnTo>
                  <a:pt x="23360" y="43358"/>
                </a:lnTo>
                <a:lnTo>
                  <a:pt x="23531" y="44326"/>
                </a:lnTo>
                <a:lnTo>
                  <a:pt x="23759" y="45238"/>
                </a:lnTo>
                <a:lnTo>
                  <a:pt x="24044" y="46207"/>
                </a:lnTo>
                <a:lnTo>
                  <a:pt x="24500" y="47061"/>
                </a:lnTo>
                <a:lnTo>
                  <a:pt x="25012" y="47859"/>
                </a:lnTo>
                <a:lnTo>
                  <a:pt x="25354" y="48258"/>
                </a:lnTo>
                <a:lnTo>
                  <a:pt x="25696" y="48656"/>
                </a:lnTo>
                <a:lnTo>
                  <a:pt x="26437" y="49283"/>
                </a:lnTo>
                <a:lnTo>
                  <a:pt x="27234" y="49853"/>
                </a:lnTo>
                <a:lnTo>
                  <a:pt x="28089" y="50252"/>
                </a:lnTo>
                <a:lnTo>
                  <a:pt x="29000" y="50594"/>
                </a:lnTo>
                <a:lnTo>
                  <a:pt x="29969" y="50821"/>
                </a:lnTo>
                <a:lnTo>
                  <a:pt x="30995" y="50992"/>
                </a:lnTo>
                <a:lnTo>
                  <a:pt x="32020" y="51049"/>
                </a:lnTo>
                <a:lnTo>
                  <a:pt x="33046" y="51049"/>
                </a:lnTo>
                <a:lnTo>
                  <a:pt x="34128" y="50992"/>
                </a:lnTo>
                <a:lnTo>
                  <a:pt x="35211" y="50878"/>
                </a:lnTo>
                <a:lnTo>
                  <a:pt x="36236" y="50707"/>
                </a:lnTo>
                <a:lnTo>
                  <a:pt x="37319" y="50480"/>
                </a:lnTo>
                <a:lnTo>
                  <a:pt x="38401" y="50195"/>
                </a:lnTo>
                <a:lnTo>
                  <a:pt x="39427" y="49910"/>
                </a:lnTo>
                <a:lnTo>
                  <a:pt x="40395" y="49568"/>
                </a:lnTo>
                <a:lnTo>
                  <a:pt x="43187" y="48599"/>
                </a:lnTo>
                <a:lnTo>
                  <a:pt x="45922" y="47574"/>
                </a:lnTo>
                <a:lnTo>
                  <a:pt x="48656" y="46491"/>
                </a:lnTo>
                <a:lnTo>
                  <a:pt x="51391" y="45352"/>
                </a:lnTo>
                <a:lnTo>
                  <a:pt x="56861" y="43130"/>
                </a:lnTo>
                <a:lnTo>
                  <a:pt x="62330" y="40908"/>
                </a:lnTo>
                <a:lnTo>
                  <a:pt x="65065" y="39882"/>
                </a:lnTo>
                <a:lnTo>
                  <a:pt x="67800" y="38914"/>
                </a:lnTo>
                <a:lnTo>
                  <a:pt x="70591" y="38002"/>
                </a:lnTo>
                <a:lnTo>
                  <a:pt x="73383" y="37205"/>
                </a:lnTo>
                <a:lnTo>
                  <a:pt x="76175" y="36464"/>
                </a:lnTo>
                <a:lnTo>
                  <a:pt x="79023" y="35894"/>
                </a:lnTo>
                <a:lnTo>
                  <a:pt x="80448" y="35609"/>
                </a:lnTo>
                <a:lnTo>
                  <a:pt x="81872" y="35382"/>
                </a:lnTo>
                <a:lnTo>
                  <a:pt x="83353" y="35211"/>
                </a:lnTo>
                <a:lnTo>
                  <a:pt x="84778" y="35097"/>
                </a:lnTo>
                <a:lnTo>
                  <a:pt x="85803" y="35040"/>
                </a:lnTo>
                <a:lnTo>
                  <a:pt x="86772" y="35040"/>
                </a:lnTo>
                <a:lnTo>
                  <a:pt x="87228" y="35097"/>
                </a:lnTo>
                <a:lnTo>
                  <a:pt x="87740" y="35154"/>
                </a:lnTo>
                <a:lnTo>
                  <a:pt x="88196" y="35325"/>
                </a:lnTo>
                <a:lnTo>
                  <a:pt x="88652" y="35495"/>
                </a:lnTo>
                <a:lnTo>
                  <a:pt x="89165" y="35780"/>
                </a:lnTo>
                <a:lnTo>
                  <a:pt x="89678" y="36179"/>
                </a:lnTo>
                <a:lnTo>
                  <a:pt x="90076" y="36578"/>
                </a:lnTo>
                <a:lnTo>
                  <a:pt x="90361" y="37034"/>
                </a:lnTo>
                <a:lnTo>
                  <a:pt x="90646" y="37547"/>
                </a:lnTo>
                <a:lnTo>
                  <a:pt x="90874" y="38116"/>
                </a:lnTo>
                <a:lnTo>
                  <a:pt x="91045" y="38686"/>
                </a:lnTo>
                <a:lnTo>
                  <a:pt x="91159" y="39313"/>
                </a:lnTo>
                <a:lnTo>
                  <a:pt x="91216" y="39939"/>
                </a:lnTo>
                <a:lnTo>
                  <a:pt x="91273" y="40566"/>
                </a:lnTo>
                <a:lnTo>
                  <a:pt x="91216" y="41250"/>
                </a:lnTo>
                <a:lnTo>
                  <a:pt x="91159" y="41877"/>
                </a:lnTo>
                <a:lnTo>
                  <a:pt x="91045" y="42560"/>
                </a:lnTo>
                <a:lnTo>
                  <a:pt x="90931" y="43187"/>
                </a:lnTo>
                <a:lnTo>
                  <a:pt x="90760" y="43814"/>
                </a:lnTo>
                <a:lnTo>
                  <a:pt x="90532" y="44383"/>
                </a:lnTo>
                <a:lnTo>
                  <a:pt x="90076" y="45580"/>
                </a:lnTo>
                <a:lnTo>
                  <a:pt x="89564" y="46776"/>
                </a:lnTo>
                <a:lnTo>
                  <a:pt x="89051" y="47916"/>
                </a:lnTo>
                <a:lnTo>
                  <a:pt x="88595" y="49112"/>
                </a:lnTo>
                <a:lnTo>
                  <a:pt x="88196" y="50309"/>
                </a:lnTo>
                <a:lnTo>
                  <a:pt x="88025" y="50935"/>
                </a:lnTo>
                <a:lnTo>
                  <a:pt x="87968" y="51505"/>
                </a:lnTo>
                <a:lnTo>
                  <a:pt x="87854" y="52132"/>
                </a:lnTo>
                <a:lnTo>
                  <a:pt x="87854" y="52759"/>
                </a:lnTo>
                <a:lnTo>
                  <a:pt x="87854" y="53328"/>
                </a:lnTo>
                <a:lnTo>
                  <a:pt x="87968" y="53955"/>
                </a:lnTo>
                <a:lnTo>
                  <a:pt x="88082" y="54639"/>
                </a:lnTo>
                <a:lnTo>
                  <a:pt x="88310" y="55265"/>
                </a:lnTo>
                <a:lnTo>
                  <a:pt x="88595" y="55835"/>
                </a:lnTo>
                <a:lnTo>
                  <a:pt x="88937" y="56405"/>
                </a:lnTo>
                <a:lnTo>
                  <a:pt x="89279" y="56918"/>
                </a:lnTo>
                <a:lnTo>
                  <a:pt x="89735" y="57430"/>
                </a:lnTo>
                <a:lnTo>
                  <a:pt x="90190" y="57886"/>
                </a:lnTo>
                <a:lnTo>
                  <a:pt x="90703" y="58342"/>
                </a:lnTo>
                <a:lnTo>
                  <a:pt x="91273" y="58741"/>
                </a:lnTo>
                <a:lnTo>
                  <a:pt x="91843" y="59083"/>
                </a:lnTo>
                <a:lnTo>
                  <a:pt x="92412" y="59425"/>
                </a:lnTo>
                <a:lnTo>
                  <a:pt x="93039" y="59709"/>
                </a:lnTo>
                <a:lnTo>
                  <a:pt x="93723" y="59937"/>
                </a:lnTo>
                <a:lnTo>
                  <a:pt x="94349" y="60165"/>
                </a:lnTo>
                <a:lnTo>
                  <a:pt x="95033" y="60336"/>
                </a:lnTo>
                <a:lnTo>
                  <a:pt x="95660" y="60450"/>
                </a:lnTo>
                <a:lnTo>
                  <a:pt x="96343" y="60507"/>
                </a:lnTo>
                <a:lnTo>
                  <a:pt x="98338" y="60507"/>
                </a:lnTo>
                <a:lnTo>
                  <a:pt x="99705" y="60393"/>
                </a:lnTo>
                <a:lnTo>
                  <a:pt x="101015" y="60165"/>
                </a:lnTo>
                <a:lnTo>
                  <a:pt x="102326" y="59823"/>
                </a:lnTo>
                <a:lnTo>
                  <a:pt x="103636" y="59481"/>
                </a:lnTo>
                <a:lnTo>
                  <a:pt x="104890" y="59083"/>
                </a:lnTo>
                <a:lnTo>
                  <a:pt x="106200" y="58627"/>
                </a:lnTo>
                <a:lnTo>
                  <a:pt x="108935" y="57601"/>
                </a:lnTo>
                <a:lnTo>
                  <a:pt x="111726" y="56576"/>
                </a:lnTo>
                <a:lnTo>
                  <a:pt x="117196" y="54411"/>
                </a:lnTo>
                <a:lnTo>
                  <a:pt x="122608" y="52189"/>
                </a:lnTo>
                <a:lnTo>
                  <a:pt x="128078" y="50024"/>
                </a:lnTo>
                <a:lnTo>
                  <a:pt x="128078" y="23018"/>
                </a:lnTo>
                <a:lnTo>
                  <a:pt x="125286" y="23873"/>
                </a:lnTo>
                <a:lnTo>
                  <a:pt x="122494" y="24727"/>
                </a:lnTo>
                <a:lnTo>
                  <a:pt x="121469" y="25012"/>
                </a:lnTo>
                <a:lnTo>
                  <a:pt x="120443" y="25240"/>
                </a:lnTo>
                <a:lnTo>
                  <a:pt x="119361" y="25354"/>
                </a:lnTo>
                <a:lnTo>
                  <a:pt x="118278" y="25411"/>
                </a:lnTo>
                <a:lnTo>
                  <a:pt x="117766" y="25411"/>
                </a:lnTo>
                <a:lnTo>
                  <a:pt x="117253" y="25354"/>
                </a:lnTo>
                <a:lnTo>
                  <a:pt x="116740" y="25240"/>
                </a:lnTo>
                <a:lnTo>
                  <a:pt x="116284" y="25126"/>
                </a:lnTo>
                <a:lnTo>
                  <a:pt x="115829" y="24955"/>
                </a:lnTo>
                <a:lnTo>
                  <a:pt x="115373" y="24727"/>
                </a:lnTo>
                <a:lnTo>
                  <a:pt x="114974" y="24443"/>
                </a:lnTo>
                <a:lnTo>
                  <a:pt x="114575" y="24101"/>
                </a:lnTo>
                <a:lnTo>
                  <a:pt x="114290" y="23702"/>
                </a:lnTo>
                <a:lnTo>
                  <a:pt x="114005" y="23303"/>
                </a:lnTo>
                <a:lnTo>
                  <a:pt x="113777" y="22904"/>
                </a:lnTo>
                <a:lnTo>
                  <a:pt x="113550" y="22448"/>
                </a:lnTo>
                <a:lnTo>
                  <a:pt x="113436" y="21936"/>
                </a:lnTo>
                <a:lnTo>
                  <a:pt x="113265" y="21480"/>
                </a:lnTo>
                <a:lnTo>
                  <a:pt x="113151" y="20511"/>
                </a:lnTo>
                <a:lnTo>
                  <a:pt x="113094" y="19315"/>
                </a:lnTo>
                <a:lnTo>
                  <a:pt x="113151" y="18175"/>
                </a:lnTo>
                <a:lnTo>
                  <a:pt x="113265" y="16979"/>
                </a:lnTo>
                <a:lnTo>
                  <a:pt x="113436" y="15839"/>
                </a:lnTo>
                <a:lnTo>
                  <a:pt x="113834" y="13504"/>
                </a:lnTo>
                <a:lnTo>
                  <a:pt x="114005" y="12364"/>
                </a:lnTo>
                <a:lnTo>
                  <a:pt x="114176" y="11168"/>
                </a:lnTo>
                <a:lnTo>
                  <a:pt x="114233" y="9971"/>
                </a:lnTo>
                <a:lnTo>
                  <a:pt x="114176" y="8775"/>
                </a:lnTo>
                <a:lnTo>
                  <a:pt x="114005" y="7578"/>
                </a:lnTo>
                <a:lnTo>
                  <a:pt x="113834" y="7009"/>
                </a:lnTo>
                <a:lnTo>
                  <a:pt x="113664" y="6439"/>
                </a:lnTo>
                <a:lnTo>
                  <a:pt x="113493" y="5869"/>
                </a:lnTo>
                <a:lnTo>
                  <a:pt x="113208" y="5356"/>
                </a:lnTo>
                <a:lnTo>
                  <a:pt x="112923" y="4844"/>
                </a:lnTo>
                <a:lnTo>
                  <a:pt x="112638" y="4388"/>
                </a:lnTo>
                <a:lnTo>
                  <a:pt x="112239" y="3989"/>
                </a:lnTo>
                <a:lnTo>
                  <a:pt x="111840" y="3590"/>
                </a:lnTo>
                <a:lnTo>
                  <a:pt x="111385" y="3248"/>
                </a:lnTo>
                <a:lnTo>
                  <a:pt x="110929" y="2906"/>
                </a:lnTo>
                <a:lnTo>
                  <a:pt x="110416" y="2679"/>
                </a:lnTo>
                <a:lnTo>
                  <a:pt x="109903" y="2508"/>
                </a:lnTo>
                <a:lnTo>
                  <a:pt x="109334" y="2337"/>
                </a:lnTo>
                <a:lnTo>
                  <a:pt x="108764" y="2223"/>
                </a:lnTo>
                <a:lnTo>
                  <a:pt x="107681" y="2109"/>
                </a:lnTo>
                <a:lnTo>
                  <a:pt x="106542" y="2109"/>
                </a:lnTo>
                <a:lnTo>
                  <a:pt x="104263" y="2166"/>
                </a:lnTo>
                <a:lnTo>
                  <a:pt x="102041" y="2337"/>
                </a:lnTo>
                <a:lnTo>
                  <a:pt x="99762" y="2622"/>
                </a:lnTo>
                <a:lnTo>
                  <a:pt x="97540" y="2963"/>
                </a:lnTo>
                <a:lnTo>
                  <a:pt x="95318" y="3419"/>
                </a:lnTo>
                <a:lnTo>
                  <a:pt x="93153" y="3932"/>
                </a:lnTo>
                <a:lnTo>
                  <a:pt x="90931" y="4502"/>
                </a:lnTo>
                <a:lnTo>
                  <a:pt x="88709" y="5128"/>
                </a:lnTo>
                <a:lnTo>
                  <a:pt x="84322" y="6382"/>
                </a:lnTo>
                <a:lnTo>
                  <a:pt x="79935" y="7692"/>
                </a:lnTo>
                <a:lnTo>
                  <a:pt x="77713" y="8262"/>
                </a:lnTo>
                <a:lnTo>
                  <a:pt x="75548" y="8832"/>
                </a:lnTo>
                <a:lnTo>
                  <a:pt x="73326" y="9344"/>
                </a:lnTo>
                <a:lnTo>
                  <a:pt x="71104" y="9800"/>
                </a:lnTo>
                <a:lnTo>
                  <a:pt x="68939" y="10142"/>
                </a:lnTo>
                <a:lnTo>
                  <a:pt x="66717" y="10427"/>
                </a:lnTo>
                <a:lnTo>
                  <a:pt x="64495" y="10541"/>
                </a:lnTo>
                <a:lnTo>
                  <a:pt x="62273" y="10541"/>
                </a:lnTo>
                <a:lnTo>
                  <a:pt x="59994" y="10427"/>
                </a:lnTo>
                <a:lnTo>
                  <a:pt x="57772" y="10199"/>
                </a:lnTo>
                <a:lnTo>
                  <a:pt x="56690" y="10028"/>
                </a:lnTo>
                <a:lnTo>
                  <a:pt x="55607" y="9857"/>
                </a:lnTo>
                <a:lnTo>
                  <a:pt x="54525" y="9629"/>
                </a:lnTo>
                <a:lnTo>
                  <a:pt x="53442" y="9344"/>
                </a:lnTo>
                <a:lnTo>
                  <a:pt x="52417" y="9060"/>
                </a:lnTo>
                <a:lnTo>
                  <a:pt x="51391" y="8718"/>
                </a:lnTo>
                <a:lnTo>
                  <a:pt x="50366" y="8319"/>
                </a:lnTo>
                <a:lnTo>
                  <a:pt x="49397" y="7920"/>
                </a:lnTo>
                <a:lnTo>
                  <a:pt x="48429" y="7464"/>
                </a:lnTo>
                <a:lnTo>
                  <a:pt x="47517" y="7009"/>
                </a:lnTo>
                <a:lnTo>
                  <a:pt x="46605" y="6496"/>
                </a:lnTo>
                <a:lnTo>
                  <a:pt x="45751" y="5926"/>
                </a:lnTo>
                <a:lnTo>
                  <a:pt x="44896" y="5299"/>
                </a:lnTo>
                <a:lnTo>
                  <a:pt x="44042" y="4673"/>
                </a:lnTo>
                <a:lnTo>
                  <a:pt x="43301" y="3989"/>
                </a:lnTo>
                <a:lnTo>
                  <a:pt x="42560" y="3305"/>
                </a:lnTo>
                <a:lnTo>
                  <a:pt x="41877" y="2508"/>
                </a:lnTo>
                <a:lnTo>
                  <a:pt x="41193" y="1710"/>
                </a:lnTo>
                <a:lnTo>
                  <a:pt x="40566" y="912"/>
                </a:lnTo>
                <a:lnTo>
                  <a:pt x="39996" y="1"/>
                </a:ln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000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9" name="Google Shape;129;p9"/>
          <p:cNvGrpSpPr/>
          <p:nvPr/>
        </p:nvGrpSpPr>
        <p:grpSpPr>
          <a:xfrm>
            <a:off x="439290" y="345591"/>
            <a:ext cx="8323876" cy="4509653"/>
            <a:chOff x="363100" y="-600401"/>
            <a:chExt cx="10055419" cy="5447757"/>
          </a:xfrm>
        </p:grpSpPr>
        <p:sp>
          <p:nvSpPr>
            <p:cNvPr id="130" name="Google Shape;130;p9"/>
            <p:cNvSpPr/>
            <p:nvPr/>
          </p:nvSpPr>
          <p:spPr>
            <a:xfrm>
              <a:off x="7653625" y="-344942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9"/>
            <p:cNvSpPr/>
            <p:nvPr/>
          </p:nvSpPr>
          <p:spPr>
            <a:xfrm>
              <a:off x="635845" y="-32498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9"/>
            <p:cNvSpPr/>
            <p:nvPr/>
          </p:nvSpPr>
          <p:spPr>
            <a:xfrm>
              <a:off x="7677486" y="4523834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9"/>
            <p:cNvSpPr/>
            <p:nvPr/>
          </p:nvSpPr>
          <p:spPr>
            <a:xfrm>
              <a:off x="10351319" y="5034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9"/>
            <p:cNvSpPr/>
            <p:nvPr/>
          </p:nvSpPr>
          <p:spPr>
            <a:xfrm>
              <a:off x="8296825" y="329902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9"/>
            <p:cNvSpPr/>
            <p:nvPr/>
          </p:nvSpPr>
          <p:spPr>
            <a:xfrm>
              <a:off x="10218172" y="478015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9"/>
            <p:cNvSpPr/>
            <p:nvPr/>
          </p:nvSpPr>
          <p:spPr>
            <a:xfrm>
              <a:off x="9317835" y="445849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9"/>
            <p:cNvSpPr/>
            <p:nvPr/>
          </p:nvSpPr>
          <p:spPr>
            <a:xfrm>
              <a:off x="6407550" y="5034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9"/>
            <p:cNvSpPr/>
            <p:nvPr/>
          </p:nvSpPr>
          <p:spPr>
            <a:xfrm>
              <a:off x="876275" y="4759500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9"/>
            <p:cNvSpPr/>
            <p:nvPr/>
          </p:nvSpPr>
          <p:spPr>
            <a:xfrm>
              <a:off x="5685431" y="-57143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9"/>
            <p:cNvSpPr/>
            <p:nvPr/>
          </p:nvSpPr>
          <p:spPr>
            <a:xfrm>
              <a:off x="1761970" y="4625824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9"/>
            <p:cNvSpPr/>
            <p:nvPr/>
          </p:nvSpPr>
          <p:spPr>
            <a:xfrm>
              <a:off x="1350812" y="-600401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9"/>
            <p:cNvSpPr/>
            <p:nvPr/>
          </p:nvSpPr>
          <p:spPr>
            <a:xfrm>
              <a:off x="363100" y="37211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3" name="Google Shape;143;p9"/>
          <p:cNvSpPr txBox="1">
            <a:spLocks noGrp="1"/>
          </p:cNvSpPr>
          <p:nvPr>
            <p:ph type="title"/>
          </p:nvPr>
        </p:nvSpPr>
        <p:spPr>
          <a:xfrm>
            <a:off x="875100" y="1170975"/>
            <a:ext cx="3459300" cy="17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44" name="Google Shape;144;p9"/>
          <p:cNvSpPr txBox="1">
            <a:spLocks noGrp="1"/>
          </p:cNvSpPr>
          <p:nvPr>
            <p:ph type="subTitle" idx="1"/>
          </p:nvPr>
        </p:nvSpPr>
        <p:spPr>
          <a:xfrm>
            <a:off x="875100" y="3031675"/>
            <a:ext cx="3459300" cy="58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dk1"/>
        </a:solidFill>
        <a:effectLst/>
      </p:bgPr>
    </p:bg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18_1_1"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5"/>
          <p:cNvSpPr/>
          <p:nvPr/>
        </p:nvSpPr>
        <p:spPr>
          <a:xfrm>
            <a:off x="0" y="0"/>
            <a:ext cx="9144129" cy="4319897"/>
          </a:xfrm>
          <a:custGeom>
            <a:avLst/>
            <a:gdLst/>
            <a:ahLst/>
            <a:cxnLst/>
            <a:rect l="l" t="t" r="r" b="b"/>
            <a:pathLst>
              <a:path w="128078" h="60507" extrusionOk="0">
                <a:moveTo>
                  <a:pt x="1" y="1"/>
                </a:moveTo>
                <a:lnTo>
                  <a:pt x="1" y="17492"/>
                </a:lnTo>
                <a:lnTo>
                  <a:pt x="2850" y="16637"/>
                </a:lnTo>
                <a:lnTo>
                  <a:pt x="5755" y="15896"/>
                </a:lnTo>
                <a:lnTo>
                  <a:pt x="8604" y="15213"/>
                </a:lnTo>
                <a:lnTo>
                  <a:pt x="11510" y="14529"/>
                </a:lnTo>
                <a:lnTo>
                  <a:pt x="14472" y="13959"/>
                </a:lnTo>
                <a:lnTo>
                  <a:pt x="17435" y="13447"/>
                </a:lnTo>
                <a:lnTo>
                  <a:pt x="20397" y="13048"/>
                </a:lnTo>
                <a:lnTo>
                  <a:pt x="23417" y="12706"/>
                </a:lnTo>
                <a:lnTo>
                  <a:pt x="24386" y="12649"/>
                </a:lnTo>
                <a:lnTo>
                  <a:pt x="25354" y="12649"/>
                </a:lnTo>
                <a:lnTo>
                  <a:pt x="25867" y="12706"/>
                </a:lnTo>
                <a:lnTo>
                  <a:pt x="26323" y="12820"/>
                </a:lnTo>
                <a:lnTo>
                  <a:pt x="26778" y="12934"/>
                </a:lnTo>
                <a:lnTo>
                  <a:pt x="27177" y="13162"/>
                </a:lnTo>
                <a:lnTo>
                  <a:pt x="27690" y="13504"/>
                </a:lnTo>
                <a:lnTo>
                  <a:pt x="28089" y="13902"/>
                </a:lnTo>
                <a:lnTo>
                  <a:pt x="28431" y="14358"/>
                </a:lnTo>
                <a:lnTo>
                  <a:pt x="28659" y="14871"/>
                </a:lnTo>
                <a:lnTo>
                  <a:pt x="28830" y="15441"/>
                </a:lnTo>
                <a:lnTo>
                  <a:pt x="28887" y="16010"/>
                </a:lnTo>
                <a:lnTo>
                  <a:pt x="28944" y="16637"/>
                </a:lnTo>
                <a:lnTo>
                  <a:pt x="28887" y="17264"/>
                </a:lnTo>
                <a:lnTo>
                  <a:pt x="28773" y="17948"/>
                </a:lnTo>
                <a:lnTo>
                  <a:pt x="28659" y="18631"/>
                </a:lnTo>
                <a:lnTo>
                  <a:pt x="28260" y="19942"/>
                </a:lnTo>
                <a:lnTo>
                  <a:pt x="27804" y="21252"/>
                </a:lnTo>
                <a:lnTo>
                  <a:pt x="27234" y="22448"/>
                </a:lnTo>
                <a:lnTo>
                  <a:pt x="26323" y="24613"/>
                </a:lnTo>
                <a:lnTo>
                  <a:pt x="25525" y="26778"/>
                </a:lnTo>
                <a:lnTo>
                  <a:pt x="24841" y="28943"/>
                </a:lnTo>
                <a:lnTo>
                  <a:pt x="24272" y="31222"/>
                </a:lnTo>
                <a:lnTo>
                  <a:pt x="23816" y="33444"/>
                </a:lnTo>
                <a:lnTo>
                  <a:pt x="23474" y="35723"/>
                </a:lnTo>
                <a:lnTo>
                  <a:pt x="23303" y="38059"/>
                </a:lnTo>
                <a:lnTo>
                  <a:pt x="23189" y="40338"/>
                </a:lnTo>
                <a:lnTo>
                  <a:pt x="23189" y="41364"/>
                </a:lnTo>
                <a:lnTo>
                  <a:pt x="23246" y="42332"/>
                </a:lnTo>
                <a:lnTo>
                  <a:pt x="23360" y="43358"/>
                </a:lnTo>
                <a:lnTo>
                  <a:pt x="23531" y="44326"/>
                </a:lnTo>
                <a:lnTo>
                  <a:pt x="23759" y="45238"/>
                </a:lnTo>
                <a:lnTo>
                  <a:pt x="24044" y="46207"/>
                </a:lnTo>
                <a:lnTo>
                  <a:pt x="24500" y="47061"/>
                </a:lnTo>
                <a:lnTo>
                  <a:pt x="25012" y="47859"/>
                </a:lnTo>
                <a:lnTo>
                  <a:pt x="25354" y="48258"/>
                </a:lnTo>
                <a:lnTo>
                  <a:pt x="25696" y="48656"/>
                </a:lnTo>
                <a:lnTo>
                  <a:pt x="26437" y="49283"/>
                </a:lnTo>
                <a:lnTo>
                  <a:pt x="27234" y="49853"/>
                </a:lnTo>
                <a:lnTo>
                  <a:pt x="28089" y="50252"/>
                </a:lnTo>
                <a:lnTo>
                  <a:pt x="29000" y="50594"/>
                </a:lnTo>
                <a:lnTo>
                  <a:pt x="29969" y="50821"/>
                </a:lnTo>
                <a:lnTo>
                  <a:pt x="30995" y="50992"/>
                </a:lnTo>
                <a:lnTo>
                  <a:pt x="32020" y="51049"/>
                </a:lnTo>
                <a:lnTo>
                  <a:pt x="33046" y="51049"/>
                </a:lnTo>
                <a:lnTo>
                  <a:pt x="34128" y="50992"/>
                </a:lnTo>
                <a:lnTo>
                  <a:pt x="35211" y="50878"/>
                </a:lnTo>
                <a:lnTo>
                  <a:pt x="36236" y="50707"/>
                </a:lnTo>
                <a:lnTo>
                  <a:pt x="37319" y="50480"/>
                </a:lnTo>
                <a:lnTo>
                  <a:pt x="38401" y="50195"/>
                </a:lnTo>
                <a:lnTo>
                  <a:pt x="39427" y="49910"/>
                </a:lnTo>
                <a:lnTo>
                  <a:pt x="40395" y="49568"/>
                </a:lnTo>
                <a:lnTo>
                  <a:pt x="43187" y="48599"/>
                </a:lnTo>
                <a:lnTo>
                  <a:pt x="45922" y="47574"/>
                </a:lnTo>
                <a:lnTo>
                  <a:pt x="48656" y="46491"/>
                </a:lnTo>
                <a:lnTo>
                  <a:pt x="51391" y="45352"/>
                </a:lnTo>
                <a:lnTo>
                  <a:pt x="56861" y="43130"/>
                </a:lnTo>
                <a:lnTo>
                  <a:pt x="62330" y="40908"/>
                </a:lnTo>
                <a:lnTo>
                  <a:pt x="65065" y="39882"/>
                </a:lnTo>
                <a:lnTo>
                  <a:pt x="67800" y="38914"/>
                </a:lnTo>
                <a:lnTo>
                  <a:pt x="70591" y="38002"/>
                </a:lnTo>
                <a:lnTo>
                  <a:pt x="73383" y="37205"/>
                </a:lnTo>
                <a:lnTo>
                  <a:pt x="76175" y="36464"/>
                </a:lnTo>
                <a:lnTo>
                  <a:pt x="79023" y="35894"/>
                </a:lnTo>
                <a:lnTo>
                  <a:pt x="80448" y="35609"/>
                </a:lnTo>
                <a:lnTo>
                  <a:pt x="81872" y="35382"/>
                </a:lnTo>
                <a:lnTo>
                  <a:pt x="83353" y="35211"/>
                </a:lnTo>
                <a:lnTo>
                  <a:pt x="84778" y="35097"/>
                </a:lnTo>
                <a:lnTo>
                  <a:pt x="85803" y="35040"/>
                </a:lnTo>
                <a:lnTo>
                  <a:pt x="86772" y="35040"/>
                </a:lnTo>
                <a:lnTo>
                  <a:pt x="87228" y="35097"/>
                </a:lnTo>
                <a:lnTo>
                  <a:pt x="87740" y="35154"/>
                </a:lnTo>
                <a:lnTo>
                  <a:pt x="88196" y="35325"/>
                </a:lnTo>
                <a:lnTo>
                  <a:pt x="88652" y="35495"/>
                </a:lnTo>
                <a:lnTo>
                  <a:pt x="89165" y="35780"/>
                </a:lnTo>
                <a:lnTo>
                  <a:pt x="89678" y="36179"/>
                </a:lnTo>
                <a:lnTo>
                  <a:pt x="90076" y="36578"/>
                </a:lnTo>
                <a:lnTo>
                  <a:pt x="90361" y="37034"/>
                </a:lnTo>
                <a:lnTo>
                  <a:pt x="90646" y="37547"/>
                </a:lnTo>
                <a:lnTo>
                  <a:pt x="90874" y="38116"/>
                </a:lnTo>
                <a:lnTo>
                  <a:pt x="91045" y="38686"/>
                </a:lnTo>
                <a:lnTo>
                  <a:pt x="91159" y="39313"/>
                </a:lnTo>
                <a:lnTo>
                  <a:pt x="91216" y="39939"/>
                </a:lnTo>
                <a:lnTo>
                  <a:pt x="91273" y="40566"/>
                </a:lnTo>
                <a:lnTo>
                  <a:pt x="91216" y="41250"/>
                </a:lnTo>
                <a:lnTo>
                  <a:pt x="91159" y="41877"/>
                </a:lnTo>
                <a:lnTo>
                  <a:pt x="91045" y="42560"/>
                </a:lnTo>
                <a:lnTo>
                  <a:pt x="90931" y="43187"/>
                </a:lnTo>
                <a:lnTo>
                  <a:pt x="90760" y="43814"/>
                </a:lnTo>
                <a:lnTo>
                  <a:pt x="90532" y="44383"/>
                </a:lnTo>
                <a:lnTo>
                  <a:pt x="90076" y="45580"/>
                </a:lnTo>
                <a:lnTo>
                  <a:pt x="89564" y="46776"/>
                </a:lnTo>
                <a:lnTo>
                  <a:pt x="89051" y="47916"/>
                </a:lnTo>
                <a:lnTo>
                  <a:pt x="88595" y="49112"/>
                </a:lnTo>
                <a:lnTo>
                  <a:pt x="88196" y="50309"/>
                </a:lnTo>
                <a:lnTo>
                  <a:pt x="88025" y="50935"/>
                </a:lnTo>
                <a:lnTo>
                  <a:pt x="87968" y="51505"/>
                </a:lnTo>
                <a:lnTo>
                  <a:pt x="87854" y="52132"/>
                </a:lnTo>
                <a:lnTo>
                  <a:pt x="87854" y="52759"/>
                </a:lnTo>
                <a:lnTo>
                  <a:pt x="87854" y="53328"/>
                </a:lnTo>
                <a:lnTo>
                  <a:pt x="87968" y="53955"/>
                </a:lnTo>
                <a:lnTo>
                  <a:pt x="88082" y="54639"/>
                </a:lnTo>
                <a:lnTo>
                  <a:pt x="88310" y="55265"/>
                </a:lnTo>
                <a:lnTo>
                  <a:pt x="88595" y="55835"/>
                </a:lnTo>
                <a:lnTo>
                  <a:pt x="88937" y="56405"/>
                </a:lnTo>
                <a:lnTo>
                  <a:pt x="89279" y="56918"/>
                </a:lnTo>
                <a:lnTo>
                  <a:pt x="89735" y="57430"/>
                </a:lnTo>
                <a:lnTo>
                  <a:pt x="90190" y="57886"/>
                </a:lnTo>
                <a:lnTo>
                  <a:pt x="90703" y="58342"/>
                </a:lnTo>
                <a:lnTo>
                  <a:pt x="91273" y="58741"/>
                </a:lnTo>
                <a:lnTo>
                  <a:pt x="91843" y="59083"/>
                </a:lnTo>
                <a:lnTo>
                  <a:pt x="92412" y="59425"/>
                </a:lnTo>
                <a:lnTo>
                  <a:pt x="93039" y="59709"/>
                </a:lnTo>
                <a:lnTo>
                  <a:pt x="93723" y="59937"/>
                </a:lnTo>
                <a:lnTo>
                  <a:pt x="94349" y="60165"/>
                </a:lnTo>
                <a:lnTo>
                  <a:pt x="95033" y="60336"/>
                </a:lnTo>
                <a:lnTo>
                  <a:pt x="95660" y="60450"/>
                </a:lnTo>
                <a:lnTo>
                  <a:pt x="96343" y="60507"/>
                </a:lnTo>
                <a:lnTo>
                  <a:pt x="98338" y="60507"/>
                </a:lnTo>
                <a:lnTo>
                  <a:pt x="99705" y="60393"/>
                </a:lnTo>
                <a:lnTo>
                  <a:pt x="101015" y="60165"/>
                </a:lnTo>
                <a:lnTo>
                  <a:pt x="102326" y="59823"/>
                </a:lnTo>
                <a:lnTo>
                  <a:pt x="103636" y="59481"/>
                </a:lnTo>
                <a:lnTo>
                  <a:pt x="104890" y="59083"/>
                </a:lnTo>
                <a:lnTo>
                  <a:pt x="106200" y="58627"/>
                </a:lnTo>
                <a:lnTo>
                  <a:pt x="108935" y="57601"/>
                </a:lnTo>
                <a:lnTo>
                  <a:pt x="111726" y="56576"/>
                </a:lnTo>
                <a:lnTo>
                  <a:pt x="117196" y="54411"/>
                </a:lnTo>
                <a:lnTo>
                  <a:pt x="122608" y="52189"/>
                </a:lnTo>
                <a:lnTo>
                  <a:pt x="128078" y="50024"/>
                </a:lnTo>
                <a:lnTo>
                  <a:pt x="128078" y="23018"/>
                </a:lnTo>
                <a:lnTo>
                  <a:pt x="125286" y="23873"/>
                </a:lnTo>
                <a:lnTo>
                  <a:pt x="122494" y="24727"/>
                </a:lnTo>
                <a:lnTo>
                  <a:pt x="121469" y="25012"/>
                </a:lnTo>
                <a:lnTo>
                  <a:pt x="120443" y="25240"/>
                </a:lnTo>
                <a:lnTo>
                  <a:pt x="119361" y="25354"/>
                </a:lnTo>
                <a:lnTo>
                  <a:pt x="118278" y="25411"/>
                </a:lnTo>
                <a:lnTo>
                  <a:pt x="117766" y="25411"/>
                </a:lnTo>
                <a:lnTo>
                  <a:pt x="117253" y="25354"/>
                </a:lnTo>
                <a:lnTo>
                  <a:pt x="116740" y="25240"/>
                </a:lnTo>
                <a:lnTo>
                  <a:pt x="116284" y="25126"/>
                </a:lnTo>
                <a:lnTo>
                  <a:pt x="115829" y="24955"/>
                </a:lnTo>
                <a:lnTo>
                  <a:pt x="115373" y="24727"/>
                </a:lnTo>
                <a:lnTo>
                  <a:pt x="114974" y="24443"/>
                </a:lnTo>
                <a:lnTo>
                  <a:pt x="114575" y="24101"/>
                </a:lnTo>
                <a:lnTo>
                  <a:pt x="114290" y="23702"/>
                </a:lnTo>
                <a:lnTo>
                  <a:pt x="114005" y="23303"/>
                </a:lnTo>
                <a:lnTo>
                  <a:pt x="113777" y="22904"/>
                </a:lnTo>
                <a:lnTo>
                  <a:pt x="113550" y="22448"/>
                </a:lnTo>
                <a:lnTo>
                  <a:pt x="113436" y="21936"/>
                </a:lnTo>
                <a:lnTo>
                  <a:pt x="113265" y="21480"/>
                </a:lnTo>
                <a:lnTo>
                  <a:pt x="113151" y="20511"/>
                </a:lnTo>
                <a:lnTo>
                  <a:pt x="113094" y="19315"/>
                </a:lnTo>
                <a:lnTo>
                  <a:pt x="113151" y="18175"/>
                </a:lnTo>
                <a:lnTo>
                  <a:pt x="113265" y="16979"/>
                </a:lnTo>
                <a:lnTo>
                  <a:pt x="113436" y="15839"/>
                </a:lnTo>
                <a:lnTo>
                  <a:pt x="113834" y="13504"/>
                </a:lnTo>
                <a:lnTo>
                  <a:pt x="114005" y="12364"/>
                </a:lnTo>
                <a:lnTo>
                  <a:pt x="114176" y="11168"/>
                </a:lnTo>
                <a:lnTo>
                  <a:pt x="114233" y="9971"/>
                </a:lnTo>
                <a:lnTo>
                  <a:pt x="114176" y="8775"/>
                </a:lnTo>
                <a:lnTo>
                  <a:pt x="114005" y="7578"/>
                </a:lnTo>
                <a:lnTo>
                  <a:pt x="113834" y="7009"/>
                </a:lnTo>
                <a:lnTo>
                  <a:pt x="113664" y="6439"/>
                </a:lnTo>
                <a:lnTo>
                  <a:pt x="113493" y="5869"/>
                </a:lnTo>
                <a:lnTo>
                  <a:pt x="113208" y="5356"/>
                </a:lnTo>
                <a:lnTo>
                  <a:pt x="112923" y="4844"/>
                </a:lnTo>
                <a:lnTo>
                  <a:pt x="112638" y="4388"/>
                </a:lnTo>
                <a:lnTo>
                  <a:pt x="112239" y="3989"/>
                </a:lnTo>
                <a:lnTo>
                  <a:pt x="111840" y="3590"/>
                </a:lnTo>
                <a:lnTo>
                  <a:pt x="111385" y="3248"/>
                </a:lnTo>
                <a:lnTo>
                  <a:pt x="110929" y="2906"/>
                </a:lnTo>
                <a:lnTo>
                  <a:pt x="110416" y="2679"/>
                </a:lnTo>
                <a:lnTo>
                  <a:pt x="109903" y="2508"/>
                </a:lnTo>
                <a:lnTo>
                  <a:pt x="109334" y="2337"/>
                </a:lnTo>
                <a:lnTo>
                  <a:pt x="108764" y="2223"/>
                </a:lnTo>
                <a:lnTo>
                  <a:pt x="107681" y="2109"/>
                </a:lnTo>
                <a:lnTo>
                  <a:pt x="106542" y="2109"/>
                </a:lnTo>
                <a:lnTo>
                  <a:pt x="104263" y="2166"/>
                </a:lnTo>
                <a:lnTo>
                  <a:pt x="102041" y="2337"/>
                </a:lnTo>
                <a:lnTo>
                  <a:pt x="99762" y="2622"/>
                </a:lnTo>
                <a:lnTo>
                  <a:pt x="97540" y="2963"/>
                </a:lnTo>
                <a:lnTo>
                  <a:pt x="95318" y="3419"/>
                </a:lnTo>
                <a:lnTo>
                  <a:pt x="93153" y="3932"/>
                </a:lnTo>
                <a:lnTo>
                  <a:pt x="90931" y="4502"/>
                </a:lnTo>
                <a:lnTo>
                  <a:pt x="88709" y="5128"/>
                </a:lnTo>
                <a:lnTo>
                  <a:pt x="84322" y="6382"/>
                </a:lnTo>
                <a:lnTo>
                  <a:pt x="79935" y="7692"/>
                </a:lnTo>
                <a:lnTo>
                  <a:pt x="77713" y="8262"/>
                </a:lnTo>
                <a:lnTo>
                  <a:pt x="75548" y="8832"/>
                </a:lnTo>
                <a:lnTo>
                  <a:pt x="73326" y="9344"/>
                </a:lnTo>
                <a:lnTo>
                  <a:pt x="71104" y="9800"/>
                </a:lnTo>
                <a:lnTo>
                  <a:pt x="68939" y="10142"/>
                </a:lnTo>
                <a:lnTo>
                  <a:pt x="66717" y="10427"/>
                </a:lnTo>
                <a:lnTo>
                  <a:pt x="64495" y="10541"/>
                </a:lnTo>
                <a:lnTo>
                  <a:pt x="62273" y="10541"/>
                </a:lnTo>
                <a:lnTo>
                  <a:pt x="59994" y="10427"/>
                </a:lnTo>
                <a:lnTo>
                  <a:pt x="57772" y="10199"/>
                </a:lnTo>
                <a:lnTo>
                  <a:pt x="56690" y="10028"/>
                </a:lnTo>
                <a:lnTo>
                  <a:pt x="55607" y="9857"/>
                </a:lnTo>
                <a:lnTo>
                  <a:pt x="54525" y="9629"/>
                </a:lnTo>
                <a:lnTo>
                  <a:pt x="53442" y="9344"/>
                </a:lnTo>
                <a:lnTo>
                  <a:pt x="52417" y="9060"/>
                </a:lnTo>
                <a:lnTo>
                  <a:pt x="51391" y="8718"/>
                </a:lnTo>
                <a:lnTo>
                  <a:pt x="50366" y="8319"/>
                </a:lnTo>
                <a:lnTo>
                  <a:pt x="49397" y="7920"/>
                </a:lnTo>
                <a:lnTo>
                  <a:pt x="48429" y="7464"/>
                </a:lnTo>
                <a:lnTo>
                  <a:pt x="47517" y="7009"/>
                </a:lnTo>
                <a:lnTo>
                  <a:pt x="46605" y="6496"/>
                </a:lnTo>
                <a:lnTo>
                  <a:pt x="45751" y="5926"/>
                </a:lnTo>
                <a:lnTo>
                  <a:pt x="44896" y="5299"/>
                </a:lnTo>
                <a:lnTo>
                  <a:pt x="44042" y="4673"/>
                </a:lnTo>
                <a:lnTo>
                  <a:pt x="43301" y="3989"/>
                </a:lnTo>
                <a:lnTo>
                  <a:pt x="42560" y="3305"/>
                </a:lnTo>
                <a:lnTo>
                  <a:pt x="41877" y="2508"/>
                </a:lnTo>
                <a:lnTo>
                  <a:pt x="41193" y="1710"/>
                </a:lnTo>
                <a:lnTo>
                  <a:pt x="40566" y="912"/>
                </a:lnTo>
                <a:lnTo>
                  <a:pt x="39996" y="1"/>
                </a:ln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000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15"/>
          <p:cNvSpPr/>
          <p:nvPr/>
        </p:nvSpPr>
        <p:spPr>
          <a:xfrm rot="10800000">
            <a:off x="-644532" y="4188680"/>
            <a:ext cx="5342133" cy="2523747"/>
          </a:xfrm>
          <a:custGeom>
            <a:avLst/>
            <a:gdLst/>
            <a:ahLst/>
            <a:cxnLst/>
            <a:rect l="l" t="t" r="r" b="b"/>
            <a:pathLst>
              <a:path w="128078" h="60507" extrusionOk="0">
                <a:moveTo>
                  <a:pt x="1" y="1"/>
                </a:moveTo>
                <a:lnTo>
                  <a:pt x="1" y="17492"/>
                </a:lnTo>
                <a:lnTo>
                  <a:pt x="2850" y="16637"/>
                </a:lnTo>
                <a:lnTo>
                  <a:pt x="5755" y="15896"/>
                </a:lnTo>
                <a:lnTo>
                  <a:pt x="8604" y="15213"/>
                </a:lnTo>
                <a:lnTo>
                  <a:pt x="11510" y="14529"/>
                </a:lnTo>
                <a:lnTo>
                  <a:pt x="14472" y="13959"/>
                </a:lnTo>
                <a:lnTo>
                  <a:pt x="17435" y="13447"/>
                </a:lnTo>
                <a:lnTo>
                  <a:pt x="20397" y="13048"/>
                </a:lnTo>
                <a:lnTo>
                  <a:pt x="23417" y="12706"/>
                </a:lnTo>
                <a:lnTo>
                  <a:pt x="24386" y="12649"/>
                </a:lnTo>
                <a:lnTo>
                  <a:pt x="25354" y="12649"/>
                </a:lnTo>
                <a:lnTo>
                  <a:pt x="25867" y="12706"/>
                </a:lnTo>
                <a:lnTo>
                  <a:pt x="26323" y="12820"/>
                </a:lnTo>
                <a:lnTo>
                  <a:pt x="26778" y="12934"/>
                </a:lnTo>
                <a:lnTo>
                  <a:pt x="27177" y="13162"/>
                </a:lnTo>
                <a:lnTo>
                  <a:pt x="27690" y="13504"/>
                </a:lnTo>
                <a:lnTo>
                  <a:pt x="28089" y="13902"/>
                </a:lnTo>
                <a:lnTo>
                  <a:pt x="28431" y="14358"/>
                </a:lnTo>
                <a:lnTo>
                  <a:pt x="28659" y="14871"/>
                </a:lnTo>
                <a:lnTo>
                  <a:pt x="28830" y="15441"/>
                </a:lnTo>
                <a:lnTo>
                  <a:pt x="28887" y="16010"/>
                </a:lnTo>
                <a:lnTo>
                  <a:pt x="28944" y="16637"/>
                </a:lnTo>
                <a:lnTo>
                  <a:pt x="28887" y="17264"/>
                </a:lnTo>
                <a:lnTo>
                  <a:pt x="28773" y="17948"/>
                </a:lnTo>
                <a:lnTo>
                  <a:pt x="28659" y="18631"/>
                </a:lnTo>
                <a:lnTo>
                  <a:pt x="28260" y="19942"/>
                </a:lnTo>
                <a:lnTo>
                  <a:pt x="27804" y="21252"/>
                </a:lnTo>
                <a:lnTo>
                  <a:pt x="27234" y="22448"/>
                </a:lnTo>
                <a:lnTo>
                  <a:pt x="26323" y="24613"/>
                </a:lnTo>
                <a:lnTo>
                  <a:pt x="25525" y="26778"/>
                </a:lnTo>
                <a:lnTo>
                  <a:pt x="24841" y="28943"/>
                </a:lnTo>
                <a:lnTo>
                  <a:pt x="24272" y="31222"/>
                </a:lnTo>
                <a:lnTo>
                  <a:pt x="23816" y="33444"/>
                </a:lnTo>
                <a:lnTo>
                  <a:pt x="23474" y="35723"/>
                </a:lnTo>
                <a:lnTo>
                  <a:pt x="23303" y="38059"/>
                </a:lnTo>
                <a:lnTo>
                  <a:pt x="23189" y="40338"/>
                </a:lnTo>
                <a:lnTo>
                  <a:pt x="23189" y="41364"/>
                </a:lnTo>
                <a:lnTo>
                  <a:pt x="23246" y="42332"/>
                </a:lnTo>
                <a:lnTo>
                  <a:pt x="23360" y="43358"/>
                </a:lnTo>
                <a:lnTo>
                  <a:pt x="23531" y="44326"/>
                </a:lnTo>
                <a:lnTo>
                  <a:pt x="23759" y="45238"/>
                </a:lnTo>
                <a:lnTo>
                  <a:pt x="24044" y="46207"/>
                </a:lnTo>
                <a:lnTo>
                  <a:pt x="24500" y="47061"/>
                </a:lnTo>
                <a:lnTo>
                  <a:pt x="25012" y="47859"/>
                </a:lnTo>
                <a:lnTo>
                  <a:pt x="25354" y="48258"/>
                </a:lnTo>
                <a:lnTo>
                  <a:pt x="25696" y="48656"/>
                </a:lnTo>
                <a:lnTo>
                  <a:pt x="26437" y="49283"/>
                </a:lnTo>
                <a:lnTo>
                  <a:pt x="27234" y="49853"/>
                </a:lnTo>
                <a:lnTo>
                  <a:pt x="28089" y="50252"/>
                </a:lnTo>
                <a:lnTo>
                  <a:pt x="29000" y="50594"/>
                </a:lnTo>
                <a:lnTo>
                  <a:pt x="29969" y="50821"/>
                </a:lnTo>
                <a:lnTo>
                  <a:pt x="30995" y="50992"/>
                </a:lnTo>
                <a:lnTo>
                  <a:pt x="32020" y="51049"/>
                </a:lnTo>
                <a:lnTo>
                  <a:pt x="33046" y="51049"/>
                </a:lnTo>
                <a:lnTo>
                  <a:pt x="34128" y="50992"/>
                </a:lnTo>
                <a:lnTo>
                  <a:pt x="35211" y="50878"/>
                </a:lnTo>
                <a:lnTo>
                  <a:pt x="36236" y="50707"/>
                </a:lnTo>
                <a:lnTo>
                  <a:pt x="37319" y="50480"/>
                </a:lnTo>
                <a:lnTo>
                  <a:pt x="38401" y="50195"/>
                </a:lnTo>
                <a:lnTo>
                  <a:pt x="39427" y="49910"/>
                </a:lnTo>
                <a:lnTo>
                  <a:pt x="40395" y="49568"/>
                </a:lnTo>
                <a:lnTo>
                  <a:pt x="43187" y="48599"/>
                </a:lnTo>
                <a:lnTo>
                  <a:pt x="45922" y="47574"/>
                </a:lnTo>
                <a:lnTo>
                  <a:pt x="48656" y="46491"/>
                </a:lnTo>
                <a:lnTo>
                  <a:pt x="51391" y="45352"/>
                </a:lnTo>
                <a:lnTo>
                  <a:pt x="56861" y="43130"/>
                </a:lnTo>
                <a:lnTo>
                  <a:pt x="62330" y="40908"/>
                </a:lnTo>
                <a:lnTo>
                  <a:pt x="65065" y="39882"/>
                </a:lnTo>
                <a:lnTo>
                  <a:pt x="67800" y="38914"/>
                </a:lnTo>
                <a:lnTo>
                  <a:pt x="70591" y="38002"/>
                </a:lnTo>
                <a:lnTo>
                  <a:pt x="73383" y="37205"/>
                </a:lnTo>
                <a:lnTo>
                  <a:pt x="76175" y="36464"/>
                </a:lnTo>
                <a:lnTo>
                  <a:pt x="79023" y="35894"/>
                </a:lnTo>
                <a:lnTo>
                  <a:pt x="80448" y="35609"/>
                </a:lnTo>
                <a:lnTo>
                  <a:pt x="81872" y="35382"/>
                </a:lnTo>
                <a:lnTo>
                  <a:pt x="83353" y="35211"/>
                </a:lnTo>
                <a:lnTo>
                  <a:pt x="84778" y="35097"/>
                </a:lnTo>
                <a:lnTo>
                  <a:pt x="85803" y="35040"/>
                </a:lnTo>
                <a:lnTo>
                  <a:pt x="86772" y="35040"/>
                </a:lnTo>
                <a:lnTo>
                  <a:pt x="87228" y="35097"/>
                </a:lnTo>
                <a:lnTo>
                  <a:pt x="87740" y="35154"/>
                </a:lnTo>
                <a:lnTo>
                  <a:pt x="88196" y="35325"/>
                </a:lnTo>
                <a:lnTo>
                  <a:pt x="88652" y="35495"/>
                </a:lnTo>
                <a:lnTo>
                  <a:pt x="89165" y="35780"/>
                </a:lnTo>
                <a:lnTo>
                  <a:pt x="89678" y="36179"/>
                </a:lnTo>
                <a:lnTo>
                  <a:pt x="90076" y="36578"/>
                </a:lnTo>
                <a:lnTo>
                  <a:pt x="90361" y="37034"/>
                </a:lnTo>
                <a:lnTo>
                  <a:pt x="90646" y="37547"/>
                </a:lnTo>
                <a:lnTo>
                  <a:pt x="90874" y="38116"/>
                </a:lnTo>
                <a:lnTo>
                  <a:pt x="91045" y="38686"/>
                </a:lnTo>
                <a:lnTo>
                  <a:pt x="91159" y="39313"/>
                </a:lnTo>
                <a:lnTo>
                  <a:pt x="91216" y="39939"/>
                </a:lnTo>
                <a:lnTo>
                  <a:pt x="91273" y="40566"/>
                </a:lnTo>
                <a:lnTo>
                  <a:pt x="91216" y="41250"/>
                </a:lnTo>
                <a:lnTo>
                  <a:pt x="91159" y="41877"/>
                </a:lnTo>
                <a:lnTo>
                  <a:pt x="91045" y="42560"/>
                </a:lnTo>
                <a:lnTo>
                  <a:pt x="90931" y="43187"/>
                </a:lnTo>
                <a:lnTo>
                  <a:pt x="90760" y="43814"/>
                </a:lnTo>
                <a:lnTo>
                  <a:pt x="90532" y="44383"/>
                </a:lnTo>
                <a:lnTo>
                  <a:pt x="90076" y="45580"/>
                </a:lnTo>
                <a:lnTo>
                  <a:pt x="89564" y="46776"/>
                </a:lnTo>
                <a:lnTo>
                  <a:pt x="89051" y="47916"/>
                </a:lnTo>
                <a:lnTo>
                  <a:pt x="88595" y="49112"/>
                </a:lnTo>
                <a:lnTo>
                  <a:pt x="88196" y="50309"/>
                </a:lnTo>
                <a:lnTo>
                  <a:pt x="88025" y="50935"/>
                </a:lnTo>
                <a:lnTo>
                  <a:pt x="87968" y="51505"/>
                </a:lnTo>
                <a:lnTo>
                  <a:pt x="87854" y="52132"/>
                </a:lnTo>
                <a:lnTo>
                  <a:pt x="87854" y="52759"/>
                </a:lnTo>
                <a:lnTo>
                  <a:pt x="87854" y="53328"/>
                </a:lnTo>
                <a:lnTo>
                  <a:pt x="87968" y="53955"/>
                </a:lnTo>
                <a:lnTo>
                  <a:pt x="88082" y="54639"/>
                </a:lnTo>
                <a:lnTo>
                  <a:pt x="88310" y="55265"/>
                </a:lnTo>
                <a:lnTo>
                  <a:pt x="88595" y="55835"/>
                </a:lnTo>
                <a:lnTo>
                  <a:pt x="88937" y="56405"/>
                </a:lnTo>
                <a:lnTo>
                  <a:pt x="89279" y="56918"/>
                </a:lnTo>
                <a:lnTo>
                  <a:pt x="89735" y="57430"/>
                </a:lnTo>
                <a:lnTo>
                  <a:pt x="90190" y="57886"/>
                </a:lnTo>
                <a:lnTo>
                  <a:pt x="90703" y="58342"/>
                </a:lnTo>
                <a:lnTo>
                  <a:pt x="91273" y="58741"/>
                </a:lnTo>
                <a:lnTo>
                  <a:pt x="91843" y="59083"/>
                </a:lnTo>
                <a:lnTo>
                  <a:pt x="92412" y="59425"/>
                </a:lnTo>
                <a:lnTo>
                  <a:pt x="93039" y="59709"/>
                </a:lnTo>
                <a:lnTo>
                  <a:pt x="93723" y="59937"/>
                </a:lnTo>
                <a:lnTo>
                  <a:pt x="94349" y="60165"/>
                </a:lnTo>
                <a:lnTo>
                  <a:pt x="95033" y="60336"/>
                </a:lnTo>
                <a:lnTo>
                  <a:pt x="95660" y="60450"/>
                </a:lnTo>
                <a:lnTo>
                  <a:pt x="96343" y="60507"/>
                </a:lnTo>
                <a:lnTo>
                  <a:pt x="98338" y="60507"/>
                </a:lnTo>
                <a:lnTo>
                  <a:pt x="99705" y="60393"/>
                </a:lnTo>
                <a:lnTo>
                  <a:pt x="101015" y="60165"/>
                </a:lnTo>
                <a:lnTo>
                  <a:pt x="102326" y="59823"/>
                </a:lnTo>
                <a:lnTo>
                  <a:pt x="103636" y="59481"/>
                </a:lnTo>
                <a:lnTo>
                  <a:pt x="104890" y="59083"/>
                </a:lnTo>
                <a:lnTo>
                  <a:pt x="106200" y="58627"/>
                </a:lnTo>
                <a:lnTo>
                  <a:pt x="108935" y="57601"/>
                </a:lnTo>
                <a:lnTo>
                  <a:pt x="111726" y="56576"/>
                </a:lnTo>
                <a:lnTo>
                  <a:pt x="117196" y="54411"/>
                </a:lnTo>
                <a:lnTo>
                  <a:pt x="122608" y="52189"/>
                </a:lnTo>
                <a:lnTo>
                  <a:pt x="128078" y="50024"/>
                </a:lnTo>
                <a:lnTo>
                  <a:pt x="128078" y="23018"/>
                </a:lnTo>
                <a:lnTo>
                  <a:pt x="125286" y="23873"/>
                </a:lnTo>
                <a:lnTo>
                  <a:pt x="122494" y="24727"/>
                </a:lnTo>
                <a:lnTo>
                  <a:pt x="121469" y="25012"/>
                </a:lnTo>
                <a:lnTo>
                  <a:pt x="120443" y="25240"/>
                </a:lnTo>
                <a:lnTo>
                  <a:pt x="119361" y="25354"/>
                </a:lnTo>
                <a:lnTo>
                  <a:pt x="118278" y="25411"/>
                </a:lnTo>
                <a:lnTo>
                  <a:pt x="117766" y="25411"/>
                </a:lnTo>
                <a:lnTo>
                  <a:pt x="117253" y="25354"/>
                </a:lnTo>
                <a:lnTo>
                  <a:pt x="116740" y="25240"/>
                </a:lnTo>
                <a:lnTo>
                  <a:pt x="116284" y="25126"/>
                </a:lnTo>
                <a:lnTo>
                  <a:pt x="115829" y="24955"/>
                </a:lnTo>
                <a:lnTo>
                  <a:pt x="115373" y="24727"/>
                </a:lnTo>
                <a:lnTo>
                  <a:pt x="114974" y="24443"/>
                </a:lnTo>
                <a:lnTo>
                  <a:pt x="114575" y="24101"/>
                </a:lnTo>
                <a:lnTo>
                  <a:pt x="114290" y="23702"/>
                </a:lnTo>
                <a:lnTo>
                  <a:pt x="114005" y="23303"/>
                </a:lnTo>
                <a:lnTo>
                  <a:pt x="113777" y="22904"/>
                </a:lnTo>
                <a:lnTo>
                  <a:pt x="113550" y="22448"/>
                </a:lnTo>
                <a:lnTo>
                  <a:pt x="113436" y="21936"/>
                </a:lnTo>
                <a:lnTo>
                  <a:pt x="113265" y="21480"/>
                </a:lnTo>
                <a:lnTo>
                  <a:pt x="113151" y="20511"/>
                </a:lnTo>
                <a:lnTo>
                  <a:pt x="113094" y="19315"/>
                </a:lnTo>
                <a:lnTo>
                  <a:pt x="113151" y="18175"/>
                </a:lnTo>
                <a:lnTo>
                  <a:pt x="113265" y="16979"/>
                </a:lnTo>
                <a:lnTo>
                  <a:pt x="113436" y="15839"/>
                </a:lnTo>
                <a:lnTo>
                  <a:pt x="113834" y="13504"/>
                </a:lnTo>
                <a:lnTo>
                  <a:pt x="114005" y="12364"/>
                </a:lnTo>
                <a:lnTo>
                  <a:pt x="114176" y="11168"/>
                </a:lnTo>
                <a:lnTo>
                  <a:pt x="114233" y="9971"/>
                </a:lnTo>
                <a:lnTo>
                  <a:pt x="114176" y="8775"/>
                </a:lnTo>
                <a:lnTo>
                  <a:pt x="114005" y="7578"/>
                </a:lnTo>
                <a:lnTo>
                  <a:pt x="113834" y="7009"/>
                </a:lnTo>
                <a:lnTo>
                  <a:pt x="113664" y="6439"/>
                </a:lnTo>
                <a:lnTo>
                  <a:pt x="113493" y="5869"/>
                </a:lnTo>
                <a:lnTo>
                  <a:pt x="113208" y="5356"/>
                </a:lnTo>
                <a:lnTo>
                  <a:pt x="112923" y="4844"/>
                </a:lnTo>
                <a:lnTo>
                  <a:pt x="112638" y="4388"/>
                </a:lnTo>
                <a:lnTo>
                  <a:pt x="112239" y="3989"/>
                </a:lnTo>
                <a:lnTo>
                  <a:pt x="111840" y="3590"/>
                </a:lnTo>
                <a:lnTo>
                  <a:pt x="111385" y="3248"/>
                </a:lnTo>
                <a:lnTo>
                  <a:pt x="110929" y="2906"/>
                </a:lnTo>
                <a:lnTo>
                  <a:pt x="110416" y="2679"/>
                </a:lnTo>
                <a:lnTo>
                  <a:pt x="109903" y="2508"/>
                </a:lnTo>
                <a:lnTo>
                  <a:pt x="109334" y="2337"/>
                </a:lnTo>
                <a:lnTo>
                  <a:pt x="108764" y="2223"/>
                </a:lnTo>
                <a:lnTo>
                  <a:pt x="107681" y="2109"/>
                </a:lnTo>
                <a:lnTo>
                  <a:pt x="106542" y="2109"/>
                </a:lnTo>
                <a:lnTo>
                  <a:pt x="104263" y="2166"/>
                </a:lnTo>
                <a:lnTo>
                  <a:pt x="102041" y="2337"/>
                </a:lnTo>
                <a:lnTo>
                  <a:pt x="99762" y="2622"/>
                </a:lnTo>
                <a:lnTo>
                  <a:pt x="97540" y="2963"/>
                </a:lnTo>
                <a:lnTo>
                  <a:pt x="95318" y="3419"/>
                </a:lnTo>
                <a:lnTo>
                  <a:pt x="93153" y="3932"/>
                </a:lnTo>
                <a:lnTo>
                  <a:pt x="90931" y="4502"/>
                </a:lnTo>
                <a:lnTo>
                  <a:pt x="88709" y="5128"/>
                </a:lnTo>
                <a:lnTo>
                  <a:pt x="84322" y="6382"/>
                </a:lnTo>
                <a:lnTo>
                  <a:pt x="79935" y="7692"/>
                </a:lnTo>
                <a:lnTo>
                  <a:pt x="77713" y="8262"/>
                </a:lnTo>
                <a:lnTo>
                  <a:pt x="75548" y="8832"/>
                </a:lnTo>
                <a:lnTo>
                  <a:pt x="73326" y="9344"/>
                </a:lnTo>
                <a:lnTo>
                  <a:pt x="71104" y="9800"/>
                </a:lnTo>
                <a:lnTo>
                  <a:pt x="68939" y="10142"/>
                </a:lnTo>
                <a:lnTo>
                  <a:pt x="66717" y="10427"/>
                </a:lnTo>
                <a:lnTo>
                  <a:pt x="64495" y="10541"/>
                </a:lnTo>
                <a:lnTo>
                  <a:pt x="62273" y="10541"/>
                </a:lnTo>
                <a:lnTo>
                  <a:pt x="59994" y="10427"/>
                </a:lnTo>
                <a:lnTo>
                  <a:pt x="57772" y="10199"/>
                </a:lnTo>
                <a:lnTo>
                  <a:pt x="56690" y="10028"/>
                </a:lnTo>
                <a:lnTo>
                  <a:pt x="55607" y="9857"/>
                </a:lnTo>
                <a:lnTo>
                  <a:pt x="54525" y="9629"/>
                </a:lnTo>
                <a:lnTo>
                  <a:pt x="53442" y="9344"/>
                </a:lnTo>
                <a:lnTo>
                  <a:pt x="52417" y="9060"/>
                </a:lnTo>
                <a:lnTo>
                  <a:pt x="51391" y="8718"/>
                </a:lnTo>
                <a:lnTo>
                  <a:pt x="50366" y="8319"/>
                </a:lnTo>
                <a:lnTo>
                  <a:pt x="49397" y="7920"/>
                </a:lnTo>
                <a:lnTo>
                  <a:pt x="48429" y="7464"/>
                </a:lnTo>
                <a:lnTo>
                  <a:pt x="47517" y="7009"/>
                </a:lnTo>
                <a:lnTo>
                  <a:pt x="46605" y="6496"/>
                </a:lnTo>
                <a:lnTo>
                  <a:pt x="45751" y="5926"/>
                </a:lnTo>
                <a:lnTo>
                  <a:pt x="44896" y="5299"/>
                </a:lnTo>
                <a:lnTo>
                  <a:pt x="44042" y="4673"/>
                </a:lnTo>
                <a:lnTo>
                  <a:pt x="43301" y="3989"/>
                </a:lnTo>
                <a:lnTo>
                  <a:pt x="42560" y="3305"/>
                </a:lnTo>
                <a:lnTo>
                  <a:pt x="41877" y="2508"/>
                </a:lnTo>
                <a:lnTo>
                  <a:pt x="41193" y="1710"/>
                </a:lnTo>
                <a:lnTo>
                  <a:pt x="40566" y="912"/>
                </a:lnTo>
                <a:lnTo>
                  <a:pt x="39996" y="1"/>
                </a:ln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000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5" name="Google Shape;275;p15"/>
          <p:cNvGrpSpPr/>
          <p:nvPr/>
        </p:nvGrpSpPr>
        <p:grpSpPr>
          <a:xfrm>
            <a:off x="439290" y="345591"/>
            <a:ext cx="8323876" cy="4509653"/>
            <a:chOff x="363100" y="-600401"/>
            <a:chExt cx="10055419" cy="5447757"/>
          </a:xfrm>
        </p:grpSpPr>
        <p:sp>
          <p:nvSpPr>
            <p:cNvPr id="276" name="Google Shape;276;p15"/>
            <p:cNvSpPr/>
            <p:nvPr/>
          </p:nvSpPr>
          <p:spPr>
            <a:xfrm>
              <a:off x="7653625" y="-344942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5"/>
            <p:cNvSpPr/>
            <p:nvPr/>
          </p:nvSpPr>
          <p:spPr>
            <a:xfrm>
              <a:off x="635845" y="-32498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5"/>
            <p:cNvSpPr/>
            <p:nvPr/>
          </p:nvSpPr>
          <p:spPr>
            <a:xfrm>
              <a:off x="7677486" y="4523834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15"/>
            <p:cNvSpPr/>
            <p:nvPr/>
          </p:nvSpPr>
          <p:spPr>
            <a:xfrm>
              <a:off x="10351319" y="5034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5"/>
            <p:cNvSpPr/>
            <p:nvPr/>
          </p:nvSpPr>
          <p:spPr>
            <a:xfrm>
              <a:off x="8296825" y="329902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15"/>
            <p:cNvSpPr/>
            <p:nvPr/>
          </p:nvSpPr>
          <p:spPr>
            <a:xfrm>
              <a:off x="10218172" y="478015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15"/>
            <p:cNvSpPr/>
            <p:nvPr/>
          </p:nvSpPr>
          <p:spPr>
            <a:xfrm>
              <a:off x="9317835" y="445849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15"/>
            <p:cNvSpPr/>
            <p:nvPr/>
          </p:nvSpPr>
          <p:spPr>
            <a:xfrm>
              <a:off x="6407550" y="5034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15"/>
            <p:cNvSpPr/>
            <p:nvPr/>
          </p:nvSpPr>
          <p:spPr>
            <a:xfrm>
              <a:off x="876275" y="4759500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15"/>
            <p:cNvSpPr/>
            <p:nvPr/>
          </p:nvSpPr>
          <p:spPr>
            <a:xfrm>
              <a:off x="5685431" y="-57143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15"/>
            <p:cNvSpPr/>
            <p:nvPr/>
          </p:nvSpPr>
          <p:spPr>
            <a:xfrm>
              <a:off x="1761970" y="4625824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15"/>
            <p:cNvSpPr/>
            <p:nvPr/>
          </p:nvSpPr>
          <p:spPr>
            <a:xfrm>
              <a:off x="1350812" y="-600401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15"/>
            <p:cNvSpPr/>
            <p:nvPr/>
          </p:nvSpPr>
          <p:spPr>
            <a:xfrm>
              <a:off x="363100" y="37211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9" name="Google Shape;289;p15"/>
          <p:cNvSpPr txBox="1">
            <a:spLocks noGrp="1"/>
          </p:cNvSpPr>
          <p:nvPr>
            <p:ph type="body" idx="1"/>
          </p:nvPr>
        </p:nvSpPr>
        <p:spPr>
          <a:xfrm>
            <a:off x="3838557" y="1686750"/>
            <a:ext cx="4588500" cy="243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90" name="Google Shape;290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6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23_1"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19"/>
          <p:cNvSpPr/>
          <p:nvPr/>
        </p:nvSpPr>
        <p:spPr>
          <a:xfrm>
            <a:off x="-5478335" y="-11"/>
            <a:ext cx="14622345" cy="6907933"/>
          </a:xfrm>
          <a:custGeom>
            <a:avLst/>
            <a:gdLst/>
            <a:ahLst/>
            <a:cxnLst/>
            <a:rect l="l" t="t" r="r" b="b"/>
            <a:pathLst>
              <a:path w="128078" h="60507" extrusionOk="0">
                <a:moveTo>
                  <a:pt x="1" y="1"/>
                </a:moveTo>
                <a:lnTo>
                  <a:pt x="1" y="17492"/>
                </a:lnTo>
                <a:lnTo>
                  <a:pt x="2850" y="16637"/>
                </a:lnTo>
                <a:lnTo>
                  <a:pt x="5755" y="15896"/>
                </a:lnTo>
                <a:lnTo>
                  <a:pt x="8604" y="15213"/>
                </a:lnTo>
                <a:lnTo>
                  <a:pt x="11510" y="14529"/>
                </a:lnTo>
                <a:lnTo>
                  <a:pt x="14472" y="13959"/>
                </a:lnTo>
                <a:lnTo>
                  <a:pt x="17435" y="13447"/>
                </a:lnTo>
                <a:lnTo>
                  <a:pt x="20397" y="13048"/>
                </a:lnTo>
                <a:lnTo>
                  <a:pt x="23417" y="12706"/>
                </a:lnTo>
                <a:lnTo>
                  <a:pt x="24386" y="12649"/>
                </a:lnTo>
                <a:lnTo>
                  <a:pt x="25354" y="12649"/>
                </a:lnTo>
                <a:lnTo>
                  <a:pt x="25867" y="12706"/>
                </a:lnTo>
                <a:lnTo>
                  <a:pt x="26323" y="12820"/>
                </a:lnTo>
                <a:lnTo>
                  <a:pt x="26778" y="12934"/>
                </a:lnTo>
                <a:lnTo>
                  <a:pt x="27177" y="13162"/>
                </a:lnTo>
                <a:lnTo>
                  <a:pt x="27690" y="13504"/>
                </a:lnTo>
                <a:lnTo>
                  <a:pt x="28089" y="13902"/>
                </a:lnTo>
                <a:lnTo>
                  <a:pt x="28431" y="14358"/>
                </a:lnTo>
                <a:lnTo>
                  <a:pt x="28659" y="14871"/>
                </a:lnTo>
                <a:lnTo>
                  <a:pt x="28830" y="15441"/>
                </a:lnTo>
                <a:lnTo>
                  <a:pt x="28887" y="16010"/>
                </a:lnTo>
                <a:lnTo>
                  <a:pt x="28944" y="16637"/>
                </a:lnTo>
                <a:lnTo>
                  <a:pt x="28887" y="17264"/>
                </a:lnTo>
                <a:lnTo>
                  <a:pt x="28773" y="17948"/>
                </a:lnTo>
                <a:lnTo>
                  <a:pt x="28659" y="18631"/>
                </a:lnTo>
                <a:lnTo>
                  <a:pt x="28260" y="19942"/>
                </a:lnTo>
                <a:lnTo>
                  <a:pt x="27804" y="21252"/>
                </a:lnTo>
                <a:lnTo>
                  <a:pt x="27234" y="22448"/>
                </a:lnTo>
                <a:lnTo>
                  <a:pt x="26323" y="24613"/>
                </a:lnTo>
                <a:lnTo>
                  <a:pt x="25525" y="26778"/>
                </a:lnTo>
                <a:lnTo>
                  <a:pt x="24841" y="28943"/>
                </a:lnTo>
                <a:lnTo>
                  <a:pt x="24272" y="31222"/>
                </a:lnTo>
                <a:lnTo>
                  <a:pt x="23816" y="33444"/>
                </a:lnTo>
                <a:lnTo>
                  <a:pt x="23474" y="35723"/>
                </a:lnTo>
                <a:lnTo>
                  <a:pt x="23303" y="38059"/>
                </a:lnTo>
                <a:lnTo>
                  <a:pt x="23189" y="40338"/>
                </a:lnTo>
                <a:lnTo>
                  <a:pt x="23189" y="41364"/>
                </a:lnTo>
                <a:lnTo>
                  <a:pt x="23246" y="42332"/>
                </a:lnTo>
                <a:lnTo>
                  <a:pt x="23360" y="43358"/>
                </a:lnTo>
                <a:lnTo>
                  <a:pt x="23531" y="44326"/>
                </a:lnTo>
                <a:lnTo>
                  <a:pt x="23759" y="45238"/>
                </a:lnTo>
                <a:lnTo>
                  <a:pt x="24044" y="46207"/>
                </a:lnTo>
                <a:lnTo>
                  <a:pt x="24500" y="47061"/>
                </a:lnTo>
                <a:lnTo>
                  <a:pt x="25012" y="47859"/>
                </a:lnTo>
                <a:lnTo>
                  <a:pt x="25354" y="48258"/>
                </a:lnTo>
                <a:lnTo>
                  <a:pt x="25696" y="48656"/>
                </a:lnTo>
                <a:lnTo>
                  <a:pt x="26437" y="49283"/>
                </a:lnTo>
                <a:lnTo>
                  <a:pt x="27234" y="49853"/>
                </a:lnTo>
                <a:lnTo>
                  <a:pt x="28089" y="50252"/>
                </a:lnTo>
                <a:lnTo>
                  <a:pt x="29000" y="50594"/>
                </a:lnTo>
                <a:lnTo>
                  <a:pt x="29969" y="50821"/>
                </a:lnTo>
                <a:lnTo>
                  <a:pt x="30995" y="50992"/>
                </a:lnTo>
                <a:lnTo>
                  <a:pt x="32020" y="51049"/>
                </a:lnTo>
                <a:lnTo>
                  <a:pt x="33046" y="51049"/>
                </a:lnTo>
                <a:lnTo>
                  <a:pt x="34128" y="50992"/>
                </a:lnTo>
                <a:lnTo>
                  <a:pt x="35211" y="50878"/>
                </a:lnTo>
                <a:lnTo>
                  <a:pt x="36236" y="50707"/>
                </a:lnTo>
                <a:lnTo>
                  <a:pt x="37319" y="50480"/>
                </a:lnTo>
                <a:lnTo>
                  <a:pt x="38401" y="50195"/>
                </a:lnTo>
                <a:lnTo>
                  <a:pt x="39427" y="49910"/>
                </a:lnTo>
                <a:lnTo>
                  <a:pt x="40395" y="49568"/>
                </a:lnTo>
                <a:lnTo>
                  <a:pt x="43187" y="48599"/>
                </a:lnTo>
                <a:lnTo>
                  <a:pt x="45922" y="47574"/>
                </a:lnTo>
                <a:lnTo>
                  <a:pt x="48656" y="46491"/>
                </a:lnTo>
                <a:lnTo>
                  <a:pt x="51391" y="45352"/>
                </a:lnTo>
                <a:lnTo>
                  <a:pt x="56861" y="43130"/>
                </a:lnTo>
                <a:lnTo>
                  <a:pt x="62330" y="40908"/>
                </a:lnTo>
                <a:lnTo>
                  <a:pt x="65065" y="39882"/>
                </a:lnTo>
                <a:lnTo>
                  <a:pt x="67800" y="38914"/>
                </a:lnTo>
                <a:lnTo>
                  <a:pt x="70591" y="38002"/>
                </a:lnTo>
                <a:lnTo>
                  <a:pt x="73383" y="37205"/>
                </a:lnTo>
                <a:lnTo>
                  <a:pt x="76175" y="36464"/>
                </a:lnTo>
                <a:lnTo>
                  <a:pt x="79023" y="35894"/>
                </a:lnTo>
                <a:lnTo>
                  <a:pt x="80448" y="35609"/>
                </a:lnTo>
                <a:lnTo>
                  <a:pt x="81872" y="35382"/>
                </a:lnTo>
                <a:lnTo>
                  <a:pt x="83353" y="35211"/>
                </a:lnTo>
                <a:lnTo>
                  <a:pt x="84778" y="35097"/>
                </a:lnTo>
                <a:lnTo>
                  <a:pt x="85803" y="35040"/>
                </a:lnTo>
                <a:lnTo>
                  <a:pt x="86772" y="35040"/>
                </a:lnTo>
                <a:lnTo>
                  <a:pt x="87228" y="35097"/>
                </a:lnTo>
                <a:lnTo>
                  <a:pt x="87740" y="35154"/>
                </a:lnTo>
                <a:lnTo>
                  <a:pt x="88196" y="35325"/>
                </a:lnTo>
                <a:lnTo>
                  <a:pt x="88652" y="35495"/>
                </a:lnTo>
                <a:lnTo>
                  <a:pt x="89165" y="35780"/>
                </a:lnTo>
                <a:lnTo>
                  <a:pt x="89678" y="36179"/>
                </a:lnTo>
                <a:lnTo>
                  <a:pt x="90076" y="36578"/>
                </a:lnTo>
                <a:lnTo>
                  <a:pt x="90361" y="37034"/>
                </a:lnTo>
                <a:lnTo>
                  <a:pt x="90646" y="37547"/>
                </a:lnTo>
                <a:lnTo>
                  <a:pt x="90874" y="38116"/>
                </a:lnTo>
                <a:lnTo>
                  <a:pt x="91045" y="38686"/>
                </a:lnTo>
                <a:lnTo>
                  <a:pt x="91159" y="39313"/>
                </a:lnTo>
                <a:lnTo>
                  <a:pt x="91216" y="39939"/>
                </a:lnTo>
                <a:lnTo>
                  <a:pt x="91273" y="40566"/>
                </a:lnTo>
                <a:lnTo>
                  <a:pt x="91216" y="41250"/>
                </a:lnTo>
                <a:lnTo>
                  <a:pt x="91159" y="41877"/>
                </a:lnTo>
                <a:lnTo>
                  <a:pt x="91045" y="42560"/>
                </a:lnTo>
                <a:lnTo>
                  <a:pt x="90931" y="43187"/>
                </a:lnTo>
                <a:lnTo>
                  <a:pt x="90760" y="43814"/>
                </a:lnTo>
                <a:lnTo>
                  <a:pt x="90532" y="44383"/>
                </a:lnTo>
                <a:lnTo>
                  <a:pt x="90076" y="45580"/>
                </a:lnTo>
                <a:lnTo>
                  <a:pt x="89564" y="46776"/>
                </a:lnTo>
                <a:lnTo>
                  <a:pt x="89051" y="47916"/>
                </a:lnTo>
                <a:lnTo>
                  <a:pt x="88595" y="49112"/>
                </a:lnTo>
                <a:lnTo>
                  <a:pt x="88196" y="50309"/>
                </a:lnTo>
                <a:lnTo>
                  <a:pt x="88025" y="50935"/>
                </a:lnTo>
                <a:lnTo>
                  <a:pt x="87968" y="51505"/>
                </a:lnTo>
                <a:lnTo>
                  <a:pt x="87854" y="52132"/>
                </a:lnTo>
                <a:lnTo>
                  <a:pt x="87854" y="52759"/>
                </a:lnTo>
                <a:lnTo>
                  <a:pt x="87854" y="53328"/>
                </a:lnTo>
                <a:lnTo>
                  <a:pt x="87968" y="53955"/>
                </a:lnTo>
                <a:lnTo>
                  <a:pt x="88082" y="54639"/>
                </a:lnTo>
                <a:lnTo>
                  <a:pt x="88310" y="55265"/>
                </a:lnTo>
                <a:lnTo>
                  <a:pt x="88595" y="55835"/>
                </a:lnTo>
                <a:lnTo>
                  <a:pt x="88937" y="56405"/>
                </a:lnTo>
                <a:lnTo>
                  <a:pt x="89279" y="56918"/>
                </a:lnTo>
                <a:lnTo>
                  <a:pt x="89735" y="57430"/>
                </a:lnTo>
                <a:lnTo>
                  <a:pt x="90190" y="57886"/>
                </a:lnTo>
                <a:lnTo>
                  <a:pt x="90703" y="58342"/>
                </a:lnTo>
                <a:lnTo>
                  <a:pt x="91273" y="58741"/>
                </a:lnTo>
                <a:lnTo>
                  <a:pt x="91843" y="59083"/>
                </a:lnTo>
                <a:lnTo>
                  <a:pt x="92412" y="59425"/>
                </a:lnTo>
                <a:lnTo>
                  <a:pt x="93039" y="59709"/>
                </a:lnTo>
                <a:lnTo>
                  <a:pt x="93723" y="59937"/>
                </a:lnTo>
                <a:lnTo>
                  <a:pt x="94349" y="60165"/>
                </a:lnTo>
                <a:lnTo>
                  <a:pt x="95033" y="60336"/>
                </a:lnTo>
                <a:lnTo>
                  <a:pt x="95660" y="60450"/>
                </a:lnTo>
                <a:lnTo>
                  <a:pt x="96343" y="60507"/>
                </a:lnTo>
                <a:lnTo>
                  <a:pt x="98338" y="60507"/>
                </a:lnTo>
                <a:lnTo>
                  <a:pt x="99705" y="60393"/>
                </a:lnTo>
                <a:lnTo>
                  <a:pt x="101015" y="60165"/>
                </a:lnTo>
                <a:lnTo>
                  <a:pt x="102326" y="59823"/>
                </a:lnTo>
                <a:lnTo>
                  <a:pt x="103636" y="59481"/>
                </a:lnTo>
                <a:lnTo>
                  <a:pt x="104890" y="59083"/>
                </a:lnTo>
                <a:lnTo>
                  <a:pt x="106200" y="58627"/>
                </a:lnTo>
                <a:lnTo>
                  <a:pt x="108935" y="57601"/>
                </a:lnTo>
                <a:lnTo>
                  <a:pt x="111726" y="56576"/>
                </a:lnTo>
                <a:lnTo>
                  <a:pt x="117196" y="54411"/>
                </a:lnTo>
                <a:lnTo>
                  <a:pt x="122608" y="52189"/>
                </a:lnTo>
                <a:lnTo>
                  <a:pt x="128078" y="50024"/>
                </a:lnTo>
                <a:lnTo>
                  <a:pt x="128078" y="23018"/>
                </a:lnTo>
                <a:lnTo>
                  <a:pt x="125286" y="23873"/>
                </a:lnTo>
                <a:lnTo>
                  <a:pt x="122494" y="24727"/>
                </a:lnTo>
                <a:lnTo>
                  <a:pt x="121469" y="25012"/>
                </a:lnTo>
                <a:lnTo>
                  <a:pt x="120443" y="25240"/>
                </a:lnTo>
                <a:lnTo>
                  <a:pt x="119361" y="25354"/>
                </a:lnTo>
                <a:lnTo>
                  <a:pt x="118278" y="25411"/>
                </a:lnTo>
                <a:lnTo>
                  <a:pt x="117766" y="25411"/>
                </a:lnTo>
                <a:lnTo>
                  <a:pt x="117253" y="25354"/>
                </a:lnTo>
                <a:lnTo>
                  <a:pt x="116740" y="25240"/>
                </a:lnTo>
                <a:lnTo>
                  <a:pt x="116284" y="25126"/>
                </a:lnTo>
                <a:lnTo>
                  <a:pt x="115829" y="24955"/>
                </a:lnTo>
                <a:lnTo>
                  <a:pt x="115373" y="24727"/>
                </a:lnTo>
                <a:lnTo>
                  <a:pt x="114974" y="24443"/>
                </a:lnTo>
                <a:lnTo>
                  <a:pt x="114575" y="24101"/>
                </a:lnTo>
                <a:lnTo>
                  <a:pt x="114290" y="23702"/>
                </a:lnTo>
                <a:lnTo>
                  <a:pt x="114005" y="23303"/>
                </a:lnTo>
                <a:lnTo>
                  <a:pt x="113777" y="22904"/>
                </a:lnTo>
                <a:lnTo>
                  <a:pt x="113550" y="22448"/>
                </a:lnTo>
                <a:lnTo>
                  <a:pt x="113436" y="21936"/>
                </a:lnTo>
                <a:lnTo>
                  <a:pt x="113265" y="21480"/>
                </a:lnTo>
                <a:lnTo>
                  <a:pt x="113151" y="20511"/>
                </a:lnTo>
                <a:lnTo>
                  <a:pt x="113094" y="19315"/>
                </a:lnTo>
                <a:lnTo>
                  <a:pt x="113151" y="18175"/>
                </a:lnTo>
                <a:lnTo>
                  <a:pt x="113265" y="16979"/>
                </a:lnTo>
                <a:lnTo>
                  <a:pt x="113436" y="15839"/>
                </a:lnTo>
                <a:lnTo>
                  <a:pt x="113834" y="13504"/>
                </a:lnTo>
                <a:lnTo>
                  <a:pt x="114005" y="12364"/>
                </a:lnTo>
                <a:lnTo>
                  <a:pt x="114176" y="11168"/>
                </a:lnTo>
                <a:lnTo>
                  <a:pt x="114233" y="9971"/>
                </a:lnTo>
                <a:lnTo>
                  <a:pt x="114176" y="8775"/>
                </a:lnTo>
                <a:lnTo>
                  <a:pt x="114005" y="7578"/>
                </a:lnTo>
                <a:lnTo>
                  <a:pt x="113834" y="7009"/>
                </a:lnTo>
                <a:lnTo>
                  <a:pt x="113664" y="6439"/>
                </a:lnTo>
                <a:lnTo>
                  <a:pt x="113493" y="5869"/>
                </a:lnTo>
                <a:lnTo>
                  <a:pt x="113208" y="5356"/>
                </a:lnTo>
                <a:lnTo>
                  <a:pt x="112923" y="4844"/>
                </a:lnTo>
                <a:lnTo>
                  <a:pt x="112638" y="4388"/>
                </a:lnTo>
                <a:lnTo>
                  <a:pt x="112239" y="3989"/>
                </a:lnTo>
                <a:lnTo>
                  <a:pt x="111840" y="3590"/>
                </a:lnTo>
                <a:lnTo>
                  <a:pt x="111385" y="3248"/>
                </a:lnTo>
                <a:lnTo>
                  <a:pt x="110929" y="2906"/>
                </a:lnTo>
                <a:lnTo>
                  <a:pt x="110416" y="2679"/>
                </a:lnTo>
                <a:lnTo>
                  <a:pt x="109903" y="2508"/>
                </a:lnTo>
                <a:lnTo>
                  <a:pt x="109334" y="2337"/>
                </a:lnTo>
                <a:lnTo>
                  <a:pt x="108764" y="2223"/>
                </a:lnTo>
                <a:lnTo>
                  <a:pt x="107681" y="2109"/>
                </a:lnTo>
                <a:lnTo>
                  <a:pt x="106542" y="2109"/>
                </a:lnTo>
                <a:lnTo>
                  <a:pt x="104263" y="2166"/>
                </a:lnTo>
                <a:lnTo>
                  <a:pt x="102041" y="2337"/>
                </a:lnTo>
                <a:lnTo>
                  <a:pt x="99762" y="2622"/>
                </a:lnTo>
                <a:lnTo>
                  <a:pt x="97540" y="2963"/>
                </a:lnTo>
                <a:lnTo>
                  <a:pt x="95318" y="3419"/>
                </a:lnTo>
                <a:lnTo>
                  <a:pt x="93153" y="3932"/>
                </a:lnTo>
                <a:lnTo>
                  <a:pt x="90931" y="4502"/>
                </a:lnTo>
                <a:lnTo>
                  <a:pt x="88709" y="5128"/>
                </a:lnTo>
                <a:lnTo>
                  <a:pt x="84322" y="6382"/>
                </a:lnTo>
                <a:lnTo>
                  <a:pt x="79935" y="7692"/>
                </a:lnTo>
                <a:lnTo>
                  <a:pt x="77713" y="8262"/>
                </a:lnTo>
                <a:lnTo>
                  <a:pt x="75548" y="8832"/>
                </a:lnTo>
                <a:lnTo>
                  <a:pt x="73326" y="9344"/>
                </a:lnTo>
                <a:lnTo>
                  <a:pt x="71104" y="9800"/>
                </a:lnTo>
                <a:lnTo>
                  <a:pt x="68939" y="10142"/>
                </a:lnTo>
                <a:lnTo>
                  <a:pt x="66717" y="10427"/>
                </a:lnTo>
                <a:lnTo>
                  <a:pt x="64495" y="10541"/>
                </a:lnTo>
                <a:lnTo>
                  <a:pt x="62273" y="10541"/>
                </a:lnTo>
                <a:lnTo>
                  <a:pt x="59994" y="10427"/>
                </a:lnTo>
                <a:lnTo>
                  <a:pt x="57772" y="10199"/>
                </a:lnTo>
                <a:lnTo>
                  <a:pt x="56690" y="10028"/>
                </a:lnTo>
                <a:lnTo>
                  <a:pt x="55607" y="9857"/>
                </a:lnTo>
                <a:lnTo>
                  <a:pt x="54525" y="9629"/>
                </a:lnTo>
                <a:lnTo>
                  <a:pt x="53442" y="9344"/>
                </a:lnTo>
                <a:lnTo>
                  <a:pt x="52417" y="9060"/>
                </a:lnTo>
                <a:lnTo>
                  <a:pt x="51391" y="8718"/>
                </a:lnTo>
                <a:lnTo>
                  <a:pt x="50366" y="8319"/>
                </a:lnTo>
                <a:lnTo>
                  <a:pt x="49397" y="7920"/>
                </a:lnTo>
                <a:lnTo>
                  <a:pt x="48429" y="7464"/>
                </a:lnTo>
                <a:lnTo>
                  <a:pt x="47517" y="7009"/>
                </a:lnTo>
                <a:lnTo>
                  <a:pt x="46605" y="6496"/>
                </a:lnTo>
                <a:lnTo>
                  <a:pt x="45751" y="5926"/>
                </a:lnTo>
                <a:lnTo>
                  <a:pt x="44896" y="5299"/>
                </a:lnTo>
                <a:lnTo>
                  <a:pt x="44042" y="4673"/>
                </a:lnTo>
                <a:lnTo>
                  <a:pt x="43301" y="3989"/>
                </a:lnTo>
                <a:lnTo>
                  <a:pt x="42560" y="3305"/>
                </a:lnTo>
                <a:lnTo>
                  <a:pt x="41877" y="2508"/>
                </a:lnTo>
                <a:lnTo>
                  <a:pt x="41193" y="1710"/>
                </a:lnTo>
                <a:lnTo>
                  <a:pt x="40566" y="912"/>
                </a:lnTo>
                <a:lnTo>
                  <a:pt x="39996" y="1"/>
                </a:ln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000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19"/>
          <p:cNvSpPr txBox="1">
            <a:spLocks noGrp="1"/>
          </p:cNvSpPr>
          <p:nvPr>
            <p:ph type="subTitle" idx="1"/>
          </p:nvPr>
        </p:nvSpPr>
        <p:spPr>
          <a:xfrm>
            <a:off x="1594040" y="1641280"/>
            <a:ext cx="1791300" cy="37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100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9pPr>
          </a:lstStyle>
          <a:p>
            <a:endParaRPr/>
          </a:p>
        </p:txBody>
      </p:sp>
      <p:sp>
        <p:nvSpPr>
          <p:cNvPr id="353" name="Google Shape;353;p19"/>
          <p:cNvSpPr txBox="1">
            <a:spLocks noGrp="1"/>
          </p:cNvSpPr>
          <p:nvPr>
            <p:ph type="subTitle" idx="2"/>
          </p:nvPr>
        </p:nvSpPr>
        <p:spPr>
          <a:xfrm>
            <a:off x="1594040" y="2052462"/>
            <a:ext cx="1791300" cy="5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4" name="Google Shape;354;p19"/>
          <p:cNvSpPr txBox="1">
            <a:spLocks noGrp="1"/>
          </p:cNvSpPr>
          <p:nvPr>
            <p:ph type="subTitle" idx="3"/>
          </p:nvPr>
        </p:nvSpPr>
        <p:spPr>
          <a:xfrm>
            <a:off x="3676350" y="3166243"/>
            <a:ext cx="1791300" cy="37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100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9pPr>
          </a:lstStyle>
          <a:p>
            <a:endParaRPr/>
          </a:p>
        </p:txBody>
      </p:sp>
      <p:sp>
        <p:nvSpPr>
          <p:cNvPr id="355" name="Google Shape;355;p19"/>
          <p:cNvSpPr txBox="1">
            <a:spLocks noGrp="1"/>
          </p:cNvSpPr>
          <p:nvPr>
            <p:ph type="subTitle" idx="4"/>
          </p:nvPr>
        </p:nvSpPr>
        <p:spPr>
          <a:xfrm>
            <a:off x="3676350" y="3577424"/>
            <a:ext cx="1791300" cy="5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6" name="Google Shape;356;p19"/>
          <p:cNvSpPr txBox="1">
            <a:spLocks noGrp="1"/>
          </p:cNvSpPr>
          <p:nvPr>
            <p:ph type="subTitle" idx="5"/>
          </p:nvPr>
        </p:nvSpPr>
        <p:spPr>
          <a:xfrm>
            <a:off x="5758660" y="1641280"/>
            <a:ext cx="1791300" cy="37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100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9pPr>
          </a:lstStyle>
          <a:p>
            <a:endParaRPr/>
          </a:p>
        </p:txBody>
      </p:sp>
      <p:sp>
        <p:nvSpPr>
          <p:cNvPr id="357" name="Google Shape;357;p19"/>
          <p:cNvSpPr txBox="1">
            <a:spLocks noGrp="1"/>
          </p:cNvSpPr>
          <p:nvPr>
            <p:ph type="subTitle" idx="6"/>
          </p:nvPr>
        </p:nvSpPr>
        <p:spPr>
          <a:xfrm>
            <a:off x="5758660" y="2052462"/>
            <a:ext cx="1791300" cy="5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8" name="Google Shape;358;p19"/>
          <p:cNvSpPr txBox="1">
            <a:spLocks noGrp="1"/>
          </p:cNvSpPr>
          <p:nvPr>
            <p:ph type="subTitle" idx="7"/>
          </p:nvPr>
        </p:nvSpPr>
        <p:spPr>
          <a:xfrm>
            <a:off x="3676350" y="1641280"/>
            <a:ext cx="1791300" cy="37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100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9pPr>
          </a:lstStyle>
          <a:p>
            <a:endParaRPr/>
          </a:p>
        </p:txBody>
      </p:sp>
      <p:sp>
        <p:nvSpPr>
          <p:cNvPr id="359" name="Google Shape;359;p19"/>
          <p:cNvSpPr txBox="1">
            <a:spLocks noGrp="1"/>
          </p:cNvSpPr>
          <p:nvPr>
            <p:ph type="subTitle" idx="8"/>
          </p:nvPr>
        </p:nvSpPr>
        <p:spPr>
          <a:xfrm>
            <a:off x="3676350" y="2052462"/>
            <a:ext cx="1791300" cy="5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0" name="Google Shape;360;p19"/>
          <p:cNvSpPr txBox="1">
            <a:spLocks noGrp="1"/>
          </p:cNvSpPr>
          <p:nvPr>
            <p:ph type="subTitle" idx="9"/>
          </p:nvPr>
        </p:nvSpPr>
        <p:spPr>
          <a:xfrm>
            <a:off x="1594040" y="3164318"/>
            <a:ext cx="1791300" cy="37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100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9pPr>
          </a:lstStyle>
          <a:p>
            <a:endParaRPr/>
          </a:p>
        </p:txBody>
      </p:sp>
      <p:sp>
        <p:nvSpPr>
          <p:cNvPr id="361" name="Google Shape;361;p19"/>
          <p:cNvSpPr txBox="1">
            <a:spLocks noGrp="1"/>
          </p:cNvSpPr>
          <p:nvPr>
            <p:ph type="subTitle" idx="13"/>
          </p:nvPr>
        </p:nvSpPr>
        <p:spPr>
          <a:xfrm>
            <a:off x="1594040" y="3575500"/>
            <a:ext cx="1791300" cy="5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2" name="Google Shape;362;p19"/>
          <p:cNvSpPr txBox="1">
            <a:spLocks noGrp="1"/>
          </p:cNvSpPr>
          <p:nvPr>
            <p:ph type="subTitle" idx="14"/>
          </p:nvPr>
        </p:nvSpPr>
        <p:spPr>
          <a:xfrm>
            <a:off x="5758660" y="3164318"/>
            <a:ext cx="1791300" cy="37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100" b="1">
                <a:latin typeface="Oswald"/>
                <a:ea typeface="Oswald"/>
                <a:cs typeface="Oswald"/>
                <a:sym typeface="Oswa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2400"/>
              <a:buFont typeface="Gochi Hand"/>
              <a:buNone/>
              <a:defRPr sz="2400">
                <a:solidFill>
                  <a:schemeClr val="dk2"/>
                </a:solidFill>
                <a:latin typeface="Gochi Hand"/>
                <a:ea typeface="Gochi Hand"/>
                <a:cs typeface="Gochi Hand"/>
                <a:sym typeface="Gochi Hand"/>
              </a:defRPr>
            </a:lvl9pPr>
          </a:lstStyle>
          <a:p>
            <a:endParaRPr/>
          </a:p>
        </p:txBody>
      </p:sp>
      <p:sp>
        <p:nvSpPr>
          <p:cNvPr id="363" name="Google Shape;363;p19"/>
          <p:cNvSpPr txBox="1">
            <a:spLocks noGrp="1"/>
          </p:cNvSpPr>
          <p:nvPr>
            <p:ph type="subTitle" idx="15"/>
          </p:nvPr>
        </p:nvSpPr>
        <p:spPr>
          <a:xfrm>
            <a:off x="5758660" y="3575500"/>
            <a:ext cx="1791300" cy="5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4" name="Google Shape;364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6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365" name="Google Shape;365;p19"/>
          <p:cNvGrpSpPr/>
          <p:nvPr/>
        </p:nvGrpSpPr>
        <p:grpSpPr>
          <a:xfrm>
            <a:off x="439290" y="345591"/>
            <a:ext cx="8323876" cy="4509653"/>
            <a:chOff x="363100" y="-600401"/>
            <a:chExt cx="10055419" cy="5447757"/>
          </a:xfrm>
        </p:grpSpPr>
        <p:sp>
          <p:nvSpPr>
            <p:cNvPr id="366" name="Google Shape;366;p19"/>
            <p:cNvSpPr/>
            <p:nvPr/>
          </p:nvSpPr>
          <p:spPr>
            <a:xfrm>
              <a:off x="7653625" y="-344942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19"/>
            <p:cNvSpPr/>
            <p:nvPr/>
          </p:nvSpPr>
          <p:spPr>
            <a:xfrm>
              <a:off x="635845" y="-32498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19"/>
            <p:cNvSpPr/>
            <p:nvPr/>
          </p:nvSpPr>
          <p:spPr>
            <a:xfrm>
              <a:off x="7677486" y="4523834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19"/>
            <p:cNvSpPr/>
            <p:nvPr/>
          </p:nvSpPr>
          <p:spPr>
            <a:xfrm>
              <a:off x="10351319" y="5034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19"/>
            <p:cNvSpPr/>
            <p:nvPr/>
          </p:nvSpPr>
          <p:spPr>
            <a:xfrm>
              <a:off x="10218172" y="478015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19"/>
            <p:cNvSpPr/>
            <p:nvPr/>
          </p:nvSpPr>
          <p:spPr>
            <a:xfrm>
              <a:off x="9317835" y="445849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19"/>
            <p:cNvSpPr/>
            <p:nvPr/>
          </p:nvSpPr>
          <p:spPr>
            <a:xfrm>
              <a:off x="876275" y="4759500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19"/>
            <p:cNvSpPr/>
            <p:nvPr/>
          </p:nvSpPr>
          <p:spPr>
            <a:xfrm>
              <a:off x="5685431" y="-57143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19"/>
            <p:cNvSpPr/>
            <p:nvPr/>
          </p:nvSpPr>
          <p:spPr>
            <a:xfrm>
              <a:off x="1761970" y="4625824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19"/>
            <p:cNvSpPr/>
            <p:nvPr/>
          </p:nvSpPr>
          <p:spPr>
            <a:xfrm>
              <a:off x="1350812" y="-600401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19"/>
            <p:cNvSpPr/>
            <p:nvPr/>
          </p:nvSpPr>
          <p:spPr>
            <a:xfrm>
              <a:off x="363100" y="37211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29"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22"/>
          <p:cNvSpPr/>
          <p:nvPr/>
        </p:nvSpPr>
        <p:spPr>
          <a:xfrm>
            <a:off x="-3164625" y="-1538925"/>
            <a:ext cx="12308616" cy="5814874"/>
          </a:xfrm>
          <a:custGeom>
            <a:avLst/>
            <a:gdLst/>
            <a:ahLst/>
            <a:cxnLst/>
            <a:rect l="l" t="t" r="r" b="b"/>
            <a:pathLst>
              <a:path w="128078" h="60507" extrusionOk="0">
                <a:moveTo>
                  <a:pt x="1" y="1"/>
                </a:moveTo>
                <a:lnTo>
                  <a:pt x="1" y="17492"/>
                </a:lnTo>
                <a:lnTo>
                  <a:pt x="2850" y="16637"/>
                </a:lnTo>
                <a:lnTo>
                  <a:pt x="5755" y="15896"/>
                </a:lnTo>
                <a:lnTo>
                  <a:pt x="8604" y="15213"/>
                </a:lnTo>
                <a:lnTo>
                  <a:pt x="11510" y="14529"/>
                </a:lnTo>
                <a:lnTo>
                  <a:pt x="14472" y="13959"/>
                </a:lnTo>
                <a:lnTo>
                  <a:pt x="17435" y="13447"/>
                </a:lnTo>
                <a:lnTo>
                  <a:pt x="20397" y="13048"/>
                </a:lnTo>
                <a:lnTo>
                  <a:pt x="23417" y="12706"/>
                </a:lnTo>
                <a:lnTo>
                  <a:pt x="24386" y="12649"/>
                </a:lnTo>
                <a:lnTo>
                  <a:pt x="25354" y="12649"/>
                </a:lnTo>
                <a:lnTo>
                  <a:pt x="25867" y="12706"/>
                </a:lnTo>
                <a:lnTo>
                  <a:pt x="26323" y="12820"/>
                </a:lnTo>
                <a:lnTo>
                  <a:pt x="26778" y="12934"/>
                </a:lnTo>
                <a:lnTo>
                  <a:pt x="27177" y="13162"/>
                </a:lnTo>
                <a:lnTo>
                  <a:pt x="27690" y="13504"/>
                </a:lnTo>
                <a:lnTo>
                  <a:pt x="28089" y="13902"/>
                </a:lnTo>
                <a:lnTo>
                  <a:pt x="28431" y="14358"/>
                </a:lnTo>
                <a:lnTo>
                  <a:pt x="28659" y="14871"/>
                </a:lnTo>
                <a:lnTo>
                  <a:pt x="28830" y="15441"/>
                </a:lnTo>
                <a:lnTo>
                  <a:pt x="28887" y="16010"/>
                </a:lnTo>
                <a:lnTo>
                  <a:pt x="28944" y="16637"/>
                </a:lnTo>
                <a:lnTo>
                  <a:pt x="28887" y="17264"/>
                </a:lnTo>
                <a:lnTo>
                  <a:pt x="28773" y="17948"/>
                </a:lnTo>
                <a:lnTo>
                  <a:pt x="28659" y="18631"/>
                </a:lnTo>
                <a:lnTo>
                  <a:pt x="28260" y="19942"/>
                </a:lnTo>
                <a:lnTo>
                  <a:pt x="27804" y="21252"/>
                </a:lnTo>
                <a:lnTo>
                  <a:pt x="27234" y="22448"/>
                </a:lnTo>
                <a:lnTo>
                  <a:pt x="26323" y="24613"/>
                </a:lnTo>
                <a:lnTo>
                  <a:pt x="25525" y="26778"/>
                </a:lnTo>
                <a:lnTo>
                  <a:pt x="24841" y="28943"/>
                </a:lnTo>
                <a:lnTo>
                  <a:pt x="24272" y="31222"/>
                </a:lnTo>
                <a:lnTo>
                  <a:pt x="23816" y="33444"/>
                </a:lnTo>
                <a:lnTo>
                  <a:pt x="23474" y="35723"/>
                </a:lnTo>
                <a:lnTo>
                  <a:pt x="23303" y="38059"/>
                </a:lnTo>
                <a:lnTo>
                  <a:pt x="23189" y="40338"/>
                </a:lnTo>
                <a:lnTo>
                  <a:pt x="23189" y="41364"/>
                </a:lnTo>
                <a:lnTo>
                  <a:pt x="23246" y="42332"/>
                </a:lnTo>
                <a:lnTo>
                  <a:pt x="23360" y="43358"/>
                </a:lnTo>
                <a:lnTo>
                  <a:pt x="23531" y="44326"/>
                </a:lnTo>
                <a:lnTo>
                  <a:pt x="23759" y="45238"/>
                </a:lnTo>
                <a:lnTo>
                  <a:pt x="24044" y="46207"/>
                </a:lnTo>
                <a:lnTo>
                  <a:pt x="24500" y="47061"/>
                </a:lnTo>
                <a:lnTo>
                  <a:pt x="25012" y="47859"/>
                </a:lnTo>
                <a:lnTo>
                  <a:pt x="25354" y="48258"/>
                </a:lnTo>
                <a:lnTo>
                  <a:pt x="25696" y="48656"/>
                </a:lnTo>
                <a:lnTo>
                  <a:pt x="26437" y="49283"/>
                </a:lnTo>
                <a:lnTo>
                  <a:pt x="27234" y="49853"/>
                </a:lnTo>
                <a:lnTo>
                  <a:pt x="28089" y="50252"/>
                </a:lnTo>
                <a:lnTo>
                  <a:pt x="29000" y="50594"/>
                </a:lnTo>
                <a:lnTo>
                  <a:pt x="29969" y="50821"/>
                </a:lnTo>
                <a:lnTo>
                  <a:pt x="30995" y="50992"/>
                </a:lnTo>
                <a:lnTo>
                  <a:pt x="32020" y="51049"/>
                </a:lnTo>
                <a:lnTo>
                  <a:pt x="33046" y="51049"/>
                </a:lnTo>
                <a:lnTo>
                  <a:pt x="34128" y="50992"/>
                </a:lnTo>
                <a:lnTo>
                  <a:pt x="35211" y="50878"/>
                </a:lnTo>
                <a:lnTo>
                  <a:pt x="36236" y="50707"/>
                </a:lnTo>
                <a:lnTo>
                  <a:pt x="37319" y="50480"/>
                </a:lnTo>
                <a:lnTo>
                  <a:pt x="38401" y="50195"/>
                </a:lnTo>
                <a:lnTo>
                  <a:pt x="39427" y="49910"/>
                </a:lnTo>
                <a:lnTo>
                  <a:pt x="40395" y="49568"/>
                </a:lnTo>
                <a:lnTo>
                  <a:pt x="43187" y="48599"/>
                </a:lnTo>
                <a:lnTo>
                  <a:pt x="45922" y="47574"/>
                </a:lnTo>
                <a:lnTo>
                  <a:pt x="48656" y="46491"/>
                </a:lnTo>
                <a:lnTo>
                  <a:pt x="51391" y="45352"/>
                </a:lnTo>
                <a:lnTo>
                  <a:pt x="56861" y="43130"/>
                </a:lnTo>
                <a:lnTo>
                  <a:pt x="62330" y="40908"/>
                </a:lnTo>
                <a:lnTo>
                  <a:pt x="65065" y="39882"/>
                </a:lnTo>
                <a:lnTo>
                  <a:pt x="67800" y="38914"/>
                </a:lnTo>
                <a:lnTo>
                  <a:pt x="70591" y="38002"/>
                </a:lnTo>
                <a:lnTo>
                  <a:pt x="73383" y="37205"/>
                </a:lnTo>
                <a:lnTo>
                  <a:pt x="76175" y="36464"/>
                </a:lnTo>
                <a:lnTo>
                  <a:pt x="79023" y="35894"/>
                </a:lnTo>
                <a:lnTo>
                  <a:pt x="80448" y="35609"/>
                </a:lnTo>
                <a:lnTo>
                  <a:pt x="81872" y="35382"/>
                </a:lnTo>
                <a:lnTo>
                  <a:pt x="83353" y="35211"/>
                </a:lnTo>
                <a:lnTo>
                  <a:pt x="84778" y="35097"/>
                </a:lnTo>
                <a:lnTo>
                  <a:pt x="85803" y="35040"/>
                </a:lnTo>
                <a:lnTo>
                  <a:pt x="86772" y="35040"/>
                </a:lnTo>
                <a:lnTo>
                  <a:pt x="87228" y="35097"/>
                </a:lnTo>
                <a:lnTo>
                  <a:pt x="87740" y="35154"/>
                </a:lnTo>
                <a:lnTo>
                  <a:pt x="88196" y="35325"/>
                </a:lnTo>
                <a:lnTo>
                  <a:pt x="88652" y="35495"/>
                </a:lnTo>
                <a:lnTo>
                  <a:pt x="89165" y="35780"/>
                </a:lnTo>
                <a:lnTo>
                  <a:pt x="89678" y="36179"/>
                </a:lnTo>
                <a:lnTo>
                  <a:pt x="90076" y="36578"/>
                </a:lnTo>
                <a:lnTo>
                  <a:pt x="90361" y="37034"/>
                </a:lnTo>
                <a:lnTo>
                  <a:pt x="90646" y="37547"/>
                </a:lnTo>
                <a:lnTo>
                  <a:pt x="90874" y="38116"/>
                </a:lnTo>
                <a:lnTo>
                  <a:pt x="91045" y="38686"/>
                </a:lnTo>
                <a:lnTo>
                  <a:pt x="91159" y="39313"/>
                </a:lnTo>
                <a:lnTo>
                  <a:pt x="91216" y="39939"/>
                </a:lnTo>
                <a:lnTo>
                  <a:pt x="91273" y="40566"/>
                </a:lnTo>
                <a:lnTo>
                  <a:pt x="91216" y="41250"/>
                </a:lnTo>
                <a:lnTo>
                  <a:pt x="91159" y="41877"/>
                </a:lnTo>
                <a:lnTo>
                  <a:pt x="91045" y="42560"/>
                </a:lnTo>
                <a:lnTo>
                  <a:pt x="90931" y="43187"/>
                </a:lnTo>
                <a:lnTo>
                  <a:pt x="90760" y="43814"/>
                </a:lnTo>
                <a:lnTo>
                  <a:pt x="90532" y="44383"/>
                </a:lnTo>
                <a:lnTo>
                  <a:pt x="90076" y="45580"/>
                </a:lnTo>
                <a:lnTo>
                  <a:pt x="89564" y="46776"/>
                </a:lnTo>
                <a:lnTo>
                  <a:pt x="89051" y="47916"/>
                </a:lnTo>
                <a:lnTo>
                  <a:pt x="88595" y="49112"/>
                </a:lnTo>
                <a:lnTo>
                  <a:pt x="88196" y="50309"/>
                </a:lnTo>
                <a:lnTo>
                  <a:pt x="88025" y="50935"/>
                </a:lnTo>
                <a:lnTo>
                  <a:pt x="87968" y="51505"/>
                </a:lnTo>
                <a:lnTo>
                  <a:pt x="87854" y="52132"/>
                </a:lnTo>
                <a:lnTo>
                  <a:pt x="87854" y="52759"/>
                </a:lnTo>
                <a:lnTo>
                  <a:pt x="87854" y="53328"/>
                </a:lnTo>
                <a:lnTo>
                  <a:pt x="87968" y="53955"/>
                </a:lnTo>
                <a:lnTo>
                  <a:pt x="88082" y="54639"/>
                </a:lnTo>
                <a:lnTo>
                  <a:pt x="88310" y="55265"/>
                </a:lnTo>
                <a:lnTo>
                  <a:pt x="88595" y="55835"/>
                </a:lnTo>
                <a:lnTo>
                  <a:pt x="88937" y="56405"/>
                </a:lnTo>
                <a:lnTo>
                  <a:pt x="89279" y="56918"/>
                </a:lnTo>
                <a:lnTo>
                  <a:pt x="89735" y="57430"/>
                </a:lnTo>
                <a:lnTo>
                  <a:pt x="90190" y="57886"/>
                </a:lnTo>
                <a:lnTo>
                  <a:pt x="90703" y="58342"/>
                </a:lnTo>
                <a:lnTo>
                  <a:pt x="91273" y="58741"/>
                </a:lnTo>
                <a:lnTo>
                  <a:pt x="91843" y="59083"/>
                </a:lnTo>
                <a:lnTo>
                  <a:pt x="92412" y="59425"/>
                </a:lnTo>
                <a:lnTo>
                  <a:pt x="93039" y="59709"/>
                </a:lnTo>
                <a:lnTo>
                  <a:pt x="93723" y="59937"/>
                </a:lnTo>
                <a:lnTo>
                  <a:pt x="94349" y="60165"/>
                </a:lnTo>
                <a:lnTo>
                  <a:pt x="95033" y="60336"/>
                </a:lnTo>
                <a:lnTo>
                  <a:pt x="95660" y="60450"/>
                </a:lnTo>
                <a:lnTo>
                  <a:pt x="96343" y="60507"/>
                </a:lnTo>
                <a:lnTo>
                  <a:pt x="98338" y="60507"/>
                </a:lnTo>
                <a:lnTo>
                  <a:pt x="99705" y="60393"/>
                </a:lnTo>
                <a:lnTo>
                  <a:pt x="101015" y="60165"/>
                </a:lnTo>
                <a:lnTo>
                  <a:pt x="102326" y="59823"/>
                </a:lnTo>
                <a:lnTo>
                  <a:pt x="103636" y="59481"/>
                </a:lnTo>
                <a:lnTo>
                  <a:pt x="104890" y="59083"/>
                </a:lnTo>
                <a:lnTo>
                  <a:pt x="106200" y="58627"/>
                </a:lnTo>
                <a:lnTo>
                  <a:pt x="108935" y="57601"/>
                </a:lnTo>
                <a:lnTo>
                  <a:pt x="111726" y="56576"/>
                </a:lnTo>
                <a:lnTo>
                  <a:pt x="117196" y="54411"/>
                </a:lnTo>
                <a:lnTo>
                  <a:pt x="122608" y="52189"/>
                </a:lnTo>
                <a:lnTo>
                  <a:pt x="128078" y="50024"/>
                </a:lnTo>
                <a:lnTo>
                  <a:pt x="128078" y="23018"/>
                </a:lnTo>
                <a:lnTo>
                  <a:pt x="125286" y="23873"/>
                </a:lnTo>
                <a:lnTo>
                  <a:pt x="122494" y="24727"/>
                </a:lnTo>
                <a:lnTo>
                  <a:pt x="121469" y="25012"/>
                </a:lnTo>
                <a:lnTo>
                  <a:pt x="120443" y="25240"/>
                </a:lnTo>
                <a:lnTo>
                  <a:pt x="119361" y="25354"/>
                </a:lnTo>
                <a:lnTo>
                  <a:pt x="118278" y="25411"/>
                </a:lnTo>
                <a:lnTo>
                  <a:pt x="117766" y="25411"/>
                </a:lnTo>
                <a:lnTo>
                  <a:pt x="117253" y="25354"/>
                </a:lnTo>
                <a:lnTo>
                  <a:pt x="116740" y="25240"/>
                </a:lnTo>
                <a:lnTo>
                  <a:pt x="116284" y="25126"/>
                </a:lnTo>
                <a:lnTo>
                  <a:pt x="115829" y="24955"/>
                </a:lnTo>
                <a:lnTo>
                  <a:pt x="115373" y="24727"/>
                </a:lnTo>
                <a:lnTo>
                  <a:pt x="114974" y="24443"/>
                </a:lnTo>
                <a:lnTo>
                  <a:pt x="114575" y="24101"/>
                </a:lnTo>
                <a:lnTo>
                  <a:pt x="114290" y="23702"/>
                </a:lnTo>
                <a:lnTo>
                  <a:pt x="114005" y="23303"/>
                </a:lnTo>
                <a:lnTo>
                  <a:pt x="113777" y="22904"/>
                </a:lnTo>
                <a:lnTo>
                  <a:pt x="113550" y="22448"/>
                </a:lnTo>
                <a:lnTo>
                  <a:pt x="113436" y="21936"/>
                </a:lnTo>
                <a:lnTo>
                  <a:pt x="113265" y="21480"/>
                </a:lnTo>
                <a:lnTo>
                  <a:pt x="113151" y="20511"/>
                </a:lnTo>
                <a:lnTo>
                  <a:pt x="113094" y="19315"/>
                </a:lnTo>
                <a:lnTo>
                  <a:pt x="113151" y="18175"/>
                </a:lnTo>
                <a:lnTo>
                  <a:pt x="113265" y="16979"/>
                </a:lnTo>
                <a:lnTo>
                  <a:pt x="113436" y="15839"/>
                </a:lnTo>
                <a:lnTo>
                  <a:pt x="113834" y="13504"/>
                </a:lnTo>
                <a:lnTo>
                  <a:pt x="114005" y="12364"/>
                </a:lnTo>
                <a:lnTo>
                  <a:pt x="114176" y="11168"/>
                </a:lnTo>
                <a:lnTo>
                  <a:pt x="114233" y="9971"/>
                </a:lnTo>
                <a:lnTo>
                  <a:pt x="114176" y="8775"/>
                </a:lnTo>
                <a:lnTo>
                  <a:pt x="114005" y="7578"/>
                </a:lnTo>
                <a:lnTo>
                  <a:pt x="113834" y="7009"/>
                </a:lnTo>
                <a:lnTo>
                  <a:pt x="113664" y="6439"/>
                </a:lnTo>
                <a:lnTo>
                  <a:pt x="113493" y="5869"/>
                </a:lnTo>
                <a:lnTo>
                  <a:pt x="113208" y="5356"/>
                </a:lnTo>
                <a:lnTo>
                  <a:pt x="112923" y="4844"/>
                </a:lnTo>
                <a:lnTo>
                  <a:pt x="112638" y="4388"/>
                </a:lnTo>
                <a:lnTo>
                  <a:pt x="112239" y="3989"/>
                </a:lnTo>
                <a:lnTo>
                  <a:pt x="111840" y="3590"/>
                </a:lnTo>
                <a:lnTo>
                  <a:pt x="111385" y="3248"/>
                </a:lnTo>
                <a:lnTo>
                  <a:pt x="110929" y="2906"/>
                </a:lnTo>
                <a:lnTo>
                  <a:pt x="110416" y="2679"/>
                </a:lnTo>
                <a:lnTo>
                  <a:pt x="109903" y="2508"/>
                </a:lnTo>
                <a:lnTo>
                  <a:pt x="109334" y="2337"/>
                </a:lnTo>
                <a:lnTo>
                  <a:pt x="108764" y="2223"/>
                </a:lnTo>
                <a:lnTo>
                  <a:pt x="107681" y="2109"/>
                </a:lnTo>
                <a:lnTo>
                  <a:pt x="106542" y="2109"/>
                </a:lnTo>
                <a:lnTo>
                  <a:pt x="104263" y="2166"/>
                </a:lnTo>
                <a:lnTo>
                  <a:pt x="102041" y="2337"/>
                </a:lnTo>
                <a:lnTo>
                  <a:pt x="99762" y="2622"/>
                </a:lnTo>
                <a:lnTo>
                  <a:pt x="97540" y="2963"/>
                </a:lnTo>
                <a:lnTo>
                  <a:pt x="95318" y="3419"/>
                </a:lnTo>
                <a:lnTo>
                  <a:pt x="93153" y="3932"/>
                </a:lnTo>
                <a:lnTo>
                  <a:pt x="90931" y="4502"/>
                </a:lnTo>
                <a:lnTo>
                  <a:pt x="88709" y="5128"/>
                </a:lnTo>
                <a:lnTo>
                  <a:pt x="84322" y="6382"/>
                </a:lnTo>
                <a:lnTo>
                  <a:pt x="79935" y="7692"/>
                </a:lnTo>
                <a:lnTo>
                  <a:pt x="77713" y="8262"/>
                </a:lnTo>
                <a:lnTo>
                  <a:pt x="75548" y="8832"/>
                </a:lnTo>
                <a:lnTo>
                  <a:pt x="73326" y="9344"/>
                </a:lnTo>
                <a:lnTo>
                  <a:pt x="71104" y="9800"/>
                </a:lnTo>
                <a:lnTo>
                  <a:pt x="68939" y="10142"/>
                </a:lnTo>
                <a:lnTo>
                  <a:pt x="66717" y="10427"/>
                </a:lnTo>
                <a:lnTo>
                  <a:pt x="64495" y="10541"/>
                </a:lnTo>
                <a:lnTo>
                  <a:pt x="62273" y="10541"/>
                </a:lnTo>
                <a:lnTo>
                  <a:pt x="59994" y="10427"/>
                </a:lnTo>
                <a:lnTo>
                  <a:pt x="57772" y="10199"/>
                </a:lnTo>
                <a:lnTo>
                  <a:pt x="56690" y="10028"/>
                </a:lnTo>
                <a:lnTo>
                  <a:pt x="55607" y="9857"/>
                </a:lnTo>
                <a:lnTo>
                  <a:pt x="54525" y="9629"/>
                </a:lnTo>
                <a:lnTo>
                  <a:pt x="53442" y="9344"/>
                </a:lnTo>
                <a:lnTo>
                  <a:pt x="52417" y="9060"/>
                </a:lnTo>
                <a:lnTo>
                  <a:pt x="51391" y="8718"/>
                </a:lnTo>
                <a:lnTo>
                  <a:pt x="50366" y="8319"/>
                </a:lnTo>
                <a:lnTo>
                  <a:pt x="49397" y="7920"/>
                </a:lnTo>
                <a:lnTo>
                  <a:pt x="48429" y="7464"/>
                </a:lnTo>
                <a:lnTo>
                  <a:pt x="47517" y="7009"/>
                </a:lnTo>
                <a:lnTo>
                  <a:pt x="46605" y="6496"/>
                </a:lnTo>
                <a:lnTo>
                  <a:pt x="45751" y="5926"/>
                </a:lnTo>
                <a:lnTo>
                  <a:pt x="44896" y="5299"/>
                </a:lnTo>
                <a:lnTo>
                  <a:pt x="44042" y="4673"/>
                </a:lnTo>
                <a:lnTo>
                  <a:pt x="43301" y="3989"/>
                </a:lnTo>
                <a:lnTo>
                  <a:pt x="42560" y="3305"/>
                </a:lnTo>
                <a:lnTo>
                  <a:pt x="41877" y="2508"/>
                </a:lnTo>
                <a:lnTo>
                  <a:pt x="41193" y="1710"/>
                </a:lnTo>
                <a:lnTo>
                  <a:pt x="40566" y="912"/>
                </a:lnTo>
                <a:lnTo>
                  <a:pt x="39996" y="1"/>
                </a:ln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000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22"/>
          <p:cNvSpPr txBox="1">
            <a:spLocks noGrp="1"/>
          </p:cNvSpPr>
          <p:nvPr>
            <p:ph type="title" hasCustomPrompt="1"/>
          </p:nvPr>
        </p:nvSpPr>
        <p:spPr>
          <a:xfrm>
            <a:off x="6613900" y="898245"/>
            <a:ext cx="1268700" cy="94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900"/>
              <a:buNone/>
              <a:defRPr sz="46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rtl="0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r>
              <a:t>xx%</a:t>
            </a:r>
          </a:p>
        </p:txBody>
      </p:sp>
      <p:sp>
        <p:nvSpPr>
          <p:cNvPr id="418" name="Google Shape;418;p22"/>
          <p:cNvSpPr txBox="1">
            <a:spLocks noGrp="1"/>
          </p:cNvSpPr>
          <p:nvPr>
            <p:ph type="title" idx="2"/>
          </p:nvPr>
        </p:nvSpPr>
        <p:spPr>
          <a:xfrm>
            <a:off x="3542550" y="1804425"/>
            <a:ext cx="4340100" cy="163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 sz="5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19" name="Google Shape;419;p22"/>
          <p:cNvSpPr txBox="1">
            <a:spLocks noGrp="1"/>
          </p:cNvSpPr>
          <p:nvPr>
            <p:ph type="subTitle" idx="1"/>
          </p:nvPr>
        </p:nvSpPr>
        <p:spPr>
          <a:xfrm>
            <a:off x="5120200" y="3530673"/>
            <a:ext cx="2762400" cy="58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grpSp>
        <p:nvGrpSpPr>
          <p:cNvPr id="420" name="Google Shape;420;p22"/>
          <p:cNvGrpSpPr/>
          <p:nvPr/>
        </p:nvGrpSpPr>
        <p:grpSpPr>
          <a:xfrm>
            <a:off x="439290" y="345591"/>
            <a:ext cx="8323876" cy="4509653"/>
            <a:chOff x="363100" y="-600401"/>
            <a:chExt cx="10055419" cy="5447757"/>
          </a:xfrm>
        </p:grpSpPr>
        <p:sp>
          <p:nvSpPr>
            <p:cNvPr id="421" name="Google Shape;421;p22"/>
            <p:cNvSpPr/>
            <p:nvPr/>
          </p:nvSpPr>
          <p:spPr>
            <a:xfrm>
              <a:off x="7653625" y="-344942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22"/>
            <p:cNvSpPr/>
            <p:nvPr/>
          </p:nvSpPr>
          <p:spPr>
            <a:xfrm>
              <a:off x="635845" y="-32498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22"/>
            <p:cNvSpPr/>
            <p:nvPr/>
          </p:nvSpPr>
          <p:spPr>
            <a:xfrm>
              <a:off x="7677486" y="4523834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2"/>
            <p:cNvSpPr/>
            <p:nvPr/>
          </p:nvSpPr>
          <p:spPr>
            <a:xfrm>
              <a:off x="10351319" y="5034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2"/>
            <p:cNvSpPr/>
            <p:nvPr/>
          </p:nvSpPr>
          <p:spPr>
            <a:xfrm>
              <a:off x="10218172" y="478015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2"/>
            <p:cNvSpPr/>
            <p:nvPr/>
          </p:nvSpPr>
          <p:spPr>
            <a:xfrm>
              <a:off x="9317835" y="445849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2"/>
            <p:cNvSpPr/>
            <p:nvPr/>
          </p:nvSpPr>
          <p:spPr>
            <a:xfrm>
              <a:off x="6407550" y="5034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2"/>
            <p:cNvSpPr/>
            <p:nvPr/>
          </p:nvSpPr>
          <p:spPr>
            <a:xfrm>
              <a:off x="876275" y="4759500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2"/>
            <p:cNvSpPr/>
            <p:nvPr/>
          </p:nvSpPr>
          <p:spPr>
            <a:xfrm>
              <a:off x="5685431" y="-57143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2"/>
            <p:cNvSpPr/>
            <p:nvPr/>
          </p:nvSpPr>
          <p:spPr>
            <a:xfrm>
              <a:off x="1761970" y="4625824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2"/>
            <p:cNvSpPr/>
            <p:nvPr/>
          </p:nvSpPr>
          <p:spPr>
            <a:xfrm>
              <a:off x="1350812" y="-600401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2"/>
            <p:cNvSpPr/>
            <p:nvPr/>
          </p:nvSpPr>
          <p:spPr>
            <a:xfrm>
              <a:off x="363100" y="37211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6">
  <p:cSld name="CUSTOM_24_1_1_1"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25"/>
          <p:cNvSpPr/>
          <p:nvPr/>
        </p:nvSpPr>
        <p:spPr>
          <a:xfrm>
            <a:off x="-5478335" y="-11"/>
            <a:ext cx="14622345" cy="6907933"/>
          </a:xfrm>
          <a:custGeom>
            <a:avLst/>
            <a:gdLst/>
            <a:ahLst/>
            <a:cxnLst/>
            <a:rect l="l" t="t" r="r" b="b"/>
            <a:pathLst>
              <a:path w="128078" h="60507" extrusionOk="0">
                <a:moveTo>
                  <a:pt x="1" y="1"/>
                </a:moveTo>
                <a:lnTo>
                  <a:pt x="1" y="17492"/>
                </a:lnTo>
                <a:lnTo>
                  <a:pt x="2850" y="16637"/>
                </a:lnTo>
                <a:lnTo>
                  <a:pt x="5755" y="15896"/>
                </a:lnTo>
                <a:lnTo>
                  <a:pt x="8604" y="15213"/>
                </a:lnTo>
                <a:lnTo>
                  <a:pt x="11510" y="14529"/>
                </a:lnTo>
                <a:lnTo>
                  <a:pt x="14472" y="13959"/>
                </a:lnTo>
                <a:lnTo>
                  <a:pt x="17435" y="13447"/>
                </a:lnTo>
                <a:lnTo>
                  <a:pt x="20397" y="13048"/>
                </a:lnTo>
                <a:lnTo>
                  <a:pt x="23417" y="12706"/>
                </a:lnTo>
                <a:lnTo>
                  <a:pt x="24386" y="12649"/>
                </a:lnTo>
                <a:lnTo>
                  <a:pt x="25354" y="12649"/>
                </a:lnTo>
                <a:lnTo>
                  <a:pt x="25867" y="12706"/>
                </a:lnTo>
                <a:lnTo>
                  <a:pt x="26323" y="12820"/>
                </a:lnTo>
                <a:lnTo>
                  <a:pt x="26778" y="12934"/>
                </a:lnTo>
                <a:lnTo>
                  <a:pt x="27177" y="13162"/>
                </a:lnTo>
                <a:lnTo>
                  <a:pt x="27690" y="13504"/>
                </a:lnTo>
                <a:lnTo>
                  <a:pt x="28089" y="13902"/>
                </a:lnTo>
                <a:lnTo>
                  <a:pt x="28431" y="14358"/>
                </a:lnTo>
                <a:lnTo>
                  <a:pt x="28659" y="14871"/>
                </a:lnTo>
                <a:lnTo>
                  <a:pt x="28830" y="15441"/>
                </a:lnTo>
                <a:lnTo>
                  <a:pt x="28887" y="16010"/>
                </a:lnTo>
                <a:lnTo>
                  <a:pt x="28944" y="16637"/>
                </a:lnTo>
                <a:lnTo>
                  <a:pt x="28887" y="17264"/>
                </a:lnTo>
                <a:lnTo>
                  <a:pt x="28773" y="17948"/>
                </a:lnTo>
                <a:lnTo>
                  <a:pt x="28659" y="18631"/>
                </a:lnTo>
                <a:lnTo>
                  <a:pt x="28260" y="19942"/>
                </a:lnTo>
                <a:lnTo>
                  <a:pt x="27804" y="21252"/>
                </a:lnTo>
                <a:lnTo>
                  <a:pt x="27234" y="22448"/>
                </a:lnTo>
                <a:lnTo>
                  <a:pt x="26323" y="24613"/>
                </a:lnTo>
                <a:lnTo>
                  <a:pt x="25525" y="26778"/>
                </a:lnTo>
                <a:lnTo>
                  <a:pt x="24841" y="28943"/>
                </a:lnTo>
                <a:lnTo>
                  <a:pt x="24272" y="31222"/>
                </a:lnTo>
                <a:lnTo>
                  <a:pt x="23816" y="33444"/>
                </a:lnTo>
                <a:lnTo>
                  <a:pt x="23474" y="35723"/>
                </a:lnTo>
                <a:lnTo>
                  <a:pt x="23303" y="38059"/>
                </a:lnTo>
                <a:lnTo>
                  <a:pt x="23189" y="40338"/>
                </a:lnTo>
                <a:lnTo>
                  <a:pt x="23189" y="41364"/>
                </a:lnTo>
                <a:lnTo>
                  <a:pt x="23246" y="42332"/>
                </a:lnTo>
                <a:lnTo>
                  <a:pt x="23360" y="43358"/>
                </a:lnTo>
                <a:lnTo>
                  <a:pt x="23531" y="44326"/>
                </a:lnTo>
                <a:lnTo>
                  <a:pt x="23759" y="45238"/>
                </a:lnTo>
                <a:lnTo>
                  <a:pt x="24044" y="46207"/>
                </a:lnTo>
                <a:lnTo>
                  <a:pt x="24500" y="47061"/>
                </a:lnTo>
                <a:lnTo>
                  <a:pt x="25012" y="47859"/>
                </a:lnTo>
                <a:lnTo>
                  <a:pt x="25354" y="48258"/>
                </a:lnTo>
                <a:lnTo>
                  <a:pt x="25696" y="48656"/>
                </a:lnTo>
                <a:lnTo>
                  <a:pt x="26437" y="49283"/>
                </a:lnTo>
                <a:lnTo>
                  <a:pt x="27234" y="49853"/>
                </a:lnTo>
                <a:lnTo>
                  <a:pt x="28089" y="50252"/>
                </a:lnTo>
                <a:lnTo>
                  <a:pt x="29000" y="50594"/>
                </a:lnTo>
                <a:lnTo>
                  <a:pt x="29969" y="50821"/>
                </a:lnTo>
                <a:lnTo>
                  <a:pt x="30995" y="50992"/>
                </a:lnTo>
                <a:lnTo>
                  <a:pt x="32020" y="51049"/>
                </a:lnTo>
                <a:lnTo>
                  <a:pt x="33046" y="51049"/>
                </a:lnTo>
                <a:lnTo>
                  <a:pt x="34128" y="50992"/>
                </a:lnTo>
                <a:lnTo>
                  <a:pt x="35211" y="50878"/>
                </a:lnTo>
                <a:lnTo>
                  <a:pt x="36236" y="50707"/>
                </a:lnTo>
                <a:lnTo>
                  <a:pt x="37319" y="50480"/>
                </a:lnTo>
                <a:lnTo>
                  <a:pt x="38401" y="50195"/>
                </a:lnTo>
                <a:lnTo>
                  <a:pt x="39427" y="49910"/>
                </a:lnTo>
                <a:lnTo>
                  <a:pt x="40395" y="49568"/>
                </a:lnTo>
                <a:lnTo>
                  <a:pt x="43187" y="48599"/>
                </a:lnTo>
                <a:lnTo>
                  <a:pt x="45922" y="47574"/>
                </a:lnTo>
                <a:lnTo>
                  <a:pt x="48656" y="46491"/>
                </a:lnTo>
                <a:lnTo>
                  <a:pt x="51391" y="45352"/>
                </a:lnTo>
                <a:lnTo>
                  <a:pt x="56861" y="43130"/>
                </a:lnTo>
                <a:lnTo>
                  <a:pt x="62330" y="40908"/>
                </a:lnTo>
                <a:lnTo>
                  <a:pt x="65065" y="39882"/>
                </a:lnTo>
                <a:lnTo>
                  <a:pt x="67800" y="38914"/>
                </a:lnTo>
                <a:lnTo>
                  <a:pt x="70591" y="38002"/>
                </a:lnTo>
                <a:lnTo>
                  <a:pt x="73383" y="37205"/>
                </a:lnTo>
                <a:lnTo>
                  <a:pt x="76175" y="36464"/>
                </a:lnTo>
                <a:lnTo>
                  <a:pt x="79023" y="35894"/>
                </a:lnTo>
                <a:lnTo>
                  <a:pt x="80448" y="35609"/>
                </a:lnTo>
                <a:lnTo>
                  <a:pt x="81872" y="35382"/>
                </a:lnTo>
                <a:lnTo>
                  <a:pt x="83353" y="35211"/>
                </a:lnTo>
                <a:lnTo>
                  <a:pt x="84778" y="35097"/>
                </a:lnTo>
                <a:lnTo>
                  <a:pt x="85803" y="35040"/>
                </a:lnTo>
                <a:lnTo>
                  <a:pt x="86772" y="35040"/>
                </a:lnTo>
                <a:lnTo>
                  <a:pt x="87228" y="35097"/>
                </a:lnTo>
                <a:lnTo>
                  <a:pt x="87740" y="35154"/>
                </a:lnTo>
                <a:lnTo>
                  <a:pt x="88196" y="35325"/>
                </a:lnTo>
                <a:lnTo>
                  <a:pt x="88652" y="35495"/>
                </a:lnTo>
                <a:lnTo>
                  <a:pt x="89165" y="35780"/>
                </a:lnTo>
                <a:lnTo>
                  <a:pt x="89678" y="36179"/>
                </a:lnTo>
                <a:lnTo>
                  <a:pt x="90076" y="36578"/>
                </a:lnTo>
                <a:lnTo>
                  <a:pt x="90361" y="37034"/>
                </a:lnTo>
                <a:lnTo>
                  <a:pt x="90646" y="37547"/>
                </a:lnTo>
                <a:lnTo>
                  <a:pt x="90874" y="38116"/>
                </a:lnTo>
                <a:lnTo>
                  <a:pt x="91045" y="38686"/>
                </a:lnTo>
                <a:lnTo>
                  <a:pt x="91159" y="39313"/>
                </a:lnTo>
                <a:lnTo>
                  <a:pt x="91216" y="39939"/>
                </a:lnTo>
                <a:lnTo>
                  <a:pt x="91273" y="40566"/>
                </a:lnTo>
                <a:lnTo>
                  <a:pt x="91216" y="41250"/>
                </a:lnTo>
                <a:lnTo>
                  <a:pt x="91159" y="41877"/>
                </a:lnTo>
                <a:lnTo>
                  <a:pt x="91045" y="42560"/>
                </a:lnTo>
                <a:lnTo>
                  <a:pt x="90931" y="43187"/>
                </a:lnTo>
                <a:lnTo>
                  <a:pt x="90760" y="43814"/>
                </a:lnTo>
                <a:lnTo>
                  <a:pt x="90532" y="44383"/>
                </a:lnTo>
                <a:lnTo>
                  <a:pt x="90076" y="45580"/>
                </a:lnTo>
                <a:lnTo>
                  <a:pt x="89564" y="46776"/>
                </a:lnTo>
                <a:lnTo>
                  <a:pt x="89051" y="47916"/>
                </a:lnTo>
                <a:lnTo>
                  <a:pt x="88595" y="49112"/>
                </a:lnTo>
                <a:lnTo>
                  <a:pt x="88196" y="50309"/>
                </a:lnTo>
                <a:lnTo>
                  <a:pt x="88025" y="50935"/>
                </a:lnTo>
                <a:lnTo>
                  <a:pt x="87968" y="51505"/>
                </a:lnTo>
                <a:lnTo>
                  <a:pt x="87854" y="52132"/>
                </a:lnTo>
                <a:lnTo>
                  <a:pt x="87854" y="52759"/>
                </a:lnTo>
                <a:lnTo>
                  <a:pt x="87854" y="53328"/>
                </a:lnTo>
                <a:lnTo>
                  <a:pt x="87968" y="53955"/>
                </a:lnTo>
                <a:lnTo>
                  <a:pt x="88082" y="54639"/>
                </a:lnTo>
                <a:lnTo>
                  <a:pt x="88310" y="55265"/>
                </a:lnTo>
                <a:lnTo>
                  <a:pt x="88595" y="55835"/>
                </a:lnTo>
                <a:lnTo>
                  <a:pt x="88937" y="56405"/>
                </a:lnTo>
                <a:lnTo>
                  <a:pt x="89279" y="56918"/>
                </a:lnTo>
                <a:lnTo>
                  <a:pt x="89735" y="57430"/>
                </a:lnTo>
                <a:lnTo>
                  <a:pt x="90190" y="57886"/>
                </a:lnTo>
                <a:lnTo>
                  <a:pt x="90703" y="58342"/>
                </a:lnTo>
                <a:lnTo>
                  <a:pt x="91273" y="58741"/>
                </a:lnTo>
                <a:lnTo>
                  <a:pt x="91843" y="59083"/>
                </a:lnTo>
                <a:lnTo>
                  <a:pt x="92412" y="59425"/>
                </a:lnTo>
                <a:lnTo>
                  <a:pt x="93039" y="59709"/>
                </a:lnTo>
                <a:lnTo>
                  <a:pt x="93723" y="59937"/>
                </a:lnTo>
                <a:lnTo>
                  <a:pt x="94349" y="60165"/>
                </a:lnTo>
                <a:lnTo>
                  <a:pt x="95033" y="60336"/>
                </a:lnTo>
                <a:lnTo>
                  <a:pt x="95660" y="60450"/>
                </a:lnTo>
                <a:lnTo>
                  <a:pt x="96343" y="60507"/>
                </a:lnTo>
                <a:lnTo>
                  <a:pt x="98338" y="60507"/>
                </a:lnTo>
                <a:lnTo>
                  <a:pt x="99705" y="60393"/>
                </a:lnTo>
                <a:lnTo>
                  <a:pt x="101015" y="60165"/>
                </a:lnTo>
                <a:lnTo>
                  <a:pt x="102326" y="59823"/>
                </a:lnTo>
                <a:lnTo>
                  <a:pt x="103636" y="59481"/>
                </a:lnTo>
                <a:lnTo>
                  <a:pt x="104890" y="59083"/>
                </a:lnTo>
                <a:lnTo>
                  <a:pt x="106200" y="58627"/>
                </a:lnTo>
                <a:lnTo>
                  <a:pt x="108935" y="57601"/>
                </a:lnTo>
                <a:lnTo>
                  <a:pt x="111726" y="56576"/>
                </a:lnTo>
                <a:lnTo>
                  <a:pt x="117196" y="54411"/>
                </a:lnTo>
                <a:lnTo>
                  <a:pt x="122608" y="52189"/>
                </a:lnTo>
                <a:lnTo>
                  <a:pt x="128078" y="50024"/>
                </a:lnTo>
                <a:lnTo>
                  <a:pt x="128078" y="23018"/>
                </a:lnTo>
                <a:lnTo>
                  <a:pt x="125286" y="23873"/>
                </a:lnTo>
                <a:lnTo>
                  <a:pt x="122494" y="24727"/>
                </a:lnTo>
                <a:lnTo>
                  <a:pt x="121469" y="25012"/>
                </a:lnTo>
                <a:lnTo>
                  <a:pt x="120443" y="25240"/>
                </a:lnTo>
                <a:lnTo>
                  <a:pt x="119361" y="25354"/>
                </a:lnTo>
                <a:lnTo>
                  <a:pt x="118278" y="25411"/>
                </a:lnTo>
                <a:lnTo>
                  <a:pt x="117766" y="25411"/>
                </a:lnTo>
                <a:lnTo>
                  <a:pt x="117253" y="25354"/>
                </a:lnTo>
                <a:lnTo>
                  <a:pt x="116740" y="25240"/>
                </a:lnTo>
                <a:lnTo>
                  <a:pt x="116284" y="25126"/>
                </a:lnTo>
                <a:lnTo>
                  <a:pt x="115829" y="24955"/>
                </a:lnTo>
                <a:lnTo>
                  <a:pt x="115373" y="24727"/>
                </a:lnTo>
                <a:lnTo>
                  <a:pt x="114974" y="24443"/>
                </a:lnTo>
                <a:lnTo>
                  <a:pt x="114575" y="24101"/>
                </a:lnTo>
                <a:lnTo>
                  <a:pt x="114290" y="23702"/>
                </a:lnTo>
                <a:lnTo>
                  <a:pt x="114005" y="23303"/>
                </a:lnTo>
                <a:lnTo>
                  <a:pt x="113777" y="22904"/>
                </a:lnTo>
                <a:lnTo>
                  <a:pt x="113550" y="22448"/>
                </a:lnTo>
                <a:lnTo>
                  <a:pt x="113436" y="21936"/>
                </a:lnTo>
                <a:lnTo>
                  <a:pt x="113265" y="21480"/>
                </a:lnTo>
                <a:lnTo>
                  <a:pt x="113151" y="20511"/>
                </a:lnTo>
                <a:lnTo>
                  <a:pt x="113094" y="19315"/>
                </a:lnTo>
                <a:lnTo>
                  <a:pt x="113151" y="18175"/>
                </a:lnTo>
                <a:lnTo>
                  <a:pt x="113265" y="16979"/>
                </a:lnTo>
                <a:lnTo>
                  <a:pt x="113436" y="15839"/>
                </a:lnTo>
                <a:lnTo>
                  <a:pt x="113834" y="13504"/>
                </a:lnTo>
                <a:lnTo>
                  <a:pt x="114005" y="12364"/>
                </a:lnTo>
                <a:lnTo>
                  <a:pt x="114176" y="11168"/>
                </a:lnTo>
                <a:lnTo>
                  <a:pt x="114233" y="9971"/>
                </a:lnTo>
                <a:lnTo>
                  <a:pt x="114176" y="8775"/>
                </a:lnTo>
                <a:lnTo>
                  <a:pt x="114005" y="7578"/>
                </a:lnTo>
                <a:lnTo>
                  <a:pt x="113834" y="7009"/>
                </a:lnTo>
                <a:lnTo>
                  <a:pt x="113664" y="6439"/>
                </a:lnTo>
                <a:lnTo>
                  <a:pt x="113493" y="5869"/>
                </a:lnTo>
                <a:lnTo>
                  <a:pt x="113208" y="5356"/>
                </a:lnTo>
                <a:lnTo>
                  <a:pt x="112923" y="4844"/>
                </a:lnTo>
                <a:lnTo>
                  <a:pt x="112638" y="4388"/>
                </a:lnTo>
                <a:lnTo>
                  <a:pt x="112239" y="3989"/>
                </a:lnTo>
                <a:lnTo>
                  <a:pt x="111840" y="3590"/>
                </a:lnTo>
                <a:lnTo>
                  <a:pt x="111385" y="3248"/>
                </a:lnTo>
                <a:lnTo>
                  <a:pt x="110929" y="2906"/>
                </a:lnTo>
                <a:lnTo>
                  <a:pt x="110416" y="2679"/>
                </a:lnTo>
                <a:lnTo>
                  <a:pt x="109903" y="2508"/>
                </a:lnTo>
                <a:lnTo>
                  <a:pt x="109334" y="2337"/>
                </a:lnTo>
                <a:lnTo>
                  <a:pt x="108764" y="2223"/>
                </a:lnTo>
                <a:lnTo>
                  <a:pt x="107681" y="2109"/>
                </a:lnTo>
                <a:lnTo>
                  <a:pt x="106542" y="2109"/>
                </a:lnTo>
                <a:lnTo>
                  <a:pt x="104263" y="2166"/>
                </a:lnTo>
                <a:lnTo>
                  <a:pt x="102041" y="2337"/>
                </a:lnTo>
                <a:lnTo>
                  <a:pt x="99762" y="2622"/>
                </a:lnTo>
                <a:lnTo>
                  <a:pt x="97540" y="2963"/>
                </a:lnTo>
                <a:lnTo>
                  <a:pt x="95318" y="3419"/>
                </a:lnTo>
                <a:lnTo>
                  <a:pt x="93153" y="3932"/>
                </a:lnTo>
                <a:lnTo>
                  <a:pt x="90931" y="4502"/>
                </a:lnTo>
                <a:lnTo>
                  <a:pt x="88709" y="5128"/>
                </a:lnTo>
                <a:lnTo>
                  <a:pt x="84322" y="6382"/>
                </a:lnTo>
                <a:lnTo>
                  <a:pt x="79935" y="7692"/>
                </a:lnTo>
                <a:lnTo>
                  <a:pt x="77713" y="8262"/>
                </a:lnTo>
                <a:lnTo>
                  <a:pt x="75548" y="8832"/>
                </a:lnTo>
                <a:lnTo>
                  <a:pt x="73326" y="9344"/>
                </a:lnTo>
                <a:lnTo>
                  <a:pt x="71104" y="9800"/>
                </a:lnTo>
                <a:lnTo>
                  <a:pt x="68939" y="10142"/>
                </a:lnTo>
                <a:lnTo>
                  <a:pt x="66717" y="10427"/>
                </a:lnTo>
                <a:lnTo>
                  <a:pt x="64495" y="10541"/>
                </a:lnTo>
                <a:lnTo>
                  <a:pt x="62273" y="10541"/>
                </a:lnTo>
                <a:lnTo>
                  <a:pt x="59994" y="10427"/>
                </a:lnTo>
                <a:lnTo>
                  <a:pt x="57772" y="10199"/>
                </a:lnTo>
                <a:lnTo>
                  <a:pt x="56690" y="10028"/>
                </a:lnTo>
                <a:lnTo>
                  <a:pt x="55607" y="9857"/>
                </a:lnTo>
                <a:lnTo>
                  <a:pt x="54525" y="9629"/>
                </a:lnTo>
                <a:lnTo>
                  <a:pt x="53442" y="9344"/>
                </a:lnTo>
                <a:lnTo>
                  <a:pt x="52417" y="9060"/>
                </a:lnTo>
                <a:lnTo>
                  <a:pt x="51391" y="8718"/>
                </a:lnTo>
                <a:lnTo>
                  <a:pt x="50366" y="8319"/>
                </a:lnTo>
                <a:lnTo>
                  <a:pt x="49397" y="7920"/>
                </a:lnTo>
                <a:lnTo>
                  <a:pt x="48429" y="7464"/>
                </a:lnTo>
                <a:lnTo>
                  <a:pt x="47517" y="7009"/>
                </a:lnTo>
                <a:lnTo>
                  <a:pt x="46605" y="6496"/>
                </a:lnTo>
                <a:lnTo>
                  <a:pt x="45751" y="5926"/>
                </a:lnTo>
                <a:lnTo>
                  <a:pt x="44896" y="5299"/>
                </a:lnTo>
                <a:lnTo>
                  <a:pt x="44042" y="4673"/>
                </a:lnTo>
                <a:lnTo>
                  <a:pt x="43301" y="3989"/>
                </a:lnTo>
                <a:lnTo>
                  <a:pt x="42560" y="3305"/>
                </a:lnTo>
                <a:lnTo>
                  <a:pt x="41877" y="2508"/>
                </a:lnTo>
                <a:lnTo>
                  <a:pt x="41193" y="1710"/>
                </a:lnTo>
                <a:lnTo>
                  <a:pt x="40566" y="912"/>
                </a:lnTo>
                <a:lnTo>
                  <a:pt x="39996" y="1"/>
                </a:ln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000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4" name="Google Shape;474;p25"/>
          <p:cNvGrpSpPr/>
          <p:nvPr/>
        </p:nvGrpSpPr>
        <p:grpSpPr>
          <a:xfrm>
            <a:off x="439290" y="345591"/>
            <a:ext cx="8323876" cy="4509653"/>
            <a:chOff x="363100" y="-600401"/>
            <a:chExt cx="10055419" cy="5447757"/>
          </a:xfrm>
        </p:grpSpPr>
        <p:sp>
          <p:nvSpPr>
            <p:cNvPr id="475" name="Google Shape;475;p25"/>
            <p:cNvSpPr/>
            <p:nvPr/>
          </p:nvSpPr>
          <p:spPr>
            <a:xfrm>
              <a:off x="7653625" y="-344942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5"/>
            <p:cNvSpPr/>
            <p:nvPr/>
          </p:nvSpPr>
          <p:spPr>
            <a:xfrm>
              <a:off x="635845" y="-32498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5"/>
            <p:cNvSpPr/>
            <p:nvPr/>
          </p:nvSpPr>
          <p:spPr>
            <a:xfrm>
              <a:off x="7677486" y="4523834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5"/>
            <p:cNvSpPr/>
            <p:nvPr/>
          </p:nvSpPr>
          <p:spPr>
            <a:xfrm>
              <a:off x="10351319" y="5034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5"/>
            <p:cNvSpPr/>
            <p:nvPr/>
          </p:nvSpPr>
          <p:spPr>
            <a:xfrm>
              <a:off x="8296825" y="329902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5"/>
            <p:cNvSpPr/>
            <p:nvPr/>
          </p:nvSpPr>
          <p:spPr>
            <a:xfrm>
              <a:off x="10218172" y="478015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9317835" y="445849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6407550" y="5034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876275" y="4759500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5685431" y="-57143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5"/>
            <p:cNvSpPr/>
            <p:nvPr/>
          </p:nvSpPr>
          <p:spPr>
            <a:xfrm>
              <a:off x="1761970" y="4625824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5"/>
            <p:cNvSpPr/>
            <p:nvPr/>
          </p:nvSpPr>
          <p:spPr>
            <a:xfrm>
              <a:off x="1350812" y="-600401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5"/>
            <p:cNvSpPr/>
            <p:nvPr/>
          </p:nvSpPr>
          <p:spPr>
            <a:xfrm>
              <a:off x="363100" y="37211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8" name="Google Shape;488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6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24_1_1_1_1_1_1"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28"/>
          <p:cNvSpPr/>
          <p:nvPr/>
        </p:nvSpPr>
        <p:spPr>
          <a:xfrm rot="10800000">
            <a:off x="-566657" y="3692905"/>
            <a:ext cx="5342133" cy="2523747"/>
          </a:xfrm>
          <a:custGeom>
            <a:avLst/>
            <a:gdLst/>
            <a:ahLst/>
            <a:cxnLst/>
            <a:rect l="l" t="t" r="r" b="b"/>
            <a:pathLst>
              <a:path w="128078" h="60507" extrusionOk="0">
                <a:moveTo>
                  <a:pt x="1" y="1"/>
                </a:moveTo>
                <a:lnTo>
                  <a:pt x="1" y="17492"/>
                </a:lnTo>
                <a:lnTo>
                  <a:pt x="2850" y="16637"/>
                </a:lnTo>
                <a:lnTo>
                  <a:pt x="5755" y="15896"/>
                </a:lnTo>
                <a:lnTo>
                  <a:pt x="8604" y="15213"/>
                </a:lnTo>
                <a:lnTo>
                  <a:pt x="11510" y="14529"/>
                </a:lnTo>
                <a:lnTo>
                  <a:pt x="14472" y="13959"/>
                </a:lnTo>
                <a:lnTo>
                  <a:pt x="17435" y="13447"/>
                </a:lnTo>
                <a:lnTo>
                  <a:pt x="20397" y="13048"/>
                </a:lnTo>
                <a:lnTo>
                  <a:pt x="23417" y="12706"/>
                </a:lnTo>
                <a:lnTo>
                  <a:pt x="24386" y="12649"/>
                </a:lnTo>
                <a:lnTo>
                  <a:pt x="25354" y="12649"/>
                </a:lnTo>
                <a:lnTo>
                  <a:pt x="25867" y="12706"/>
                </a:lnTo>
                <a:lnTo>
                  <a:pt x="26323" y="12820"/>
                </a:lnTo>
                <a:lnTo>
                  <a:pt x="26778" y="12934"/>
                </a:lnTo>
                <a:lnTo>
                  <a:pt x="27177" y="13162"/>
                </a:lnTo>
                <a:lnTo>
                  <a:pt x="27690" y="13504"/>
                </a:lnTo>
                <a:lnTo>
                  <a:pt x="28089" y="13902"/>
                </a:lnTo>
                <a:lnTo>
                  <a:pt x="28431" y="14358"/>
                </a:lnTo>
                <a:lnTo>
                  <a:pt x="28659" y="14871"/>
                </a:lnTo>
                <a:lnTo>
                  <a:pt x="28830" y="15441"/>
                </a:lnTo>
                <a:lnTo>
                  <a:pt x="28887" y="16010"/>
                </a:lnTo>
                <a:lnTo>
                  <a:pt x="28944" y="16637"/>
                </a:lnTo>
                <a:lnTo>
                  <a:pt x="28887" y="17264"/>
                </a:lnTo>
                <a:lnTo>
                  <a:pt x="28773" y="17948"/>
                </a:lnTo>
                <a:lnTo>
                  <a:pt x="28659" y="18631"/>
                </a:lnTo>
                <a:lnTo>
                  <a:pt x="28260" y="19942"/>
                </a:lnTo>
                <a:lnTo>
                  <a:pt x="27804" y="21252"/>
                </a:lnTo>
                <a:lnTo>
                  <a:pt x="27234" y="22448"/>
                </a:lnTo>
                <a:lnTo>
                  <a:pt x="26323" y="24613"/>
                </a:lnTo>
                <a:lnTo>
                  <a:pt x="25525" y="26778"/>
                </a:lnTo>
                <a:lnTo>
                  <a:pt x="24841" y="28943"/>
                </a:lnTo>
                <a:lnTo>
                  <a:pt x="24272" y="31222"/>
                </a:lnTo>
                <a:lnTo>
                  <a:pt x="23816" y="33444"/>
                </a:lnTo>
                <a:lnTo>
                  <a:pt x="23474" y="35723"/>
                </a:lnTo>
                <a:lnTo>
                  <a:pt x="23303" y="38059"/>
                </a:lnTo>
                <a:lnTo>
                  <a:pt x="23189" y="40338"/>
                </a:lnTo>
                <a:lnTo>
                  <a:pt x="23189" y="41364"/>
                </a:lnTo>
                <a:lnTo>
                  <a:pt x="23246" y="42332"/>
                </a:lnTo>
                <a:lnTo>
                  <a:pt x="23360" y="43358"/>
                </a:lnTo>
                <a:lnTo>
                  <a:pt x="23531" y="44326"/>
                </a:lnTo>
                <a:lnTo>
                  <a:pt x="23759" y="45238"/>
                </a:lnTo>
                <a:lnTo>
                  <a:pt x="24044" y="46207"/>
                </a:lnTo>
                <a:lnTo>
                  <a:pt x="24500" y="47061"/>
                </a:lnTo>
                <a:lnTo>
                  <a:pt x="25012" y="47859"/>
                </a:lnTo>
                <a:lnTo>
                  <a:pt x="25354" y="48258"/>
                </a:lnTo>
                <a:lnTo>
                  <a:pt x="25696" y="48656"/>
                </a:lnTo>
                <a:lnTo>
                  <a:pt x="26437" y="49283"/>
                </a:lnTo>
                <a:lnTo>
                  <a:pt x="27234" y="49853"/>
                </a:lnTo>
                <a:lnTo>
                  <a:pt x="28089" y="50252"/>
                </a:lnTo>
                <a:lnTo>
                  <a:pt x="29000" y="50594"/>
                </a:lnTo>
                <a:lnTo>
                  <a:pt x="29969" y="50821"/>
                </a:lnTo>
                <a:lnTo>
                  <a:pt x="30995" y="50992"/>
                </a:lnTo>
                <a:lnTo>
                  <a:pt x="32020" y="51049"/>
                </a:lnTo>
                <a:lnTo>
                  <a:pt x="33046" y="51049"/>
                </a:lnTo>
                <a:lnTo>
                  <a:pt x="34128" y="50992"/>
                </a:lnTo>
                <a:lnTo>
                  <a:pt x="35211" y="50878"/>
                </a:lnTo>
                <a:lnTo>
                  <a:pt x="36236" y="50707"/>
                </a:lnTo>
                <a:lnTo>
                  <a:pt x="37319" y="50480"/>
                </a:lnTo>
                <a:lnTo>
                  <a:pt x="38401" y="50195"/>
                </a:lnTo>
                <a:lnTo>
                  <a:pt x="39427" y="49910"/>
                </a:lnTo>
                <a:lnTo>
                  <a:pt x="40395" y="49568"/>
                </a:lnTo>
                <a:lnTo>
                  <a:pt x="43187" y="48599"/>
                </a:lnTo>
                <a:lnTo>
                  <a:pt x="45922" y="47574"/>
                </a:lnTo>
                <a:lnTo>
                  <a:pt x="48656" y="46491"/>
                </a:lnTo>
                <a:lnTo>
                  <a:pt x="51391" y="45352"/>
                </a:lnTo>
                <a:lnTo>
                  <a:pt x="56861" y="43130"/>
                </a:lnTo>
                <a:lnTo>
                  <a:pt x="62330" y="40908"/>
                </a:lnTo>
                <a:lnTo>
                  <a:pt x="65065" y="39882"/>
                </a:lnTo>
                <a:lnTo>
                  <a:pt x="67800" y="38914"/>
                </a:lnTo>
                <a:lnTo>
                  <a:pt x="70591" y="38002"/>
                </a:lnTo>
                <a:lnTo>
                  <a:pt x="73383" y="37205"/>
                </a:lnTo>
                <a:lnTo>
                  <a:pt x="76175" y="36464"/>
                </a:lnTo>
                <a:lnTo>
                  <a:pt x="79023" y="35894"/>
                </a:lnTo>
                <a:lnTo>
                  <a:pt x="80448" y="35609"/>
                </a:lnTo>
                <a:lnTo>
                  <a:pt x="81872" y="35382"/>
                </a:lnTo>
                <a:lnTo>
                  <a:pt x="83353" y="35211"/>
                </a:lnTo>
                <a:lnTo>
                  <a:pt x="84778" y="35097"/>
                </a:lnTo>
                <a:lnTo>
                  <a:pt x="85803" y="35040"/>
                </a:lnTo>
                <a:lnTo>
                  <a:pt x="86772" y="35040"/>
                </a:lnTo>
                <a:lnTo>
                  <a:pt x="87228" y="35097"/>
                </a:lnTo>
                <a:lnTo>
                  <a:pt x="87740" y="35154"/>
                </a:lnTo>
                <a:lnTo>
                  <a:pt x="88196" y="35325"/>
                </a:lnTo>
                <a:lnTo>
                  <a:pt x="88652" y="35495"/>
                </a:lnTo>
                <a:lnTo>
                  <a:pt x="89165" y="35780"/>
                </a:lnTo>
                <a:lnTo>
                  <a:pt x="89678" y="36179"/>
                </a:lnTo>
                <a:lnTo>
                  <a:pt x="90076" y="36578"/>
                </a:lnTo>
                <a:lnTo>
                  <a:pt x="90361" y="37034"/>
                </a:lnTo>
                <a:lnTo>
                  <a:pt x="90646" y="37547"/>
                </a:lnTo>
                <a:lnTo>
                  <a:pt x="90874" y="38116"/>
                </a:lnTo>
                <a:lnTo>
                  <a:pt x="91045" y="38686"/>
                </a:lnTo>
                <a:lnTo>
                  <a:pt x="91159" y="39313"/>
                </a:lnTo>
                <a:lnTo>
                  <a:pt x="91216" y="39939"/>
                </a:lnTo>
                <a:lnTo>
                  <a:pt x="91273" y="40566"/>
                </a:lnTo>
                <a:lnTo>
                  <a:pt x="91216" y="41250"/>
                </a:lnTo>
                <a:lnTo>
                  <a:pt x="91159" y="41877"/>
                </a:lnTo>
                <a:lnTo>
                  <a:pt x="91045" y="42560"/>
                </a:lnTo>
                <a:lnTo>
                  <a:pt x="90931" y="43187"/>
                </a:lnTo>
                <a:lnTo>
                  <a:pt x="90760" y="43814"/>
                </a:lnTo>
                <a:lnTo>
                  <a:pt x="90532" y="44383"/>
                </a:lnTo>
                <a:lnTo>
                  <a:pt x="90076" y="45580"/>
                </a:lnTo>
                <a:lnTo>
                  <a:pt x="89564" y="46776"/>
                </a:lnTo>
                <a:lnTo>
                  <a:pt x="89051" y="47916"/>
                </a:lnTo>
                <a:lnTo>
                  <a:pt x="88595" y="49112"/>
                </a:lnTo>
                <a:lnTo>
                  <a:pt x="88196" y="50309"/>
                </a:lnTo>
                <a:lnTo>
                  <a:pt x="88025" y="50935"/>
                </a:lnTo>
                <a:lnTo>
                  <a:pt x="87968" y="51505"/>
                </a:lnTo>
                <a:lnTo>
                  <a:pt x="87854" y="52132"/>
                </a:lnTo>
                <a:lnTo>
                  <a:pt x="87854" y="52759"/>
                </a:lnTo>
                <a:lnTo>
                  <a:pt x="87854" y="53328"/>
                </a:lnTo>
                <a:lnTo>
                  <a:pt x="87968" y="53955"/>
                </a:lnTo>
                <a:lnTo>
                  <a:pt x="88082" y="54639"/>
                </a:lnTo>
                <a:lnTo>
                  <a:pt x="88310" y="55265"/>
                </a:lnTo>
                <a:lnTo>
                  <a:pt x="88595" y="55835"/>
                </a:lnTo>
                <a:lnTo>
                  <a:pt x="88937" y="56405"/>
                </a:lnTo>
                <a:lnTo>
                  <a:pt x="89279" y="56918"/>
                </a:lnTo>
                <a:lnTo>
                  <a:pt x="89735" y="57430"/>
                </a:lnTo>
                <a:lnTo>
                  <a:pt x="90190" y="57886"/>
                </a:lnTo>
                <a:lnTo>
                  <a:pt x="90703" y="58342"/>
                </a:lnTo>
                <a:lnTo>
                  <a:pt x="91273" y="58741"/>
                </a:lnTo>
                <a:lnTo>
                  <a:pt x="91843" y="59083"/>
                </a:lnTo>
                <a:lnTo>
                  <a:pt x="92412" y="59425"/>
                </a:lnTo>
                <a:lnTo>
                  <a:pt x="93039" y="59709"/>
                </a:lnTo>
                <a:lnTo>
                  <a:pt x="93723" y="59937"/>
                </a:lnTo>
                <a:lnTo>
                  <a:pt x="94349" y="60165"/>
                </a:lnTo>
                <a:lnTo>
                  <a:pt x="95033" y="60336"/>
                </a:lnTo>
                <a:lnTo>
                  <a:pt x="95660" y="60450"/>
                </a:lnTo>
                <a:lnTo>
                  <a:pt x="96343" y="60507"/>
                </a:lnTo>
                <a:lnTo>
                  <a:pt x="98338" y="60507"/>
                </a:lnTo>
                <a:lnTo>
                  <a:pt x="99705" y="60393"/>
                </a:lnTo>
                <a:lnTo>
                  <a:pt x="101015" y="60165"/>
                </a:lnTo>
                <a:lnTo>
                  <a:pt x="102326" y="59823"/>
                </a:lnTo>
                <a:lnTo>
                  <a:pt x="103636" y="59481"/>
                </a:lnTo>
                <a:lnTo>
                  <a:pt x="104890" y="59083"/>
                </a:lnTo>
                <a:lnTo>
                  <a:pt x="106200" y="58627"/>
                </a:lnTo>
                <a:lnTo>
                  <a:pt x="108935" y="57601"/>
                </a:lnTo>
                <a:lnTo>
                  <a:pt x="111726" y="56576"/>
                </a:lnTo>
                <a:lnTo>
                  <a:pt x="117196" y="54411"/>
                </a:lnTo>
                <a:lnTo>
                  <a:pt x="122608" y="52189"/>
                </a:lnTo>
                <a:lnTo>
                  <a:pt x="128078" y="50024"/>
                </a:lnTo>
                <a:lnTo>
                  <a:pt x="128078" y="23018"/>
                </a:lnTo>
                <a:lnTo>
                  <a:pt x="125286" y="23873"/>
                </a:lnTo>
                <a:lnTo>
                  <a:pt x="122494" y="24727"/>
                </a:lnTo>
                <a:lnTo>
                  <a:pt x="121469" y="25012"/>
                </a:lnTo>
                <a:lnTo>
                  <a:pt x="120443" y="25240"/>
                </a:lnTo>
                <a:lnTo>
                  <a:pt x="119361" y="25354"/>
                </a:lnTo>
                <a:lnTo>
                  <a:pt x="118278" y="25411"/>
                </a:lnTo>
                <a:lnTo>
                  <a:pt x="117766" y="25411"/>
                </a:lnTo>
                <a:lnTo>
                  <a:pt x="117253" y="25354"/>
                </a:lnTo>
                <a:lnTo>
                  <a:pt x="116740" y="25240"/>
                </a:lnTo>
                <a:lnTo>
                  <a:pt x="116284" y="25126"/>
                </a:lnTo>
                <a:lnTo>
                  <a:pt x="115829" y="24955"/>
                </a:lnTo>
                <a:lnTo>
                  <a:pt x="115373" y="24727"/>
                </a:lnTo>
                <a:lnTo>
                  <a:pt x="114974" y="24443"/>
                </a:lnTo>
                <a:lnTo>
                  <a:pt x="114575" y="24101"/>
                </a:lnTo>
                <a:lnTo>
                  <a:pt x="114290" y="23702"/>
                </a:lnTo>
                <a:lnTo>
                  <a:pt x="114005" y="23303"/>
                </a:lnTo>
                <a:lnTo>
                  <a:pt x="113777" y="22904"/>
                </a:lnTo>
                <a:lnTo>
                  <a:pt x="113550" y="22448"/>
                </a:lnTo>
                <a:lnTo>
                  <a:pt x="113436" y="21936"/>
                </a:lnTo>
                <a:lnTo>
                  <a:pt x="113265" y="21480"/>
                </a:lnTo>
                <a:lnTo>
                  <a:pt x="113151" y="20511"/>
                </a:lnTo>
                <a:lnTo>
                  <a:pt x="113094" y="19315"/>
                </a:lnTo>
                <a:lnTo>
                  <a:pt x="113151" y="18175"/>
                </a:lnTo>
                <a:lnTo>
                  <a:pt x="113265" y="16979"/>
                </a:lnTo>
                <a:lnTo>
                  <a:pt x="113436" y="15839"/>
                </a:lnTo>
                <a:lnTo>
                  <a:pt x="113834" y="13504"/>
                </a:lnTo>
                <a:lnTo>
                  <a:pt x="114005" y="12364"/>
                </a:lnTo>
                <a:lnTo>
                  <a:pt x="114176" y="11168"/>
                </a:lnTo>
                <a:lnTo>
                  <a:pt x="114233" y="9971"/>
                </a:lnTo>
                <a:lnTo>
                  <a:pt x="114176" y="8775"/>
                </a:lnTo>
                <a:lnTo>
                  <a:pt x="114005" y="7578"/>
                </a:lnTo>
                <a:lnTo>
                  <a:pt x="113834" y="7009"/>
                </a:lnTo>
                <a:lnTo>
                  <a:pt x="113664" y="6439"/>
                </a:lnTo>
                <a:lnTo>
                  <a:pt x="113493" y="5869"/>
                </a:lnTo>
                <a:lnTo>
                  <a:pt x="113208" y="5356"/>
                </a:lnTo>
                <a:lnTo>
                  <a:pt x="112923" y="4844"/>
                </a:lnTo>
                <a:lnTo>
                  <a:pt x="112638" y="4388"/>
                </a:lnTo>
                <a:lnTo>
                  <a:pt x="112239" y="3989"/>
                </a:lnTo>
                <a:lnTo>
                  <a:pt x="111840" y="3590"/>
                </a:lnTo>
                <a:lnTo>
                  <a:pt x="111385" y="3248"/>
                </a:lnTo>
                <a:lnTo>
                  <a:pt x="110929" y="2906"/>
                </a:lnTo>
                <a:lnTo>
                  <a:pt x="110416" y="2679"/>
                </a:lnTo>
                <a:lnTo>
                  <a:pt x="109903" y="2508"/>
                </a:lnTo>
                <a:lnTo>
                  <a:pt x="109334" y="2337"/>
                </a:lnTo>
                <a:lnTo>
                  <a:pt x="108764" y="2223"/>
                </a:lnTo>
                <a:lnTo>
                  <a:pt x="107681" y="2109"/>
                </a:lnTo>
                <a:lnTo>
                  <a:pt x="106542" y="2109"/>
                </a:lnTo>
                <a:lnTo>
                  <a:pt x="104263" y="2166"/>
                </a:lnTo>
                <a:lnTo>
                  <a:pt x="102041" y="2337"/>
                </a:lnTo>
                <a:lnTo>
                  <a:pt x="99762" y="2622"/>
                </a:lnTo>
                <a:lnTo>
                  <a:pt x="97540" y="2963"/>
                </a:lnTo>
                <a:lnTo>
                  <a:pt x="95318" y="3419"/>
                </a:lnTo>
                <a:lnTo>
                  <a:pt x="93153" y="3932"/>
                </a:lnTo>
                <a:lnTo>
                  <a:pt x="90931" y="4502"/>
                </a:lnTo>
                <a:lnTo>
                  <a:pt x="88709" y="5128"/>
                </a:lnTo>
                <a:lnTo>
                  <a:pt x="84322" y="6382"/>
                </a:lnTo>
                <a:lnTo>
                  <a:pt x="79935" y="7692"/>
                </a:lnTo>
                <a:lnTo>
                  <a:pt x="77713" y="8262"/>
                </a:lnTo>
                <a:lnTo>
                  <a:pt x="75548" y="8832"/>
                </a:lnTo>
                <a:lnTo>
                  <a:pt x="73326" y="9344"/>
                </a:lnTo>
                <a:lnTo>
                  <a:pt x="71104" y="9800"/>
                </a:lnTo>
                <a:lnTo>
                  <a:pt x="68939" y="10142"/>
                </a:lnTo>
                <a:lnTo>
                  <a:pt x="66717" y="10427"/>
                </a:lnTo>
                <a:lnTo>
                  <a:pt x="64495" y="10541"/>
                </a:lnTo>
                <a:lnTo>
                  <a:pt x="62273" y="10541"/>
                </a:lnTo>
                <a:lnTo>
                  <a:pt x="59994" y="10427"/>
                </a:lnTo>
                <a:lnTo>
                  <a:pt x="57772" y="10199"/>
                </a:lnTo>
                <a:lnTo>
                  <a:pt x="56690" y="10028"/>
                </a:lnTo>
                <a:lnTo>
                  <a:pt x="55607" y="9857"/>
                </a:lnTo>
                <a:lnTo>
                  <a:pt x="54525" y="9629"/>
                </a:lnTo>
                <a:lnTo>
                  <a:pt x="53442" y="9344"/>
                </a:lnTo>
                <a:lnTo>
                  <a:pt x="52417" y="9060"/>
                </a:lnTo>
                <a:lnTo>
                  <a:pt x="51391" y="8718"/>
                </a:lnTo>
                <a:lnTo>
                  <a:pt x="50366" y="8319"/>
                </a:lnTo>
                <a:lnTo>
                  <a:pt x="49397" y="7920"/>
                </a:lnTo>
                <a:lnTo>
                  <a:pt x="48429" y="7464"/>
                </a:lnTo>
                <a:lnTo>
                  <a:pt x="47517" y="7009"/>
                </a:lnTo>
                <a:lnTo>
                  <a:pt x="46605" y="6496"/>
                </a:lnTo>
                <a:lnTo>
                  <a:pt x="45751" y="5926"/>
                </a:lnTo>
                <a:lnTo>
                  <a:pt x="44896" y="5299"/>
                </a:lnTo>
                <a:lnTo>
                  <a:pt x="44042" y="4673"/>
                </a:lnTo>
                <a:lnTo>
                  <a:pt x="43301" y="3989"/>
                </a:lnTo>
                <a:lnTo>
                  <a:pt x="42560" y="3305"/>
                </a:lnTo>
                <a:lnTo>
                  <a:pt x="41877" y="2508"/>
                </a:lnTo>
                <a:lnTo>
                  <a:pt x="41193" y="1710"/>
                </a:lnTo>
                <a:lnTo>
                  <a:pt x="40566" y="912"/>
                </a:lnTo>
                <a:lnTo>
                  <a:pt x="39996" y="1"/>
                </a:ln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000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3" name="Google Shape;523;p28"/>
          <p:cNvSpPr/>
          <p:nvPr/>
        </p:nvSpPr>
        <p:spPr>
          <a:xfrm>
            <a:off x="0" y="0"/>
            <a:ext cx="9144129" cy="4319897"/>
          </a:xfrm>
          <a:custGeom>
            <a:avLst/>
            <a:gdLst/>
            <a:ahLst/>
            <a:cxnLst/>
            <a:rect l="l" t="t" r="r" b="b"/>
            <a:pathLst>
              <a:path w="128078" h="60507" extrusionOk="0">
                <a:moveTo>
                  <a:pt x="1" y="1"/>
                </a:moveTo>
                <a:lnTo>
                  <a:pt x="1" y="17492"/>
                </a:lnTo>
                <a:lnTo>
                  <a:pt x="2850" y="16637"/>
                </a:lnTo>
                <a:lnTo>
                  <a:pt x="5755" y="15896"/>
                </a:lnTo>
                <a:lnTo>
                  <a:pt x="8604" y="15213"/>
                </a:lnTo>
                <a:lnTo>
                  <a:pt x="11510" y="14529"/>
                </a:lnTo>
                <a:lnTo>
                  <a:pt x="14472" y="13959"/>
                </a:lnTo>
                <a:lnTo>
                  <a:pt x="17435" y="13447"/>
                </a:lnTo>
                <a:lnTo>
                  <a:pt x="20397" y="13048"/>
                </a:lnTo>
                <a:lnTo>
                  <a:pt x="23417" y="12706"/>
                </a:lnTo>
                <a:lnTo>
                  <a:pt x="24386" y="12649"/>
                </a:lnTo>
                <a:lnTo>
                  <a:pt x="25354" y="12649"/>
                </a:lnTo>
                <a:lnTo>
                  <a:pt x="25867" y="12706"/>
                </a:lnTo>
                <a:lnTo>
                  <a:pt x="26323" y="12820"/>
                </a:lnTo>
                <a:lnTo>
                  <a:pt x="26778" y="12934"/>
                </a:lnTo>
                <a:lnTo>
                  <a:pt x="27177" y="13162"/>
                </a:lnTo>
                <a:lnTo>
                  <a:pt x="27690" y="13504"/>
                </a:lnTo>
                <a:lnTo>
                  <a:pt x="28089" y="13902"/>
                </a:lnTo>
                <a:lnTo>
                  <a:pt x="28431" y="14358"/>
                </a:lnTo>
                <a:lnTo>
                  <a:pt x="28659" y="14871"/>
                </a:lnTo>
                <a:lnTo>
                  <a:pt x="28830" y="15441"/>
                </a:lnTo>
                <a:lnTo>
                  <a:pt x="28887" y="16010"/>
                </a:lnTo>
                <a:lnTo>
                  <a:pt x="28944" y="16637"/>
                </a:lnTo>
                <a:lnTo>
                  <a:pt x="28887" y="17264"/>
                </a:lnTo>
                <a:lnTo>
                  <a:pt x="28773" y="17948"/>
                </a:lnTo>
                <a:lnTo>
                  <a:pt x="28659" y="18631"/>
                </a:lnTo>
                <a:lnTo>
                  <a:pt x="28260" y="19942"/>
                </a:lnTo>
                <a:lnTo>
                  <a:pt x="27804" y="21252"/>
                </a:lnTo>
                <a:lnTo>
                  <a:pt x="27234" y="22448"/>
                </a:lnTo>
                <a:lnTo>
                  <a:pt x="26323" y="24613"/>
                </a:lnTo>
                <a:lnTo>
                  <a:pt x="25525" y="26778"/>
                </a:lnTo>
                <a:lnTo>
                  <a:pt x="24841" y="28943"/>
                </a:lnTo>
                <a:lnTo>
                  <a:pt x="24272" y="31222"/>
                </a:lnTo>
                <a:lnTo>
                  <a:pt x="23816" y="33444"/>
                </a:lnTo>
                <a:lnTo>
                  <a:pt x="23474" y="35723"/>
                </a:lnTo>
                <a:lnTo>
                  <a:pt x="23303" y="38059"/>
                </a:lnTo>
                <a:lnTo>
                  <a:pt x="23189" y="40338"/>
                </a:lnTo>
                <a:lnTo>
                  <a:pt x="23189" y="41364"/>
                </a:lnTo>
                <a:lnTo>
                  <a:pt x="23246" y="42332"/>
                </a:lnTo>
                <a:lnTo>
                  <a:pt x="23360" y="43358"/>
                </a:lnTo>
                <a:lnTo>
                  <a:pt x="23531" y="44326"/>
                </a:lnTo>
                <a:lnTo>
                  <a:pt x="23759" y="45238"/>
                </a:lnTo>
                <a:lnTo>
                  <a:pt x="24044" y="46207"/>
                </a:lnTo>
                <a:lnTo>
                  <a:pt x="24500" y="47061"/>
                </a:lnTo>
                <a:lnTo>
                  <a:pt x="25012" y="47859"/>
                </a:lnTo>
                <a:lnTo>
                  <a:pt x="25354" y="48258"/>
                </a:lnTo>
                <a:lnTo>
                  <a:pt x="25696" y="48656"/>
                </a:lnTo>
                <a:lnTo>
                  <a:pt x="26437" y="49283"/>
                </a:lnTo>
                <a:lnTo>
                  <a:pt x="27234" y="49853"/>
                </a:lnTo>
                <a:lnTo>
                  <a:pt x="28089" y="50252"/>
                </a:lnTo>
                <a:lnTo>
                  <a:pt x="29000" y="50594"/>
                </a:lnTo>
                <a:lnTo>
                  <a:pt x="29969" y="50821"/>
                </a:lnTo>
                <a:lnTo>
                  <a:pt x="30995" y="50992"/>
                </a:lnTo>
                <a:lnTo>
                  <a:pt x="32020" y="51049"/>
                </a:lnTo>
                <a:lnTo>
                  <a:pt x="33046" y="51049"/>
                </a:lnTo>
                <a:lnTo>
                  <a:pt x="34128" y="50992"/>
                </a:lnTo>
                <a:lnTo>
                  <a:pt x="35211" y="50878"/>
                </a:lnTo>
                <a:lnTo>
                  <a:pt x="36236" y="50707"/>
                </a:lnTo>
                <a:lnTo>
                  <a:pt x="37319" y="50480"/>
                </a:lnTo>
                <a:lnTo>
                  <a:pt x="38401" y="50195"/>
                </a:lnTo>
                <a:lnTo>
                  <a:pt x="39427" y="49910"/>
                </a:lnTo>
                <a:lnTo>
                  <a:pt x="40395" y="49568"/>
                </a:lnTo>
                <a:lnTo>
                  <a:pt x="43187" y="48599"/>
                </a:lnTo>
                <a:lnTo>
                  <a:pt x="45922" y="47574"/>
                </a:lnTo>
                <a:lnTo>
                  <a:pt x="48656" y="46491"/>
                </a:lnTo>
                <a:lnTo>
                  <a:pt x="51391" y="45352"/>
                </a:lnTo>
                <a:lnTo>
                  <a:pt x="56861" y="43130"/>
                </a:lnTo>
                <a:lnTo>
                  <a:pt x="62330" y="40908"/>
                </a:lnTo>
                <a:lnTo>
                  <a:pt x="65065" y="39882"/>
                </a:lnTo>
                <a:lnTo>
                  <a:pt x="67800" y="38914"/>
                </a:lnTo>
                <a:lnTo>
                  <a:pt x="70591" y="38002"/>
                </a:lnTo>
                <a:lnTo>
                  <a:pt x="73383" y="37205"/>
                </a:lnTo>
                <a:lnTo>
                  <a:pt x="76175" y="36464"/>
                </a:lnTo>
                <a:lnTo>
                  <a:pt x="79023" y="35894"/>
                </a:lnTo>
                <a:lnTo>
                  <a:pt x="80448" y="35609"/>
                </a:lnTo>
                <a:lnTo>
                  <a:pt x="81872" y="35382"/>
                </a:lnTo>
                <a:lnTo>
                  <a:pt x="83353" y="35211"/>
                </a:lnTo>
                <a:lnTo>
                  <a:pt x="84778" y="35097"/>
                </a:lnTo>
                <a:lnTo>
                  <a:pt x="85803" y="35040"/>
                </a:lnTo>
                <a:lnTo>
                  <a:pt x="86772" y="35040"/>
                </a:lnTo>
                <a:lnTo>
                  <a:pt x="87228" y="35097"/>
                </a:lnTo>
                <a:lnTo>
                  <a:pt x="87740" y="35154"/>
                </a:lnTo>
                <a:lnTo>
                  <a:pt x="88196" y="35325"/>
                </a:lnTo>
                <a:lnTo>
                  <a:pt x="88652" y="35495"/>
                </a:lnTo>
                <a:lnTo>
                  <a:pt x="89165" y="35780"/>
                </a:lnTo>
                <a:lnTo>
                  <a:pt x="89678" y="36179"/>
                </a:lnTo>
                <a:lnTo>
                  <a:pt x="90076" y="36578"/>
                </a:lnTo>
                <a:lnTo>
                  <a:pt x="90361" y="37034"/>
                </a:lnTo>
                <a:lnTo>
                  <a:pt x="90646" y="37547"/>
                </a:lnTo>
                <a:lnTo>
                  <a:pt x="90874" y="38116"/>
                </a:lnTo>
                <a:lnTo>
                  <a:pt x="91045" y="38686"/>
                </a:lnTo>
                <a:lnTo>
                  <a:pt x="91159" y="39313"/>
                </a:lnTo>
                <a:lnTo>
                  <a:pt x="91216" y="39939"/>
                </a:lnTo>
                <a:lnTo>
                  <a:pt x="91273" y="40566"/>
                </a:lnTo>
                <a:lnTo>
                  <a:pt x="91216" y="41250"/>
                </a:lnTo>
                <a:lnTo>
                  <a:pt x="91159" y="41877"/>
                </a:lnTo>
                <a:lnTo>
                  <a:pt x="91045" y="42560"/>
                </a:lnTo>
                <a:lnTo>
                  <a:pt x="90931" y="43187"/>
                </a:lnTo>
                <a:lnTo>
                  <a:pt x="90760" y="43814"/>
                </a:lnTo>
                <a:lnTo>
                  <a:pt x="90532" y="44383"/>
                </a:lnTo>
                <a:lnTo>
                  <a:pt x="90076" y="45580"/>
                </a:lnTo>
                <a:lnTo>
                  <a:pt x="89564" y="46776"/>
                </a:lnTo>
                <a:lnTo>
                  <a:pt x="89051" y="47916"/>
                </a:lnTo>
                <a:lnTo>
                  <a:pt x="88595" y="49112"/>
                </a:lnTo>
                <a:lnTo>
                  <a:pt x="88196" y="50309"/>
                </a:lnTo>
                <a:lnTo>
                  <a:pt x="88025" y="50935"/>
                </a:lnTo>
                <a:lnTo>
                  <a:pt x="87968" y="51505"/>
                </a:lnTo>
                <a:lnTo>
                  <a:pt x="87854" y="52132"/>
                </a:lnTo>
                <a:lnTo>
                  <a:pt x="87854" y="52759"/>
                </a:lnTo>
                <a:lnTo>
                  <a:pt x="87854" y="53328"/>
                </a:lnTo>
                <a:lnTo>
                  <a:pt x="87968" y="53955"/>
                </a:lnTo>
                <a:lnTo>
                  <a:pt x="88082" y="54639"/>
                </a:lnTo>
                <a:lnTo>
                  <a:pt x="88310" y="55265"/>
                </a:lnTo>
                <a:lnTo>
                  <a:pt x="88595" y="55835"/>
                </a:lnTo>
                <a:lnTo>
                  <a:pt x="88937" y="56405"/>
                </a:lnTo>
                <a:lnTo>
                  <a:pt x="89279" y="56918"/>
                </a:lnTo>
                <a:lnTo>
                  <a:pt x="89735" y="57430"/>
                </a:lnTo>
                <a:lnTo>
                  <a:pt x="90190" y="57886"/>
                </a:lnTo>
                <a:lnTo>
                  <a:pt x="90703" y="58342"/>
                </a:lnTo>
                <a:lnTo>
                  <a:pt x="91273" y="58741"/>
                </a:lnTo>
                <a:lnTo>
                  <a:pt x="91843" y="59083"/>
                </a:lnTo>
                <a:lnTo>
                  <a:pt x="92412" y="59425"/>
                </a:lnTo>
                <a:lnTo>
                  <a:pt x="93039" y="59709"/>
                </a:lnTo>
                <a:lnTo>
                  <a:pt x="93723" y="59937"/>
                </a:lnTo>
                <a:lnTo>
                  <a:pt x="94349" y="60165"/>
                </a:lnTo>
                <a:lnTo>
                  <a:pt x="95033" y="60336"/>
                </a:lnTo>
                <a:lnTo>
                  <a:pt x="95660" y="60450"/>
                </a:lnTo>
                <a:lnTo>
                  <a:pt x="96343" y="60507"/>
                </a:lnTo>
                <a:lnTo>
                  <a:pt x="98338" y="60507"/>
                </a:lnTo>
                <a:lnTo>
                  <a:pt x="99705" y="60393"/>
                </a:lnTo>
                <a:lnTo>
                  <a:pt x="101015" y="60165"/>
                </a:lnTo>
                <a:lnTo>
                  <a:pt x="102326" y="59823"/>
                </a:lnTo>
                <a:lnTo>
                  <a:pt x="103636" y="59481"/>
                </a:lnTo>
                <a:lnTo>
                  <a:pt x="104890" y="59083"/>
                </a:lnTo>
                <a:lnTo>
                  <a:pt x="106200" y="58627"/>
                </a:lnTo>
                <a:lnTo>
                  <a:pt x="108935" y="57601"/>
                </a:lnTo>
                <a:lnTo>
                  <a:pt x="111726" y="56576"/>
                </a:lnTo>
                <a:lnTo>
                  <a:pt x="117196" y="54411"/>
                </a:lnTo>
                <a:lnTo>
                  <a:pt x="122608" y="52189"/>
                </a:lnTo>
                <a:lnTo>
                  <a:pt x="128078" y="50024"/>
                </a:lnTo>
                <a:lnTo>
                  <a:pt x="128078" y="23018"/>
                </a:lnTo>
                <a:lnTo>
                  <a:pt x="125286" y="23873"/>
                </a:lnTo>
                <a:lnTo>
                  <a:pt x="122494" y="24727"/>
                </a:lnTo>
                <a:lnTo>
                  <a:pt x="121469" y="25012"/>
                </a:lnTo>
                <a:lnTo>
                  <a:pt x="120443" y="25240"/>
                </a:lnTo>
                <a:lnTo>
                  <a:pt x="119361" y="25354"/>
                </a:lnTo>
                <a:lnTo>
                  <a:pt x="118278" y="25411"/>
                </a:lnTo>
                <a:lnTo>
                  <a:pt x="117766" y="25411"/>
                </a:lnTo>
                <a:lnTo>
                  <a:pt x="117253" y="25354"/>
                </a:lnTo>
                <a:lnTo>
                  <a:pt x="116740" y="25240"/>
                </a:lnTo>
                <a:lnTo>
                  <a:pt x="116284" y="25126"/>
                </a:lnTo>
                <a:lnTo>
                  <a:pt x="115829" y="24955"/>
                </a:lnTo>
                <a:lnTo>
                  <a:pt x="115373" y="24727"/>
                </a:lnTo>
                <a:lnTo>
                  <a:pt x="114974" y="24443"/>
                </a:lnTo>
                <a:lnTo>
                  <a:pt x="114575" y="24101"/>
                </a:lnTo>
                <a:lnTo>
                  <a:pt x="114290" y="23702"/>
                </a:lnTo>
                <a:lnTo>
                  <a:pt x="114005" y="23303"/>
                </a:lnTo>
                <a:lnTo>
                  <a:pt x="113777" y="22904"/>
                </a:lnTo>
                <a:lnTo>
                  <a:pt x="113550" y="22448"/>
                </a:lnTo>
                <a:lnTo>
                  <a:pt x="113436" y="21936"/>
                </a:lnTo>
                <a:lnTo>
                  <a:pt x="113265" y="21480"/>
                </a:lnTo>
                <a:lnTo>
                  <a:pt x="113151" y="20511"/>
                </a:lnTo>
                <a:lnTo>
                  <a:pt x="113094" y="19315"/>
                </a:lnTo>
                <a:lnTo>
                  <a:pt x="113151" y="18175"/>
                </a:lnTo>
                <a:lnTo>
                  <a:pt x="113265" y="16979"/>
                </a:lnTo>
                <a:lnTo>
                  <a:pt x="113436" y="15839"/>
                </a:lnTo>
                <a:lnTo>
                  <a:pt x="113834" y="13504"/>
                </a:lnTo>
                <a:lnTo>
                  <a:pt x="114005" y="12364"/>
                </a:lnTo>
                <a:lnTo>
                  <a:pt x="114176" y="11168"/>
                </a:lnTo>
                <a:lnTo>
                  <a:pt x="114233" y="9971"/>
                </a:lnTo>
                <a:lnTo>
                  <a:pt x="114176" y="8775"/>
                </a:lnTo>
                <a:lnTo>
                  <a:pt x="114005" y="7578"/>
                </a:lnTo>
                <a:lnTo>
                  <a:pt x="113834" y="7009"/>
                </a:lnTo>
                <a:lnTo>
                  <a:pt x="113664" y="6439"/>
                </a:lnTo>
                <a:lnTo>
                  <a:pt x="113493" y="5869"/>
                </a:lnTo>
                <a:lnTo>
                  <a:pt x="113208" y="5356"/>
                </a:lnTo>
                <a:lnTo>
                  <a:pt x="112923" y="4844"/>
                </a:lnTo>
                <a:lnTo>
                  <a:pt x="112638" y="4388"/>
                </a:lnTo>
                <a:lnTo>
                  <a:pt x="112239" y="3989"/>
                </a:lnTo>
                <a:lnTo>
                  <a:pt x="111840" y="3590"/>
                </a:lnTo>
                <a:lnTo>
                  <a:pt x="111385" y="3248"/>
                </a:lnTo>
                <a:lnTo>
                  <a:pt x="110929" y="2906"/>
                </a:lnTo>
                <a:lnTo>
                  <a:pt x="110416" y="2679"/>
                </a:lnTo>
                <a:lnTo>
                  <a:pt x="109903" y="2508"/>
                </a:lnTo>
                <a:lnTo>
                  <a:pt x="109334" y="2337"/>
                </a:lnTo>
                <a:lnTo>
                  <a:pt x="108764" y="2223"/>
                </a:lnTo>
                <a:lnTo>
                  <a:pt x="107681" y="2109"/>
                </a:lnTo>
                <a:lnTo>
                  <a:pt x="106542" y="2109"/>
                </a:lnTo>
                <a:lnTo>
                  <a:pt x="104263" y="2166"/>
                </a:lnTo>
                <a:lnTo>
                  <a:pt x="102041" y="2337"/>
                </a:lnTo>
                <a:lnTo>
                  <a:pt x="99762" y="2622"/>
                </a:lnTo>
                <a:lnTo>
                  <a:pt x="97540" y="2963"/>
                </a:lnTo>
                <a:lnTo>
                  <a:pt x="95318" y="3419"/>
                </a:lnTo>
                <a:lnTo>
                  <a:pt x="93153" y="3932"/>
                </a:lnTo>
                <a:lnTo>
                  <a:pt x="90931" y="4502"/>
                </a:lnTo>
                <a:lnTo>
                  <a:pt x="88709" y="5128"/>
                </a:lnTo>
                <a:lnTo>
                  <a:pt x="84322" y="6382"/>
                </a:lnTo>
                <a:lnTo>
                  <a:pt x="79935" y="7692"/>
                </a:lnTo>
                <a:lnTo>
                  <a:pt x="77713" y="8262"/>
                </a:lnTo>
                <a:lnTo>
                  <a:pt x="75548" y="8832"/>
                </a:lnTo>
                <a:lnTo>
                  <a:pt x="73326" y="9344"/>
                </a:lnTo>
                <a:lnTo>
                  <a:pt x="71104" y="9800"/>
                </a:lnTo>
                <a:lnTo>
                  <a:pt x="68939" y="10142"/>
                </a:lnTo>
                <a:lnTo>
                  <a:pt x="66717" y="10427"/>
                </a:lnTo>
                <a:lnTo>
                  <a:pt x="64495" y="10541"/>
                </a:lnTo>
                <a:lnTo>
                  <a:pt x="62273" y="10541"/>
                </a:lnTo>
                <a:lnTo>
                  <a:pt x="59994" y="10427"/>
                </a:lnTo>
                <a:lnTo>
                  <a:pt x="57772" y="10199"/>
                </a:lnTo>
                <a:lnTo>
                  <a:pt x="56690" y="10028"/>
                </a:lnTo>
                <a:lnTo>
                  <a:pt x="55607" y="9857"/>
                </a:lnTo>
                <a:lnTo>
                  <a:pt x="54525" y="9629"/>
                </a:lnTo>
                <a:lnTo>
                  <a:pt x="53442" y="9344"/>
                </a:lnTo>
                <a:lnTo>
                  <a:pt x="52417" y="9060"/>
                </a:lnTo>
                <a:lnTo>
                  <a:pt x="51391" y="8718"/>
                </a:lnTo>
                <a:lnTo>
                  <a:pt x="50366" y="8319"/>
                </a:lnTo>
                <a:lnTo>
                  <a:pt x="49397" y="7920"/>
                </a:lnTo>
                <a:lnTo>
                  <a:pt x="48429" y="7464"/>
                </a:lnTo>
                <a:lnTo>
                  <a:pt x="47517" y="7009"/>
                </a:lnTo>
                <a:lnTo>
                  <a:pt x="46605" y="6496"/>
                </a:lnTo>
                <a:lnTo>
                  <a:pt x="45751" y="5926"/>
                </a:lnTo>
                <a:lnTo>
                  <a:pt x="44896" y="5299"/>
                </a:lnTo>
                <a:lnTo>
                  <a:pt x="44042" y="4673"/>
                </a:lnTo>
                <a:lnTo>
                  <a:pt x="43301" y="3989"/>
                </a:lnTo>
                <a:lnTo>
                  <a:pt x="42560" y="3305"/>
                </a:lnTo>
                <a:lnTo>
                  <a:pt x="41877" y="2508"/>
                </a:lnTo>
                <a:lnTo>
                  <a:pt x="41193" y="1710"/>
                </a:lnTo>
                <a:lnTo>
                  <a:pt x="40566" y="912"/>
                </a:lnTo>
                <a:lnTo>
                  <a:pt x="39996" y="1"/>
                </a:ln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rgbClr val="000000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4" name="Google Shape;524;p28"/>
          <p:cNvGrpSpPr/>
          <p:nvPr/>
        </p:nvGrpSpPr>
        <p:grpSpPr>
          <a:xfrm>
            <a:off x="439290" y="345591"/>
            <a:ext cx="8323876" cy="4509653"/>
            <a:chOff x="363100" y="-600401"/>
            <a:chExt cx="10055419" cy="5447757"/>
          </a:xfrm>
        </p:grpSpPr>
        <p:sp>
          <p:nvSpPr>
            <p:cNvPr id="525" name="Google Shape;525;p28"/>
            <p:cNvSpPr/>
            <p:nvPr/>
          </p:nvSpPr>
          <p:spPr>
            <a:xfrm>
              <a:off x="7653625" y="-344942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8"/>
            <p:cNvSpPr/>
            <p:nvPr/>
          </p:nvSpPr>
          <p:spPr>
            <a:xfrm>
              <a:off x="635845" y="-32498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8"/>
            <p:cNvSpPr/>
            <p:nvPr/>
          </p:nvSpPr>
          <p:spPr>
            <a:xfrm>
              <a:off x="7677486" y="4523834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8"/>
            <p:cNvSpPr/>
            <p:nvPr/>
          </p:nvSpPr>
          <p:spPr>
            <a:xfrm>
              <a:off x="10351319" y="5034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8"/>
            <p:cNvSpPr/>
            <p:nvPr/>
          </p:nvSpPr>
          <p:spPr>
            <a:xfrm>
              <a:off x="8296825" y="329902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8"/>
            <p:cNvSpPr/>
            <p:nvPr/>
          </p:nvSpPr>
          <p:spPr>
            <a:xfrm>
              <a:off x="10218172" y="478015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8"/>
            <p:cNvSpPr/>
            <p:nvPr/>
          </p:nvSpPr>
          <p:spPr>
            <a:xfrm>
              <a:off x="9317835" y="445849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28"/>
            <p:cNvSpPr/>
            <p:nvPr/>
          </p:nvSpPr>
          <p:spPr>
            <a:xfrm>
              <a:off x="6407550" y="5034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8"/>
            <p:cNvSpPr/>
            <p:nvPr/>
          </p:nvSpPr>
          <p:spPr>
            <a:xfrm>
              <a:off x="876275" y="4759500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8"/>
            <p:cNvSpPr/>
            <p:nvPr/>
          </p:nvSpPr>
          <p:spPr>
            <a:xfrm>
              <a:off x="5685431" y="-571436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8"/>
            <p:cNvSpPr/>
            <p:nvPr/>
          </p:nvSpPr>
          <p:spPr>
            <a:xfrm>
              <a:off x="1761970" y="4625824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8"/>
            <p:cNvSpPr/>
            <p:nvPr/>
          </p:nvSpPr>
          <p:spPr>
            <a:xfrm>
              <a:off x="1350812" y="-600401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28"/>
            <p:cNvSpPr/>
            <p:nvPr/>
          </p:nvSpPr>
          <p:spPr>
            <a:xfrm>
              <a:off x="363100" y="3721175"/>
              <a:ext cx="67200" cy="67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8" name="Google Shape;538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5" r:id="rId3"/>
    <p:sldLayoutId id="2147483658" r:id="rId4"/>
    <p:sldLayoutId id="2147483661" r:id="rId5"/>
    <p:sldLayoutId id="2147483665" r:id="rId6"/>
    <p:sldLayoutId id="2147483668" r:id="rId7"/>
    <p:sldLayoutId id="2147483671" r:id="rId8"/>
    <p:sldLayoutId id="2147483674" r:id="rId9"/>
    <p:sldLayoutId id="2147483679" r:id="rId10"/>
    <p:sldLayoutId id="2147483681" r:id="rId11"/>
    <p:sldLayoutId id="2147483682" r:id="rId12"/>
    <p:sldLayoutId id="2147483685" r:id="rId13"/>
    <p:sldLayoutId id="2147483686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p39"/>
          <p:cNvSpPr txBox="1">
            <a:spLocks noGrp="1"/>
          </p:cNvSpPr>
          <p:nvPr>
            <p:ph type="ctrTitle"/>
          </p:nvPr>
        </p:nvSpPr>
        <p:spPr>
          <a:xfrm>
            <a:off x="207199" y="1249200"/>
            <a:ext cx="4925702" cy="84794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4800" dirty="0">
                <a:cs typeface="B Nazanin" panose="00000700000000000000" pitchFamily="2" charset="-78"/>
              </a:rPr>
              <a:t>تم : روز جهانی نجوم</a:t>
            </a:r>
            <a:endParaRPr sz="4800" dirty="0">
              <a:cs typeface="B Nazanin" panose="00000700000000000000" pitchFamily="2" charset="-78"/>
            </a:endParaRPr>
          </a:p>
        </p:txBody>
      </p:sp>
      <p:sp>
        <p:nvSpPr>
          <p:cNvPr id="693" name="Google Shape;693;p39"/>
          <p:cNvSpPr txBox="1">
            <a:spLocks noGrp="1"/>
          </p:cNvSpPr>
          <p:nvPr>
            <p:ph type="subTitle" idx="1"/>
          </p:nvPr>
        </p:nvSpPr>
        <p:spPr>
          <a:xfrm>
            <a:off x="827830" y="2405944"/>
            <a:ext cx="3960300" cy="5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700000000000000" pitchFamily="2" charset="-78"/>
              </a:rPr>
              <a:t>اینجا جایی است که ارائه شما شروع می شود</a:t>
            </a:r>
            <a:endParaRPr dirty="0">
              <a:cs typeface="B Nazanin" panose="00000700000000000000" pitchFamily="2" charset="-78"/>
            </a:endParaRPr>
          </a:p>
        </p:txBody>
      </p:sp>
      <p:grpSp>
        <p:nvGrpSpPr>
          <p:cNvPr id="694" name="Google Shape;694;p39"/>
          <p:cNvGrpSpPr/>
          <p:nvPr/>
        </p:nvGrpSpPr>
        <p:grpSpPr>
          <a:xfrm>
            <a:off x="1030425" y="4122413"/>
            <a:ext cx="696250" cy="297375"/>
            <a:chOff x="1322000" y="2402300"/>
            <a:chExt cx="696250" cy="297375"/>
          </a:xfrm>
        </p:grpSpPr>
        <p:sp>
          <p:nvSpPr>
            <p:cNvPr id="695" name="Google Shape;695;p39"/>
            <p:cNvSpPr/>
            <p:nvPr/>
          </p:nvSpPr>
          <p:spPr>
            <a:xfrm>
              <a:off x="1322000" y="2402300"/>
              <a:ext cx="696250" cy="297375"/>
            </a:xfrm>
            <a:custGeom>
              <a:avLst/>
              <a:gdLst/>
              <a:ahLst/>
              <a:cxnLst/>
              <a:rect l="l" t="t" r="r" b="b"/>
              <a:pathLst>
                <a:path w="27850" h="11895" extrusionOk="0">
                  <a:moveTo>
                    <a:pt x="27849" y="1"/>
                  </a:moveTo>
                  <a:lnTo>
                    <a:pt x="15265" y="3289"/>
                  </a:lnTo>
                  <a:lnTo>
                    <a:pt x="6334" y="5643"/>
                  </a:lnTo>
                  <a:lnTo>
                    <a:pt x="3167" y="6496"/>
                  </a:lnTo>
                  <a:lnTo>
                    <a:pt x="1665" y="6942"/>
                  </a:lnTo>
                  <a:lnTo>
                    <a:pt x="1422" y="7064"/>
                  </a:lnTo>
                  <a:lnTo>
                    <a:pt x="1219" y="7186"/>
                  </a:lnTo>
                  <a:lnTo>
                    <a:pt x="975" y="7308"/>
                  </a:lnTo>
                  <a:lnTo>
                    <a:pt x="813" y="7470"/>
                  </a:lnTo>
                  <a:lnTo>
                    <a:pt x="488" y="7876"/>
                  </a:lnTo>
                  <a:lnTo>
                    <a:pt x="244" y="8282"/>
                  </a:lnTo>
                  <a:lnTo>
                    <a:pt x="82" y="8729"/>
                  </a:lnTo>
                  <a:lnTo>
                    <a:pt x="1" y="9216"/>
                  </a:lnTo>
                  <a:lnTo>
                    <a:pt x="1" y="9500"/>
                  </a:lnTo>
                  <a:lnTo>
                    <a:pt x="1" y="9743"/>
                  </a:lnTo>
                  <a:lnTo>
                    <a:pt x="82" y="9987"/>
                  </a:lnTo>
                  <a:lnTo>
                    <a:pt x="163" y="10231"/>
                  </a:lnTo>
                  <a:lnTo>
                    <a:pt x="244" y="10474"/>
                  </a:lnTo>
                  <a:lnTo>
                    <a:pt x="366" y="10718"/>
                  </a:lnTo>
                  <a:lnTo>
                    <a:pt x="528" y="10921"/>
                  </a:lnTo>
                  <a:lnTo>
                    <a:pt x="691" y="11124"/>
                  </a:lnTo>
                  <a:lnTo>
                    <a:pt x="1056" y="11448"/>
                  </a:lnTo>
                  <a:lnTo>
                    <a:pt x="1503" y="11692"/>
                  </a:lnTo>
                  <a:lnTo>
                    <a:pt x="1949" y="11854"/>
                  </a:lnTo>
                  <a:lnTo>
                    <a:pt x="2436" y="11895"/>
                  </a:lnTo>
                  <a:lnTo>
                    <a:pt x="2924" y="11895"/>
                  </a:lnTo>
                  <a:lnTo>
                    <a:pt x="3208" y="11814"/>
                  </a:lnTo>
                  <a:lnTo>
                    <a:pt x="3451" y="11773"/>
                  </a:lnTo>
                  <a:lnTo>
                    <a:pt x="4872" y="11124"/>
                  </a:lnTo>
                  <a:lnTo>
                    <a:pt x="7795" y="9703"/>
                  </a:lnTo>
                  <a:lnTo>
                    <a:pt x="16158" y="5684"/>
                  </a:lnTo>
                  <a:lnTo>
                    <a:pt x="2784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96" name="Google Shape;696;p39"/>
            <p:cNvSpPr/>
            <p:nvPr/>
          </p:nvSpPr>
          <p:spPr>
            <a:xfrm>
              <a:off x="1340275" y="2590050"/>
              <a:ext cx="90350" cy="90350"/>
            </a:xfrm>
            <a:custGeom>
              <a:avLst/>
              <a:gdLst/>
              <a:ahLst/>
              <a:cxnLst/>
              <a:rect l="l" t="t" r="r" b="b"/>
              <a:pathLst>
                <a:path w="3614" h="3614" extrusionOk="0">
                  <a:moveTo>
                    <a:pt x="1502" y="1"/>
                  </a:moveTo>
                  <a:lnTo>
                    <a:pt x="1178" y="82"/>
                  </a:lnTo>
                  <a:lnTo>
                    <a:pt x="853" y="244"/>
                  </a:lnTo>
                  <a:lnTo>
                    <a:pt x="569" y="488"/>
                  </a:lnTo>
                  <a:lnTo>
                    <a:pt x="325" y="731"/>
                  </a:lnTo>
                  <a:lnTo>
                    <a:pt x="163" y="1016"/>
                  </a:lnTo>
                  <a:lnTo>
                    <a:pt x="41" y="1381"/>
                  </a:lnTo>
                  <a:lnTo>
                    <a:pt x="0" y="1706"/>
                  </a:lnTo>
                  <a:lnTo>
                    <a:pt x="0" y="2071"/>
                  </a:lnTo>
                  <a:lnTo>
                    <a:pt x="82" y="2436"/>
                  </a:lnTo>
                  <a:lnTo>
                    <a:pt x="244" y="2761"/>
                  </a:lnTo>
                  <a:lnTo>
                    <a:pt x="488" y="3045"/>
                  </a:lnTo>
                  <a:lnTo>
                    <a:pt x="731" y="3248"/>
                  </a:lnTo>
                  <a:lnTo>
                    <a:pt x="1015" y="3451"/>
                  </a:lnTo>
                  <a:lnTo>
                    <a:pt x="1381" y="3532"/>
                  </a:lnTo>
                  <a:lnTo>
                    <a:pt x="1705" y="3614"/>
                  </a:lnTo>
                  <a:lnTo>
                    <a:pt x="2071" y="3573"/>
                  </a:lnTo>
                  <a:lnTo>
                    <a:pt x="2436" y="3492"/>
                  </a:lnTo>
                  <a:lnTo>
                    <a:pt x="2761" y="3329"/>
                  </a:lnTo>
                  <a:lnTo>
                    <a:pt x="3045" y="3127"/>
                  </a:lnTo>
                  <a:lnTo>
                    <a:pt x="3248" y="2842"/>
                  </a:lnTo>
                  <a:lnTo>
                    <a:pt x="3451" y="2558"/>
                  </a:lnTo>
                  <a:lnTo>
                    <a:pt x="3532" y="2233"/>
                  </a:lnTo>
                  <a:lnTo>
                    <a:pt x="3613" y="1868"/>
                  </a:lnTo>
                  <a:lnTo>
                    <a:pt x="3573" y="1503"/>
                  </a:lnTo>
                  <a:lnTo>
                    <a:pt x="3492" y="1178"/>
                  </a:lnTo>
                  <a:lnTo>
                    <a:pt x="3329" y="853"/>
                  </a:lnTo>
                  <a:lnTo>
                    <a:pt x="3126" y="569"/>
                  </a:lnTo>
                  <a:lnTo>
                    <a:pt x="2842" y="325"/>
                  </a:lnTo>
                  <a:lnTo>
                    <a:pt x="2558" y="163"/>
                  </a:lnTo>
                  <a:lnTo>
                    <a:pt x="2233" y="41"/>
                  </a:lnTo>
                  <a:lnTo>
                    <a:pt x="1868" y="1"/>
                  </a:lnTo>
                  <a:close/>
                </a:path>
              </a:pathLst>
            </a:custGeom>
            <a:solidFill>
              <a:srgbClr val="FFFFFF">
                <a:alpha val="72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697" name="Google Shape;697;p39"/>
          <p:cNvGrpSpPr/>
          <p:nvPr/>
        </p:nvGrpSpPr>
        <p:grpSpPr>
          <a:xfrm>
            <a:off x="3498925" y="783350"/>
            <a:ext cx="696225" cy="298400"/>
            <a:chOff x="1224575" y="1949675"/>
            <a:chExt cx="696225" cy="298400"/>
          </a:xfrm>
        </p:grpSpPr>
        <p:sp>
          <p:nvSpPr>
            <p:cNvPr id="698" name="Google Shape;698;p39"/>
            <p:cNvSpPr/>
            <p:nvPr/>
          </p:nvSpPr>
          <p:spPr>
            <a:xfrm>
              <a:off x="1224575" y="1949675"/>
              <a:ext cx="696225" cy="298400"/>
            </a:xfrm>
            <a:custGeom>
              <a:avLst/>
              <a:gdLst/>
              <a:ahLst/>
              <a:cxnLst/>
              <a:rect l="l" t="t" r="r" b="b"/>
              <a:pathLst>
                <a:path w="27849" h="11936" extrusionOk="0">
                  <a:moveTo>
                    <a:pt x="27849" y="0"/>
                  </a:moveTo>
                  <a:lnTo>
                    <a:pt x="15264" y="3288"/>
                  </a:lnTo>
                  <a:lnTo>
                    <a:pt x="6333" y="5643"/>
                  </a:lnTo>
                  <a:lnTo>
                    <a:pt x="3167" y="6495"/>
                  </a:lnTo>
                  <a:lnTo>
                    <a:pt x="1665" y="6942"/>
                  </a:lnTo>
                  <a:lnTo>
                    <a:pt x="1421" y="7064"/>
                  </a:lnTo>
                  <a:lnTo>
                    <a:pt x="1178" y="7185"/>
                  </a:lnTo>
                  <a:lnTo>
                    <a:pt x="975" y="7307"/>
                  </a:lnTo>
                  <a:lnTo>
                    <a:pt x="812" y="7470"/>
                  </a:lnTo>
                  <a:lnTo>
                    <a:pt x="488" y="7876"/>
                  </a:lnTo>
                  <a:lnTo>
                    <a:pt x="244" y="8282"/>
                  </a:lnTo>
                  <a:lnTo>
                    <a:pt x="82" y="8769"/>
                  </a:lnTo>
                  <a:lnTo>
                    <a:pt x="1" y="9256"/>
                  </a:lnTo>
                  <a:lnTo>
                    <a:pt x="1" y="9499"/>
                  </a:lnTo>
                  <a:lnTo>
                    <a:pt x="1" y="9743"/>
                  </a:lnTo>
                  <a:lnTo>
                    <a:pt x="82" y="9987"/>
                  </a:lnTo>
                  <a:lnTo>
                    <a:pt x="163" y="10230"/>
                  </a:lnTo>
                  <a:lnTo>
                    <a:pt x="244" y="10474"/>
                  </a:lnTo>
                  <a:lnTo>
                    <a:pt x="366" y="10717"/>
                  </a:lnTo>
                  <a:lnTo>
                    <a:pt x="528" y="10920"/>
                  </a:lnTo>
                  <a:lnTo>
                    <a:pt x="691" y="11123"/>
                  </a:lnTo>
                  <a:lnTo>
                    <a:pt x="1056" y="11448"/>
                  </a:lnTo>
                  <a:lnTo>
                    <a:pt x="1462" y="11692"/>
                  </a:lnTo>
                  <a:lnTo>
                    <a:pt x="1949" y="11854"/>
                  </a:lnTo>
                  <a:lnTo>
                    <a:pt x="2436" y="11935"/>
                  </a:lnTo>
                  <a:lnTo>
                    <a:pt x="2680" y="11935"/>
                  </a:lnTo>
                  <a:lnTo>
                    <a:pt x="2923" y="11895"/>
                  </a:lnTo>
                  <a:lnTo>
                    <a:pt x="3208" y="11854"/>
                  </a:lnTo>
                  <a:lnTo>
                    <a:pt x="3451" y="11773"/>
                  </a:lnTo>
                  <a:lnTo>
                    <a:pt x="4872" y="11123"/>
                  </a:lnTo>
                  <a:lnTo>
                    <a:pt x="7795" y="9702"/>
                  </a:lnTo>
                  <a:lnTo>
                    <a:pt x="16158" y="5683"/>
                  </a:lnTo>
                  <a:lnTo>
                    <a:pt x="2784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699" name="Google Shape;699;p39"/>
            <p:cNvSpPr/>
            <p:nvPr/>
          </p:nvSpPr>
          <p:spPr>
            <a:xfrm>
              <a:off x="1242850" y="2137425"/>
              <a:ext cx="90350" cy="90350"/>
            </a:xfrm>
            <a:custGeom>
              <a:avLst/>
              <a:gdLst/>
              <a:ahLst/>
              <a:cxnLst/>
              <a:rect l="l" t="t" r="r" b="b"/>
              <a:pathLst>
                <a:path w="3614" h="3614" extrusionOk="0">
                  <a:moveTo>
                    <a:pt x="1502" y="0"/>
                  </a:moveTo>
                  <a:lnTo>
                    <a:pt x="1178" y="81"/>
                  </a:lnTo>
                  <a:lnTo>
                    <a:pt x="853" y="244"/>
                  </a:lnTo>
                  <a:lnTo>
                    <a:pt x="569" y="487"/>
                  </a:lnTo>
                  <a:lnTo>
                    <a:pt x="325" y="731"/>
                  </a:lnTo>
                  <a:lnTo>
                    <a:pt x="163" y="1056"/>
                  </a:lnTo>
                  <a:lnTo>
                    <a:pt x="41" y="1380"/>
                  </a:lnTo>
                  <a:lnTo>
                    <a:pt x="0" y="1705"/>
                  </a:lnTo>
                  <a:lnTo>
                    <a:pt x="0" y="2071"/>
                  </a:lnTo>
                  <a:lnTo>
                    <a:pt x="81" y="2436"/>
                  </a:lnTo>
                  <a:lnTo>
                    <a:pt x="244" y="2761"/>
                  </a:lnTo>
                  <a:lnTo>
                    <a:pt x="487" y="3045"/>
                  </a:lnTo>
                  <a:lnTo>
                    <a:pt x="731" y="3248"/>
                  </a:lnTo>
                  <a:lnTo>
                    <a:pt x="1015" y="3451"/>
                  </a:lnTo>
                  <a:lnTo>
                    <a:pt x="1340" y="3532"/>
                  </a:lnTo>
                  <a:lnTo>
                    <a:pt x="1705" y="3613"/>
                  </a:lnTo>
                  <a:lnTo>
                    <a:pt x="2071" y="3573"/>
                  </a:lnTo>
                  <a:lnTo>
                    <a:pt x="2395" y="3491"/>
                  </a:lnTo>
                  <a:lnTo>
                    <a:pt x="2761" y="3329"/>
                  </a:lnTo>
                  <a:lnTo>
                    <a:pt x="3045" y="3126"/>
                  </a:lnTo>
                  <a:lnTo>
                    <a:pt x="3248" y="2842"/>
                  </a:lnTo>
                  <a:lnTo>
                    <a:pt x="3410" y="2558"/>
                  </a:lnTo>
                  <a:lnTo>
                    <a:pt x="3532" y="2233"/>
                  </a:lnTo>
                  <a:lnTo>
                    <a:pt x="3613" y="1868"/>
                  </a:lnTo>
                  <a:lnTo>
                    <a:pt x="3573" y="1502"/>
                  </a:lnTo>
                  <a:lnTo>
                    <a:pt x="3491" y="1178"/>
                  </a:lnTo>
                  <a:lnTo>
                    <a:pt x="3329" y="853"/>
                  </a:lnTo>
                  <a:lnTo>
                    <a:pt x="3086" y="569"/>
                  </a:lnTo>
                  <a:lnTo>
                    <a:pt x="2842" y="325"/>
                  </a:lnTo>
                  <a:lnTo>
                    <a:pt x="2558" y="163"/>
                  </a:lnTo>
                  <a:lnTo>
                    <a:pt x="2233" y="41"/>
                  </a:lnTo>
                  <a:lnTo>
                    <a:pt x="1868" y="0"/>
                  </a:lnTo>
                  <a:close/>
                </a:path>
              </a:pathLst>
            </a:custGeom>
            <a:solidFill>
              <a:srgbClr val="FFFFFF">
                <a:alpha val="72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sp>
        <p:nvSpPr>
          <p:cNvPr id="700" name="Google Shape;700;p39"/>
          <p:cNvSpPr/>
          <p:nvPr/>
        </p:nvSpPr>
        <p:spPr>
          <a:xfrm rot="-1943516">
            <a:off x="5085817" y="1031918"/>
            <a:ext cx="3278293" cy="3278293"/>
          </a:xfrm>
          <a:custGeom>
            <a:avLst/>
            <a:gdLst/>
            <a:ahLst/>
            <a:cxnLst/>
            <a:rect l="l" t="t" r="r" b="b"/>
            <a:pathLst>
              <a:path w="64101" h="64101" extrusionOk="0">
                <a:moveTo>
                  <a:pt x="31990" y="244"/>
                </a:moveTo>
                <a:lnTo>
                  <a:pt x="32923" y="285"/>
                </a:lnTo>
                <a:lnTo>
                  <a:pt x="33857" y="325"/>
                </a:lnTo>
                <a:lnTo>
                  <a:pt x="34791" y="366"/>
                </a:lnTo>
                <a:lnTo>
                  <a:pt x="35765" y="488"/>
                </a:lnTo>
                <a:lnTo>
                  <a:pt x="36699" y="609"/>
                </a:lnTo>
                <a:lnTo>
                  <a:pt x="37592" y="772"/>
                </a:lnTo>
                <a:lnTo>
                  <a:pt x="38525" y="934"/>
                </a:lnTo>
                <a:lnTo>
                  <a:pt x="39459" y="1137"/>
                </a:lnTo>
                <a:lnTo>
                  <a:pt x="40352" y="1381"/>
                </a:lnTo>
                <a:lnTo>
                  <a:pt x="41286" y="1624"/>
                </a:lnTo>
                <a:lnTo>
                  <a:pt x="42179" y="1908"/>
                </a:lnTo>
                <a:lnTo>
                  <a:pt x="43072" y="2233"/>
                </a:lnTo>
                <a:lnTo>
                  <a:pt x="43965" y="2558"/>
                </a:lnTo>
                <a:lnTo>
                  <a:pt x="44818" y="2964"/>
                </a:lnTo>
                <a:lnTo>
                  <a:pt x="45670" y="3329"/>
                </a:lnTo>
                <a:lnTo>
                  <a:pt x="46563" y="3776"/>
                </a:lnTo>
                <a:lnTo>
                  <a:pt x="47294" y="4141"/>
                </a:lnTo>
                <a:lnTo>
                  <a:pt x="48349" y="4750"/>
                </a:lnTo>
                <a:lnTo>
                  <a:pt x="49405" y="5400"/>
                </a:lnTo>
                <a:lnTo>
                  <a:pt x="50420" y="6090"/>
                </a:lnTo>
                <a:lnTo>
                  <a:pt x="51394" y="6820"/>
                </a:lnTo>
                <a:lnTo>
                  <a:pt x="52368" y="7592"/>
                </a:lnTo>
                <a:lnTo>
                  <a:pt x="53261" y="8404"/>
                </a:lnTo>
                <a:lnTo>
                  <a:pt x="54155" y="9215"/>
                </a:lnTo>
                <a:lnTo>
                  <a:pt x="55048" y="10109"/>
                </a:lnTo>
                <a:lnTo>
                  <a:pt x="55697" y="10839"/>
                </a:lnTo>
                <a:lnTo>
                  <a:pt x="56387" y="11570"/>
                </a:lnTo>
                <a:lnTo>
                  <a:pt x="56996" y="12382"/>
                </a:lnTo>
                <a:lnTo>
                  <a:pt x="57605" y="13153"/>
                </a:lnTo>
                <a:lnTo>
                  <a:pt x="58376" y="14249"/>
                </a:lnTo>
                <a:lnTo>
                  <a:pt x="59107" y="15386"/>
                </a:lnTo>
                <a:lnTo>
                  <a:pt x="59635" y="16238"/>
                </a:lnTo>
                <a:lnTo>
                  <a:pt x="60122" y="17132"/>
                </a:lnTo>
                <a:lnTo>
                  <a:pt x="60569" y="18025"/>
                </a:lnTo>
                <a:lnTo>
                  <a:pt x="61015" y="18918"/>
                </a:lnTo>
                <a:lnTo>
                  <a:pt x="61381" y="19811"/>
                </a:lnTo>
                <a:lnTo>
                  <a:pt x="61746" y="20744"/>
                </a:lnTo>
                <a:lnTo>
                  <a:pt x="62111" y="21678"/>
                </a:lnTo>
                <a:lnTo>
                  <a:pt x="62395" y="22612"/>
                </a:lnTo>
                <a:lnTo>
                  <a:pt x="62801" y="23911"/>
                </a:lnTo>
                <a:lnTo>
                  <a:pt x="63126" y="25251"/>
                </a:lnTo>
                <a:lnTo>
                  <a:pt x="63370" y="26550"/>
                </a:lnTo>
                <a:lnTo>
                  <a:pt x="63573" y="27849"/>
                </a:lnTo>
                <a:lnTo>
                  <a:pt x="63735" y="29188"/>
                </a:lnTo>
                <a:lnTo>
                  <a:pt x="63816" y="30487"/>
                </a:lnTo>
                <a:lnTo>
                  <a:pt x="63857" y="31786"/>
                </a:lnTo>
                <a:lnTo>
                  <a:pt x="63816" y="33126"/>
                </a:lnTo>
                <a:lnTo>
                  <a:pt x="63776" y="34425"/>
                </a:lnTo>
                <a:lnTo>
                  <a:pt x="63654" y="35683"/>
                </a:lnTo>
                <a:lnTo>
                  <a:pt x="63451" y="36983"/>
                </a:lnTo>
                <a:lnTo>
                  <a:pt x="63248" y="38282"/>
                </a:lnTo>
                <a:lnTo>
                  <a:pt x="62964" y="39540"/>
                </a:lnTo>
                <a:lnTo>
                  <a:pt x="62639" y="40758"/>
                </a:lnTo>
                <a:lnTo>
                  <a:pt x="62233" y="42016"/>
                </a:lnTo>
                <a:lnTo>
                  <a:pt x="61827" y="43234"/>
                </a:lnTo>
                <a:lnTo>
                  <a:pt x="61340" y="44411"/>
                </a:lnTo>
                <a:lnTo>
                  <a:pt x="60812" y="45589"/>
                </a:lnTo>
                <a:lnTo>
                  <a:pt x="60244" y="46766"/>
                </a:lnTo>
                <a:lnTo>
                  <a:pt x="59635" y="47903"/>
                </a:lnTo>
                <a:lnTo>
                  <a:pt x="58945" y="48999"/>
                </a:lnTo>
                <a:lnTo>
                  <a:pt x="58255" y="50095"/>
                </a:lnTo>
                <a:lnTo>
                  <a:pt x="57483" y="51150"/>
                </a:lnTo>
                <a:lnTo>
                  <a:pt x="56671" y="52165"/>
                </a:lnTo>
                <a:lnTo>
                  <a:pt x="55819" y="53180"/>
                </a:lnTo>
                <a:lnTo>
                  <a:pt x="54926" y="54114"/>
                </a:lnTo>
                <a:lnTo>
                  <a:pt x="53992" y="55047"/>
                </a:lnTo>
                <a:lnTo>
                  <a:pt x="53018" y="55940"/>
                </a:lnTo>
                <a:lnTo>
                  <a:pt x="52003" y="56793"/>
                </a:lnTo>
                <a:lnTo>
                  <a:pt x="50948" y="57605"/>
                </a:lnTo>
                <a:lnTo>
                  <a:pt x="49851" y="58417"/>
                </a:lnTo>
                <a:lnTo>
                  <a:pt x="48715" y="59147"/>
                </a:lnTo>
                <a:lnTo>
                  <a:pt x="47822" y="59635"/>
                </a:lnTo>
                <a:lnTo>
                  <a:pt x="46969" y="60122"/>
                </a:lnTo>
                <a:lnTo>
                  <a:pt x="46076" y="60568"/>
                </a:lnTo>
                <a:lnTo>
                  <a:pt x="45183" y="61015"/>
                </a:lnTo>
                <a:lnTo>
                  <a:pt x="44290" y="61380"/>
                </a:lnTo>
                <a:lnTo>
                  <a:pt x="43397" y="61746"/>
                </a:lnTo>
                <a:lnTo>
                  <a:pt x="42463" y="62111"/>
                </a:lnTo>
                <a:lnTo>
                  <a:pt x="41529" y="62395"/>
                </a:lnTo>
                <a:lnTo>
                  <a:pt x="40555" y="62679"/>
                </a:lnTo>
                <a:lnTo>
                  <a:pt x="39621" y="62923"/>
                </a:lnTo>
                <a:lnTo>
                  <a:pt x="38647" y="63166"/>
                </a:lnTo>
                <a:lnTo>
                  <a:pt x="37673" y="63329"/>
                </a:lnTo>
                <a:lnTo>
                  <a:pt x="36699" y="63491"/>
                </a:lnTo>
                <a:lnTo>
                  <a:pt x="35724" y="63654"/>
                </a:lnTo>
                <a:lnTo>
                  <a:pt x="34750" y="63735"/>
                </a:lnTo>
                <a:lnTo>
                  <a:pt x="33776" y="63816"/>
                </a:lnTo>
                <a:lnTo>
                  <a:pt x="32355" y="63857"/>
                </a:lnTo>
                <a:lnTo>
                  <a:pt x="30894" y="63816"/>
                </a:lnTo>
                <a:lnTo>
                  <a:pt x="30000" y="63775"/>
                </a:lnTo>
                <a:lnTo>
                  <a:pt x="29107" y="63694"/>
                </a:lnTo>
                <a:lnTo>
                  <a:pt x="28214" y="63613"/>
                </a:lnTo>
                <a:lnTo>
                  <a:pt x="27321" y="63491"/>
                </a:lnTo>
                <a:lnTo>
                  <a:pt x="26428" y="63329"/>
                </a:lnTo>
                <a:lnTo>
                  <a:pt x="25576" y="63166"/>
                </a:lnTo>
                <a:lnTo>
                  <a:pt x="24682" y="62963"/>
                </a:lnTo>
                <a:lnTo>
                  <a:pt x="23830" y="62760"/>
                </a:lnTo>
                <a:lnTo>
                  <a:pt x="22977" y="62517"/>
                </a:lnTo>
                <a:lnTo>
                  <a:pt x="22125" y="62233"/>
                </a:lnTo>
                <a:lnTo>
                  <a:pt x="21272" y="61949"/>
                </a:lnTo>
                <a:lnTo>
                  <a:pt x="20420" y="61664"/>
                </a:lnTo>
                <a:lnTo>
                  <a:pt x="19608" y="61299"/>
                </a:lnTo>
                <a:lnTo>
                  <a:pt x="18796" y="60934"/>
                </a:lnTo>
                <a:lnTo>
                  <a:pt x="17984" y="60568"/>
                </a:lnTo>
                <a:lnTo>
                  <a:pt x="17172" y="60162"/>
                </a:lnTo>
                <a:lnTo>
                  <a:pt x="16360" y="59716"/>
                </a:lnTo>
                <a:lnTo>
                  <a:pt x="15548" y="59229"/>
                </a:lnTo>
                <a:lnTo>
                  <a:pt x="14737" y="58742"/>
                </a:lnTo>
                <a:lnTo>
                  <a:pt x="13965" y="58214"/>
                </a:lnTo>
                <a:lnTo>
                  <a:pt x="13194" y="57686"/>
                </a:lnTo>
                <a:lnTo>
                  <a:pt x="12463" y="57118"/>
                </a:lnTo>
                <a:lnTo>
                  <a:pt x="11733" y="56509"/>
                </a:lnTo>
                <a:lnTo>
                  <a:pt x="11002" y="55900"/>
                </a:lnTo>
                <a:lnTo>
                  <a:pt x="10312" y="55291"/>
                </a:lnTo>
                <a:lnTo>
                  <a:pt x="9622" y="54641"/>
                </a:lnTo>
                <a:lnTo>
                  <a:pt x="8972" y="53951"/>
                </a:lnTo>
                <a:lnTo>
                  <a:pt x="8363" y="53261"/>
                </a:lnTo>
                <a:lnTo>
                  <a:pt x="7714" y="52571"/>
                </a:lnTo>
                <a:lnTo>
                  <a:pt x="7145" y="51840"/>
                </a:lnTo>
                <a:lnTo>
                  <a:pt x="6577" y="51069"/>
                </a:lnTo>
                <a:lnTo>
                  <a:pt x="6009" y="50298"/>
                </a:lnTo>
                <a:lnTo>
                  <a:pt x="5481" y="49526"/>
                </a:lnTo>
                <a:lnTo>
                  <a:pt x="4953" y="48715"/>
                </a:lnTo>
                <a:lnTo>
                  <a:pt x="4263" y="47537"/>
                </a:lnTo>
                <a:lnTo>
                  <a:pt x="3613" y="46319"/>
                </a:lnTo>
                <a:lnTo>
                  <a:pt x="3045" y="45102"/>
                </a:lnTo>
                <a:lnTo>
                  <a:pt x="2517" y="43843"/>
                </a:lnTo>
                <a:lnTo>
                  <a:pt x="2030" y="42585"/>
                </a:lnTo>
                <a:lnTo>
                  <a:pt x="1624" y="41286"/>
                </a:lnTo>
                <a:lnTo>
                  <a:pt x="1259" y="39987"/>
                </a:lnTo>
                <a:lnTo>
                  <a:pt x="934" y="38647"/>
                </a:lnTo>
                <a:lnTo>
                  <a:pt x="772" y="37754"/>
                </a:lnTo>
                <a:lnTo>
                  <a:pt x="609" y="36861"/>
                </a:lnTo>
                <a:lnTo>
                  <a:pt x="488" y="35968"/>
                </a:lnTo>
                <a:lnTo>
                  <a:pt x="366" y="35034"/>
                </a:lnTo>
                <a:lnTo>
                  <a:pt x="325" y="34141"/>
                </a:lnTo>
                <a:lnTo>
                  <a:pt x="244" y="33207"/>
                </a:lnTo>
                <a:lnTo>
                  <a:pt x="244" y="32274"/>
                </a:lnTo>
                <a:lnTo>
                  <a:pt x="244" y="31380"/>
                </a:lnTo>
                <a:lnTo>
                  <a:pt x="285" y="30366"/>
                </a:lnTo>
                <a:lnTo>
                  <a:pt x="366" y="29351"/>
                </a:lnTo>
                <a:lnTo>
                  <a:pt x="447" y="28336"/>
                </a:lnTo>
                <a:lnTo>
                  <a:pt x="609" y="27361"/>
                </a:lnTo>
                <a:lnTo>
                  <a:pt x="772" y="26347"/>
                </a:lnTo>
                <a:lnTo>
                  <a:pt x="934" y="25372"/>
                </a:lnTo>
                <a:lnTo>
                  <a:pt x="1178" y="24439"/>
                </a:lnTo>
                <a:lnTo>
                  <a:pt x="1421" y="23464"/>
                </a:lnTo>
                <a:lnTo>
                  <a:pt x="1706" y="22531"/>
                </a:lnTo>
                <a:lnTo>
                  <a:pt x="1990" y="21597"/>
                </a:lnTo>
                <a:lnTo>
                  <a:pt x="2355" y="20663"/>
                </a:lnTo>
                <a:lnTo>
                  <a:pt x="2720" y="19730"/>
                </a:lnTo>
                <a:lnTo>
                  <a:pt x="3086" y="18837"/>
                </a:lnTo>
                <a:lnTo>
                  <a:pt x="3532" y="17943"/>
                </a:lnTo>
                <a:lnTo>
                  <a:pt x="3979" y="17091"/>
                </a:lnTo>
                <a:lnTo>
                  <a:pt x="4466" y="16238"/>
                </a:lnTo>
                <a:lnTo>
                  <a:pt x="4953" y="15386"/>
                </a:lnTo>
                <a:lnTo>
                  <a:pt x="5481" y="14574"/>
                </a:lnTo>
                <a:lnTo>
                  <a:pt x="6009" y="13762"/>
                </a:lnTo>
                <a:lnTo>
                  <a:pt x="6618" y="12950"/>
                </a:lnTo>
                <a:lnTo>
                  <a:pt x="7186" y="12179"/>
                </a:lnTo>
                <a:lnTo>
                  <a:pt x="7835" y="11408"/>
                </a:lnTo>
                <a:lnTo>
                  <a:pt x="8485" y="10677"/>
                </a:lnTo>
                <a:lnTo>
                  <a:pt x="9175" y="9946"/>
                </a:lnTo>
                <a:lnTo>
                  <a:pt x="9865" y="9256"/>
                </a:lnTo>
                <a:lnTo>
                  <a:pt x="10596" y="8566"/>
                </a:lnTo>
                <a:lnTo>
                  <a:pt x="11327" y="7916"/>
                </a:lnTo>
                <a:lnTo>
                  <a:pt x="12098" y="7307"/>
                </a:lnTo>
                <a:lnTo>
                  <a:pt x="12869" y="6658"/>
                </a:lnTo>
                <a:lnTo>
                  <a:pt x="13681" y="6090"/>
                </a:lnTo>
                <a:lnTo>
                  <a:pt x="14534" y="5521"/>
                </a:lnTo>
                <a:lnTo>
                  <a:pt x="15386" y="4953"/>
                </a:lnTo>
                <a:lnTo>
                  <a:pt x="16563" y="4263"/>
                </a:lnTo>
                <a:lnTo>
                  <a:pt x="17781" y="3613"/>
                </a:lnTo>
                <a:lnTo>
                  <a:pt x="19040" y="3045"/>
                </a:lnTo>
                <a:lnTo>
                  <a:pt x="20258" y="2517"/>
                </a:lnTo>
                <a:lnTo>
                  <a:pt x="21557" y="2030"/>
                </a:lnTo>
                <a:lnTo>
                  <a:pt x="22856" y="1624"/>
                </a:lnTo>
                <a:lnTo>
                  <a:pt x="24155" y="1259"/>
                </a:lnTo>
                <a:lnTo>
                  <a:pt x="25494" y="934"/>
                </a:lnTo>
                <a:lnTo>
                  <a:pt x="27118" y="650"/>
                </a:lnTo>
                <a:lnTo>
                  <a:pt x="28742" y="406"/>
                </a:lnTo>
                <a:lnTo>
                  <a:pt x="30366" y="285"/>
                </a:lnTo>
                <a:lnTo>
                  <a:pt x="31990" y="244"/>
                </a:lnTo>
                <a:close/>
                <a:moveTo>
                  <a:pt x="32193" y="0"/>
                </a:moveTo>
                <a:lnTo>
                  <a:pt x="30853" y="41"/>
                </a:lnTo>
                <a:lnTo>
                  <a:pt x="29473" y="82"/>
                </a:lnTo>
                <a:lnTo>
                  <a:pt x="28133" y="244"/>
                </a:lnTo>
                <a:lnTo>
                  <a:pt x="26793" y="447"/>
                </a:lnTo>
                <a:lnTo>
                  <a:pt x="25454" y="690"/>
                </a:lnTo>
                <a:lnTo>
                  <a:pt x="24114" y="1015"/>
                </a:lnTo>
                <a:lnTo>
                  <a:pt x="22774" y="1381"/>
                </a:lnTo>
                <a:lnTo>
                  <a:pt x="21475" y="1787"/>
                </a:lnTo>
                <a:lnTo>
                  <a:pt x="20176" y="2274"/>
                </a:lnTo>
                <a:lnTo>
                  <a:pt x="18918" y="2801"/>
                </a:lnTo>
                <a:lnTo>
                  <a:pt x="17659" y="3410"/>
                </a:lnTo>
                <a:lnTo>
                  <a:pt x="16442" y="4060"/>
                </a:lnTo>
                <a:lnTo>
                  <a:pt x="15264" y="4750"/>
                </a:lnTo>
                <a:lnTo>
                  <a:pt x="14412" y="5318"/>
                </a:lnTo>
                <a:lnTo>
                  <a:pt x="13559" y="5887"/>
                </a:lnTo>
                <a:lnTo>
                  <a:pt x="12747" y="6455"/>
                </a:lnTo>
                <a:lnTo>
                  <a:pt x="11936" y="7105"/>
                </a:lnTo>
                <a:lnTo>
                  <a:pt x="11164" y="7754"/>
                </a:lnTo>
                <a:lnTo>
                  <a:pt x="10393" y="8404"/>
                </a:lnTo>
                <a:lnTo>
                  <a:pt x="9703" y="9094"/>
                </a:lnTo>
                <a:lnTo>
                  <a:pt x="8972" y="9784"/>
                </a:lnTo>
                <a:lnTo>
                  <a:pt x="8282" y="10515"/>
                </a:lnTo>
                <a:lnTo>
                  <a:pt x="7632" y="11245"/>
                </a:lnTo>
                <a:lnTo>
                  <a:pt x="7023" y="12017"/>
                </a:lnTo>
                <a:lnTo>
                  <a:pt x="6415" y="12788"/>
                </a:lnTo>
                <a:lnTo>
                  <a:pt x="5806" y="13600"/>
                </a:lnTo>
                <a:lnTo>
                  <a:pt x="5278" y="14412"/>
                </a:lnTo>
                <a:lnTo>
                  <a:pt x="4750" y="15264"/>
                </a:lnTo>
                <a:lnTo>
                  <a:pt x="4222" y="16117"/>
                </a:lnTo>
                <a:lnTo>
                  <a:pt x="3735" y="16969"/>
                </a:lnTo>
                <a:lnTo>
                  <a:pt x="3289" y="17862"/>
                </a:lnTo>
                <a:lnTo>
                  <a:pt x="2883" y="18755"/>
                </a:lnTo>
                <a:lnTo>
                  <a:pt x="2477" y="19648"/>
                </a:lnTo>
                <a:lnTo>
                  <a:pt x="2111" y="20582"/>
                </a:lnTo>
                <a:lnTo>
                  <a:pt x="1787" y="21475"/>
                </a:lnTo>
                <a:lnTo>
                  <a:pt x="1462" y="22449"/>
                </a:lnTo>
                <a:lnTo>
                  <a:pt x="1178" y="23383"/>
                </a:lnTo>
                <a:lnTo>
                  <a:pt x="934" y="24357"/>
                </a:lnTo>
                <a:lnTo>
                  <a:pt x="691" y="25332"/>
                </a:lnTo>
                <a:lnTo>
                  <a:pt x="488" y="26306"/>
                </a:lnTo>
                <a:lnTo>
                  <a:pt x="325" y="27321"/>
                </a:lnTo>
                <a:lnTo>
                  <a:pt x="203" y="28295"/>
                </a:lnTo>
                <a:lnTo>
                  <a:pt x="122" y="29310"/>
                </a:lnTo>
                <a:lnTo>
                  <a:pt x="41" y="30325"/>
                </a:lnTo>
                <a:lnTo>
                  <a:pt x="1" y="31340"/>
                </a:lnTo>
                <a:lnTo>
                  <a:pt x="1" y="32274"/>
                </a:lnTo>
                <a:lnTo>
                  <a:pt x="1" y="33207"/>
                </a:lnTo>
                <a:lnTo>
                  <a:pt x="41" y="34141"/>
                </a:lnTo>
                <a:lnTo>
                  <a:pt x="122" y="35075"/>
                </a:lnTo>
                <a:lnTo>
                  <a:pt x="244" y="35968"/>
                </a:lnTo>
                <a:lnTo>
                  <a:pt x="366" y="36901"/>
                </a:lnTo>
                <a:lnTo>
                  <a:pt x="488" y="37794"/>
                </a:lnTo>
                <a:lnTo>
                  <a:pt x="691" y="38688"/>
                </a:lnTo>
                <a:lnTo>
                  <a:pt x="1015" y="40027"/>
                </a:lnTo>
                <a:lnTo>
                  <a:pt x="1381" y="41367"/>
                </a:lnTo>
                <a:lnTo>
                  <a:pt x="1787" y="42666"/>
                </a:lnTo>
                <a:lnTo>
                  <a:pt x="2274" y="43924"/>
                </a:lnTo>
                <a:lnTo>
                  <a:pt x="2802" y="45183"/>
                </a:lnTo>
                <a:lnTo>
                  <a:pt x="3411" y="46441"/>
                </a:lnTo>
                <a:lnTo>
                  <a:pt x="4060" y="47659"/>
                </a:lnTo>
                <a:lnTo>
                  <a:pt x="4750" y="48836"/>
                </a:lnTo>
                <a:lnTo>
                  <a:pt x="5278" y="49648"/>
                </a:lnTo>
                <a:lnTo>
                  <a:pt x="5806" y="50460"/>
                </a:lnTo>
                <a:lnTo>
                  <a:pt x="6374" y="51231"/>
                </a:lnTo>
                <a:lnTo>
                  <a:pt x="6942" y="51962"/>
                </a:lnTo>
                <a:lnTo>
                  <a:pt x="7551" y="52733"/>
                </a:lnTo>
                <a:lnTo>
                  <a:pt x="8160" y="53424"/>
                </a:lnTo>
                <a:lnTo>
                  <a:pt x="8810" y="54114"/>
                </a:lnTo>
                <a:lnTo>
                  <a:pt x="9459" y="54804"/>
                </a:lnTo>
                <a:lnTo>
                  <a:pt x="10149" y="55453"/>
                </a:lnTo>
                <a:lnTo>
                  <a:pt x="10839" y="56103"/>
                </a:lnTo>
                <a:lnTo>
                  <a:pt x="11570" y="56712"/>
                </a:lnTo>
                <a:lnTo>
                  <a:pt x="12301" y="57321"/>
                </a:lnTo>
                <a:lnTo>
                  <a:pt x="13032" y="57889"/>
                </a:lnTo>
                <a:lnTo>
                  <a:pt x="13803" y="58417"/>
                </a:lnTo>
                <a:lnTo>
                  <a:pt x="14615" y="58945"/>
                </a:lnTo>
                <a:lnTo>
                  <a:pt x="15427" y="59472"/>
                </a:lnTo>
                <a:lnTo>
                  <a:pt x="16239" y="59959"/>
                </a:lnTo>
                <a:lnTo>
                  <a:pt x="17051" y="60406"/>
                </a:lnTo>
                <a:lnTo>
                  <a:pt x="17862" y="60812"/>
                </a:lnTo>
                <a:lnTo>
                  <a:pt x="18674" y="61177"/>
                </a:lnTo>
                <a:lnTo>
                  <a:pt x="19486" y="61543"/>
                </a:lnTo>
                <a:lnTo>
                  <a:pt x="20339" y="61867"/>
                </a:lnTo>
                <a:lnTo>
                  <a:pt x="21191" y="62192"/>
                </a:lnTo>
                <a:lnTo>
                  <a:pt x="22044" y="62476"/>
                </a:lnTo>
                <a:lnTo>
                  <a:pt x="22896" y="62760"/>
                </a:lnTo>
                <a:lnTo>
                  <a:pt x="23749" y="63004"/>
                </a:lnTo>
                <a:lnTo>
                  <a:pt x="24642" y="63207"/>
                </a:lnTo>
                <a:lnTo>
                  <a:pt x="25494" y="63410"/>
                </a:lnTo>
                <a:lnTo>
                  <a:pt x="26387" y="63613"/>
                </a:lnTo>
                <a:lnTo>
                  <a:pt x="27281" y="63735"/>
                </a:lnTo>
                <a:lnTo>
                  <a:pt x="28174" y="63857"/>
                </a:lnTo>
                <a:lnTo>
                  <a:pt x="29067" y="63978"/>
                </a:lnTo>
                <a:lnTo>
                  <a:pt x="29960" y="64019"/>
                </a:lnTo>
                <a:lnTo>
                  <a:pt x="30894" y="64059"/>
                </a:lnTo>
                <a:lnTo>
                  <a:pt x="32071" y="64100"/>
                </a:lnTo>
                <a:lnTo>
                  <a:pt x="32923" y="64100"/>
                </a:lnTo>
                <a:lnTo>
                  <a:pt x="33776" y="64059"/>
                </a:lnTo>
                <a:lnTo>
                  <a:pt x="34791" y="63978"/>
                </a:lnTo>
                <a:lnTo>
                  <a:pt x="35765" y="63897"/>
                </a:lnTo>
                <a:lnTo>
                  <a:pt x="36739" y="63735"/>
                </a:lnTo>
                <a:lnTo>
                  <a:pt x="37754" y="63572"/>
                </a:lnTo>
                <a:lnTo>
                  <a:pt x="38688" y="63410"/>
                </a:lnTo>
                <a:lnTo>
                  <a:pt x="39662" y="63166"/>
                </a:lnTo>
                <a:lnTo>
                  <a:pt x="40636" y="62923"/>
                </a:lnTo>
                <a:lnTo>
                  <a:pt x="41570" y="62639"/>
                </a:lnTo>
                <a:lnTo>
                  <a:pt x="42544" y="62314"/>
                </a:lnTo>
                <a:lnTo>
                  <a:pt x="43478" y="61989"/>
                </a:lnTo>
                <a:lnTo>
                  <a:pt x="44371" y="61624"/>
                </a:lnTo>
                <a:lnTo>
                  <a:pt x="45305" y="61218"/>
                </a:lnTo>
                <a:lnTo>
                  <a:pt x="46198" y="60812"/>
                </a:lnTo>
                <a:lnTo>
                  <a:pt x="47091" y="60325"/>
                </a:lnTo>
                <a:lnTo>
                  <a:pt x="47984" y="59878"/>
                </a:lnTo>
                <a:lnTo>
                  <a:pt x="48837" y="59350"/>
                </a:lnTo>
                <a:lnTo>
                  <a:pt x="49973" y="58620"/>
                </a:lnTo>
                <a:lnTo>
                  <a:pt x="51069" y="57808"/>
                </a:lnTo>
                <a:lnTo>
                  <a:pt x="52165" y="56996"/>
                </a:lnTo>
                <a:lnTo>
                  <a:pt x="53180" y="56143"/>
                </a:lnTo>
                <a:lnTo>
                  <a:pt x="54155" y="55250"/>
                </a:lnTo>
                <a:lnTo>
                  <a:pt x="55129" y="54317"/>
                </a:lnTo>
                <a:lnTo>
                  <a:pt x="56022" y="53342"/>
                </a:lnTo>
                <a:lnTo>
                  <a:pt x="56874" y="52328"/>
                </a:lnTo>
                <a:lnTo>
                  <a:pt x="57686" y="51272"/>
                </a:lnTo>
                <a:lnTo>
                  <a:pt x="58458" y="50217"/>
                </a:lnTo>
                <a:lnTo>
                  <a:pt x="59148" y="49120"/>
                </a:lnTo>
                <a:lnTo>
                  <a:pt x="59838" y="48024"/>
                </a:lnTo>
                <a:lnTo>
                  <a:pt x="60447" y="46888"/>
                </a:lnTo>
                <a:lnTo>
                  <a:pt x="61056" y="45710"/>
                </a:lnTo>
                <a:lnTo>
                  <a:pt x="61584" y="44533"/>
                </a:lnTo>
                <a:lnTo>
                  <a:pt x="62071" y="43315"/>
                </a:lnTo>
                <a:lnTo>
                  <a:pt x="62477" y="42098"/>
                </a:lnTo>
                <a:lnTo>
                  <a:pt x="62883" y="40839"/>
                </a:lnTo>
                <a:lnTo>
                  <a:pt x="63207" y="39581"/>
                </a:lnTo>
                <a:lnTo>
                  <a:pt x="63492" y="38322"/>
                </a:lnTo>
                <a:lnTo>
                  <a:pt x="63694" y="37023"/>
                </a:lnTo>
                <a:lnTo>
                  <a:pt x="63897" y="35724"/>
                </a:lnTo>
                <a:lnTo>
                  <a:pt x="64019" y="34425"/>
                </a:lnTo>
                <a:lnTo>
                  <a:pt x="64100" y="33126"/>
                </a:lnTo>
                <a:lnTo>
                  <a:pt x="64100" y="31786"/>
                </a:lnTo>
                <a:lnTo>
                  <a:pt x="64060" y="30487"/>
                </a:lnTo>
                <a:lnTo>
                  <a:pt x="63979" y="29148"/>
                </a:lnTo>
                <a:lnTo>
                  <a:pt x="63816" y="27849"/>
                </a:lnTo>
                <a:lnTo>
                  <a:pt x="63613" y="26509"/>
                </a:lnTo>
                <a:lnTo>
                  <a:pt x="63370" y="25169"/>
                </a:lnTo>
                <a:lnTo>
                  <a:pt x="63045" y="23870"/>
                </a:lnTo>
                <a:lnTo>
                  <a:pt x="62639" y="22531"/>
                </a:lnTo>
                <a:lnTo>
                  <a:pt x="62355" y="21597"/>
                </a:lnTo>
                <a:lnTo>
                  <a:pt x="61989" y="20663"/>
                </a:lnTo>
                <a:lnTo>
                  <a:pt x="61624" y="19730"/>
                </a:lnTo>
                <a:lnTo>
                  <a:pt x="61218" y="18796"/>
                </a:lnTo>
                <a:lnTo>
                  <a:pt x="60812" y="17903"/>
                </a:lnTo>
                <a:lnTo>
                  <a:pt x="60325" y="17010"/>
                </a:lnTo>
                <a:lnTo>
                  <a:pt x="59838" y="16117"/>
                </a:lnTo>
                <a:lnTo>
                  <a:pt x="59351" y="15264"/>
                </a:lnTo>
                <a:lnTo>
                  <a:pt x="58620" y="14127"/>
                </a:lnTo>
                <a:lnTo>
                  <a:pt x="57808" y="13031"/>
                </a:lnTo>
                <a:lnTo>
                  <a:pt x="57199" y="12220"/>
                </a:lnTo>
                <a:lnTo>
                  <a:pt x="56550" y="11408"/>
                </a:lnTo>
                <a:lnTo>
                  <a:pt x="55900" y="10677"/>
                </a:lnTo>
                <a:lnTo>
                  <a:pt x="55210" y="9906"/>
                </a:lnTo>
                <a:lnTo>
                  <a:pt x="54358" y="9053"/>
                </a:lnTo>
                <a:lnTo>
                  <a:pt x="53464" y="8201"/>
                </a:lnTo>
                <a:lnTo>
                  <a:pt x="52531" y="7389"/>
                </a:lnTo>
                <a:lnTo>
                  <a:pt x="51556" y="6617"/>
                </a:lnTo>
                <a:lnTo>
                  <a:pt x="50542" y="5887"/>
                </a:lnTo>
                <a:lnTo>
                  <a:pt x="49527" y="5197"/>
                </a:lnTo>
                <a:lnTo>
                  <a:pt x="48512" y="4547"/>
                </a:lnTo>
                <a:lnTo>
                  <a:pt x="47416" y="3938"/>
                </a:lnTo>
                <a:lnTo>
                  <a:pt x="46644" y="3532"/>
                </a:lnTo>
                <a:lnTo>
                  <a:pt x="45427" y="2923"/>
                </a:lnTo>
                <a:lnTo>
                  <a:pt x="44168" y="2395"/>
                </a:lnTo>
                <a:lnTo>
                  <a:pt x="42869" y="1908"/>
                </a:lnTo>
                <a:lnTo>
                  <a:pt x="41611" y="1462"/>
                </a:lnTo>
                <a:lnTo>
                  <a:pt x="40271" y="1096"/>
                </a:lnTo>
                <a:lnTo>
                  <a:pt x="38972" y="772"/>
                </a:lnTo>
                <a:lnTo>
                  <a:pt x="37632" y="488"/>
                </a:lnTo>
                <a:lnTo>
                  <a:pt x="36293" y="285"/>
                </a:lnTo>
                <a:lnTo>
                  <a:pt x="34912" y="122"/>
                </a:lnTo>
                <a:lnTo>
                  <a:pt x="33573" y="41"/>
                </a:lnTo>
                <a:lnTo>
                  <a:pt x="321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701" name="Google Shape;701;p39"/>
          <p:cNvSpPr/>
          <p:nvPr/>
        </p:nvSpPr>
        <p:spPr>
          <a:xfrm rot="-1943516">
            <a:off x="5289249" y="1235368"/>
            <a:ext cx="2871402" cy="2871351"/>
          </a:xfrm>
          <a:custGeom>
            <a:avLst/>
            <a:gdLst/>
            <a:ahLst/>
            <a:cxnLst/>
            <a:rect l="l" t="t" r="r" b="b"/>
            <a:pathLst>
              <a:path w="56145" h="56144" extrusionOk="0">
                <a:moveTo>
                  <a:pt x="28012" y="244"/>
                </a:moveTo>
                <a:lnTo>
                  <a:pt x="29676" y="285"/>
                </a:lnTo>
                <a:lnTo>
                  <a:pt x="31300" y="447"/>
                </a:lnTo>
                <a:lnTo>
                  <a:pt x="32924" y="691"/>
                </a:lnTo>
                <a:lnTo>
                  <a:pt x="34547" y="1016"/>
                </a:lnTo>
                <a:lnTo>
                  <a:pt x="35359" y="1219"/>
                </a:lnTo>
                <a:lnTo>
                  <a:pt x="36131" y="1462"/>
                </a:lnTo>
                <a:lnTo>
                  <a:pt x="36943" y="1706"/>
                </a:lnTo>
                <a:lnTo>
                  <a:pt x="37714" y="1990"/>
                </a:lnTo>
                <a:lnTo>
                  <a:pt x="38485" y="2274"/>
                </a:lnTo>
                <a:lnTo>
                  <a:pt x="39256" y="2599"/>
                </a:lnTo>
                <a:lnTo>
                  <a:pt x="39987" y="2964"/>
                </a:lnTo>
                <a:lnTo>
                  <a:pt x="40758" y="3329"/>
                </a:lnTo>
                <a:lnTo>
                  <a:pt x="41408" y="3654"/>
                </a:lnTo>
                <a:lnTo>
                  <a:pt x="42342" y="4182"/>
                </a:lnTo>
                <a:lnTo>
                  <a:pt x="43235" y="4750"/>
                </a:lnTo>
                <a:lnTo>
                  <a:pt x="44128" y="5359"/>
                </a:lnTo>
                <a:lnTo>
                  <a:pt x="44980" y="6009"/>
                </a:lnTo>
                <a:lnTo>
                  <a:pt x="45833" y="6658"/>
                </a:lnTo>
                <a:lnTo>
                  <a:pt x="46645" y="7348"/>
                </a:lnTo>
                <a:lnTo>
                  <a:pt x="47416" y="8079"/>
                </a:lnTo>
                <a:lnTo>
                  <a:pt x="48187" y="8850"/>
                </a:lnTo>
                <a:lnTo>
                  <a:pt x="48756" y="9500"/>
                </a:lnTo>
                <a:lnTo>
                  <a:pt x="49365" y="10149"/>
                </a:lnTo>
                <a:lnTo>
                  <a:pt x="49892" y="10840"/>
                </a:lnTo>
                <a:lnTo>
                  <a:pt x="50461" y="11570"/>
                </a:lnTo>
                <a:lnTo>
                  <a:pt x="51110" y="12504"/>
                </a:lnTo>
                <a:lnTo>
                  <a:pt x="51760" y="13519"/>
                </a:lnTo>
                <a:lnTo>
                  <a:pt x="52206" y="14250"/>
                </a:lnTo>
                <a:lnTo>
                  <a:pt x="52612" y="15021"/>
                </a:lnTo>
                <a:lnTo>
                  <a:pt x="53018" y="15792"/>
                </a:lnTo>
                <a:lnTo>
                  <a:pt x="53384" y="16564"/>
                </a:lnTo>
                <a:lnTo>
                  <a:pt x="53749" y="17375"/>
                </a:lnTo>
                <a:lnTo>
                  <a:pt x="54074" y="18187"/>
                </a:lnTo>
                <a:lnTo>
                  <a:pt x="54358" y="18999"/>
                </a:lnTo>
                <a:lnTo>
                  <a:pt x="54642" y="19811"/>
                </a:lnTo>
                <a:lnTo>
                  <a:pt x="54967" y="20948"/>
                </a:lnTo>
                <a:lnTo>
                  <a:pt x="55251" y="22125"/>
                </a:lnTo>
                <a:lnTo>
                  <a:pt x="55454" y="23262"/>
                </a:lnTo>
                <a:lnTo>
                  <a:pt x="55657" y="24398"/>
                </a:lnTo>
                <a:lnTo>
                  <a:pt x="55779" y="25576"/>
                </a:lnTo>
                <a:lnTo>
                  <a:pt x="55860" y="26712"/>
                </a:lnTo>
                <a:lnTo>
                  <a:pt x="55901" y="27849"/>
                </a:lnTo>
                <a:lnTo>
                  <a:pt x="55860" y="28986"/>
                </a:lnTo>
                <a:lnTo>
                  <a:pt x="55819" y="30122"/>
                </a:lnTo>
                <a:lnTo>
                  <a:pt x="55698" y="31259"/>
                </a:lnTo>
                <a:lnTo>
                  <a:pt x="55576" y="32396"/>
                </a:lnTo>
                <a:lnTo>
                  <a:pt x="55373" y="33492"/>
                </a:lnTo>
                <a:lnTo>
                  <a:pt x="55129" y="34628"/>
                </a:lnTo>
                <a:lnTo>
                  <a:pt x="54804" y="35684"/>
                </a:lnTo>
                <a:lnTo>
                  <a:pt x="54480" y="36780"/>
                </a:lnTo>
                <a:lnTo>
                  <a:pt x="54114" y="37835"/>
                </a:lnTo>
                <a:lnTo>
                  <a:pt x="53708" y="38891"/>
                </a:lnTo>
                <a:lnTo>
                  <a:pt x="53221" y="39946"/>
                </a:lnTo>
                <a:lnTo>
                  <a:pt x="52734" y="40921"/>
                </a:lnTo>
                <a:lnTo>
                  <a:pt x="52206" y="41935"/>
                </a:lnTo>
                <a:lnTo>
                  <a:pt x="51597" y="42910"/>
                </a:lnTo>
                <a:lnTo>
                  <a:pt x="50988" y="43843"/>
                </a:lnTo>
                <a:lnTo>
                  <a:pt x="50298" y="44777"/>
                </a:lnTo>
                <a:lnTo>
                  <a:pt x="49608" y="45670"/>
                </a:lnTo>
                <a:lnTo>
                  <a:pt x="48878" y="46523"/>
                </a:lnTo>
                <a:lnTo>
                  <a:pt x="48106" y="47375"/>
                </a:lnTo>
                <a:lnTo>
                  <a:pt x="47254" y="48187"/>
                </a:lnTo>
                <a:lnTo>
                  <a:pt x="46401" y="48999"/>
                </a:lnTo>
                <a:lnTo>
                  <a:pt x="45508" y="49730"/>
                </a:lnTo>
                <a:lnTo>
                  <a:pt x="44615" y="50460"/>
                </a:lnTo>
                <a:lnTo>
                  <a:pt x="43641" y="51110"/>
                </a:lnTo>
                <a:lnTo>
                  <a:pt x="42626" y="51759"/>
                </a:lnTo>
                <a:lnTo>
                  <a:pt x="41895" y="52206"/>
                </a:lnTo>
                <a:lnTo>
                  <a:pt x="41124" y="52612"/>
                </a:lnTo>
                <a:lnTo>
                  <a:pt x="40353" y="53018"/>
                </a:lnTo>
                <a:lnTo>
                  <a:pt x="39581" y="53383"/>
                </a:lnTo>
                <a:lnTo>
                  <a:pt x="38769" y="53749"/>
                </a:lnTo>
                <a:lnTo>
                  <a:pt x="37998" y="54073"/>
                </a:lnTo>
                <a:lnTo>
                  <a:pt x="37186" y="54358"/>
                </a:lnTo>
                <a:lnTo>
                  <a:pt x="36334" y="54642"/>
                </a:lnTo>
                <a:lnTo>
                  <a:pt x="35522" y="54885"/>
                </a:lnTo>
                <a:lnTo>
                  <a:pt x="34669" y="55088"/>
                </a:lnTo>
                <a:lnTo>
                  <a:pt x="33857" y="55291"/>
                </a:lnTo>
                <a:lnTo>
                  <a:pt x="33005" y="55454"/>
                </a:lnTo>
                <a:lnTo>
                  <a:pt x="32152" y="55575"/>
                </a:lnTo>
                <a:lnTo>
                  <a:pt x="31300" y="55697"/>
                </a:lnTo>
                <a:lnTo>
                  <a:pt x="30447" y="55778"/>
                </a:lnTo>
                <a:lnTo>
                  <a:pt x="29595" y="55860"/>
                </a:lnTo>
                <a:lnTo>
                  <a:pt x="28336" y="55900"/>
                </a:lnTo>
                <a:lnTo>
                  <a:pt x="27037" y="55860"/>
                </a:lnTo>
                <a:lnTo>
                  <a:pt x="25495" y="55778"/>
                </a:lnTo>
                <a:lnTo>
                  <a:pt x="23952" y="55575"/>
                </a:lnTo>
                <a:lnTo>
                  <a:pt x="22409" y="55291"/>
                </a:lnTo>
                <a:lnTo>
                  <a:pt x="20867" y="54926"/>
                </a:lnTo>
                <a:lnTo>
                  <a:pt x="19365" y="54479"/>
                </a:lnTo>
                <a:lnTo>
                  <a:pt x="17903" y="53952"/>
                </a:lnTo>
                <a:lnTo>
                  <a:pt x="16483" y="53343"/>
                </a:lnTo>
                <a:lnTo>
                  <a:pt x="15062" y="52653"/>
                </a:lnTo>
                <a:lnTo>
                  <a:pt x="14372" y="52287"/>
                </a:lnTo>
                <a:lnTo>
                  <a:pt x="13641" y="51881"/>
                </a:lnTo>
                <a:lnTo>
                  <a:pt x="12951" y="51435"/>
                </a:lnTo>
                <a:lnTo>
                  <a:pt x="12261" y="50948"/>
                </a:lnTo>
                <a:lnTo>
                  <a:pt x="11570" y="50501"/>
                </a:lnTo>
                <a:lnTo>
                  <a:pt x="10921" y="49973"/>
                </a:lnTo>
                <a:lnTo>
                  <a:pt x="10271" y="49486"/>
                </a:lnTo>
                <a:lnTo>
                  <a:pt x="9663" y="48958"/>
                </a:lnTo>
                <a:lnTo>
                  <a:pt x="9054" y="48390"/>
                </a:lnTo>
                <a:lnTo>
                  <a:pt x="8445" y="47822"/>
                </a:lnTo>
                <a:lnTo>
                  <a:pt x="7876" y="47253"/>
                </a:lnTo>
                <a:lnTo>
                  <a:pt x="7349" y="46645"/>
                </a:lnTo>
                <a:lnTo>
                  <a:pt x="6780" y="45995"/>
                </a:lnTo>
                <a:lnTo>
                  <a:pt x="6293" y="45386"/>
                </a:lnTo>
                <a:lnTo>
                  <a:pt x="5765" y="44696"/>
                </a:lnTo>
                <a:lnTo>
                  <a:pt x="5278" y="44046"/>
                </a:lnTo>
                <a:lnTo>
                  <a:pt x="4385" y="42626"/>
                </a:lnTo>
                <a:lnTo>
                  <a:pt x="3776" y="41611"/>
                </a:lnTo>
                <a:lnTo>
                  <a:pt x="3208" y="40555"/>
                </a:lnTo>
                <a:lnTo>
                  <a:pt x="2680" y="39459"/>
                </a:lnTo>
                <a:lnTo>
                  <a:pt x="2234" y="38404"/>
                </a:lnTo>
                <a:lnTo>
                  <a:pt x="1787" y="37267"/>
                </a:lnTo>
                <a:lnTo>
                  <a:pt x="1422" y="36130"/>
                </a:lnTo>
                <a:lnTo>
                  <a:pt x="1097" y="34994"/>
                </a:lnTo>
                <a:lnTo>
                  <a:pt x="853" y="33857"/>
                </a:lnTo>
                <a:lnTo>
                  <a:pt x="569" y="32274"/>
                </a:lnTo>
                <a:lnTo>
                  <a:pt x="366" y="30691"/>
                </a:lnTo>
                <a:lnTo>
                  <a:pt x="244" y="29067"/>
                </a:lnTo>
                <a:lnTo>
                  <a:pt x="244" y="27484"/>
                </a:lnTo>
                <a:lnTo>
                  <a:pt x="285" y="26591"/>
                </a:lnTo>
                <a:lnTo>
                  <a:pt x="326" y="25697"/>
                </a:lnTo>
                <a:lnTo>
                  <a:pt x="447" y="24845"/>
                </a:lnTo>
                <a:lnTo>
                  <a:pt x="529" y="23952"/>
                </a:lnTo>
                <a:lnTo>
                  <a:pt x="691" y="23099"/>
                </a:lnTo>
                <a:lnTo>
                  <a:pt x="853" y="22247"/>
                </a:lnTo>
                <a:lnTo>
                  <a:pt x="1056" y="21394"/>
                </a:lnTo>
                <a:lnTo>
                  <a:pt x="1259" y="20542"/>
                </a:lnTo>
                <a:lnTo>
                  <a:pt x="1503" y="19730"/>
                </a:lnTo>
                <a:lnTo>
                  <a:pt x="1787" y="18918"/>
                </a:lnTo>
                <a:lnTo>
                  <a:pt x="2071" y="18106"/>
                </a:lnTo>
                <a:lnTo>
                  <a:pt x="2396" y="17294"/>
                </a:lnTo>
                <a:lnTo>
                  <a:pt x="2761" y="16523"/>
                </a:lnTo>
                <a:lnTo>
                  <a:pt x="3127" y="15752"/>
                </a:lnTo>
                <a:lnTo>
                  <a:pt x="3492" y="14980"/>
                </a:lnTo>
                <a:lnTo>
                  <a:pt x="3939" y="14209"/>
                </a:lnTo>
                <a:lnTo>
                  <a:pt x="4345" y="13478"/>
                </a:lnTo>
                <a:lnTo>
                  <a:pt x="4832" y="12788"/>
                </a:lnTo>
                <a:lnTo>
                  <a:pt x="5319" y="12057"/>
                </a:lnTo>
                <a:lnTo>
                  <a:pt x="5806" y="11367"/>
                </a:lnTo>
                <a:lnTo>
                  <a:pt x="6334" y="10677"/>
                </a:lnTo>
                <a:lnTo>
                  <a:pt x="6902" y="10028"/>
                </a:lnTo>
                <a:lnTo>
                  <a:pt x="7470" y="9378"/>
                </a:lnTo>
                <a:lnTo>
                  <a:pt x="8039" y="8729"/>
                </a:lnTo>
                <a:lnTo>
                  <a:pt x="8648" y="8120"/>
                </a:lnTo>
                <a:lnTo>
                  <a:pt x="9297" y="7551"/>
                </a:lnTo>
                <a:lnTo>
                  <a:pt x="9947" y="6983"/>
                </a:lnTo>
                <a:lnTo>
                  <a:pt x="10596" y="6415"/>
                </a:lnTo>
                <a:lnTo>
                  <a:pt x="11286" y="5887"/>
                </a:lnTo>
                <a:lnTo>
                  <a:pt x="12017" y="5359"/>
                </a:lnTo>
                <a:lnTo>
                  <a:pt x="12748" y="4872"/>
                </a:lnTo>
                <a:lnTo>
                  <a:pt x="13478" y="4385"/>
                </a:lnTo>
                <a:lnTo>
                  <a:pt x="14534" y="3776"/>
                </a:lnTo>
                <a:lnTo>
                  <a:pt x="15589" y="3208"/>
                </a:lnTo>
                <a:lnTo>
                  <a:pt x="16686" y="2680"/>
                </a:lnTo>
                <a:lnTo>
                  <a:pt x="17782" y="2233"/>
                </a:lnTo>
                <a:lnTo>
                  <a:pt x="18878" y="1827"/>
                </a:lnTo>
                <a:lnTo>
                  <a:pt x="20014" y="1422"/>
                </a:lnTo>
                <a:lnTo>
                  <a:pt x="21151" y="1137"/>
                </a:lnTo>
                <a:lnTo>
                  <a:pt x="22328" y="853"/>
                </a:lnTo>
                <a:lnTo>
                  <a:pt x="23749" y="569"/>
                </a:lnTo>
                <a:lnTo>
                  <a:pt x="25170" y="407"/>
                </a:lnTo>
                <a:lnTo>
                  <a:pt x="26591" y="285"/>
                </a:lnTo>
                <a:lnTo>
                  <a:pt x="28012" y="244"/>
                </a:lnTo>
                <a:close/>
                <a:moveTo>
                  <a:pt x="27037" y="1"/>
                </a:moveTo>
                <a:lnTo>
                  <a:pt x="25819" y="82"/>
                </a:lnTo>
                <a:lnTo>
                  <a:pt x="24642" y="204"/>
                </a:lnTo>
                <a:lnTo>
                  <a:pt x="23465" y="366"/>
                </a:lnTo>
                <a:lnTo>
                  <a:pt x="22288" y="610"/>
                </a:lnTo>
                <a:lnTo>
                  <a:pt x="21110" y="894"/>
                </a:lnTo>
                <a:lnTo>
                  <a:pt x="19933" y="1219"/>
                </a:lnTo>
                <a:lnTo>
                  <a:pt x="18796" y="1584"/>
                </a:lnTo>
                <a:lnTo>
                  <a:pt x="17660" y="1990"/>
                </a:lnTo>
                <a:lnTo>
                  <a:pt x="16564" y="2477"/>
                </a:lnTo>
                <a:lnTo>
                  <a:pt x="15468" y="3005"/>
                </a:lnTo>
                <a:lnTo>
                  <a:pt x="14412" y="3532"/>
                </a:lnTo>
                <a:lnTo>
                  <a:pt x="13357" y="4182"/>
                </a:lnTo>
                <a:lnTo>
                  <a:pt x="12585" y="4629"/>
                </a:lnTo>
                <a:lnTo>
                  <a:pt x="11855" y="5156"/>
                </a:lnTo>
                <a:lnTo>
                  <a:pt x="11165" y="5684"/>
                </a:lnTo>
                <a:lnTo>
                  <a:pt x="10474" y="6212"/>
                </a:lnTo>
                <a:lnTo>
                  <a:pt x="9784" y="6780"/>
                </a:lnTo>
                <a:lnTo>
                  <a:pt x="9135" y="7348"/>
                </a:lnTo>
                <a:lnTo>
                  <a:pt x="8485" y="7957"/>
                </a:lnTo>
                <a:lnTo>
                  <a:pt x="7876" y="8566"/>
                </a:lnTo>
                <a:lnTo>
                  <a:pt x="7267" y="9216"/>
                </a:lnTo>
                <a:lnTo>
                  <a:pt x="6699" y="9865"/>
                </a:lnTo>
                <a:lnTo>
                  <a:pt x="6131" y="10515"/>
                </a:lnTo>
                <a:lnTo>
                  <a:pt x="5603" y="11205"/>
                </a:lnTo>
                <a:lnTo>
                  <a:pt x="5116" y="11936"/>
                </a:lnTo>
                <a:lnTo>
                  <a:pt x="4629" y="12626"/>
                </a:lnTo>
                <a:lnTo>
                  <a:pt x="4142" y="13356"/>
                </a:lnTo>
                <a:lnTo>
                  <a:pt x="3695" y="14087"/>
                </a:lnTo>
                <a:lnTo>
                  <a:pt x="3289" y="14859"/>
                </a:lnTo>
                <a:lnTo>
                  <a:pt x="2883" y="15630"/>
                </a:lnTo>
                <a:lnTo>
                  <a:pt x="2518" y="16401"/>
                </a:lnTo>
                <a:lnTo>
                  <a:pt x="2152" y="17213"/>
                </a:lnTo>
                <a:lnTo>
                  <a:pt x="1868" y="18025"/>
                </a:lnTo>
                <a:lnTo>
                  <a:pt x="1543" y="18837"/>
                </a:lnTo>
                <a:lnTo>
                  <a:pt x="1259" y="19649"/>
                </a:lnTo>
                <a:lnTo>
                  <a:pt x="1016" y="20501"/>
                </a:lnTo>
                <a:lnTo>
                  <a:pt x="813" y="21354"/>
                </a:lnTo>
                <a:lnTo>
                  <a:pt x="610" y="22206"/>
                </a:lnTo>
                <a:lnTo>
                  <a:pt x="447" y="23059"/>
                </a:lnTo>
                <a:lnTo>
                  <a:pt x="285" y="23911"/>
                </a:lnTo>
                <a:lnTo>
                  <a:pt x="163" y="24804"/>
                </a:lnTo>
                <a:lnTo>
                  <a:pt x="82" y="25697"/>
                </a:lnTo>
                <a:lnTo>
                  <a:pt x="41" y="26591"/>
                </a:lnTo>
                <a:lnTo>
                  <a:pt x="1" y="27484"/>
                </a:lnTo>
                <a:lnTo>
                  <a:pt x="1" y="29107"/>
                </a:lnTo>
                <a:lnTo>
                  <a:pt x="123" y="30691"/>
                </a:lnTo>
                <a:lnTo>
                  <a:pt x="326" y="32314"/>
                </a:lnTo>
                <a:lnTo>
                  <a:pt x="610" y="33898"/>
                </a:lnTo>
                <a:lnTo>
                  <a:pt x="853" y="35075"/>
                </a:lnTo>
                <a:lnTo>
                  <a:pt x="1178" y="36212"/>
                </a:lnTo>
                <a:lnTo>
                  <a:pt x="1584" y="37348"/>
                </a:lnTo>
                <a:lnTo>
                  <a:pt x="1990" y="38485"/>
                </a:lnTo>
                <a:lnTo>
                  <a:pt x="2477" y="39581"/>
                </a:lnTo>
                <a:lnTo>
                  <a:pt x="2964" y="40677"/>
                </a:lnTo>
                <a:lnTo>
                  <a:pt x="3533" y="41732"/>
                </a:lnTo>
                <a:lnTo>
                  <a:pt x="4142" y="42788"/>
                </a:lnTo>
                <a:lnTo>
                  <a:pt x="4588" y="43478"/>
                </a:lnTo>
                <a:lnTo>
                  <a:pt x="5075" y="44168"/>
                </a:lnTo>
                <a:lnTo>
                  <a:pt x="5562" y="44858"/>
                </a:lnTo>
                <a:lnTo>
                  <a:pt x="6090" y="45548"/>
                </a:lnTo>
                <a:lnTo>
                  <a:pt x="6618" y="46157"/>
                </a:lnTo>
                <a:lnTo>
                  <a:pt x="7146" y="46807"/>
                </a:lnTo>
                <a:lnTo>
                  <a:pt x="7714" y="47416"/>
                </a:lnTo>
                <a:lnTo>
                  <a:pt x="8282" y="47984"/>
                </a:lnTo>
                <a:lnTo>
                  <a:pt x="8891" y="48593"/>
                </a:lnTo>
                <a:lnTo>
                  <a:pt x="9500" y="49121"/>
                </a:lnTo>
                <a:lnTo>
                  <a:pt x="10109" y="49689"/>
                </a:lnTo>
                <a:lnTo>
                  <a:pt x="10759" y="50176"/>
                </a:lnTo>
                <a:lnTo>
                  <a:pt x="11408" y="50704"/>
                </a:lnTo>
                <a:lnTo>
                  <a:pt x="12098" y="51151"/>
                </a:lnTo>
                <a:lnTo>
                  <a:pt x="12788" y="51638"/>
                </a:lnTo>
                <a:lnTo>
                  <a:pt x="13519" y="52084"/>
                </a:lnTo>
                <a:lnTo>
                  <a:pt x="14250" y="52490"/>
                </a:lnTo>
                <a:lnTo>
                  <a:pt x="14940" y="52896"/>
                </a:lnTo>
                <a:lnTo>
                  <a:pt x="16361" y="53586"/>
                </a:lnTo>
                <a:lnTo>
                  <a:pt x="17822" y="54195"/>
                </a:lnTo>
                <a:lnTo>
                  <a:pt x="19284" y="54723"/>
                </a:lnTo>
                <a:lnTo>
                  <a:pt x="20826" y="55169"/>
                </a:lnTo>
                <a:lnTo>
                  <a:pt x="22328" y="55535"/>
                </a:lnTo>
                <a:lnTo>
                  <a:pt x="23911" y="55819"/>
                </a:lnTo>
                <a:lnTo>
                  <a:pt x="25454" y="56022"/>
                </a:lnTo>
                <a:lnTo>
                  <a:pt x="27037" y="56144"/>
                </a:lnTo>
                <a:lnTo>
                  <a:pt x="28093" y="56144"/>
                </a:lnTo>
                <a:lnTo>
                  <a:pt x="29595" y="56103"/>
                </a:lnTo>
                <a:lnTo>
                  <a:pt x="30447" y="56022"/>
                </a:lnTo>
                <a:lnTo>
                  <a:pt x="31340" y="55941"/>
                </a:lnTo>
                <a:lnTo>
                  <a:pt x="32193" y="55860"/>
                </a:lnTo>
                <a:lnTo>
                  <a:pt x="33045" y="55697"/>
                </a:lnTo>
                <a:lnTo>
                  <a:pt x="33898" y="55535"/>
                </a:lnTo>
                <a:lnTo>
                  <a:pt x="34750" y="55332"/>
                </a:lnTo>
                <a:lnTo>
                  <a:pt x="35603" y="55129"/>
                </a:lnTo>
                <a:lnTo>
                  <a:pt x="36415" y="54885"/>
                </a:lnTo>
                <a:lnTo>
                  <a:pt x="37267" y="54601"/>
                </a:lnTo>
                <a:lnTo>
                  <a:pt x="38079" y="54317"/>
                </a:lnTo>
                <a:lnTo>
                  <a:pt x="38891" y="53992"/>
                </a:lnTo>
                <a:lnTo>
                  <a:pt x="39662" y="53627"/>
                </a:lnTo>
                <a:lnTo>
                  <a:pt x="40474" y="53262"/>
                </a:lnTo>
                <a:lnTo>
                  <a:pt x="41246" y="52856"/>
                </a:lnTo>
                <a:lnTo>
                  <a:pt x="42017" y="52450"/>
                </a:lnTo>
                <a:lnTo>
                  <a:pt x="42748" y="52003"/>
                </a:lnTo>
                <a:lnTo>
                  <a:pt x="43763" y="51354"/>
                </a:lnTo>
                <a:lnTo>
                  <a:pt x="44737" y="50663"/>
                </a:lnTo>
                <a:lnTo>
                  <a:pt x="45671" y="49933"/>
                </a:lnTo>
                <a:lnTo>
                  <a:pt x="46564" y="49161"/>
                </a:lnTo>
                <a:lnTo>
                  <a:pt x="47457" y="48390"/>
                </a:lnTo>
                <a:lnTo>
                  <a:pt x="48269" y="47578"/>
                </a:lnTo>
                <a:lnTo>
                  <a:pt x="49040" y="46726"/>
                </a:lnTo>
                <a:lnTo>
                  <a:pt x="49811" y="45833"/>
                </a:lnTo>
                <a:lnTo>
                  <a:pt x="50501" y="44940"/>
                </a:lnTo>
                <a:lnTo>
                  <a:pt x="51191" y="44006"/>
                </a:lnTo>
                <a:lnTo>
                  <a:pt x="51800" y="43032"/>
                </a:lnTo>
                <a:lnTo>
                  <a:pt x="52409" y="42057"/>
                </a:lnTo>
                <a:lnTo>
                  <a:pt x="52978" y="41042"/>
                </a:lnTo>
                <a:lnTo>
                  <a:pt x="53465" y="40028"/>
                </a:lnTo>
                <a:lnTo>
                  <a:pt x="53911" y="39013"/>
                </a:lnTo>
                <a:lnTo>
                  <a:pt x="54358" y="37917"/>
                </a:lnTo>
                <a:lnTo>
                  <a:pt x="54723" y="36861"/>
                </a:lnTo>
                <a:lnTo>
                  <a:pt x="55048" y="35765"/>
                </a:lnTo>
                <a:lnTo>
                  <a:pt x="55373" y="34669"/>
                </a:lnTo>
                <a:lnTo>
                  <a:pt x="55616" y="33573"/>
                </a:lnTo>
                <a:lnTo>
                  <a:pt x="55819" y="32436"/>
                </a:lnTo>
                <a:lnTo>
                  <a:pt x="55941" y="31300"/>
                </a:lnTo>
                <a:lnTo>
                  <a:pt x="56063" y="30163"/>
                </a:lnTo>
                <a:lnTo>
                  <a:pt x="56144" y="29026"/>
                </a:lnTo>
                <a:lnTo>
                  <a:pt x="56144" y="27849"/>
                </a:lnTo>
                <a:lnTo>
                  <a:pt x="56103" y="26712"/>
                </a:lnTo>
                <a:lnTo>
                  <a:pt x="56022" y="25535"/>
                </a:lnTo>
                <a:lnTo>
                  <a:pt x="55901" y="24358"/>
                </a:lnTo>
                <a:lnTo>
                  <a:pt x="55698" y="23221"/>
                </a:lnTo>
                <a:lnTo>
                  <a:pt x="55495" y="22044"/>
                </a:lnTo>
                <a:lnTo>
                  <a:pt x="55210" y="20907"/>
                </a:lnTo>
                <a:lnTo>
                  <a:pt x="54886" y="19730"/>
                </a:lnTo>
                <a:lnTo>
                  <a:pt x="54601" y="18918"/>
                </a:lnTo>
                <a:lnTo>
                  <a:pt x="54317" y="18106"/>
                </a:lnTo>
                <a:lnTo>
                  <a:pt x="53993" y="17294"/>
                </a:lnTo>
                <a:lnTo>
                  <a:pt x="53627" y="16482"/>
                </a:lnTo>
                <a:lnTo>
                  <a:pt x="53262" y="15670"/>
                </a:lnTo>
                <a:lnTo>
                  <a:pt x="52856" y="14899"/>
                </a:lnTo>
                <a:lnTo>
                  <a:pt x="52409" y="14128"/>
                </a:lnTo>
                <a:lnTo>
                  <a:pt x="51963" y="13356"/>
                </a:lnTo>
                <a:lnTo>
                  <a:pt x="51313" y="12382"/>
                </a:lnTo>
                <a:lnTo>
                  <a:pt x="50664" y="11408"/>
                </a:lnTo>
                <a:lnTo>
                  <a:pt x="50095" y="10718"/>
                </a:lnTo>
                <a:lnTo>
                  <a:pt x="49527" y="9987"/>
                </a:lnTo>
                <a:lnTo>
                  <a:pt x="48959" y="9338"/>
                </a:lnTo>
                <a:lnTo>
                  <a:pt x="48350" y="8688"/>
                </a:lnTo>
                <a:lnTo>
                  <a:pt x="47578" y="7917"/>
                </a:lnTo>
                <a:lnTo>
                  <a:pt x="46807" y="7186"/>
                </a:lnTo>
                <a:lnTo>
                  <a:pt x="45995" y="6455"/>
                </a:lnTo>
                <a:lnTo>
                  <a:pt x="45143" y="5806"/>
                </a:lnTo>
                <a:lnTo>
                  <a:pt x="44290" y="5156"/>
                </a:lnTo>
                <a:lnTo>
                  <a:pt x="43397" y="4547"/>
                </a:lnTo>
                <a:lnTo>
                  <a:pt x="42463" y="3979"/>
                </a:lnTo>
                <a:lnTo>
                  <a:pt x="41530" y="3451"/>
                </a:lnTo>
                <a:lnTo>
                  <a:pt x="40880" y="3086"/>
                </a:lnTo>
                <a:lnTo>
                  <a:pt x="39784" y="2558"/>
                </a:lnTo>
                <a:lnTo>
                  <a:pt x="38688" y="2112"/>
                </a:lnTo>
                <a:lnTo>
                  <a:pt x="37551" y="1665"/>
                </a:lnTo>
                <a:lnTo>
                  <a:pt x="36415" y="1300"/>
                </a:lnTo>
                <a:lnTo>
                  <a:pt x="35278" y="934"/>
                </a:lnTo>
                <a:lnTo>
                  <a:pt x="34141" y="691"/>
                </a:lnTo>
                <a:lnTo>
                  <a:pt x="32964" y="447"/>
                </a:lnTo>
                <a:lnTo>
                  <a:pt x="31787" y="244"/>
                </a:lnTo>
                <a:lnTo>
                  <a:pt x="30610" y="122"/>
                </a:lnTo>
                <a:lnTo>
                  <a:pt x="29392" y="41"/>
                </a:lnTo>
                <a:lnTo>
                  <a:pt x="28215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702" name="Google Shape;702;p39"/>
          <p:cNvSpPr/>
          <p:nvPr/>
        </p:nvSpPr>
        <p:spPr>
          <a:xfrm rot="-1943516">
            <a:off x="5544655" y="1490723"/>
            <a:ext cx="2360590" cy="2360641"/>
          </a:xfrm>
          <a:custGeom>
            <a:avLst/>
            <a:gdLst/>
            <a:ahLst/>
            <a:cxnLst/>
            <a:rect l="l" t="t" r="r" b="b"/>
            <a:pathLst>
              <a:path w="46157" h="46158" extrusionOk="0">
                <a:moveTo>
                  <a:pt x="23018" y="285"/>
                </a:moveTo>
                <a:lnTo>
                  <a:pt x="24398" y="326"/>
                </a:lnTo>
                <a:lnTo>
                  <a:pt x="25737" y="447"/>
                </a:lnTo>
                <a:lnTo>
                  <a:pt x="27077" y="610"/>
                </a:lnTo>
                <a:lnTo>
                  <a:pt x="28376" y="894"/>
                </a:lnTo>
                <a:lnTo>
                  <a:pt x="29675" y="1259"/>
                </a:lnTo>
                <a:lnTo>
                  <a:pt x="30974" y="1706"/>
                </a:lnTo>
                <a:lnTo>
                  <a:pt x="32233" y="2193"/>
                </a:lnTo>
                <a:lnTo>
                  <a:pt x="33491" y="2802"/>
                </a:lnTo>
                <a:lnTo>
                  <a:pt x="34019" y="3086"/>
                </a:lnTo>
                <a:lnTo>
                  <a:pt x="34790" y="3492"/>
                </a:lnTo>
                <a:lnTo>
                  <a:pt x="35521" y="3979"/>
                </a:lnTo>
                <a:lnTo>
                  <a:pt x="36252" y="4466"/>
                </a:lnTo>
                <a:lnTo>
                  <a:pt x="36942" y="4994"/>
                </a:lnTo>
                <a:lnTo>
                  <a:pt x="37632" y="5522"/>
                </a:lnTo>
                <a:lnTo>
                  <a:pt x="38322" y="6090"/>
                </a:lnTo>
                <a:lnTo>
                  <a:pt x="38931" y="6699"/>
                </a:lnTo>
                <a:lnTo>
                  <a:pt x="39580" y="7308"/>
                </a:lnTo>
                <a:lnTo>
                  <a:pt x="40514" y="8404"/>
                </a:lnTo>
                <a:lnTo>
                  <a:pt x="41407" y="9541"/>
                </a:lnTo>
                <a:lnTo>
                  <a:pt x="41976" y="10312"/>
                </a:lnTo>
                <a:lnTo>
                  <a:pt x="42503" y="11124"/>
                </a:lnTo>
                <a:lnTo>
                  <a:pt x="43193" y="12382"/>
                </a:lnTo>
                <a:lnTo>
                  <a:pt x="43843" y="13641"/>
                </a:lnTo>
                <a:lnTo>
                  <a:pt x="44371" y="14981"/>
                </a:lnTo>
                <a:lnTo>
                  <a:pt x="44858" y="16320"/>
                </a:lnTo>
                <a:lnTo>
                  <a:pt x="45142" y="17254"/>
                </a:lnTo>
                <a:lnTo>
                  <a:pt x="45345" y="18188"/>
                </a:lnTo>
                <a:lnTo>
                  <a:pt x="45548" y="19121"/>
                </a:lnTo>
                <a:lnTo>
                  <a:pt x="45670" y="20055"/>
                </a:lnTo>
                <a:lnTo>
                  <a:pt x="45792" y="21029"/>
                </a:lnTo>
                <a:lnTo>
                  <a:pt x="45873" y="21963"/>
                </a:lnTo>
                <a:lnTo>
                  <a:pt x="45873" y="22897"/>
                </a:lnTo>
                <a:lnTo>
                  <a:pt x="45873" y="23830"/>
                </a:lnTo>
                <a:lnTo>
                  <a:pt x="45832" y="24764"/>
                </a:lnTo>
                <a:lnTo>
                  <a:pt x="45751" y="25698"/>
                </a:lnTo>
                <a:lnTo>
                  <a:pt x="45629" y="26631"/>
                </a:lnTo>
                <a:lnTo>
                  <a:pt x="45426" y="27524"/>
                </a:lnTo>
                <a:lnTo>
                  <a:pt x="45264" y="28458"/>
                </a:lnTo>
                <a:lnTo>
                  <a:pt x="45020" y="29351"/>
                </a:lnTo>
                <a:lnTo>
                  <a:pt x="44736" y="30204"/>
                </a:lnTo>
                <a:lnTo>
                  <a:pt x="44411" y="31097"/>
                </a:lnTo>
                <a:lnTo>
                  <a:pt x="44087" y="31949"/>
                </a:lnTo>
                <a:lnTo>
                  <a:pt x="43721" y="32802"/>
                </a:lnTo>
                <a:lnTo>
                  <a:pt x="43315" y="33614"/>
                </a:lnTo>
                <a:lnTo>
                  <a:pt x="42869" y="34426"/>
                </a:lnTo>
                <a:lnTo>
                  <a:pt x="42382" y="35237"/>
                </a:lnTo>
                <a:lnTo>
                  <a:pt x="41854" y="36009"/>
                </a:lnTo>
                <a:lnTo>
                  <a:pt x="41326" y="36780"/>
                </a:lnTo>
                <a:lnTo>
                  <a:pt x="40758" y="37511"/>
                </a:lnTo>
                <a:lnTo>
                  <a:pt x="40149" y="38242"/>
                </a:lnTo>
                <a:lnTo>
                  <a:pt x="39499" y="38932"/>
                </a:lnTo>
                <a:lnTo>
                  <a:pt x="38809" y="39581"/>
                </a:lnTo>
                <a:lnTo>
                  <a:pt x="38119" y="40231"/>
                </a:lnTo>
                <a:lnTo>
                  <a:pt x="37388" y="40840"/>
                </a:lnTo>
                <a:lnTo>
                  <a:pt x="36617" y="41408"/>
                </a:lnTo>
                <a:lnTo>
                  <a:pt x="35846" y="41976"/>
                </a:lnTo>
                <a:lnTo>
                  <a:pt x="35034" y="42504"/>
                </a:lnTo>
                <a:lnTo>
                  <a:pt x="33775" y="43235"/>
                </a:lnTo>
                <a:lnTo>
                  <a:pt x="32517" y="43844"/>
                </a:lnTo>
                <a:lnTo>
                  <a:pt x="31218" y="44371"/>
                </a:lnTo>
                <a:lnTo>
                  <a:pt x="29878" y="44859"/>
                </a:lnTo>
                <a:lnTo>
                  <a:pt x="28498" y="45224"/>
                </a:lnTo>
                <a:lnTo>
                  <a:pt x="27118" y="45508"/>
                </a:lnTo>
                <a:lnTo>
                  <a:pt x="25737" y="45752"/>
                </a:lnTo>
                <a:lnTo>
                  <a:pt x="24317" y="45873"/>
                </a:lnTo>
                <a:lnTo>
                  <a:pt x="22246" y="45873"/>
                </a:lnTo>
                <a:lnTo>
                  <a:pt x="20947" y="45792"/>
                </a:lnTo>
                <a:lnTo>
                  <a:pt x="19689" y="45630"/>
                </a:lnTo>
                <a:lnTo>
                  <a:pt x="18430" y="45386"/>
                </a:lnTo>
                <a:lnTo>
                  <a:pt x="17172" y="45102"/>
                </a:lnTo>
                <a:lnTo>
                  <a:pt x="15954" y="44737"/>
                </a:lnTo>
                <a:lnTo>
                  <a:pt x="14736" y="44290"/>
                </a:lnTo>
                <a:lnTo>
                  <a:pt x="13559" y="43803"/>
                </a:lnTo>
                <a:lnTo>
                  <a:pt x="12422" y="43235"/>
                </a:lnTo>
                <a:lnTo>
                  <a:pt x="11245" y="42585"/>
                </a:lnTo>
                <a:lnTo>
                  <a:pt x="10108" y="41854"/>
                </a:lnTo>
                <a:lnTo>
                  <a:pt x="9012" y="41043"/>
                </a:lnTo>
                <a:lnTo>
                  <a:pt x="7997" y="40190"/>
                </a:lnTo>
                <a:lnTo>
                  <a:pt x="6982" y="39256"/>
                </a:lnTo>
                <a:lnTo>
                  <a:pt x="6089" y="38282"/>
                </a:lnTo>
                <a:lnTo>
                  <a:pt x="5196" y="37267"/>
                </a:lnTo>
                <a:lnTo>
                  <a:pt x="4384" y="36171"/>
                </a:lnTo>
                <a:lnTo>
                  <a:pt x="3654" y="35035"/>
                </a:lnTo>
                <a:lnTo>
                  <a:pt x="3126" y="34182"/>
                </a:lnTo>
                <a:lnTo>
                  <a:pt x="2679" y="33330"/>
                </a:lnTo>
                <a:lnTo>
                  <a:pt x="2273" y="32436"/>
                </a:lnTo>
                <a:lnTo>
                  <a:pt x="1867" y="31543"/>
                </a:lnTo>
                <a:lnTo>
                  <a:pt x="1543" y="30610"/>
                </a:lnTo>
                <a:lnTo>
                  <a:pt x="1218" y="29717"/>
                </a:lnTo>
                <a:lnTo>
                  <a:pt x="974" y="28783"/>
                </a:lnTo>
                <a:lnTo>
                  <a:pt x="771" y="27809"/>
                </a:lnTo>
                <a:lnTo>
                  <a:pt x="528" y="26510"/>
                </a:lnTo>
                <a:lnTo>
                  <a:pt x="365" y="25210"/>
                </a:lnTo>
                <a:lnTo>
                  <a:pt x="284" y="23911"/>
                </a:lnTo>
                <a:lnTo>
                  <a:pt x="284" y="22572"/>
                </a:lnTo>
                <a:lnTo>
                  <a:pt x="325" y="21151"/>
                </a:lnTo>
                <a:lnTo>
                  <a:pt x="528" y="19690"/>
                </a:lnTo>
                <a:lnTo>
                  <a:pt x="771" y="18309"/>
                </a:lnTo>
                <a:lnTo>
                  <a:pt x="1096" y="16929"/>
                </a:lnTo>
                <a:lnTo>
                  <a:pt x="1543" y="15549"/>
                </a:lnTo>
                <a:lnTo>
                  <a:pt x="2030" y="14250"/>
                </a:lnTo>
                <a:lnTo>
                  <a:pt x="2598" y="12951"/>
                </a:lnTo>
                <a:lnTo>
                  <a:pt x="3288" y="11733"/>
                </a:lnTo>
                <a:lnTo>
                  <a:pt x="4019" y="10515"/>
                </a:lnTo>
                <a:lnTo>
                  <a:pt x="4831" y="9378"/>
                </a:lnTo>
                <a:lnTo>
                  <a:pt x="5724" y="8282"/>
                </a:lnTo>
                <a:lnTo>
                  <a:pt x="6658" y="7227"/>
                </a:lnTo>
                <a:lnTo>
                  <a:pt x="7673" y="6253"/>
                </a:lnTo>
                <a:lnTo>
                  <a:pt x="8769" y="5319"/>
                </a:lnTo>
                <a:lnTo>
                  <a:pt x="9905" y="4466"/>
                </a:lnTo>
                <a:lnTo>
                  <a:pt x="11123" y="3654"/>
                </a:lnTo>
                <a:lnTo>
                  <a:pt x="11976" y="3167"/>
                </a:lnTo>
                <a:lnTo>
                  <a:pt x="12828" y="2680"/>
                </a:lnTo>
                <a:lnTo>
                  <a:pt x="13721" y="2274"/>
                </a:lnTo>
                <a:lnTo>
                  <a:pt x="14614" y="1909"/>
                </a:lnTo>
                <a:lnTo>
                  <a:pt x="15548" y="1544"/>
                </a:lnTo>
                <a:lnTo>
                  <a:pt x="16482" y="1259"/>
                </a:lnTo>
                <a:lnTo>
                  <a:pt x="17415" y="975"/>
                </a:lnTo>
                <a:lnTo>
                  <a:pt x="18390" y="772"/>
                </a:lnTo>
                <a:lnTo>
                  <a:pt x="19526" y="529"/>
                </a:lnTo>
                <a:lnTo>
                  <a:pt x="20704" y="407"/>
                </a:lnTo>
                <a:lnTo>
                  <a:pt x="21881" y="285"/>
                </a:lnTo>
                <a:close/>
                <a:moveTo>
                  <a:pt x="23180" y="1"/>
                </a:moveTo>
                <a:lnTo>
                  <a:pt x="22206" y="41"/>
                </a:lnTo>
                <a:lnTo>
                  <a:pt x="21231" y="82"/>
                </a:lnTo>
                <a:lnTo>
                  <a:pt x="20257" y="204"/>
                </a:lnTo>
                <a:lnTo>
                  <a:pt x="19283" y="326"/>
                </a:lnTo>
                <a:lnTo>
                  <a:pt x="18309" y="529"/>
                </a:lnTo>
                <a:lnTo>
                  <a:pt x="17334" y="732"/>
                </a:lnTo>
                <a:lnTo>
                  <a:pt x="16401" y="1016"/>
                </a:lnTo>
                <a:lnTo>
                  <a:pt x="15467" y="1300"/>
                </a:lnTo>
                <a:lnTo>
                  <a:pt x="14533" y="1665"/>
                </a:lnTo>
                <a:lnTo>
                  <a:pt x="13640" y="2031"/>
                </a:lnTo>
                <a:lnTo>
                  <a:pt x="12747" y="2477"/>
                </a:lnTo>
                <a:lnTo>
                  <a:pt x="11854" y="2924"/>
                </a:lnTo>
                <a:lnTo>
                  <a:pt x="11001" y="3451"/>
                </a:lnTo>
                <a:lnTo>
                  <a:pt x="9784" y="4263"/>
                </a:lnTo>
                <a:lnTo>
                  <a:pt x="8606" y="5116"/>
                </a:lnTo>
                <a:lnTo>
                  <a:pt x="7510" y="6050"/>
                </a:lnTo>
                <a:lnTo>
                  <a:pt x="6495" y="7064"/>
                </a:lnTo>
                <a:lnTo>
                  <a:pt x="5521" y="8120"/>
                </a:lnTo>
                <a:lnTo>
                  <a:pt x="4628" y="9216"/>
                </a:lnTo>
                <a:lnTo>
                  <a:pt x="3816" y="10393"/>
                </a:lnTo>
                <a:lnTo>
                  <a:pt x="3045" y="11611"/>
                </a:lnTo>
                <a:lnTo>
                  <a:pt x="2395" y="12870"/>
                </a:lnTo>
                <a:lnTo>
                  <a:pt x="1786" y="14169"/>
                </a:lnTo>
                <a:lnTo>
                  <a:pt x="1299" y="15468"/>
                </a:lnTo>
                <a:lnTo>
                  <a:pt x="853" y="16848"/>
                </a:lnTo>
                <a:lnTo>
                  <a:pt x="528" y="18228"/>
                </a:lnTo>
                <a:lnTo>
                  <a:pt x="244" y="19649"/>
                </a:lnTo>
                <a:lnTo>
                  <a:pt x="81" y="21110"/>
                </a:lnTo>
                <a:lnTo>
                  <a:pt x="0" y="22572"/>
                </a:lnTo>
                <a:lnTo>
                  <a:pt x="41" y="23911"/>
                </a:lnTo>
                <a:lnTo>
                  <a:pt x="122" y="25251"/>
                </a:lnTo>
                <a:lnTo>
                  <a:pt x="284" y="26550"/>
                </a:lnTo>
                <a:lnTo>
                  <a:pt x="528" y="27849"/>
                </a:lnTo>
                <a:lnTo>
                  <a:pt x="731" y="28823"/>
                </a:lnTo>
                <a:lnTo>
                  <a:pt x="1015" y="29757"/>
                </a:lnTo>
                <a:lnTo>
                  <a:pt x="1299" y="30691"/>
                </a:lnTo>
                <a:lnTo>
                  <a:pt x="1664" y="31625"/>
                </a:lnTo>
                <a:lnTo>
                  <a:pt x="2030" y="32518"/>
                </a:lnTo>
                <a:lnTo>
                  <a:pt x="2476" y="33411"/>
                </a:lnTo>
                <a:lnTo>
                  <a:pt x="2923" y="34304"/>
                </a:lnTo>
                <a:lnTo>
                  <a:pt x="3410" y="35156"/>
                </a:lnTo>
                <a:lnTo>
                  <a:pt x="4181" y="36334"/>
                </a:lnTo>
                <a:lnTo>
                  <a:pt x="4993" y="37430"/>
                </a:lnTo>
                <a:lnTo>
                  <a:pt x="5886" y="38485"/>
                </a:lnTo>
                <a:lnTo>
                  <a:pt x="6820" y="39459"/>
                </a:lnTo>
                <a:lnTo>
                  <a:pt x="7794" y="40393"/>
                </a:lnTo>
                <a:lnTo>
                  <a:pt x="8850" y="41246"/>
                </a:lnTo>
                <a:lnTo>
                  <a:pt x="9946" y="42057"/>
                </a:lnTo>
                <a:lnTo>
                  <a:pt x="11123" y="42788"/>
                </a:lnTo>
                <a:lnTo>
                  <a:pt x="12300" y="43478"/>
                </a:lnTo>
                <a:lnTo>
                  <a:pt x="13437" y="44047"/>
                </a:lnTo>
                <a:lnTo>
                  <a:pt x="14655" y="44534"/>
                </a:lnTo>
                <a:lnTo>
                  <a:pt x="15873" y="44980"/>
                </a:lnTo>
                <a:lnTo>
                  <a:pt x="17091" y="45346"/>
                </a:lnTo>
                <a:lnTo>
                  <a:pt x="18390" y="45670"/>
                </a:lnTo>
                <a:lnTo>
                  <a:pt x="19648" y="45873"/>
                </a:lnTo>
                <a:lnTo>
                  <a:pt x="20947" y="46036"/>
                </a:lnTo>
                <a:lnTo>
                  <a:pt x="22246" y="46117"/>
                </a:lnTo>
                <a:lnTo>
                  <a:pt x="23099" y="46158"/>
                </a:lnTo>
                <a:lnTo>
                  <a:pt x="24317" y="46117"/>
                </a:lnTo>
                <a:lnTo>
                  <a:pt x="25737" y="45995"/>
                </a:lnTo>
                <a:lnTo>
                  <a:pt x="27158" y="45792"/>
                </a:lnTo>
                <a:lnTo>
                  <a:pt x="28579" y="45467"/>
                </a:lnTo>
                <a:lnTo>
                  <a:pt x="29919" y="45102"/>
                </a:lnTo>
                <a:lnTo>
                  <a:pt x="31299" y="44615"/>
                </a:lnTo>
                <a:lnTo>
                  <a:pt x="32598" y="44087"/>
                </a:lnTo>
                <a:lnTo>
                  <a:pt x="33897" y="43438"/>
                </a:lnTo>
                <a:lnTo>
                  <a:pt x="35156" y="42707"/>
                </a:lnTo>
                <a:lnTo>
                  <a:pt x="35967" y="42179"/>
                </a:lnTo>
                <a:lnTo>
                  <a:pt x="36779" y="41611"/>
                </a:lnTo>
                <a:lnTo>
                  <a:pt x="37551" y="41043"/>
                </a:lnTo>
                <a:lnTo>
                  <a:pt x="38281" y="40393"/>
                </a:lnTo>
                <a:lnTo>
                  <a:pt x="39012" y="39744"/>
                </a:lnTo>
                <a:lnTo>
                  <a:pt x="39662" y="39094"/>
                </a:lnTo>
                <a:lnTo>
                  <a:pt x="40311" y="38404"/>
                </a:lnTo>
                <a:lnTo>
                  <a:pt x="40920" y="37673"/>
                </a:lnTo>
                <a:lnTo>
                  <a:pt x="41529" y="36942"/>
                </a:lnTo>
                <a:lnTo>
                  <a:pt x="42057" y="36171"/>
                </a:lnTo>
                <a:lnTo>
                  <a:pt x="42584" y="35359"/>
                </a:lnTo>
                <a:lnTo>
                  <a:pt x="43072" y="34547"/>
                </a:lnTo>
                <a:lnTo>
                  <a:pt x="43518" y="33735"/>
                </a:lnTo>
                <a:lnTo>
                  <a:pt x="43924" y="32924"/>
                </a:lnTo>
                <a:lnTo>
                  <a:pt x="44330" y="32071"/>
                </a:lnTo>
                <a:lnTo>
                  <a:pt x="44655" y="31178"/>
                </a:lnTo>
                <a:lnTo>
                  <a:pt x="44980" y="30285"/>
                </a:lnTo>
                <a:lnTo>
                  <a:pt x="45264" y="29392"/>
                </a:lnTo>
                <a:lnTo>
                  <a:pt x="45507" y="28499"/>
                </a:lnTo>
                <a:lnTo>
                  <a:pt x="45710" y="27565"/>
                </a:lnTo>
                <a:lnTo>
                  <a:pt x="45873" y="26672"/>
                </a:lnTo>
                <a:lnTo>
                  <a:pt x="45994" y="25738"/>
                </a:lnTo>
                <a:lnTo>
                  <a:pt x="46076" y="24805"/>
                </a:lnTo>
                <a:lnTo>
                  <a:pt x="46116" y="23830"/>
                </a:lnTo>
                <a:lnTo>
                  <a:pt x="46157" y="22897"/>
                </a:lnTo>
                <a:lnTo>
                  <a:pt x="46116" y="21963"/>
                </a:lnTo>
                <a:lnTo>
                  <a:pt x="46035" y="20989"/>
                </a:lnTo>
                <a:lnTo>
                  <a:pt x="45954" y="20055"/>
                </a:lnTo>
                <a:lnTo>
                  <a:pt x="45792" y="19081"/>
                </a:lnTo>
                <a:lnTo>
                  <a:pt x="45589" y="18147"/>
                </a:lnTo>
                <a:lnTo>
                  <a:pt x="45386" y="17173"/>
                </a:lnTo>
                <a:lnTo>
                  <a:pt x="45101" y="16239"/>
                </a:lnTo>
                <a:lnTo>
                  <a:pt x="44614" y="14899"/>
                </a:lnTo>
                <a:lnTo>
                  <a:pt x="44087" y="13560"/>
                </a:lnTo>
                <a:lnTo>
                  <a:pt x="43437" y="12261"/>
                </a:lnTo>
                <a:lnTo>
                  <a:pt x="42706" y="11002"/>
                </a:lnTo>
                <a:lnTo>
                  <a:pt x="42179" y="10190"/>
                </a:lnTo>
                <a:lnTo>
                  <a:pt x="41610" y="9378"/>
                </a:lnTo>
                <a:lnTo>
                  <a:pt x="40717" y="8242"/>
                </a:lnTo>
                <a:lnTo>
                  <a:pt x="39743" y="7146"/>
                </a:lnTo>
                <a:lnTo>
                  <a:pt x="39134" y="6537"/>
                </a:lnTo>
                <a:lnTo>
                  <a:pt x="38484" y="5928"/>
                </a:lnTo>
                <a:lnTo>
                  <a:pt x="37794" y="5319"/>
                </a:lnTo>
                <a:lnTo>
                  <a:pt x="37104" y="4791"/>
                </a:lnTo>
                <a:lnTo>
                  <a:pt x="36414" y="4263"/>
                </a:lnTo>
                <a:lnTo>
                  <a:pt x="35643" y="3776"/>
                </a:lnTo>
                <a:lnTo>
                  <a:pt x="34912" y="3289"/>
                </a:lnTo>
                <a:lnTo>
                  <a:pt x="34141" y="2843"/>
                </a:lnTo>
                <a:lnTo>
                  <a:pt x="33572" y="2558"/>
                </a:lnTo>
                <a:lnTo>
                  <a:pt x="32679" y="2112"/>
                </a:lnTo>
                <a:lnTo>
                  <a:pt x="31786" y="1746"/>
                </a:lnTo>
                <a:lnTo>
                  <a:pt x="30852" y="1381"/>
                </a:lnTo>
                <a:lnTo>
                  <a:pt x="29959" y="1056"/>
                </a:lnTo>
                <a:lnTo>
                  <a:pt x="28985" y="813"/>
                </a:lnTo>
                <a:lnTo>
                  <a:pt x="28051" y="569"/>
                </a:lnTo>
                <a:lnTo>
                  <a:pt x="27077" y="366"/>
                </a:lnTo>
                <a:lnTo>
                  <a:pt x="26103" y="244"/>
                </a:lnTo>
                <a:lnTo>
                  <a:pt x="25129" y="123"/>
                </a:lnTo>
                <a:lnTo>
                  <a:pt x="24154" y="41"/>
                </a:lnTo>
                <a:lnTo>
                  <a:pt x="23180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703" name="Google Shape;703;p39"/>
          <p:cNvSpPr/>
          <p:nvPr/>
        </p:nvSpPr>
        <p:spPr>
          <a:xfrm rot="-1943516">
            <a:off x="5770241" y="1211223"/>
            <a:ext cx="159923" cy="162020"/>
          </a:xfrm>
          <a:custGeom>
            <a:avLst/>
            <a:gdLst/>
            <a:ahLst/>
            <a:cxnLst/>
            <a:rect l="l" t="t" r="r" b="b"/>
            <a:pathLst>
              <a:path w="3127" h="3168" extrusionOk="0">
                <a:moveTo>
                  <a:pt x="1543" y="1"/>
                </a:moveTo>
                <a:lnTo>
                  <a:pt x="1218" y="42"/>
                </a:lnTo>
                <a:lnTo>
                  <a:pt x="934" y="123"/>
                </a:lnTo>
                <a:lnTo>
                  <a:pt x="691" y="285"/>
                </a:lnTo>
                <a:lnTo>
                  <a:pt x="447" y="488"/>
                </a:lnTo>
                <a:lnTo>
                  <a:pt x="244" y="691"/>
                </a:lnTo>
                <a:lnTo>
                  <a:pt x="122" y="975"/>
                </a:lnTo>
                <a:lnTo>
                  <a:pt x="1" y="1259"/>
                </a:lnTo>
                <a:lnTo>
                  <a:pt x="1" y="1584"/>
                </a:lnTo>
                <a:lnTo>
                  <a:pt x="1" y="1909"/>
                </a:lnTo>
                <a:lnTo>
                  <a:pt x="122" y="2193"/>
                </a:lnTo>
                <a:lnTo>
                  <a:pt x="244" y="2477"/>
                </a:lnTo>
                <a:lnTo>
                  <a:pt x="447" y="2680"/>
                </a:lnTo>
                <a:lnTo>
                  <a:pt x="691" y="2883"/>
                </a:lnTo>
                <a:lnTo>
                  <a:pt x="934" y="3046"/>
                </a:lnTo>
                <a:lnTo>
                  <a:pt x="1218" y="3127"/>
                </a:lnTo>
                <a:lnTo>
                  <a:pt x="1543" y="3167"/>
                </a:lnTo>
                <a:lnTo>
                  <a:pt x="1868" y="3127"/>
                </a:lnTo>
                <a:lnTo>
                  <a:pt x="2152" y="3046"/>
                </a:lnTo>
                <a:lnTo>
                  <a:pt x="2436" y="2883"/>
                </a:lnTo>
                <a:lnTo>
                  <a:pt x="2680" y="2680"/>
                </a:lnTo>
                <a:lnTo>
                  <a:pt x="2842" y="2477"/>
                </a:lnTo>
                <a:lnTo>
                  <a:pt x="3005" y="2193"/>
                </a:lnTo>
                <a:lnTo>
                  <a:pt x="3086" y="1909"/>
                </a:lnTo>
                <a:lnTo>
                  <a:pt x="3126" y="1584"/>
                </a:lnTo>
                <a:lnTo>
                  <a:pt x="3086" y="1259"/>
                </a:lnTo>
                <a:lnTo>
                  <a:pt x="3005" y="975"/>
                </a:lnTo>
                <a:lnTo>
                  <a:pt x="2842" y="691"/>
                </a:lnTo>
                <a:lnTo>
                  <a:pt x="2680" y="488"/>
                </a:lnTo>
                <a:lnTo>
                  <a:pt x="2436" y="285"/>
                </a:lnTo>
                <a:lnTo>
                  <a:pt x="2152" y="123"/>
                </a:lnTo>
                <a:lnTo>
                  <a:pt x="1868" y="42"/>
                </a:lnTo>
                <a:lnTo>
                  <a:pt x="1543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704" name="Google Shape;704;p39"/>
          <p:cNvSpPr/>
          <p:nvPr/>
        </p:nvSpPr>
        <p:spPr>
          <a:xfrm rot="-1943516">
            <a:off x="8283249" y="2505953"/>
            <a:ext cx="159872" cy="161969"/>
          </a:xfrm>
          <a:custGeom>
            <a:avLst/>
            <a:gdLst/>
            <a:ahLst/>
            <a:cxnLst/>
            <a:rect l="l" t="t" r="r" b="b"/>
            <a:pathLst>
              <a:path w="3126" h="3167" extrusionOk="0">
                <a:moveTo>
                  <a:pt x="1583" y="0"/>
                </a:moveTo>
                <a:lnTo>
                  <a:pt x="1259" y="41"/>
                </a:lnTo>
                <a:lnTo>
                  <a:pt x="974" y="122"/>
                </a:lnTo>
                <a:lnTo>
                  <a:pt x="690" y="284"/>
                </a:lnTo>
                <a:lnTo>
                  <a:pt x="447" y="487"/>
                </a:lnTo>
                <a:lnTo>
                  <a:pt x="284" y="690"/>
                </a:lnTo>
                <a:lnTo>
                  <a:pt x="122" y="975"/>
                </a:lnTo>
                <a:lnTo>
                  <a:pt x="41" y="1259"/>
                </a:lnTo>
                <a:lnTo>
                  <a:pt x="0" y="1583"/>
                </a:lnTo>
                <a:lnTo>
                  <a:pt x="41" y="1908"/>
                </a:lnTo>
                <a:lnTo>
                  <a:pt x="122" y="2192"/>
                </a:lnTo>
                <a:lnTo>
                  <a:pt x="284" y="2477"/>
                </a:lnTo>
                <a:lnTo>
                  <a:pt x="447" y="2680"/>
                </a:lnTo>
                <a:lnTo>
                  <a:pt x="690" y="2882"/>
                </a:lnTo>
                <a:lnTo>
                  <a:pt x="974" y="3045"/>
                </a:lnTo>
                <a:lnTo>
                  <a:pt x="1259" y="3126"/>
                </a:lnTo>
                <a:lnTo>
                  <a:pt x="1583" y="3167"/>
                </a:lnTo>
                <a:lnTo>
                  <a:pt x="1867" y="3126"/>
                </a:lnTo>
                <a:lnTo>
                  <a:pt x="2192" y="3045"/>
                </a:lnTo>
                <a:lnTo>
                  <a:pt x="2436" y="2882"/>
                </a:lnTo>
                <a:lnTo>
                  <a:pt x="2679" y="2680"/>
                </a:lnTo>
                <a:lnTo>
                  <a:pt x="2882" y="2477"/>
                </a:lnTo>
                <a:lnTo>
                  <a:pt x="3004" y="2192"/>
                </a:lnTo>
                <a:lnTo>
                  <a:pt x="3126" y="1908"/>
                </a:lnTo>
                <a:lnTo>
                  <a:pt x="3126" y="1583"/>
                </a:lnTo>
                <a:lnTo>
                  <a:pt x="3126" y="1259"/>
                </a:lnTo>
                <a:lnTo>
                  <a:pt x="3004" y="975"/>
                </a:lnTo>
                <a:lnTo>
                  <a:pt x="2882" y="690"/>
                </a:lnTo>
                <a:lnTo>
                  <a:pt x="2679" y="487"/>
                </a:lnTo>
                <a:lnTo>
                  <a:pt x="2436" y="284"/>
                </a:lnTo>
                <a:lnTo>
                  <a:pt x="2192" y="122"/>
                </a:lnTo>
                <a:lnTo>
                  <a:pt x="1867" y="41"/>
                </a:lnTo>
                <a:lnTo>
                  <a:pt x="158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705" name="Google Shape;705;p39"/>
          <p:cNvSpPr/>
          <p:nvPr/>
        </p:nvSpPr>
        <p:spPr>
          <a:xfrm rot="-1943516">
            <a:off x="7218304" y="1578703"/>
            <a:ext cx="114253" cy="114253"/>
          </a:xfrm>
          <a:custGeom>
            <a:avLst/>
            <a:gdLst/>
            <a:ahLst/>
            <a:cxnLst/>
            <a:rect l="l" t="t" r="r" b="b"/>
            <a:pathLst>
              <a:path w="2234" h="2234" extrusionOk="0">
                <a:moveTo>
                  <a:pt x="1096" y="1"/>
                </a:moveTo>
                <a:lnTo>
                  <a:pt x="893" y="41"/>
                </a:lnTo>
                <a:lnTo>
                  <a:pt x="690" y="123"/>
                </a:lnTo>
                <a:lnTo>
                  <a:pt x="488" y="204"/>
                </a:lnTo>
                <a:lnTo>
                  <a:pt x="325" y="326"/>
                </a:lnTo>
                <a:lnTo>
                  <a:pt x="203" y="488"/>
                </a:lnTo>
                <a:lnTo>
                  <a:pt x="82" y="691"/>
                </a:lnTo>
                <a:lnTo>
                  <a:pt x="41" y="894"/>
                </a:lnTo>
                <a:lnTo>
                  <a:pt x="0" y="1137"/>
                </a:lnTo>
                <a:lnTo>
                  <a:pt x="41" y="1340"/>
                </a:lnTo>
                <a:lnTo>
                  <a:pt x="82" y="1543"/>
                </a:lnTo>
                <a:lnTo>
                  <a:pt x="203" y="1746"/>
                </a:lnTo>
                <a:lnTo>
                  <a:pt x="325" y="1909"/>
                </a:lnTo>
                <a:lnTo>
                  <a:pt x="488" y="2031"/>
                </a:lnTo>
                <a:lnTo>
                  <a:pt x="690" y="2152"/>
                </a:lnTo>
                <a:lnTo>
                  <a:pt x="893" y="2234"/>
                </a:lnTo>
                <a:lnTo>
                  <a:pt x="1340" y="2234"/>
                </a:lnTo>
                <a:lnTo>
                  <a:pt x="1543" y="2152"/>
                </a:lnTo>
                <a:lnTo>
                  <a:pt x="1746" y="2031"/>
                </a:lnTo>
                <a:lnTo>
                  <a:pt x="1908" y="1909"/>
                </a:lnTo>
                <a:lnTo>
                  <a:pt x="2030" y="1746"/>
                </a:lnTo>
                <a:lnTo>
                  <a:pt x="2152" y="1543"/>
                </a:lnTo>
                <a:lnTo>
                  <a:pt x="2193" y="1340"/>
                </a:lnTo>
                <a:lnTo>
                  <a:pt x="2233" y="1137"/>
                </a:lnTo>
                <a:lnTo>
                  <a:pt x="2193" y="894"/>
                </a:lnTo>
                <a:lnTo>
                  <a:pt x="2152" y="691"/>
                </a:lnTo>
                <a:lnTo>
                  <a:pt x="2030" y="488"/>
                </a:lnTo>
                <a:lnTo>
                  <a:pt x="1908" y="326"/>
                </a:lnTo>
                <a:lnTo>
                  <a:pt x="1746" y="204"/>
                </a:lnTo>
                <a:lnTo>
                  <a:pt x="1543" y="123"/>
                </a:lnTo>
                <a:lnTo>
                  <a:pt x="1340" y="41"/>
                </a:lnTo>
                <a:lnTo>
                  <a:pt x="1096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706" name="Google Shape;706;p39"/>
          <p:cNvSpPr/>
          <p:nvPr/>
        </p:nvSpPr>
        <p:spPr>
          <a:xfrm rot="-1943516">
            <a:off x="5465003" y="3731142"/>
            <a:ext cx="201451" cy="201451"/>
          </a:xfrm>
          <a:custGeom>
            <a:avLst/>
            <a:gdLst/>
            <a:ahLst/>
            <a:cxnLst/>
            <a:rect l="l" t="t" r="r" b="b"/>
            <a:pathLst>
              <a:path w="3939" h="3939" extrusionOk="0">
                <a:moveTo>
                  <a:pt x="1990" y="0"/>
                </a:moveTo>
                <a:lnTo>
                  <a:pt x="1584" y="41"/>
                </a:lnTo>
                <a:lnTo>
                  <a:pt x="1219" y="163"/>
                </a:lnTo>
                <a:lnTo>
                  <a:pt x="853" y="325"/>
                </a:lnTo>
                <a:lnTo>
                  <a:pt x="569" y="569"/>
                </a:lnTo>
                <a:lnTo>
                  <a:pt x="325" y="853"/>
                </a:lnTo>
                <a:lnTo>
                  <a:pt x="163" y="1218"/>
                </a:lnTo>
                <a:lnTo>
                  <a:pt x="41" y="1584"/>
                </a:lnTo>
                <a:lnTo>
                  <a:pt x="1" y="1989"/>
                </a:lnTo>
                <a:lnTo>
                  <a:pt x="41" y="2355"/>
                </a:lnTo>
                <a:lnTo>
                  <a:pt x="163" y="2761"/>
                </a:lnTo>
                <a:lnTo>
                  <a:pt x="325" y="3086"/>
                </a:lnTo>
                <a:lnTo>
                  <a:pt x="569" y="3370"/>
                </a:lnTo>
                <a:lnTo>
                  <a:pt x="853" y="3613"/>
                </a:lnTo>
                <a:lnTo>
                  <a:pt x="1219" y="3816"/>
                </a:lnTo>
                <a:lnTo>
                  <a:pt x="1584" y="3897"/>
                </a:lnTo>
                <a:lnTo>
                  <a:pt x="1990" y="3938"/>
                </a:lnTo>
                <a:lnTo>
                  <a:pt x="2355" y="3897"/>
                </a:lnTo>
                <a:lnTo>
                  <a:pt x="2761" y="3816"/>
                </a:lnTo>
                <a:lnTo>
                  <a:pt x="3086" y="3613"/>
                </a:lnTo>
                <a:lnTo>
                  <a:pt x="3370" y="3370"/>
                </a:lnTo>
                <a:lnTo>
                  <a:pt x="3614" y="3086"/>
                </a:lnTo>
                <a:lnTo>
                  <a:pt x="3776" y="2761"/>
                </a:lnTo>
                <a:lnTo>
                  <a:pt x="3898" y="2355"/>
                </a:lnTo>
                <a:lnTo>
                  <a:pt x="3938" y="1989"/>
                </a:lnTo>
                <a:lnTo>
                  <a:pt x="3898" y="1584"/>
                </a:lnTo>
                <a:lnTo>
                  <a:pt x="3776" y="1218"/>
                </a:lnTo>
                <a:lnTo>
                  <a:pt x="3614" y="853"/>
                </a:lnTo>
                <a:lnTo>
                  <a:pt x="3370" y="569"/>
                </a:lnTo>
                <a:lnTo>
                  <a:pt x="3086" y="325"/>
                </a:lnTo>
                <a:lnTo>
                  <a:pt x="2761" y="163"/>
                </a:lnTo>
                <a:lnTo>
                  <a:pt x="2355" y="41"/>
                </a:lnTo>
                <a:lnTo>
                  <a:pt x="199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707" name="Google Shape;707;p39"/>
          <p:cNvSpPr/>
          <p:nvPr/>
        </p:nvSpPr>
        <p:spPr>
          <a:xfrm rot="-1943516">
            <a:off x="5502929" y="2703875"/>
            <a:ext cx="114201" cy="114253"/>
          </a:xfrm>
          <a:custGeom>
            <a:avLst/>
            <a:gdLst/>
            <a:ahLst/>
            <a:cxnLst/>
            <a:rect l="l" t="t" r="r" b="b"/>
            <a:pathLst>
              <a:path w="2233" h="2234" extrusionOk="0">
                <a:moveTo>
                  <a:pt x="1096" y="1"/>
                </a:moveTo>
                <a:lnTo>
                  <a:pt x="893" y="41"/>
                </a:lnTo>
                <a:lnTo>
                  <a:pt x="690" y="82"/>
                </a:lnTo>
                <a:lnTo>
                  <a:pt x="487" y="204"/>
                </a:lnTo>
                <a:lnTo>
                  <a:pt x="325" y="326"/>
                </a:lnTo>
                <a:lnTo>
                  <a:pt x="203" y="488"/>
                </a:lnTo>
                <a:lnTo>
                  <a:pt x="81" y="691"/>
                </a:lnTo>
                <a:lnTo>
                  <a:pt x="41" y="894"/>
                </a:lnTo>
                <a:lnTo>
                  <a:pt x="0" y="1097"/>
                </a:lnTo>
                <a:lnTo>
                  <a:pt x="41" y="1340"/>
                </a:lnTo>
                <a:lnTo>
                  <a:pt x="81" y="1543"/>
                </a:lnTo>
                <a:lnTo>
                  <a:pt x="203" y="1746"/>
                </a:lnTo>
                <a:lnTo>
                  <a:pt x="325" y="1909"/>
                </a:lnTo>
                <a:lnTo>
                  <a:pt x="487" y="2031"/>
                </a:lnTo>
                <a:lnTo>
                  <a:pt x="690" y="2152"/>
                </a:lnTo>
                <a:lnTo>
                  <a:pt x="893" y="2193"/>
                </a:lnTo>
                <a:lnTo>
                  <a:pt x="1096" y="2233"/>
                </a:lnTo>
                <a:lnTo>
                  <a:pt x="1340" y="2193"/>
                </a:lnTo>
                <a:lnTo>
                  <a:pt x="1543" y="2152"/>
                </a:lnTo>
                <a:lnTo>
                  <a:pt x="1746" y="2031"/>
                </a:lnTo>
                <a:lnTo>
                  <a:pt x="1908" y="1909"/>
                </a:lnTo>
                <a:lnTo>
                  <a:pt x="2030" y="1746"/>
                </a:lnTo>
                <a:lnTo>
                  <a:pt x="2152" y="1543"/>
                </a:lnTo>
                <a:lnTo>
                  <a:pt x="2192" y="1340"/>
                </a:lnTo>
                <a:lnTo>
                  <a:pt x="2233" y="1097"/>
                </a:lnTo>
                <a:lnTo>
                  <a:pt x="2192" y="894"/>
                </a:lnTo>
                <a:lnTo>
                  <a:pt x="2152" y="691"/>
                </a:lnTo>
                <a:lnTo>
                  <a:pt x="2030" y="488"/>
                </a:lnTo>
                <a:lnTo>
                  <a:pt x="1908" y="326"/>
                </a:lnTo>
                <a:lnTo>
                  <a:pt x="1746" y="204"/>
                </a:lnTo>
                <a:lnTo>
                  <a:pt x="1543" y="82"/>
                </a:lnTo>
                <a:lnTo>
                  <a:pt x="1340" y="41"/>
                </a:lnTo>
                <a:lnTo>
                  <a:pt x="1096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708" name="Google Shape;708;p39"/>
          <p:cNvSpPr/>
          <p:nvPr/>
        </p:nvSpPr>
        <p:spPr>
          <a:xfrm rot="-1943516">
            <a:off x="8013722" y="3077725"/>
            <a:ext cx="114253" cy="112156"/>
          </a:xfrm>
          <a:custGeom>
            <a:avLst/>
            <a:gdLst/>
            <a:ahLst/>
            <a:cxnLst/>
            <a:rect l="l" t="t" r="r" b="b"/>
            <a:pathLst>
              <a:path w="2234" h="2193" extrusionOk="0">
                <a:moveTo>
                  <a:pt x="894" y="1"/>
                </a:moveTo>
                <a:lnTo>
                  <a:pt x="691" y="82"/>
                </a:lnTo>
                <a:lnTo>
                  <a:pt x="488" y="163"/>
                </a:lnTo>
                <a:lnTo>
                  <a:pt x="326" y="326"/>
                </a:lnTo>
                <a:lnTo>
                  <a:pt x="204" y="488"/>
                </a:lnTo>
                <a:lnTo>
                  <a:pt x="82" y="650"/>
                </a:lnTo>
                <a:lnTo>
                  <a:pt x="41" y="894"/>
                </a:lnTo>
                <a:lnTo>
                  <a:pt x="1" y="1097"/>
                </a:lnTo>
                <a:lnTo>
                  <a:pt x="41" y="1340"/>
                </a:lnTo>
                <a:lnTo>
                  <a:pt x="82" y="1543"/>
                </a:lnTo>
                <a:lnTo>
                  <a:pt x="204" y="1706"/>
                </a:lnTo>
                <a:lnTo>
                  <a:pt x="326" y="1868"/>
                </a:lnTo>
                <a:lnTo>
                  <a:pt x="488" y="2031"/>
                </a:lnTo>
                <a:lnTo>
                  <a:pt x="691" y="2112"/>
                </a:lnTo>
                <a:lnTo>
                  <a:pt x="894" y="2193"/>
                </a:lnTo>
                <a:lnTo>
                  <a:pt x="1341" y="2193"/>
                </a:lnTo>
                <a:lnTo>
                  <a:pt x="1543" y="2112"/>
                </a:lnTo>
                <a:lnTo>
                  <a:pt x="1746" y="2031"/>
                </a:lnTo>
                <a:lnTo>
                  <a:pt x="1909" y="1868"/>
                </a:lnTo>
                <a:lnTo>
                  <a:pt x="2031" y="1706"/>
                </a:lnTo>
                <a:lnTo>
                  <a:pt x="2152" y="1543"/>
                </a:lnTo>
                <a:lnTo>
                  <a:pt x="2193" y="1340"/>
                </a:lnTo>
                <a:lnTo>
                  <a:pt x="2234" y="1097"/>
                </a:lnTo>
                <a:lnTo>
                  <a:pt x="2193" y="894"/>
                </a:lnTo>
                <a:lnTo>
                  <a:pt x="2152" y="650"/>
                </a:lnTo>
                <a:lnTo>
                  <a:pt x="2031" y="488"/>
                </a:lnTo>
                <a:lnTo>
                  <a:pt x="1909" y="326"/>
                </a:lnTo>
                <a:lnTo>
                  <a:pt x="1746" y="163"/>
                </a:lnTo>
                <a:lnTo>
                  <a:pt x="1543" y="82"/>
                </a:lnTo>
                <a:lnTo>
                  <a:pt x="1341" y="1"/>
                </a:lnTo>
                <a:close/>
              </a:path>
            </a:pathLst>
          </a:custGeom>
          <a:solidFill>
            <a:srgbClr val="C2DF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sp>
        <p:nvSpPr>
          <p:cNvPr id="709" name="Google Shape;709;p39"/>
          <p:cNvSpPr/>
          <p:nvPr/>
        </p:nvSpPr>
        <p:spPr>
          <a:xfrm rot="-1943516">
            <a:off x="6706120" y="4209499"/>
            <a:ext cx="203496" cy="203548"/>
          </a:xfrm>
          <a:custGeom>
            <a:avLst/>
            <a:gdLst/>
            <a:ahLst/>
            <a:cxnLst/>
            <a:rect l="l" t="t" r="r" b="b"/>
            <a:pathLst>
              <a:path w="3979" h="3980" extrusionOk="0">
                <a:moveTo>
                  <a:pt x="1990" y="1"/>
                </a:moveTo>
                <a:lnTo>
                  <a:pt x="1584" y="41"/>
                </a:lnTo>
                <a:lnTo>
                  <a:pt x="1218" y="163"/>
                </a:lnTo>
                <a:lnTo>
                  <a:pt x="894" y="326"/>
                </a:lnTo>
                <a:lnTo>
                  <a:pt x="569" y="569"/>
                </a:lnTo>
                <a:lnTo>
                  <a:pt x="325" y="853"/>
                </a:lnTo>
                <a:lnTo>
                  <a:pt x="163" y="1219"/>
                </a:lnTo>
                <a:lnTo>
                  <a:pt x="41" y="1584"/>
                </a:lnTo>
                <a:lnTo>
                  <a:pt x="0" y="1990"/>
                </a:lnTo>
                <a:lnTo>
                  <a:pt x="41" y="2396"/>
                </a:lnTo>
                <a:lnTo>
                  <a:pt x="163" y="2761"/>
                </a:lnTo>
                <a:lnTo>
                  <a:pt x="325" y="3086"/>
                </a:lnTo>
                <a:lnTo>
                  <a:pt x="569" y="3411"/>
                </a:lnTo>
                <a:lnTo>
                  <a:pt x="894" y="3654"/>
                </a:lnTo>
                <a:lnTo>
                  <a:pt x="1218" y="3817"/>
                </a:lnTo>
                <a:lnTo>
                  <a:pt x="1584" y="3939"/>
                </a:lnTo>
                <a:lnTo>
                  <a:pt x="1990" y="3979"/>
                </a:lnTo>
                <a:lnTo>
                  <a:pt x="2396" y="3939"/>
                </a:lnTo>
                <a:lnTo>
                  <a:pt x="2761" y="3817"/>
                </a:lnTo>
                <a:lnTo>
                  <a:pt x="3126" y="3654"/>
                </a:lnTo>
                <a:lnTo>
                  <a:pt x="3410" y="3411"/>
                </a:lnTo>
                <a:lnTo>
                  <a:pt x="3654" y="3086"/>
                </a:lnTo>
                <a:lnTo>
                  <a:pt x="3816" y="2761"/>
                </a:lnTo>
                <a:lnTo>
                  <a:pt x="3938" y="2396"/>
                </a:lnTo>
                <a:lnTo>
                  <a:pt x="3979" y="1990"/>
                </a:lnTo>
                <a:lnTo>
                  <a:pt x="3938" y="1584"/>
                </a:lnTo>
                <a:lnTo>
                  <a:pt x="3816" y="1219"/>
                </a:lnTo>
                <a:lnTo>
                  <a:pt x="3654" y="853"/>
                </a:lnTo>
                <a:lnTo>
                  <a:pt x="3410" y="569"/>
                </a:lnTo>
                <a:lnTo>
                  <a:pt x="3126" y="326"/>
                </a:lnTo>
                <a:lnTo>
                  <a:pt x="2761" y="163"/>
                </a:lnTo>
                <a:lnTo>
                  <a:pt x="2396" y="41"/>
                </a:lnTo>
                <a:lnTo>
                  <a:pt x="1990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grpSp>
        <p:nvGrpSpPr>
          <p:cNvPr id="710" name="Google Shape;710;p39"/>
          <p:cNvGrpSpPr/>
          <p:nvPr/>
        </p:nvGrpSpPr>
        <p:grpSpPr>
          <a:xfrm>
            <a:off x="5888139" y="1836427"/>
            <a:ext cx="1673958" cy="1669310"/>
            <a:chOff x="4714650" y="883575"/>
            <a:chExt cx="1125350" cy="1122225"/>
          </a:xfrm>
        </p:grpSpPr>
        <p:sp>
          <p:nvSpPr>
            <p:cNvPr id="711" name="Google Shape;711;p39"/>
            <p:cNvSpPr/>
            <p:nvPr/>
          </p:nvSpPr>
          <p:spPr>
            <a:xfrm>
              <a:off x="4718775" y="883575"/>
              <a:ext cx="1121225" cy="1121200"/>
            </a:xfrm>
            <a:custGeom>
              <a:avLst/>
              <a:gdLst/>
              <a:ahLst/>
              <a:cxnLst/>
              <a:rect l="l" t="t" r="r" b="b"/>
              <a:pathLst>
                <a:path w="44849" h="44848" extrusionOk="0">
                  <a:moveTo>
                    <a:pt x="22424" y="0"/>
                  </a:moveTo>
                  <a:lnTo>
                    <a:pt x="21272" y="41"/>
                  </a:lnTo>
                  <a:lnTo>
                    <a:pt x="20120" y="123"/>
                  </a:lnTo>
                  <a:lnTo>
                    <a:pt x="19009" y="288"/>
                  </a:lnTo>
                  <a:lnTo>
                    <a:pt x="17898" y="453"/>
                  </a:lnTo>
                  <a:lnTo>
                    <a:pt x="16829" y="741"/>
                  </a:lnTo>
                  <a:lnTo>
                    <a:pt x="15759" y="1029"/>
                  </a:lnTo>
                  <a:lnTo>
                    <a:pt x="14730" y="1358"/>
                  </a:lnTo>
                  <a:lnTo>
                    <a:pt x="13702" y="1769"/>
                  </a:lnTo>
                  <a:lnTo>
                    <a:pt x="12714" y="2222"/>
                  </a:lnTo>
                  <a:lnTo>
                    <a:pt x="11727" y="2716"/>
                  </a:lnTo>
                  <a:lnTo>
                    <a:pt x="10821" y="3250"/>
                  </a:lnTo>
                  <a:lnTo>
                    <a:pt x="9875" y="3868"/>
                  </a:lnTo>
                  <a:lnTo>
                    <a:pt x="9011" y="4485"/>
                  </a:lnTo>
                  <a:lnTo>
                    <a:pt x="8147" y="5143"/>
                  </a:lnTo>
                  <a:lnTo>
                    <a:pt x="7365" y="5843"/>
                  </a:lnTo>
                  <a:lnTo>
                    <a:pt x="6584" y="6583"/>
                  </a:lnTo>
                  <a:lnTo>
                    <a:pt x="5843" y="7365"/>
                  </a:lnTo>
                  <a:lnTo>
                    <a:pt x="5143" y="8188"/>
                  </a:lnTo>
                  <a:lnTo>
                    <a:pt x="4444" y="9011"/>
                  </a:lnTo>
                  <a:lnTo>
                    <a:pt x="3827" y="9916"/>
                  </a:lnTo>
                  <a:lnTo>
                    <a:pt x="3251" y="10821"/>
                  </a:lnTo>
                  <a:lnTo>
                    <a:pt x="2716" y="11767"/>
                  </a:lnTo>
                  <a:lnTo>
                    <a:pt x="2222" y="12714"/>
                  </a:lnTo>
                  <a:lnTo>
                    <a:pt x="1770" y="13701"/>
                  </a:lnTo>
                  <a:lnTo>
                    <a:pt x="1358" y="14730"/>
                  </a:lnTo>
                  <a:lnTo>
                    <a:pt x="1029" y="15758"/>
                  </a:lnTo>
                  <a:lnTo>
                    <a:pt x="700" y="16828"/>
                  </a:lnTo>
                  <a:lnTo>
                    <a:pt x="453" y="17939"/>
                  </a:lnTo>
                  <a:lnTo>
                    <a:pt x="247" y="19009"/>
                  </a:lnTo>
                  <a:lnTo>
                    <a:pt x="124" y="20161"/>
                  </a:lnTo>
                  <a:lnTo>
                    <a:pt x="42" y="21272"/>
                  </a:lnTo>
                  <a:lnTo>
                    <a:pt x="0" y="22424"/>
                  </a:lnTo>
                  <a:lnTo>
                    <a:pt x="42" y="23576"/>
                  </a:lnTo>
                  <a:lnTo>
                    <a:pt x="124" y="24728"/>
                  </a:lnTo>
                  <a:lnTo>
                    <a:pt x="247" y="25839"/>
                  </a:lnTo>
                  <a:lnTo>
                    <a:pt x="453" y="26950"/>
                  </a:lnTo>
                  <a:lnTo>
                    <a:pt x="700" y="28061"/>
                  </a:lnTo>
                  <a:lnTo>
                    <a:pt x="1029" y="29130"/>
                  </a:lnTo>
                  <a:lnTo>
                    <a:pt x="1358" y="30159"/>
                  </a:lnTo>
                  <a:lnTo>
                    <a:pt x="1770" y="31188"/>
                  </a:lnTo>
                  <a:lnTo>
                    <a:pt x="2222" y="32175"/>
                  </a:lnTo>
                  <a:lnTo>
                    <a:pt x="2716" y="33121"/>
                  </a:lnTo>
                  <a:lnTo>
                    <a:pt x="3251" y="34068"/>
                  </a:lnTo>
                  <a:lnTo>
                    <a:pt x="3827" y="34973"/>
                  </a:lnTo>
                  <a:lnTo>
                    <a:pt x="4444" y="35878"/>
                  </a:lnTo>
                  <a:lnTo>
                    <a:pt x="5143" y="36701"/>
                  </a:lnTo>
                  <a:lnTo>
                    <a:pt x="5843" y="37524"/>
                  </a:lnTo>
                  <a:lnTo>
                    <a:pt x="6584" y="38306"/>
                  </a:lnTo>
                  <a:lnTo>
                    <a:pt x="7365" y="39046"/>
                  </a:lnTo>
                  <a:lnTo>
                    <a:pt x="8147" y="39746"/>
                  </a:lnTo>
                  <a:lnTo>
                    <a:pt x="9011" y="40404"/>
                  </a:lnTo>
                  <a:lnTo>
                    <a:pt x="9875" y="41021"/>
                  </a:lnTo>
                  <a:lnTo>
                    <a:pt x="10821" y="41638"/>
                  </a:lnTo>
                  <a:lnTo>
                    <a:pt x="11727" y="42173"/>
                  </a:lnTo>
                  <a:lnTo>
                    <a:pt x="12714" y="42667"/>
                  </a:lnTo>
                  <a:lnTo>
                    <a:pt x="13702" y="43120"/>
                  </a:lnTo>
                  <a:lnTo>
                    <a:pt x="14730" y="43490"/>
                  </a:lnTo>
                  <a:lnTo>
                    <a:pt x="15759" y="43860"/>
                  </a:lnTo>
                  <a:lnTo>
                    <a:pt x="16829" y="44148"/>
                  </a:lnTo>
                  <a:lnTo>
                    <a:pt x="17898" y="44395"/>
                  </a:lnTo>
                  <a:lnTo>
                    <a:pt x="19009" y="44601"/>
                  </a:lnTo>
                  <a:lnTo>
                    <a:pt x="20120" y="44765"/>
                  </a:lnTo>
                  <a:lnTo>
                    <a:pt x="21272" y="44848"/>
                  </a:lnTo>
                  <a:lnTo>
                    <a:pt x="23576" y="44848"/>
                  </a:lnTo>
                  <a:lnTo>
                    <a:pt x="24728" y="44765"/>
                  </a:lnTo>
                  <a:lnTo>
                    <a:pt x="25839" y="44601"/>
                  </a:lnTo>
                  <a:lnTo>
                    <a:pt x="26950" y="44395"/>
                  </a:lnTo>
                  <a:lnTo>
                    <a:pt x="28020" y="44148"/>
                  </a:lnTo>
                  <a:lnTo>
                    <a:pt x="29090" y="43860"/>
                  </a:lnTo>
                  <a:lnTo>
                    <a:pt x="30159" y="43490"/>
                  </a:lnTo>
                  <a:lnTo>
                    <a:pt x="31147" y="43120"/>
                  </a:lnTo>
                  <a:lnTo>
                    <a:pt x="32134" y="42667"/>
                  </a:lnTo>
                  <a:lnTo>
                    <a:pt x="33122" y="42173"/>
                  </a:lnTo>
                  <a:lnTo>
                    <a:pt x="34068" y="41638"/>
                  </a:lnTo>
                  <a:lnTo>
                    <a:pt x="34973" y="41021"/>
                  </a:lnTo>
                  <a:lnTo>
                    <a:pt x="35837" y="40404"/>
                  </a:lnTo>
                  <a:lnTo>
                    <a:pt x="36701" y="39746"/>
                  </a:lnTo>
                  <a:lnTo>
                    <a:pt x="37524" y="39046"/>
                  </a:lnTo>
                  <a:lnTo>
                    <a:pt x="38306" y="38306"/>
                  </a:lnTo>
                  <a:lnTo>
                    <a:pt x="39047" y="37524"/>
                  </a:lnTo>
                  <a:lnTo>
                    <a:pt x="39746" y="36701"/>
                  </a:lnTo>
                  <a:lnTo>
                    <a:pt x="40404" y="35878"/>
                  </a:lnTo>
                  <a:lnTo>
                    <a:pt x="41022" y="34973"/>
                  </a:lnTo>
                  <a:lnTo>
                    <a:pt x="41598" y="34068"/>
                  </a:lnTo>
                  <a:lnTo>
                    <a:pt x="42133" y="33121"/>
                  </a:lnTo>
                  <a:lnTo>
                    <a:pt x="42626" y="32175"/>
                  </a:lnTo>
                  <a:lnTo>
                    <a:pt x="43079" y="31188"/>
                  </a:lnTo>
                  <a:lnTo>
                    <a:pt x="43490" y="30159"/>
                  </a:lnTo>
                  <a:lnTo>
                    <a:pt x="43861" y="29130"/>
                  </a:lnTo>
                  <a:lnTo>
                    <a:pt x="44149" y="28061"/>
                  </a:lnTo>
                  <a:lnTo>
                    <a:pt x="44395" y="26950"/>
                  </a:lnTo>
                  <a:lnTo>
                    <a:pt x="44601" y="25839"/>
                  </a:lnTo>
                  <a:lnTo>
                    <a:pt x="44725" y="24728"/>
                  </a:lnTo>
                  <a:lnTo>
                    <a:pt x="44807" y="23576"/>
                  </a:lnTo>
                  <a:lnTo>
                    <a:pt x="44848" y="22424"/>
                  </a:lnTo>
                  <a:lnTo>
                    <a:pt x="44807" y="21272"/>
                  </a:lnTo>
                  <a:lnTo>
                    <a:pt x="44725" y="20161"/>
                  </a:lnTo>
                  <a:lnTo>
                    <a:pt x="44601" y="19009"/>
                  </a:lnTo>
                  <a:lnTo>
                    <a:pt x="44395" y="17939"/>
                  </a:lnTo>
                  <a:lnTo>
                    <a:pt x="44149" y="16828"/>
                  </a:lnTo>
                  <a:lnTo>
                    <a:pt x="43861" y="15758"/>
                  </a:lnTo>
                  <a:lnTo>
                    <a:pt x="43490" y="14730"/>
                  </a:lnTo>
                  <a:lnTo>
                    <a:pt x="43079" y="13701"/>
                  </a:lnTo>
                  <a:lnTo>
                    <a:pt x="42626" y="12714"/>
                  </a:lnTo>
                  <a:lnTo>
                    <a:pt x="42133" y="11767"/>
                  </a:lnTo>
                  <a:lnTo>
                    <a:pt x="41598" y="10821"/>
                  </a:lnTo>
                  <a:lnTo>
                    <a:pt x="41022" y="9916"/>
                  </a:lnTo>
                  <a:lnTo>
                    <a:pt x="40404" y="9011"/>
                  </a:lnTo>
                  <a:lnTo>
                    <a:pt x="39746" y="8188"/>
                  </a:lnTo>
                  <a:lnTo>
                    <a:pt x="39047" y="7365"/>
                  </a:lnTo>
                  <a:lnTo>
                    <a:pt x="38306" y="6583"/>
                  </a:lnTo>
                  <a:lnTo>
                    <a:pt x="37524" y="5843"/>
                  </a:lnTo>
                  <a:lnTo>
                    <a:pt x="36701" y="5143"/>
                  </a:lnTo>
                  <a:lnTo>
                    <a:pt x="35837" y="4485"/>
                  </a:lnTo>
                  <a:lnTo>
                    <a:pt x="34973" y="3868"/>
                  </a:lnTo>
                  <a:lnTo>
                    <a:pt x="34068" y="3250"/>
                  </a:lnTo>
                  <a:lnTo>
                    <a:pt x="33122" y="2716"/>
                  </a:lnTo>
                  <a:lnTo>
                    <a:pt x="32134" y="2222"/>
                  </a:lnTo>
                  <a:lnTo>
                    <a:pt x="31147" y="1769"/>
                  </a:lnTo>
                  <a:lnTo>
                    <a:pt x="30159" y="1358"/>
                  </a:lnTo>
                  <a:lnTo>
                    <a:pt x="29090" y="1029"/>
                  </a:lnTo>
                  <a:lnTo>
                    <a:pt x="28020" y="741"/>
                  </a:lnTo>
                  <a:lnTo>
                    <a:pt x="26950" y="453"/>
                  </a:lnTo>
                  <a:lnTo>
                    <a:pt x="25839" y="288"/>
                  </a:lnTo>
                  <a:lnTo>
                    <a:pt x="24728" y="123"/>
                  </a:lnTo>
                  <a:lnTo>
                    <a:pt x="23576" y="41"/>
                  </a:lnTo>
                  <a:lnTo>
                    <a:pt x="22424" y="0"/>
                  </a:lnTo>
                  <a:close/>
                </a:path>
              </a:pathLst>
            </a:custGeom>
            <a:solidFill>
              <a:srgbClr val="6ABF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12" name="Google Shape;712;p39"/>
            <p:cNvSpPr/>
            <p:nvPr/>
          </p:nvSpPr>
          <p:spPr>
            <a:xfrm>
              <a:off x="4730075" y="1107800"/>
              <a:ext cx="504050" cy="895950"/>
            </a:xfrm>
            <a:custGeom>
              <a:avLst/>
              <a:gdLst/>
              <a:ahLst/>
              <a:cxnLst/>
              <a:rect l="l" t="t" r="r" b="b"/>
              <a:pathLst>
                <a:path w="20162" h="35838" extrusionOk="0">
                  <a:moveTo>
                    <a:pt x="3910" y="1"/>
                  </a:moveTo>
                  <a:lnTo>
                    <a:pt x="3251" y="906"/>
                  </a:lnTo>
                  <a:lnTo>
                    <a:pt x="2634" y="1893"/>
                  </a:lnTo>
                  <a:lnTo>
                    <a:pt x="2058" y="2881"/>
                  </a:lnTo>
                  <a:lnTo>
                    <a:pt x="1523" y="3909"/>
                  </a:lnTo>
                  <a:lnTo>
                    <a:pt x="1071" y="4938"/>
                  </a:lnTo>
                  <a:lnTo>
                    <a:pt x="659" y="6049"/>
                  </a:lnTo>
                  <a:lnTo>
                    <a:pt x="289" y="7119"/>
                  </a:lnTo>
                  <a:lnTo>
                    <a:pt x="1" y="8229"/>
                  </a:lnTo>
                  <a:lnTo>
                    <a:pt x="536" y="8847"/>
                  </a:lnTo>
                  <a:lnTo>
                    <a:pt x="1030" y="9464"/>
                  </a:lnTo>
                  <a:lnTo>
                    <a:pt x="1441" y="10081"/>
                  </a:lnTo>
                  <a:lnTo>
                    <a:pt x="1606" y="10328"/>
                  </a:lnTo>
                  <a:lnTo>
                    <a:pt x="1647" y="10534"/>
                  </a:lnTo>
                  <a:lnTo>
                    <a:pt x="1688" y="10986"/>
                  </a:lnTo>
                  <a:lnTo>
                    <a:pt x="1688" y="11686"/>
                  </a:lnTo>
                  <a:lnTo>
                    <a:pt x="1647" y="13496"/>
                  </a:lnTo>
                  <a:lnTo>
                    <a:pt x="1606" y="15265"/>
                  </a:lnTo>
                  <a:lnTo>
                    <a:pt x="1606" y="15882"/>
                  </a:lnTo>
                  <a:lnTo>
                    <a:pt x="1647" y="16170"/>
                  </a:lnTo>
                  <a:lnTo>
                    <a:pt x="2387" y="18228"/>
                  </a:lnTo>
                  <a:lnTo>
                    <a:pt x="2881" y="19585"/>
                  </a:lnTo>
                  <a:lnTo>
                    <a:pt x="3087" y="20120"/>
                  </a:lnTo>
                  <a:lnTo>
                    <a:pt x="3251" y="20491"/>
                  </a:lnTo>
                  <a:lnTo>
                    <a:pt x="4445" y="22424"/>
                  </a:lnTo>
                  <a:lnTo>
                    <a:pt x="5144" y="23494"/>
                  </a:lnTo>
                  <a:lnTo>
                    <a:pt x="5555" y="24111"/>
                  </a:lnTo>
                  <a:lnTo>
                    <a:pt x="5720" y="24317"/>
                  </a:lnTo>
                  <a:lnTo>
                    <a:pt x="5967" y="24728"/>
                  </a:lnTo>
                  <a:lnTo>
                    <a:pt x="6749" y="25839"/>
                  </a:lnTo>
                  <a:lnTo>
                    <a:pt x="7160" y="26457"/>
                  </a:lnTo>
                  <a:lnTo>
                    <a:pt x="7613" y="27033"/>
                  </a:lnTo>
                  <a:lnTo>
                    <a:pt x="8024" y="27485"/>
                  </a:lnTo>
                  <a:lnTo>
                    <a:pt x="8230" y="27650"/>
                  </a:lnTo>
                  <a:lnTo>
                    <a:pt x="8394" y="27773"/>
                  </a:lnTo>
                  <a:lnTo>
                    <a:pt x="8559" y="27897"/>
                  </a:lnTo>
                  <a:lnTo>
                    <a:pt x="8724" y="28061"/>
                  </a:lnTo>
                  <a:lnTo>
                    <a:pt x="9053" y="28431"/>
                  </a:lnTo>
                  <a:lnTo>
                    <a:pt x="9341" y="28843"/>
                  </a:lnTo>
                  <a:lnTo>
                    <a:pt x="9629" y="29295"/>
                  </a:lnTo>
                  <a:lnTo>
                    <a:pt x="9999" y="30036"/>
                  </a:lnTo>
                  <a:lnTo>
                    <a:pt x="10123" y="30365"/>
                  </a:lnTo>
                  <a:lnTo>
                    <a:pt x="10205" y="30489"/>
                  </a:lnTo>
                  <a:lnTo>
                    <a:pt x="10287" y="30818"/>
                  </a:lnTo>
                  <a:lnTo>
                    <a:pt x="10328" y="31024"/>
                  </a:lnTo>
                  <a:lnTo>
                    <a:pt x="10328" y="31270"/>
                  </a:lnTo>
                  <a:lnTo>
                    <a:pt x="10246" y="31558"/>
                  </a:lnTo>
                  <a:lnTo>
                    <a:pt x="10123" y="31805"/>
                  </a:lnTo>
                  <a:lnTo>
                    <a:pt x="9793" y="32422"/>
                  </a:lnTo>
                  <a:lnTo>
                    <a:pt x="10987" y="33122"/>
                  </a:lnTo>
                  <a:lnTo>
                    <a:pt x="12180" y="33739"/>
                  </a:lnTo>
                  <a:lnTo>
                    <a:pt x="13455" y="34274"/>
                  </a:lnTo>
                  <a:lnTo>
                    <a:pt x="14731" y="34768"/>
                  </a:lnTo>
                  <a:lnTo>
                    <a:pt x="16047" y="35138"/>
                  </a:lnTo>
                  <a:lnTo>
                    <a:pt x="17364" y="35467"/>
                  </a:lnTo>
                  <a:lnTo>
                    <a:pt x="18722" y="35714"/>
                  </a:lnTo>
                  <a:lnTo>
                    <a:pt x="20080" y="35837"/>
                  </a:lnTo>
                  <a:lnTo>
                    <a:pt x="19709" y="33328"/>
                  </a:lnTo>
                  <a:lnTo>
                    <a:pt x="19462" y="31764"/>
                  </a:lnTo>
                  <a:lnTo>
                    <a:pt x="19586" y="30900"/>
                  </a:lnTo>
                  <a:lnTo>
                    <a:pt x="19833" y="29337"/>
                  </a:lnTo>
                  <a:lnTo>
                    <a:pt x="20080" y="27691"/>
                  </a:lnTo>
                  <a:lnTo>
                    <a:pt x="20162" y="26703"/>
                  </a:lnTo>
                  <a:lnTo>
                    <a:pt x="20121" y="26415"/>
                  </a:lnTo>
                  <a:lnTo>
                    <a:pt x="19915" y="26004"/>
                  </a:lnTo>
                  <a:lnTo>
                    <a:pt x="19668" y="25469"/>
                  </a:lnTo>
                  <a:lnTo>
                    <a:pt x="19380" y="24934"/>
                  </a:lnTo>
                  <a:lnTo>
                    <a:pt x="19051" y="24399"/>
                  </a:lnTo>
                  <a:lnTo>
                    <a:pt x="18722" y="23906"/>
                  </a:lnTo>
                  <a:lnTo>
                    <a:pt x="18393" y="23535"/>
                  </a:lnTo>
                  <a:lnTo>
                    <a:pt x="18146" y="23288"/>
                  </a:lnTo>
                  <a:lnTo>
                    <a:pt x="18063" y="23206"/>
                  </a:lnTo>
                  <a:lnTo>
                    <a:pt x="17940" y="23042"/>
                  </a:lnTo>
                  <a:lnTo>
                    <a:pt x="17652" y="22548"/>
                  </a:lnTo>
                  <a:lnTo>
                    <a:pt x="17405" y="21972"/>
                  </a:lnTo>
                  <a:lnTo>
                    <a:pt x="17117" y="21272"/>
                  </a:lnTo>
                  <a:lnTo>
                    <a:pt x="16623" y="19873"/>
                  </a:lnTo>
                  <a:lnTo>
                    <a:pt x="16294" y="18721"/>
                  </a:lnTo>
                  <a:lnTo>
                    <a:pt x="16212" y="18228"/>
                  </a:lnTo>
                  <a:lnTo>
                    <a:pt x="16212" y="17734"/>
                  </a:lnTo>
                  <a:lnTo>
                    <a:pt x="16253" y="17240"/>
                  </a:lnTo>
                  <a:lnTo>
                    <a:pt x="16377" y="16705"/>
                  </a:lnTo>
                  <a:lnTo>
                    <a:pt x="16582" y="15800"/>
                  </a:lnTo>
                  <a:lnTo>
                    <a:pt x="16747" y="15142"/>
                  </a:lnTo>
                  <a:lnTo>
                    <a:pt x="16953" y="14566"/>
                  </a:lnTo>
                  <a:lnTo>
                    <a:pt x="17241" y="13743"/>
                  </a:lnTo>
                  <a:lnTo>
                    <a:pt x="17529" y="12838"/>
                  </a:lnTo>
                  <a:lnTo>
                    <a:pt x="17817" y="11974"/>
                  </a:lnTo>
                  <a:lnTo>
                    <a:pt x="17899" y="11562"/>
                  </a:lnTo>
                  <a:lnTo>
                    <a:pt x="17940" y="11274"/>
                  </a:lnTo>
                  <a:lnTo>
                    <a:pt x="17899" y="11027"/>
                  </a:lnTo>
                  <a:lnTo>
                    <a:pt x="17817" y="10863"/>
                  </a:lnTo>
                  <a:lnTo>
                    <a:pt x="17693" y="10698"/>
                  </a:lnTo>
                  <a:lnTo>
                    <a:pt x="17529" y="10616"/>
                  </a:lnTo>
                  <a:lnTo>
                    <a:pt x="17282" y="10575"/>
                  </a:lnTo>
                  <a:lnTo>
                    <a:pt x="16953" y="10575"/>
                  </a:lnTo>
                  <a:lnTo>
                    <a:pt x="16665" y="10534"/>
                  </a:lnTo>
                  <a:lnTo>
                    <a:pt x="16418" y="10492"/>
                  </a:lnTo>
                  <a:lnTo>
                    <a:pt x="16171" y="10410"/>
                  </a:lnTo>
                  <a:lnTo>
                    <a:pt x="16006" y="10287"/>
                  </a:lnTo>
                  <a:lnTo>
                    <a:pt x="15842" y="10122"/>
                  </a:lnTo>
                  <a:lnTo>
                    <a:pt x="15718" y="9875"/>
                  </a:lnTo>
                  <a:lnTo>
                    <a:pt x="15554" y="9587"/>
                  </a:lnTo>
                  <a:lnTo>
                    <a:pt x="15430" y="9258"/>
                  </a:lnTo>
                  <a:lnTo>
                    <a:pt x="15348" y="9052"/>
                  </a:lnTo>
                  <a:lnTo>
                    <a:pt x="15224" y="8888"/>
                  </a:lnTo>
                  <a:lnTo>
                    <a:pt x="15060" y="8764"/>
                  </a:lnTo>
                  <a:lnTo>
                    <a:pt x="14895" y="8641"/>
                  </a:lnTo>
                  <a:lnTo>
                    <a:pt x="14443" y="8476"/>
                  </a:lnTo>
                  <a:lnTo>
                    <a:pt x="13990" y="8353"/>
                  </a:lnTo>
                  <a:lnTo>
                    <a:pt x="13085" y="8188"/>
                  </a:lnTo>
                  <a:lnTo>
                    <a:pt x="12715" y="8147"/>
                  </a:lnTo>
                  <a:lnTo>
                    <a:pt x="12509" y="8065"/>
                  </a:lnTo>
                  <a:lnTo>
                    <a:pt x="11892" y="7818"/>
                  </a:lnTo>
                  <a:lnTo>
                    <a:pt x="10822" y="7407"/>
                  </a:lnTo>
                  <a:lnTo>
                    <a:pt x="8888" y="6748"/>
                  </a:lnTo>
                  <a:lnTo>
                    <a:pt x="8600" y="6625"/>
                  </a:lnTo>
                  <a:lnTo>
                    <a:pt x="8271" y="6378"/>
                  </a:lnTo>
                  <a:lnTo>
                    <a:pt x="7489" y="5802"/>
                  </a:lnTo>
                  <a:lnTo>
                    <a:pt x="6584" y="5102"/>
                  </a:lnTo>
                  <a:lnTo>
                    <a:pt x="6090" y="4773"/>
                  </a:lnTo>
                  <a:lnTo>
                    <a:pt x="5638" y="4526"/>
                  </a:lnTo>
                  <a:lnTo>
                    <a:pt x="5226" y="4280"/>
                  </a:lnTo>
                  <a:lnTo>
                    <a:pt x="4897" y="3992"/>
                  </a:lnTo>
                  <a:lnTo>
                    <a:pt x="4650" y="3704"/>
                  </a:lnTo>
                  <a:lnTo>
                    <a:pt x="4486" y="3457"/>
                  </a:lnTo>
                  <a:lnTo>
                    <a:pt x="4403" y="3210"/>
                  </a:lnTo>
                  <a:lnTo>
                    <a:pt x="4362" y="3004"/>
                  </a:lnTo>
                  <a:lnTo>
                    <a:pt x="4321" y="2840"/>
                  </a:lnTo>
                  <a:lnTo>
                    <a:pt x="4403" y="2634"/>
                  </a:lnTo>
                  <a:lnTo>
                    <a:pt x="4445" y="2387"/>
                  </a:lnTo>
                  <a:lnTo>
                    <a:pt x="4527" y="2058"/>
                  </a:lnTo>
                  <a:lnTo>
                    <a:pt x="4527" y="1687"/>
                  </a:lnTo>
                  <a:lnTo>
                    <a:pt x="4445" y="1235"/>
                  </a:lnTo>
                  <a:lnTo>
                    <a:pt x="4321" y="741"/>
                  </a:lnTo>
                  <a:lnTo>
                    <a:pt x="4198" y="494"/>
                  </a:lnTo>
                  <a:lnTo>
                    <a:pt x="4033" y="206"/>
                  </a:lnTo>
                  <a:lnTo>
                    <a:pt x="3910" y="1"/>
                  </a:lnTo>
                  <a:close/>
                </a:path>
              </a:pathLst>
            </a:custGeom>
            <a:solidFill>
              <a:srgbClr val="6ABF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13" name="Google Shape;713;p39"/>
            <p:cNvSpPr/>
            <p:nvPr/>
          </p:nvSpPr>
          <p:spPr>
            <a:xfrm>
              <a:off x="5004725" y="884600"/>
              <a:ext cx="785900" cy="1121200"/>
            </a:xfrm>
            <a:custGeom>
              <a:avLst/>
              <a:gdLst/>
              <a:ahLst/>
              <a:cxnLst/>
              <a:rect l="l" t="t" r="r" b="b"/>
              <a:pathLst>
                <a:path w="31436" h="44848" extrusionOk="0">
                  <a:moveTo>
                    <a:pt x="10781" y="0"/>
                  </a:moveTo>
                  <a:lnTo>
                    <a:pt x="10986" y="370"/>
                  </a:lnTo>
                  <a:lnTo>
                    <a:pt x="11357" y="782"/>
                  </a:lnTo>
                  <a:lnTo>
                    <a:pt x="11768" y="1152"/>
                  </a:lnTo>
                  <a:lnTo>
                    <a:pt x="11933" y="1358"/>
                  </a:lnTo>
                  <a:lnTo>
                    <a:pt x="12097" y="1564"/>
                  </a:lnTo>
                  <a:lnTo>
                    <a:pt x="12179" y="1769"/>
                  </a:lnTo>
                  <a:lnTo>
                    <a:pt x="12262" y="2057"/>
                  </a:lnTo>
                  <a:lnTo>
                    <a:pt x="12385" y="2798"/>
                  </a:lnTo>
                  <a:lnTo>
                    <a:pt x="12591" y="3868"/>
                  </a:lnTo>
                  <a:lnTo>
                    <a:pt x="12797" y="4855"/>
                  </a:lnTo>
                  <a:lnTo>
                    <a:pt x="12838" y="5226"/>
                  </a:lnTo>
                  <a:lnTo>
                    <a:pt x="12797" y="5431"/>
                  </a:lnTo>
                  <a:lnTo>
                    <a:pt x="12509" y="5925"/>
                  </a:lnTo>
                  <a:lnTo>
                    <a:pt x="12015" y="6666"/>
                  </a:lnTo>
                  <a:lnTo>
                    <a:pt x="11357" y="7447"/>
                  </a:lnTo>
                  <a:lnTo>
                    <a:pt x="11069" y="7818"/>
                  </a:lnTo>
                  <a:lnTo>
                    <a:pt x="10781" y="8106"/>
                  </a:lnTo>
                  <a:lnTo>
                    <a:pt x="10534" y="8353"/>
                  </a:lnTo>
                  <a:lnTo>
                    <a:pt x="10287" y="8641"/>
                  </a:lnTo>
                  <a:lnTo>
                    <a:pt x="9875" y="9175"/>
                  </a:lnTo>
                  <a:lnTo>
                    <a:pt x="9711" y="9422"/>
                  </a:lnTo>
                  <a:lnTo>
                    <a:pt x="9505" y="9628"/>
                  </a:lnTo>
                  <a:lnTo>
                    <a:pt x="9340" y="9793"/>
                  </a:lnTo>
                  <a:lnTo>
                    <a:pt x="9176" y="9834"/>
                  </a:lnTo>
                  <a:lnTo>
                    <a:pt x="8929" y="9875"/>
                  </a:lnTo>
                  <a:lnTo>
                    <a:pt x="8518" y="10039"/>
                  </a:lnTo>
                  <a:lnTo>
                    <a:pt x="7448" y="10451"/>
                  </a:lnTo>
                  <a:lnTo>
                    <a:pt x="6337" y="10945"/>
                  </a:lnTo>
                  <a:lnTo>
                    <a:pt x="5637" y="11233"/>
                  </a:lnTo>
                  <a:lnTo>
                    <a:pt x="5432" y="11233"/>
                  </a:lnTo>
                  <a:lnTo>
                    <a:pt x="5103" y="11274"/>
                  </a:lnTo>
                  <a:lnTo>
                    <a:pt x="4403" y="11233"/>
                  </a:lnTo>
                  <a:lnTo>
                    <a:pt x="3704" y="11191"/>
                  </a:lnTo>
                  <a:lnTo>
                    <a:pt x="3416" y="11191"/>
                  </a:lnTo>
                  <a:lnTo>
                    <a:pt x="3210" y="11233"/>
                  </a:lnTo>
                  <a:lnTo>
                    <a:pt x="3004" y="11274"/>
                  </a:lnTo>
                  <a:lnTo>
                    <a:pt x="2181" y="11274"/>
                  </a:lnTo>
                  <a:lnTo>
                    <a:pt x="1317" y="11233"/>
                  </a:lnTo>
                  <a:lnTo>
                    <a:pt x="1194" y="11274"/>
                  </a:lnTo>
                  <a:lnTo>
                    <a:pt x="988" y="11397"/>
                  </a:lnTo>
                  <a:lnTo>
                    <a:pt x="577" y="11809"/>
                  </a:lnTo>
                  <a:lnTo>
                    <a:pt x="1" y="12385"/>
                  </a:lnTo>
                  <a:lnTo>
                    <a:pt x="1" y="13660"/>
                  </a:lnTo>
                  <a:lnTo>
                    <a:pt x="2222" y="13742"/>
                  </a:lnTo>
                  <a:lnTo>
                    <a:pt x="2346" y="13701"/>
                  </a:lnTo>
                  <a:lnTo>
                    <a:pt x="2469" y="13660"/>
                  </a:lnTo>
                  <a:lnTo>
                    <a:pt x="2716" y="13496"/>
                  </a:lnTo>
                  <a:lnTo>
                    <a:pt x="2881" y="13290"/>
                  </a:lnTo>
                  <a:lnTo>
                    <a:pt x="3045" y="13043"/>
                  </a:lnTo>
                  <a:lnTo>
                    <a:pt x="3210" y="12920"/>
                  </a:lnTo>
                  <a:lnTo>
                    <a:pt x="3416" y="12796"/>
                  </a:lnTo>
                  <a:lnTo>
                    <a:pt x="3950" y="12632"/>
                  </a:lnTo>
                  <a:lnTo>
                    <a:pt x="4527" y="12467"/>
                  </a:lnTo>
                  <a:lnTo>
                    <a:pt x="4938" y="12385"/>
                  </a:lnTo>
                  <a:lnTo>
                    <a:pt x="5061" y="12385"/>
                  </a:lnTo>
                  <a:lnTo>
                    <a:pt x="5144" y="12426"/>
                  </a:lnTo>
                  <a:lnTo>
                    <a:pt x="5226" y="12508"/>
                  </a:lnTo>
                  <a:lnTo>
                    <a:pt x="5308" y="12590"/>
                  </a:lnTo>
                  <a:lnTo>
                    <a:pt x="5432" y="12837"/>
                  </a:lnTo>
                  <a:lnTo>
                    <a:pt x="5514" y="12961"/>
                  </a:lnTo>
                  <a:lnTo>
                    <a:pt x="5637" y="13043"/>
                  </a:lnTo>
                  <a:lnTo>
                    <a:pt x="5761" y="13166"/>
                  </a:lnTo>
                  <a:lnTo>
                    <a:pt x="5884" y="13413"/>
                  </a:lnTo>
                  <a:lnTo>
                    <a:pt x="6172" y="14072"/>
                  </a:lnTo>
                  <a:lnTo>
                    <a:pt x="6378" y="14771"/>
                  </a:lnTo>
                  <a:lnTo>
                    <a:pt x="6460" y="15265"/>
                  </a:lnTo>
                  <a:lnTo>
                    <a:pt x="6501" y="15882"/>
                  </a:lnTo>
                  <a:lnTo>
                    <a:pt x="6501" y="16952"/>
                  </a:lnTo>
                  <a:lnTo>
                    <a:pt x="6460" y="18803"/>
                  </a:lnTo>
                  <a:lnTo>
                    <a:pt x="6501" y="19132"/>
                  </a:lnTo>
                  <a:lnTo>
                    <a:pt x="6543" y="19256"/>
                  </a:lnTo>
                  <a:lnTo>
                    <a:pt x="6584" y="19297"/>
                  </a:lnTo>
                  <a:lnTo>
                    <a:pt x="6748" y="19379"/>
                  </a:lnTo>
                  <a:lnTo>
                    <a:pt x="6872" y="19503"/>
                  </a:lnTo>
                  <a:lnTo>
                    <a:pt x="6995" y="19544"/>
                  </a:lnTo>
                  <a:lnTo>
                    <a:pt x="7160" y="19585"/>
                  </a:lnTo>
                  <a:lnTo>
                    <a:pt x="7571" y="19585"/>
                  </a:lnTo>
                  <a:lnTo>
                    <a:pt x="8065" y="19503"/>
                  </a:lnTo>
                  <a:lnTo>
                    <a:pt x="8518" y="19996"/>
                  </a:lnTo>
                  <a:lnTo>
                    <a:pt x="8806" y="20367"/>
                  </a:lnTo>
                  <a:lnTo>
                    <a:pt x="8929" y="20531"/>
                  </a:lnTo>
                  <a:lnTo>
                    <a:pt x="8970" y="20696"/>
                  </a:lnTo>
                  <a:lnTo>
                    <a:pt x="9094" y="20819"/>
                  </a:lnTo>
                  <a:lnTo>
                    <a:pt x="9299" y="20943"/>
                  </a:lnTo>
                  <a:lnTo>
                    <a:pt x="9999" y="21313"/>
                  </a:lnTo>
                  <a:lnTo>
                    <a:pt x="10698" y="21683"/>
                  </a:lnTo>
                  <a:lnTo>
                    <a:pt x="10986" y="21807"/>
                  </a:lnTo>
                  <a:lnTo>
                    <a:pt x="11151" y="21930"/>
                  </a:lnTo>
                  <a:lnTo>
                    <a:pt x="11315" y="21971"/>
                  </a:lnTo>
                  <a:lnTo>
                    <a:pt x="11603" y="22013"/>
                  </a:lnTo>
                  <a:lnTo>
                    <a:pt x="12509" y="22013"/>
                  </a:lnTo>
                  <a:lnTo>
                    <a:pt x="13990" y="21930"/>
                  </a:lnTo>
                  <a:lnTo>
                    <a:pt x="14196" y="21971"/>
                  </a:lnTo>
                  <a:lnTo>
                    <a:pt x="14484" y="22095"/>
                  </a:lnTo>
                  <a:lnTo>
                    <a:pt x="15183" y="22506"/>
                  </a:lnTo>
                  <a:lnTo>
                    <a:pt x="16129" y="23123"/>
                  </a:lnTo>
                  <a:lnTo>
                    <a:pt x="17076" y="23946"/>
                  </a:lnTo>
                  <a:lnTo>
                    <a:pt x="17857" y="24646"/>
                  </a:lnTo>
                  <a:lnTo>
                    <a:pt x="18516" y="25181"/>
                  </a:lnTo>
                  <a:lnTo>
                    <a:pt x="18804" y="25386"/>
                  </a:lnTo>
                  <a:lnTo>
                    <a:pt x="19133" y="25633"/>
                  </a:lnTo>
                  <a:lnTo>
                    <a:pt x="19956" y="26045"/>
                  </a:lnTo>
                  <a:lnTo>
                    <a:pt x="20902" y="26497"/>
                  </a:lnTo>
                  <a:lnTo>
                    <a:pt x="21931" y="26991"/>
                  </a:lnTo>
                  <a:lnTo>
                    <a:pt x="22342" y="27279"/>
                  </a:lnTo>
                  <a:lnTo>
                    <a:pt x="22712" y="27567"/>
                  </a:lnTo>
                  <a:lnTo>
                    <a:pt x="23000" y="27855"/>
                  </a:lnTo>
                  <a:lnTo>
                    <a:pt x="23206" y="28102"/>
                  </a:lnTo>
                  <a:lnTo>
                    <a:pt x="23371" y="28349"/>
                  </a:lnTo>
                  <a:lnTo>
                    <a:pt x="23453" y="28513"/>
                  </a:lnTo>
                  <a:lnTo>
                    <a:pt x="23494" y="28678"/>
                  </a:lnTo>
                  <a:lnTo>
                    <a:pt x="23412" y="29172"/>
                  </a:lnTo>
                  <a:lnTo>
                    <a:pt x="23124" y="30241"/>
                  </a:lnTo>
                  <a:lnTo>
                    <a:pt x="22959" y="30859"/>
                  </a:lnTo>
                  <a:lnTo>
                    <a:pt x="22712" y="31435"/>
                  </a:lnTo>
                  <a:lnTo>
                    <a:pt x="22589" y="31681"/>
                  </a:lnTo>
                  <a:lnTo>
                    <a:pt x="22466" y="31887"/>
                  </a:lnTo>
                  <a:lnTo>
                    <a:pt x="22342" y="32052"/>
                  </a:lnTo>
                  <a:lnTo>
                    <a:pt x="22178" y="32134"/>
                  </a:lnTo>
                  <a:lnTo>
                    <a:pt x="22054" y="32258"/>
                  </a:lnTo>
                  <a:lnTo>
                    <a:pt x="21890" y="32381"/>
                  </a:lnTo>
                  <a:lnTo>
                    <a:pt x="21560" y="32792"/>
                  </a:lnTo>
                  <a:lnTo>
                    <a:pt x="21190" y="33286"/>
                  </a:lnTo>
                  <a:lnTo>
                    <a:pt x="20861" y="33821"/>
                  </a:lnTo>
                  <a:lnTo>
                    <a:pt x="20203" y="34850"/>
                  </a:lnTo>
                  <a:lnTo>
                    <a:pt x="19915" y="35261"/>
                  </a:lnTo>
                  <a:lnTo>
                    <a:pt x="19668" y="35508"/>
                  </a:lnTo>
                  <a:lnTo>
                    <a:pt x="19462" y="35673"/>
                  </a:lnTo>
                  <a:lnTo>
                    <a:pt x="19256" y="35961"/>
                  </a:lnTo>
                  <a:lnTo>
                    <a:pt x="18845" y="36619"/>
                  </a:lnTo>
                  <a:lnTo>
                    <a:pt x="18351" y="37318"/>
                  </a:lnTo>
                  <a:lnTo>
                    <a:pt x="18104" y="37689"/>
                  </a:lnTo>
                  <a:lnTo>
                    <a:pt x="17816" y="37977"/>
                  </a:lnTo>
                  <a:lnTo>
                    <a:pt x="17158" y="38676"/>
                  </a:lnTo>
                  <a:lnTo>
                    <a:pt x="16417" y="39458"/>
                  </a:lnTo>
                  <a:lnTo>
                    <a:pt x="16088" y="39828"/>
                  </a:lnTo>
                  <a:lnTo>
                    <a:pt x="15718" y="40116"/>
                  </a:lnTo>
                  <a:lnTo>
                    <a:pt x="15430" y="40363"/>
                  </a:lnTo>
                  <a:lnTo>
                    <a:pt x="15183" y="40486"/>
                  </a:lnTo>
                  <a:lnTo>
                    <a:pt x="14854" y="40651"/>
                  </a:lnTo>
                  <a:lnTo>
                    <a:pt x="14484" y="40857"/>
                  </a:lnTo>
                  <a:lnTo>
                    <a:pt x="13496" y="41474"/>
                  </a:lnTo>
                  <a:lnTo>
                    <a:pt x="12550" y="42091"/>
                  </a:lnTo>
                  <a:lnTo>
                    <a:pt x="12179" y="42297"/>
                  </a:lnTo>
                  <a:lnTo>
                    <a:pt x="11891" y="42461"/>
                  </a:lnTo>
                  <a:lnTo>
                    <a:pt x="11686" y="42544"/>
                  </a:lnTo>
                  <a:lnTo>
                    <a:pt x="11521" y="42667"/>
                  </a:lnTo>
                  <a:lnTo>
                    <a:pt x="11398" y="42832"/>
                  </a:lnTo>
                  <a:lnTo>
                    <a:pt x="11274" y="42955"/>
                  </a:lnTo>
                  <a:lnTo>
                    <a:pt x="11110" y="43284"/>
                  </a:lnTo>
                  <a:lnTo>
                    <a:pt x="10986" y="43490"/>
                  </a:lnTo>
                  <a:lnTo>
                    <a:pt x="10863" y="43943"/>
                  </a:lnTo>
                  <a:lnTo>
                    <a:pt x="10616" y="44848"/>
                  </a:lnTo>
                  <a:lnTo>
                    <a:pt x="11439" y="44848"/>
                  </a:lnTo>
                  <a:lnTo>
                    <a:pt x="12221" y="44807"/>
                  </a:lnTo>
                  <a:lnTo>
                    <a:pt x="13043" y="44724"/>
                  </a:lnTo>
                  <a:lnTo>
                    <a:pt x="13825" y="44642"/>
                  </a:lnTo>
                  <a:lnTo>
                    <a:pt x="14648" y="44519"/>
                  </a:lnTo>
                  <a:lnTo>
                    <a:pt x="15430" y="44354"/>
                  </a:lnTo>
                  <a:lnTo>
                    <a:pt x="16253" y="44189"/>
                  </a:lnTo>
                  <a:lnTo>
                    <a:pt x="17034" y="43943"/>
                  </a:lnTo>
                  <a:lnTo>
                    <a:pt x="17775" y="43737"/>
                  </a:lnTo>
                  <a:lnTo>
                    <a:pt x="18475" y="43490"/>
                  </a:lnTo>
                  <a:lnTo>
                    <a:pt x="19174" y="43243"/>
                  </a:lnTo>
                  <a:lnTo>
                    <a:pt x="19873" y="42955"/>
                  </a:lnTo>
                  <a:lnTo>
                    <a:pt x="21190" y="42297"/>
                  </a:lnTo>
                  <a:lnTo>
                    <a:pt x="22466" y="41597"/>
                  </a:lnTo>
                  <a:lnTo>
                    <a:pt x="23659" y="40816"/>
                  </a:lnTo>
                  <a:lnTo>
                    <a:pt x="24811" y="39952"/>
                  </a:lnTo>
                  <a:lnTo>
                    <a:pt x="25881" y="39005"/>
                  </a:lnTo>
                  <a:lnTo>
                    <a:pt x="26909" y="38018"/>
                  </a:lnTo>
                  <a:lnTo>
                    <a:pt x="26868" y="37730"/>
                  </a:lnTo>
                  <a:lnTo>
                    <a:pt x="26909" y="37277"/>
                  </a:lnTo>
                  <a:lnTo>
                    <a:pt x="26992" y="36825"/>
                  </a:lnTo>
                  <a:lnTo>
                    <a:pt x="27115" y="36372"/>
                  </a:lnTo>
                  <a:lnTo>
                    <a:pt x="27238" y="35919"/>
                  </a:lnTo>
                  <a:lnTo>
                    <a:pt x="27526" y="35179"/>
                  </a:lnTo>
                  <a:lnTo>
                    <a:pt x="27691" y="34726"/>
                  </a:lnTo>
                  <a:lnTo>
                    <a:pt x="28144" y="33986"/>
                  </a:lnTo>
                  <a:lnTo>
                    <a:pt x="29008" y="32751"/>
                  </a:lnTo>
                  <a:lnTo>
                    <a:pt x="30201" y="31023"/>
                  </a:lnTo>
                  <a:lnTo>
                    <a:pt x="30365" y="30447"/>
                  </a:lnTo>
                  <a:lnTo>
                    <a:pt x="30777" y="29007"/>
                  </a:lnTo>
                  <a:lnTo>
                    <a:pt x="31188" y="27279"/>
                  </a:lnTo>
                  <a:lnTo>
                    <a:pt x="31312" y="26497"/>
                  </a:lnTo>
                  <a:lnTo>
                    <a:pt x="31394" y="25880"/>
                  </a:lnTo>
                  <a:lnTo>
                    <a:pt x="31435" y="24851"/>
                  </a:lnTo>
                  <a:lnTo>
                    <a:pt x="31435" y="23823"/>
                  </a:lnTo>
                  <a:lnTo>
                    <a:pt x="31394" y="21519"/>
                  </a:lnTo>
                  <a:lnTo>
                    <a:pt x="31353" y="20819"/>
                  </a:lnTo>
                  <a:lnTo>
                    <a:pt x="31229" y="20161"/>
                  </a:lnTo>
                  <a:lnTo>
                    <a:pt x="31065" y="19462"/>
                  </a:lnTo>
                  <a:lnTo>
                    <a:pt x="30900" y="18844"/>
                  </a:lnTo>
                  <a:lnTo>
                    <a:pt x="30653" y="18227"/>
                  </a:lnTo>
                  <a:lnTo>
                    <a:pt x="30448" y="17651"/>
                  </a:lnTo>
                  <a:lnTo>
                    <a:pt x="30077" y="16787"/>
                  </a:lnTo>
                  <a:lnTo>
                    <a:pt x="29460" y="15553"/>
                  </a:lnTo>
                  <a:lnTo>
                    <a:pt x="28473" y="13701"/>
                  </a:lnTo>
                  <a:lnTo>
                    <a:pt x="27979" y="12755"/>
                  </a:lnTo>
                  <a:lnTo>
                    <a:pt x="27568" y="11891"/>
                  </a:lnTo>
                  <a:lnTo>
                    <a:pt x="27321" y="11233"/>
                  </a:lnTo>
                  <a:lnTo>
                    <a:pt x="27238" y="10986"/>
                  </a:lnTo>
                  <a:lnTo>
                    <a:pt x="27238" y="10821"/>
                  </a:lnTo>
                  <a:lnTo>
                    <a:pt x="27485" y="7406"/>
                  </a:lnTo>
                  <a:lnTo>
                    <a:pt x="26662" y="6542"/>
                  </a:lnTo>
                  <a:lnTo>
                    <a:pt x="25798" y="5760"/>
                  </a:lnTo>
                  <a:lnTo>
                    <a:pt x="24934" y="4979"/>
                  </a:lnTo>
                  <a:lnTo>
                    <a:pt x="23988" y="4279"/>
                  </a:lnTo>
                  <a:lnTo>
                    <a:pt x="23042" y="3621"/>
                  </a:lnTo>
                  <a:lnTo>
                    <a:pt x="22013" y="3004"/>
                  </a:lnTo>
                  <a:lnTo>
                    <a:pt x="20984" y="2428"/>
                  </a:lnTo>
                  <a:lnTo>
                    <a:pt x="19956" y="1934"/>
                  </a:lnTo>
                  <a:lnTo>
                    <a:pt x="18845" y="1481"/>
                  </a:lnTo>
                  <a:lnTo>
                    <a:pt x="17775" y="1111"/>
                  </a:lnTo>
                  <a:lnTo>
                    <a:pt x="16623" y="782"/>
                  </a:lnTo>
                  <a:lnTo>
                    <a:pt x="15471" y="494"/>
                  </a:lnTo>
                  <a:lnTo>
                    <a:pt x="14319" y="288"/>
                  </a:lnTo>
                  <a:lnTo>
                    <a:pt x="13167" y="124"/>
                  </a:lnTo>
                  <a:lnTo>
                    <a:pt x="11974" y="41"/>
                  </a:lnTo>
                  <a:lnTo>
                    <a:pt x="10781" y="0"/>
                  </a:lnTo>
                  <a:close/>
                </a:path>
              </a:pathLst>
            </a:custGeom>
            <a:solidFill>
              <a:srgbClr val="6ABF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14" name="Google Shape;714;p39"/>
            <p:cNvSpPr/>
            <p:nvPr/>
          </p:nvSpPr>
          <p:spPr>
            <a:xfrm>
              <a:off x="4827800" y="884600"/>
              <a:ext cx="764300" cy="1121200"/>
            </a:xfrm>
            <a:custGeom>
              <a:avLst/>
              <a:gdLst/>
              <a:ahLst/>
              <a:cxnLst/>
              <a:rect l="l" t="t" r="r" b="b"/>
              <a:pathLst>
                <a:path w="30572" h="44848" extrusionOk="0">
                  <a:moveTo>
                    <a:pt x="17076" y="0"/>
                  </a:moveTo>
                  <a:lnTo>
                    <a:pt x="16294" y="41"/>
                  </a:lnTo>
                  <a:lnTo>
                    <a:pt x="15553" y="124"/>
                  </a:lnTo>
                  <a:lnTo>
                    <a:pt x="14772" y="206"/>
                  </a:lnTo>
                  <a:lnTo>
                    <a:pt x="13990" y="329"/>
                  </a:lnTo>
                  <a:lnTo>
                    <a:pt x="13208" y="494"/>
                  </a:lnTo>
                  <a:lnTo>
                    <a:pt x="12426" y="658"/>
                  </a:lnTo>
                  <a:lnTo>
                    <a:pt x="11686" y="864"/>
                  </a:lnTo>
                  <a:lnTo>
                    <a:pt x="10781" y="1152"/>
                  </a:lnTo>
                  <a:lnTo>
                    <a:pt x="9875" y="1481"/>
                  </a:lnTo>
                  <a:lnTo>
                    <a:pt x="9053" y="1811"/>
                  </a:lnTo>
                  <a:lnTo>
                    <a:pt x="8188" y="2181"/>
                  </a:lnTo>
                  <a:lnTo>
                    <a:pt x="7366" y="2592"/>
                  </a:lnTo>
                  <a:lnTo>
                    <a:pt x="6584" y="3045"/>
                  </a:lnTo>
                  <a:lnTo>
                    <a:pt x="5802" y="3539"/>
                  </a:lnTo>
                  <a:lnTo>
                    <a:pt x="5061" y="4032"/>
                  </a:lnTo>
                  <a:lnTo>
                    <a:pt x="4362" y="4526"/>
                  </a:lnTo>
                  <a:lnTo>
                    <a:pt x="3663" y="5102"/>
                  </a:lnTo>
                  <a:lnTo>
                    <a:pt x="2963" y="5678"/>
                  </a:lnTo>
                  <a:lnTo>
                    <a:pt x="2346" y="6254"/>
                  </a:lnTo>
                  <a:lnTo>
                    <a:pt x="1729" y="6912"/>
                  </a:lnTo>
                  <a:lnTo>
                    <a:pt x="1112" y="7530"/>
                  </a:lnTo>
                  <a:lnTo>
                    <a:pt x="536" y="8229"/>
                  </a:lnTo>
                  <a:lnTo>
                    <a:pt x="1" y="8929"/>
                  </a:lnTo>
                  <a:lnTo>
                    <a:pt x="124" y="9134"/>
                  </a:lnTo>
                  <a:lnTo>
                    <a:pt x="289" y="9422"/>
                  </a:lnTo>
                  <a:lnTo>
                    <a:pt x="412" y="9669"/>
                  </a:lnTo>
                  <a:lnTo>
                    <a:pt x="536" y="10163"/>
                  </a:lnTo>
                  <a:lnTo>
                    <a:pt x="618" y="10615"/>
                  </a:lnTo>
                  <a:lnTo>
                    <a:pt x="618" y="10986"/>
                  </a:lnTo>
                  <a:lnTo>
                    <a:pt x="536" y="11315"/>
                  </a:lnTo>
                  <a:lnTo>
                    <a:pt x="494" y="11562"/>
                  </a:lnTo>
                  <a:lnTo>
                    <a:pt x="412" y="11768"/>
                  </a:lnTo>
                  <a:lnTo>
                    <a:pt x="453" y="11932"/>
                  </a:lnTo>
                  <a:lnTo>
                    <a:pt x="494" y="12138"/>
                  </a:lnTo>
                  <a:lnTo>
                    <a:pt x="577" y="12385"/>
                  </a:lnTo>
                  <a:lnTo>
                    <a:pt x="741" y="12632"/>
                  </a:lnTo>
                  <a:lnTo>
                    <a:pt x="988" y="12920"/>
                  </a:lnTo>
                  <a:lnTo>
                    <a:pt x="1317" y="13208"/>
                  </a:lnTo>
                  <a:lnTo>
                    <a:pt x="1729" y="13454"/>
                  </a:lnTo>
                  <a:lnTo>
                    <a:pt x="2181" y="13701"/>
                  </a:lnTo>
                  <a:lnTo>
                    <a:pt x="2675" y="14030"/>
                  </a:lnTo>
                  <a:lnTo>
                    <a:pt x="3580" y="14730"/>
                  </a:lnTo>
                  <a:lnTo>
                    <a:pt x="4362" y="15306"/>
                  </a:lnTo>
                  <a:lnTo>
                    <a:pt x="4691" y="15553"/>
                  </a:lnTo>
                  <a:lnTo>
                    <a:pt x="4979" y="15676"/>
                  </a:lnTo>
                  <a:lnTo>
                    <a:pt x="6913" y="16335"/>
                  </a:lnTo>
                  <a:lnTo>
                    <a:pt x="7983" y="16746"/>
                  </a:lnTo>
                  <a:lnTo>
                    <a:pt x="8600" y="16993"/>
                  </a:lnTo>
                  <a:lnTo>
                    <a:pt x="8806" y="17075"/>
                  </a:lnTo>
                  <a:lnTo>
                    <a:pt x="9176" y="17116"/>
                  </a:lnTo>
                  <a:lnTo>
                    <a:pt x="10081" y="17281"/>
                  </a:lnTo>
                  <a:lnTo>
                    <a:pt x="10534" y="17404"/>
                  </a:lnTo>
                  <a:lnTo>
                    <a:pt x="10986" y="17569"/>
                  </a:lnTo>
                  <a:lnTo>
                    <a:pt x="11151" y="17692"/>
                  </a:lnTo>
                  <a:lnTo>
                    <a:pt x="11315" y="17816"/>
                  </a:lnTo>
                  <a:lnTo>
                    <a:pt x="11439" y="17980"/>
                  </a:lnTo>
                  <a:lnTo>
                    <a:pt x="11521" y="18186"/>
                  </a:lnTo>
                  <a:lnTo>
                    <a:pt x="11645" y="18515"/>
                  </a:lnTo>
                  <a:lnTo>
                    <a:pt x="11809" y="18803"/>
                  </a:lnTo>
                  <a:lnTo>
                    <a:pt x="11933" y="19050"/>
                  </a:lnTo>
                  <a:lnTo>
                    <a:pt x="12097" y="19215"/>
                  </a:lnTo>
                  <a:lnTo>
                    <a:pt x="12262" y="19338"/>
                  </a:lnTo>
                  <a:lnTo>
                    <a:pt x="12509" y="19420"/>
                  </a:lnTo>
                  <a:lnTo>
                    <a:pt x="12756" y="19462"/>
                  </a:lnTo>
                  <a:lnTo>
                    <a:pt x="13044" y="19503"/>
                  </a:lnTo>
                  <a:lnTo>
                    <a:pt x="13373" y="19503"/>
                  </a:lnTo>
                  <a:lnTo>
                    <a:pt x="13620" y="19544"/>
                  </a:lnTo>
                  <a:lnTo>
                    <a:pt x="13784" y="19626"/>
                  </a:lnTo>
                  <a:lnTo>
                    <a:pt x="13908" y="19791"/>
                  </a:lnTo>
                  <a:lnTo>
                    <a:pt x="13990" y="19955"/>
                  </a:lnTo>
                  <a:lnTo>
                    <a:pt x="14031" y="20202"/>
                  </a:lnTo>
                  <a:lnTo>
                    <a:pt x="13990" y="20490"/>
                  </a:lnTo>
                  <a:lnTo>
                    <a:pt x="13908" y="20902"/>
                  </a:lnTo>
                  <a:lnTo>
                    <a:pt x="13620" y="21766"/>
                  </a:lnTo>
                  <a:lnTo>
                    <a:pt x="13332" y="22671"/>
                  </a:lnTo>
                  <a:lnTo>
                    <a:pt x="13044" y="23494"/>
                  </a:lnTo>
                  <a:lnTo>
                    <a:pt x="12838" y="24070"/>
                  </a:lnTo>
                  <a:lnTo>
                    <a:pt x="12673" y="24728"/>
                  </a:lnTo>
                  <a:lnTo>
                    <a:pt x="12468" y="25633"/>
                  </a:lnTo>
                  <a:lnTo>
                    <a:pt x="12344" y="26168"/>
                  </a:lnTo>
                  <a:lnTo>
                    <a:pt x="12303" y="26662"/>
                  </a:lnTo>
                  <a:lnTo>
                    <a:pt x="12303" y="27156"/>
                  </a:lnTo>
                  <a:lnTo>
                    <a:pt x="12385" y="27649"/>
                  </a:lnTo>
                  <a:lnTo>
                    <a:pt x="12714" y="28801"/>
                  </a:lnTo>
                  <a:lnTo>
                    <a:pt x="13208" y="30200"/>
                  </a:lnTo>
                  <a:lnTo>
                    <a:pt x="13496" y="30900"/>
                  </a:lnTo>
                  <a:lnTo>
                    <a:pt x="13743" y="31476"/>
                  </a:lnTo>
                  <a:lnTo>
                    <a:pt x="14031" y="31970"/>
                  </a:lnTo>
                  <a:lnTo>
                    <a:pt x="14154" y="32134"/>
                  </a:lnTo>
                  <a:lnTo>
                    <a:pt x="14237" y="32216"/>
                  </a:lnTo>
                  <a:lnTo>
                    <a:pt x="14484" y="32463"/>
                  </a:lnTo>
                  <a:lnTo>
                    <a:pt x="14813" y="32834"/>
                  </a:lnTo>
                  <a:lnTo>
                    <a:pt x="15142" y="33327"/>
                  </a:lnTo>
                  <a:lnTo>
                    <a:pt x="15471" y="33862"/>
                  </a:lnTo>
                  <a:lnTo>
                    <a:pt x="15759" y="34397"/>
                  </a:lnTo>
                  <a:lnTo>
                    <a:pt x="16006" y="34932"/>
                  </a:lnTo>
                  <a:lnTo>
                    <a:pt x="16212" y="35343"/>
                  </a:lnTo>
                  <a:lnTo>
                    <a:pt x="16253" y="35631"/>
                  </a:lnTo>
                  <a:lnTo>
                    <a:pt x="16171" y="36619"/>
                  </a:lnTo>
                  <a:lnTo>
                    <a:pt x="15924" y="38265"/>
                  </a:lnTo>
                  <a:lnTo>
                    <a:pt x="15677" y="39828"/>
                  </a:lnTo>
                  <a:lnTo>
                    <a:pt x="15553" y="40692"/>
                  </a:lnTo>
                  <a:lnTo>
                    <a:pt x="15800" y="42256"/>
                  </a:lnTo>
                  <a:lnTo>
                    <a:pt x="16171" y="44765"/>
                  </a:lnTo>
                  <a:lnTo>
                    <a:pt x="16952" y="44807"/>
                  </a:lnTo>
                  <a:lnTo>
                    <a:pt x="17693" y="44848"/>
                  </a:lnTo>
                  <a:lnTo>
                    <a:pt x="17940" y="43943"/>
                  </a:lnTo>
                  <a:lnTo>
                    <a:pt x="18063" y="43490"/>
                  </a:lnTo>
                  <a:lnTo>
                    <a:pt x="18187" y="43284"/>
                  </a:lnTo>
                  <a:lnTo>
                    <a:pt x="18351" y="42955"/>
                  </a:lnTo>
                  <a:lnTo>
                    <a:pt x="18475" y="42832"/>
                  </a:lnTo>
                  <a:lnTo>
                    <a:pt x="18598" y="42667"/>
                  </a:lnTo>
                  <a:lnTo>
                    <a:pt x="18763" y="42544"/>
                  </a:lnTo>
                  <a:lnTo>
                    <a:pt x="18968" y="42461"/>
                  </a:lnTo>
                  <a:lnTo>
                    <a:pt x="19256" y="42297"/>
                  </a:lnTo>
                  <a:lnTo>
                    <a:pt x="19627" y="42091"/>
                  </a:lnTo>
                  <a:lnTo>
                    <a:pt x="20573" y="41474"/>
                  </a:lnTo>
                  <a:lnTo>
                    <a:pt x="21561" y="40857"/>
                  </a:lnTo>
                  <a:lnTo>
                    <a:pt x="21931" y="40651"/>
                  </a:lnTo>
                  <a:lnTo>
                    <a:pt x="22260" y="40486"/>
                  </a:lnTo>
                  <a:lnTo>
                    <a:pt x="22507" y="40363"/>
                  </a:lnTo>
                  <a:lnTo>
                    <a:pt x="22795" y="40116"/>
                  </a:lnTo>
                  <a:lnTo>
                    <a:pt x="23165" y="39828"/>
                  </a:lnTo>
                  <a:lnTo>
                    <a:pt x="23494" y="39458"/>
                  </a:lnTo>
                  <a:lnTo>
                    <a:pt x="24235" y="38676"/>
                  </a:lnTo>
                  <a:lnTo>
                    <a:pt x="24893" y="37977"/>
                  </a:lnTo>
                  <a:lnTo>
                    <a:pt x="25181" y="37689"/>
                  </a:lnTo>
                  <a:lnTo>
                    <a:pt x="25428" y="37318"/>
                  </a:lnTo>
                  <a:lnTo>
                    <a:pt x="25922" y="36619"/>
                  </a:lnTo>
                  <a:lnTo>
                    <a:pt x="26333" y="35961"/>
                  </a:lnTo>
                  <a:lnTo>
                    <a:pt x="26539" y="35673"/>
                  </a:lnTo>
                  <a:lnTo>
                    <a:pt x="26745" y="35508"/>
                  </a:lnTo>
                  <a:lnTo>
                    <a:pt x="26992" y="35261"/>
                  </a:lnTo>
                  <a:lnTo>
                    <a:pt x="27280" y="34850"/>
                  </a:lnTo>
                  <a:lnTo>
                    <a:pt x="27938" y="33821"/>
                  </a:lnTo>
                  <a:lnTo>
                    <a:pt x="28267" y="33286"/>
                  </a:lnTo>
                  <a:lnTo>
                    <a:pt x="28637" y="32792"/>
                  </a:lnTo>
                  <a:lnTo>
                    <a:pt x="28967" y="32381"/>
                  </a:lnTo>
                  <a:lnTo>
                    <a:pt x="29131" y="32258"/>
                  </a:lnTo>
                  <a:lnTo>
                    <a:pt x="29255" y="32134"/>
                  </a:lnTo>
                  <a:lnTo>
                    <a:pt x="29419" y="32052"/>
                  </a:lnTo>
                  <a:lnTo>
                    <a:pt x="29543" y="31887"/>
                  </a:lnTo>
                  <a:lnTo>
                    <a:pt x="29666" y="31681"/>
                  </a:lnTo>
                  <a:lnTo>
                    <a:pt x="29789" y="31435"/>
                  </a:lnTo>
                  <a:lnTo>
                    <a:pt x="30036" y="30859"/>
                  </a:lnTo>
                  <a:lnTo>
                    <a:pt x="30201" y="30241"/>
                  </a:lnTo>
                  <a:lnTo>
                    <a:pt x="30489" y="29172"/>
                  </a:lnTo>
                  <a:lnTo>
                    <a:pt x="30571" y="28678"/>
                  </a:lnTo>
                  <a:lnTo>
                    <a:pt x="30530" y="28513"/>
                  </a:lnTo>
                  <a:lnTo>
                    <a:pt x="30448" y="28349"/>
                  </a:lnTo>
                  <a:lnTo>
                    <a:pt x="30283" y="28102"/>
                  </a:lnTo>
                  <a:lnTo>
                    <a:pt x="30077" y="27855"/>
                  </a:lnTo>
                  <a:lnTo>
                    <a:pt x="29789" y="27567"/>
                  </a:lnTo>
                  <a:lnTo>
                    <a:pt x="29419" y="27279"/>
                  </a:lnTo>
                  <a:lnTo>
                    <a:pt x="29008" y="26991"/>
                  </a:lnTo>
                  <a:lnTo>
                    <a:pt x="27979" y="26497"/>
                  </a:lnTo>
                  <a:lnTo>
                    <a:pt x="27033" y="26045"/>
                  </a:lnTo>
                  <a:lnTo>
                    <a:pt x="26210" y="25633"/>
                  </a:lnTo>
                  <a:lnTo>
                    <a:pt x="25881" y="25386"/>
                  </a:lnTo>
                  <a:lnTo>
                    <a:pt x="25593" y="25181"/>
                  </a:lnTo>
                  <a:lnTo>
                    <a:pt x="24934" y="24646"/>
                  </a:lnTo>
                  <a:lnTo>
                    <a:pt x="24153" y="23946"/>
                  </a:lnTo>
                  <a:lnTo>
                    <a:pt x="23206" y="23123"/>
                  </a:lnTo>
                  <a:lnTo>
                    <a:pt x="22260" y="22506"/>
                  </a:lnTo>
                  <a:lnTo>
                    <a:pt x="21561" y="22095"/>
                  </a:lnTo>
                  <a:lnTo>
                    <a:pt x="21273" y="21971"/>
                  </a:lnTo>
                  <a:lnTo>
                    <a:pt x="21067" y="21930"/>
                  </a:lnTo>
                  <a:lnTo>
                    <a:pt x="19586" y="22013"/>
                  </a:lnTo>
                  <a:lnTo>
                    <a:pt x="18680" y="22013"/>
                  </a:lnTo>
                  <a:lnTo>
                    <a:pt x="18392" y="21971"/>
                  </a:lnTo>
                  <a:lnTo>
                    <a:pt x="18228" y="21930"/>
                  </a:lnTo>
                  <a:lnTo>
                    <a:pt x="18063" y="21807"/>
                  </a:lnTo>
                  <a:lnTo>
                    <a:pt x="17775" y="21683"/>
                  </a:lnTo>
                  <a:lnTo>
                    <a:pt x="17076" y="21313"/>
                  </a:lnTo>
                  <a:lnTo>
                    <a:pt x="16376" y="20943"/>
                  </a:lnTo>
                  <a:lnTo>
                    <a:pt x="16171" y="20819"/>
                  </a:lnTo>
                  <a:lnTo>
                    <a:pt x="16047" y="20696"/>
                  </a:lnTo>
                  <a:lnTo>
                    <a:pt x="16006" y="20531"/>
                  </a:lnTo>
                  <a:lnTo>
                    <a:pt x="15883" y="20367"/>
                  </a:lnTo>
                  <a:lnTo>
                    <a:pt x="15595" y="19996"/>
                  </a:lnTo>
                  <a:lnTo>
                    <a:pt x="15142" y="19503"/>
                  </a:lnTo>
                  <a:lnTo>
                    <a:pt x="14648" y="19585"/>
                  </a:lnTo>
                  <a:lnTo>
                    <a:pt x="14237" y="19585"/>
                  </a:lnTo>
                  <a:lnTo>
                    <a:pt x="14072" y="19544"/>
                  </a:lnTo>
                  <a:lnTo>
                    <a:pt x="13949" y="19503"/>
                  </a:lnTo>
                  <a:lnTo>
                    <a:pt x="13825" y="19379"/>
                  </a:lnTo>
                  <a:lnTo>
                    <a:pt x="13661" y="19297"/>
                  </a:lnTo>
                  <a:lnTo>
                    <a:pt x="13620" y="19256"/>
                  </a:lnTo>
                  <a:lnTo>
                    <a:pt x="13578" y="19132"/>
                  </a:lnTo>
                  <a:lnTo>
                    <a:pt x="13537" y="18803"/>
                  </a:lnTo>
                  <a:lnTo>
                    <a:pt x="13578" y="16952"/>
                  </a:lnTo>
                  <a:lnTo>
                    <a:pt x="13578" y="15882"/>
                  </a:lnTo>
                  <a:lnTo>
                    <a:pt x="13537" y="15265"/>
                  </a:lnTo>
                  <a:lnTo>
                    <a:pt x="13455" y="14771"/>
                  </a:lnTo>
                  <a:lnTo>
                    <a:pt x="13249" y="14072"/>
                  </a:lnTo>
                  <a:lnTo>
                    <a:pt x="12961" y="13413"/>
                  </a:lnTo>
                  <a:lnTo>
                    <a:pt x="12838" y="13166"/>
                  </a:lnTo>
                  <a:lnTo>
                    <a:pt x="12714" y="13043"/>
                  </a:lnTo>
                  <a:lnTo>
                    <a:pt x="12591" y="12961"/>
                  </a:lnTo>
                  <a:lnTo>
                    <a:pt x="12509" y="12837"/>
                  </a:lnTo>
                  <a:lnTo>
                    <a:pt x="12385" y="12590"/>
                  </a:lnTo>
                  <a:lnTo>
                    <a:pt x="12303" y="12508"/>
                  </a:lnTo>
                  <a:lnTo>
                    <a:pt x="12221" y="12426"/>
                  </a:lnTo>
                  <a:lnTo>
                    <a:pt x="12138" y="12385"/>
                  </a:lnTo>
                  <a:lnTo>
                    <a:pt x="12015" y="12385"/>
                  </a:lnTo>
                  <a:lnTo>
                    <a:pt x="11604" y="12467"/>
                  </a:lnTo>
                  <a:lnTo>
                    <a:pt x="11027" y="12632"/>
                  </a:lnTo>
                  <a:lnTo>
                    <a:pt x="10493" y="12796"/>
                  </a:lnTo>
                  <a:lnTo>
                    <a:pt x="10287" y="12920"/>
                  </a:lnTo>
                  <a:lnTo>
                    <a:pt x="10122" y="13043"/>
                  </a:lnTo>
                  <a:lnTo>
                    <a:pt x="9958" y="13290"/>
                  </a:lnTo>
                  <a:lnTo>
                    <a:pt x="9793" y="13496"/>
                  </a:lnTo>
                  <a:lnTo>
                    <a:pt x="9546" y="13660"/>
                  </a:lnTo>
                  <a:lnTo>
                    <a:pt x="9423" y="13701"/>
                  </a:lnTo>
                  <a:lnTo>
                    <a:pt x="9299" y="13742"/>
                  </a:lnTo>
                  <a:lnTo>
                    <a:pt x="7078" y="13660"/>
                  </a:lnTo>
                  <a:lnTo>
                    <a:pt x="7078" y="12385"/>
                  </a:lnTo>
                  <a:lnTo>
                    <a:pt x="7654" y="11809"/>
                  </a:lnTo>
                  <a:lnTo>
                    <a:pt x="8065" y="11397"/>
                  </a:lnTo>
                  <a:lnTo>
                    <a:pt x="8271" y="11274"/>
                  </a:lnTo>
                  <a:lnTo>
                    <a:pt x="8394" y="11233"/>
                  </a:lnTo>
                  <a:lnTo>
                    <a:pt x="9258" y="11274"/>
                  </a:lnTo>
                  <a:lnTo>
                    <a:pt x="10081" y="11274"/>
                  </a:lnTo>
                  <a:lnTo>
                    <a:pt x="10287" y="11233"/>
                  </a:lnTo>
                  <a:lnTo>
                    <a:pt x="10493" y="11191"/>
                  </a:lnTo>
                  <a:lnTo>
                    <a:pt x="10781" y="11191"/>
                  </a:lnTo>
                  <a:lnTo>
                    <a:pt x="11480" y="11233"/>
                  </a:lnTo>
                  <a:lnTo>
                    <a:pt x="12180" y="11274"/>
                  </a:lnTo>
                  <a:lnTo>
                    <a:pt x="12509" y="11233"/>
                  </a:lnTo>
                  <a:lnTo>
                    <a:pt x="12714" y="11233"/>
                  </a:lnTo>
                  <a:lnTo>
                    <a:pt x="13414" y="10945"/>
                  </a:lnTo>
                  <a:lnTo>
                    <a:pt x="14525" y="10451"/>
                  </a:lnTo>
                  <a:lnTo>
                    <a:pt x="15595" y="10039"/>
                  </a:lnTo>
                  <a:lnTo>
                    <a:pt x="16006" y="9875"/>
                  </a:lnTo>
                  <a:lnTo>
                    <a:pt x="16253" y="9834"/>
                  </a:lnTo>
                  <a:lnTo>
                    <a:pt x="16417" y="9793"/>
                  </a:lnTo>
                  <a:lnTo>
                    <a:pt x="16582" y="9628"/>
                  </a:lnTo>
                  <a:lnTo>
                    <a:pt x="16788" y="9422"/>
                  </a:lnTo>
                  <a:lnTo>
                    <a:pt x="16952" y="9175"/>
                  </a:lnTo>
                  <a:lnTo>
                    <a:pt x="17364" y="8641"/>
                  </a:lnTo>
                  <a:lnTo>
                    <a:pt x="17611" y="8353"/>
                  </a:lnTo>
                  <a:lnTo>
                    <a:pt x="17858" y="8106"/>
                  </a:lnTo>
                  <a:lnTo>
                    <a:pt x="18146" y="7818"/>
                  </a:lnTo>
                  <a:lnTo>
                    <a:pt x="18434" y="7447"/>
                  </a:lnTo>
                  <a:lnTo>
                    <a:pt x="19092" y="6666"/>
                  </a:lnTo>
                  <a:lnTo>
                    <a:pt x="19586" y="5925"/>
                  </a:lnTo>
                  <a:lnTo>
                    <a:pt x="19874" y="5431"/>
                  </a:lnTo>
                  <a:lnTo>
                    <a:pt x="19915" y="5226"/>
                  </a:lnTo>
                  <a:lnTo>
                    <a:pt x="19874" y="4855"/>
                  </a:lnTo>
                  <a:lnTo>
                    <a:pt x="19668" y="3868"/>
                  </a:lnTo>
                  <a:lnTo>
                    <a:pt x="19462" y="2798"/>
                  </a:lnTo>
                  <a:lnTo>
                    <a:pt x="19339" y="2057"/>
                  </a:lnTo>
                  <a:lnTo>
                    <a:pt x="19256" y="1769"/>
                  </a:lnTo>
                  <a:lnTo>
                    <a:pt x="19174" y="1564"/>
                  </a:lnTo>
                  <a:lnTo>
                    <a:pt x="19010" y="1358"/>
                  </a:lnTo>
                  <a:lnTo>
                    <a:pt x="18845" y="1152"/>
                  </a:lnTo>
                  <a:lnTo>
                    <a:pt x="18434" y="782"/>
                  </a:lnTo>
                  <a:lnTo>
                    <a:pt x="18063" y="370"/>
                  </a:lnTo>
                  <a:lnTo>
                    <a:pt x="17858" y="0"/>
                  </a:lnTo>
                  <a:close/>
                </a:path>
              </a:pathLst>
            </a:custGeom>
            <a:solidFill>
              <a:srgbClr val="A7EC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15" name="Google Shape;715;p39"/>
            <p:cNvSpPr/>
            <p:nvPr/>
          </p:nvSpPr>
          <p:spPr>
            <a:xfrm>
              <a:off x="5676425" y="1069750"/>
              <a:ext cx="159450" cy="765300"/>
            </a:xfrm>
            <a:custGeom>
              <a:avLst/>
              <a:gdLst/>
              <a:ahLst/>
              <a:cxnLst/>
              <a:rect l="l" t="t" r="r" b="b"/>
              <a:pathLst>
                <a:path w="6378" h="30612" extrusionOk="0">
                  <a:moveTo>
                    <a:pt x="617" y="0"/>
                  </a:moveTo>
                  <a:lnTo>
                    <a:pt x="370" y="3415"/>
                  </a:lnTo>
                  <a:lnTo>
                    <a:pt x="370" y="3580"/>
                  </a:lnTo>
                  <a:lnTo>
                    <a:pt x="453" y="3827"/>
                  </a:lnTo>
                  <a:lnTo>
                    <a:pt x="700" y="4485"/>
                  </a:lnTo>
                  <a:lnTo>
                    <a:pt x="1111" y="5349"/>
                  </a:lnTo>
                  <a:lnTo>
                    <a:pt x="1605" y="6295"/>
                  </a:lnTo>
                  <a:lnTo>
                    <a:pt x="2592" y="8147"/>
                  </a:lnTo>
                  <a:lnTo>
                    <a:pt x="3209" y="9381"/>
                  </a:lnTo>
                  <a:lnTo>
                    <a:pt x="3580" y="10245"/>
                  </a:lnTo>
                  <a:lnTo>
                    <a:pt x="3785" y="10821"/>
                  </a:lnTo>
                  <a:lnTo>
                    <a:pt x="4032" y="11438"/>
                  </a:lnTo>
                  <a:lnTo>
                    <a:pt x="4197" y="12056"/>
                  </a:lnTo>
                  <a:lnTo>
                    <a:pt x="4361" y="12755"/>
                  </a:lnTo>
                  <a:lnTo>
                    <a:pt x="4485" y="13413"/>
                  </a:lnTo>
                  <a:lnTo>
                    <a:pt x="4526" y="14113"/>
                  </a:lnTo>
                  <a:lnTo>
                    <a:pt x="4567" y="16417"/>
                  </a:lnTo>
                  <a:lnTo>
                    <a:pt x="4567" y="17445"/>
                  </a:lnTo>
                  <a:lnTo>
                    <a:pt x="4526" y="18474"/>
                  </a:lnTo>
                  <a:lnTo>
                    <a:pt x="4444" y="19091"/>
                  </a:lnTo>
                  <a:lnTo>
                    <a:pt x="4320" y="19873"/>
                  </a:lnTo>
                  <a:lnTo>
                    <a:pt x="3909" y="21601"/>
                  </a:lnTo>
                  <a:lnTo>
                    <a:pt x="3497" y="23041"/>
                  </a:lnTo>
                  <a:lnTo>
                    <a:pt x="3333" y="23617"/>
                  </a:lnTo>
                  <a:lnTo>
                    <a:pt x="2140" y="25345"/>
                  </a:lnTo>
                  <a:lnTo>
                    <a:pt x="1276" y="26580"/>
                  </a:lnTo>
                  <a:lnTo>
                    <a:pt x="823" y="27320"/>
                  </a:lnTo>
                  <a:lnTo>
                    <a:pt x="658" y="27773"/>
                  </a:lnTo>
                  <a:lnTo>
                    <a:pt x="370" y="28513"/>
                  </a:lnTo>
                  <a:lnTo>
                    <a:pt x="247" y="28966"/>
                  </a:lnTo>
                  <a:lnTo>
                    <a:pt x="124" y="29419"/>
                  </a:lnTo>
                  <a:lnTo>
                    <a:pt x="41" y="29871"/>
                  </a:lnTo>
                  <a:lnTo>
                    <a:pt x="0" y="30324"/>
                  </a:lnTo>
                  <a:lnTo>
                    <a:pt x="41" y="30612"/>
                  </a:lnTo>
                  <a:lnTo>
                    <a:pt x="1029" y="29542"/>
                  </a:lnTo>
                  <a:lnTo>
                    <a:pt x="1934" y="28390"/>
                  </a:lnTo>
                  <a:lnTo>
                    <a:pt x="2757" y="27197"/>
                  </a:lnTo>
                  <a:lnTo>
                    <a:pt x="3497" y="25962"/>
                  </a:lnTo>
                  <a:lnTo>
                    <a:pt x="4156" y="24687"/>
                  </a:lnTo>
                  <a:lnTo>
                    <a:pt x="4773" y="23370"/>
                  </a:lnTo>
                  <a:lnTo>
                    <a:pt x="5267" y="22013"/>
                  </a:lnTo>
                  <a:lnTo>
                    <a:pt x="5678" y="20614"/>
                  </a:lnTo>
                  <a:lnTo>
                    <a:pt x="5966" y="19174"/>
                  </a:lnTo>
                  <a:lnTo>
                    <a:pt x="6213" y="17734"/>
                  </a:lnTo>
                  <a:lnTo>
                    <a:pt x="6336" y="16252"/>
                  </a:lnTo>
                  <a:lnTo>
                    <a:pt x="6378" y="15512"/>
                  </a:lnTo>
                  <a:lnTo>
                    <a:pt x="6378" y="14771"/>
                  </a:lnTo>
                  <a:lnTo>
                    <a:pt x="6336" y="14030"/>
                  </a:lnTo>
                  <a:lnTo>
                    <a:pt x="6295" y="13290"/>
                  </a:lnTo>
                  <a:lnTo>
                    <a:pt x="6254" y="12549"/>
                  </a:lnTo>
                  <a:lnTo>
                    <a:pt x="6131" y="11809"/>
                  </a:lnTo>
                  <a:lnTo>
                    <a:pt x="6007" y="11027"/>
                  </a:lnTo>
                  <a:lnTo>
                    <a:pt x="5884" y="10286"/>
                  </a:lnTo>
                  <a:lnTo>
                    <a:pt x="5678" y="9546"/>
                  </a:lnTo>
                  <a:lnTo>
                    <a:pt x="5472" y="8805"/>
                  </a:lnTo>
                  <a:lnTo>
                    <a:pt x="5102" y="7530"/>
                  </a:lnTo>
                  <a:lnTo>
                    <a:pt x="4608" y="6336"/>
                  </a:lnTo>
                  <a:lnTo>
                    <a:pt x="4115" y="5184"/>
                  </a:lnTo>
                  <a:lnTo>
                    <a:pt x="3497" y="4032"/>
                  </a:lnTo>
                  <a:lnTo>
                    <a:pt x="2880" y="2963"/>
                  </a:lnTo>
                  <a:lnTo>
                    <a:pt x="2181" y="1934"/>
                  </a:lnTo>
                  <a:lnTo>
                    <a:pt x="1399" y="947"/>
                  </a:lnTo>
                  <a:lnTo>
                    <a:pt x="617" y="0"/>
                  </a:lnTo>
                  <a:close/>
                </a:path>
              </a:pathLst>
            </a:custGeom>
            <a:solidFill>
              <a:srgbClr val="A7EC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716" name="Google Shape;716;p39"/>
            <p:cNvSpPr/>
            <p:nvPr/>
          </p:nvSpPr>
          <p:spPr>
            <a:xfrm>
              <a:off x="4714650" y="1313525"/>
              <a:ext cx="273650" cy="604850"/>
            </a:xfrm>
            <a:custGeom>
              <a:avLst/>
              <a:gdLst/>
              <a:ahLst/>
              <a:cxnLst/>
              <a:rect l="l" t="t" r="r" b="b"/>
              <a:pathLst>
                <a:path w="10946" h="24194" extrusionOk="0">
                  <a:moveTo>
                    <a:pt x="618" y="0"/>
                  </a:moveTo>
                  <a:lnTo>
                    <a:pt x="330" y="1399"/>
                  </a:lnTo>
                  <a:lnTo>
                    <a:pt x="124" y="2798"/>
                  </a:lnTo>
                  <a:lnTo>
                    <a:pt x="42" y="4238"/>
                  </a:lnTo>
                  <a:lnTo>
                    <a:pt x="1" y="5678"/>
                  </a:lnTo>
                  <a:lnTo>
                    <a:pt x="83" y="7118"/>
                  </a:lnTo>
                  <a:lnTo>
                    <a:pt x="248" y="8559"/>
                  </a:lnTo>
                  <a:lnTo>
                    <a:pt x="495" y="10040"/>
                  </a:lnTo>
                  <a:lnTo>
                    <a:pt x="700" y="10739"/>
                  </a:lnTo>
                  <a:lnTo>
                    <a:pt x="865" y="11480"/>
                  </a:lnTo>
                  <a:lnTo>
                    <a:pt x="1194" y="12508"/>
                  </a:lnTo>
                  <a:lnTo>
                    <a:pt x="1564" y="13496"/>
                  </a:lnTo>
                  <a:lnTo>
                    <a:pt x="1976" y="14442"/>
                  </a:lnTo>
                  <a:lnTo>
                    <a:pt x="2428" y="15389"/>
                  </a:lnTo>
                  <a:lnTo>
                    <a:pt x="2881" y="16294"/>
                  </a:lnTo>
                  <a:lnTo>
                    <a:pt x="3416" y="17158"/>
                  </a:lnTo>
                  <a:lnTo>
                    <a:pt x="3992" y="18022"/>
                  </a:lnTo>
                  <a:lnTo>
                    <a:pt x="4568" y="18845"/>
                  </a:lnTo>
                  <a:lnTo>
                    <a:pt x="5185" y="19626"/>
                  </a:lnTo>
                  <a:lnTo>
                    <a:pt x="5843" y="20367"/>
                  </a:lnTo>
                  <a:lnTo>
                    <a:pt x="6543" y="21108"/>
                  </a:lnTo>
                  <a:lnTo>
                    <a:pt x="7283" y="21807"/>
                  </a:lnTo>
                  <a:lnTo>
                    <a:pt x="8024" y="22465"/>
                  </a:lnTo>
                  <a:lnTo>
                    <a:pt x="8806" y="23083"/>
                  </a:lnTo>
                  <a:lnTo>
                    <a:pt x="9587" y="23659"/>
                  </a:lnTo>
                  <a:lnTo>
                    <a:pt x="10410" y="24193"/>
                  </a:lnTo>
                  <a:lnTo>
                    <a:pt x="10740" y="23576"/>
                  </a:lnTo>
                  <a:lnTo>
                    <a:pt x="10863" y="23329"/>
                  </a:lnTo>
                  <a:lnTo>
                    <a:pt x="10945" y="23041"/>
                  </a:lnTo>
                  <a:lnTo>
                    <a:pt x="10945" y="22795"/>
                  </a:lnTo>
                  <a:lnTo>
                    <a:pt x="10904" y="22589"/>
                  </a:lnTo>
                  <a:lnTo>
                    <a:pt x="10822" y="22260"/>
                  </a:lnTo>
                  <a:lnTo>
                    <a:pt x="10740" y="22136"/>
                  </a:lnTo>
                  <a:lnTo>
                    <a:pt x="10616" y="21807"/>
                  </a:lnTo>
                  <a:lnTo>
                    <a:pt x="10246" y="21066"/>
                  </a:lnTo>
                  <a:lnTo>
                    <a:pt x="9958" y="20614"/>
                  </a:lnTo>
                  <a:lnTo>
                    <a:pt x="9670" y="20202"/>
                  </a:lnTo>
                  <a:lnTo>
                    <a:pt x="9341" y="19832"/>
                  </a:lnTo>
                  <a:lnTo>
                    <a:pt x="9176" y="19668"/>
                  </a:lnTo>
                  <a:lnTo>
                    <a:pt x="9011" y="19544"/>
                  </a:lnTo>
                  <a:lnTo>
                    <a:pt x="8847" y="19421"/>
                  </a:lnTo>
                  <a:lnTo>
                    <a:pt x="8641" y="19256"/>
                  </a:lnTo>
                  <a:lnTo>
                    <a:pt x="8230" y="18804"/>
                  </a:lnTo>
                  <a:lnTo>
                    <a:pt x="7777" y="18228"/>
                  </a:lnTo>
                  <a:lnTo>
                    <a:pt x="7366" y="17610"/>
                  </a:lnTo>
                  <a:lnTo>
                    <a:pt x="6584" y="16499"/>
                  </a:lnTo>
                  <a:lnTo>
                    <a:pt x="6337" y="16088"/>
                  </a:lnTo>
                  <a:lnTo>
                    <a:pt x="6172" y="15882"/>
                  </a:lnTo>
                  <a:lnTo>
                    <a:pt x="5761" y="15265"/>
                  </a:lnTo>
                  <a:lnTo>
                    <a:pt x="5062" y="14195"/>
                  </a:lnTo>
                  <a:lnTo>
                    <a:pt x="3868" y="12262"/>
                  </a:lnTo>
                  <a:lnTo>
                    <a:pt x="3704" y="11891"/>
                  </a:lnTo>
                  <a:lnTo>
                    <a:pt x="3498" y="11356"/>
                  </a:lnTo>
                  <a:lnTo>
                    <a:pt x="3004" y="9999"/>
                  </a:lnTo>
                  <a:lnTo>
                    <a:pt x="2264" y="7941"/>
                  </a:lnTo>
                  <a:lnTo>
                    <a:pt x="2223" y="7653"/>
                  </a:lnTo>
                  <a:lnTo>
                    <a:pt x="2223" y="7036"/>
                  </a:lnTo>
                  <a:lnTo>
                    <a:pt x="2264" y="5267"/>
                  </a:lnTo>
                  <a:lnTo>
                    <a:pt x="2305" y="3457"/>
                  </a:lnTo>
                  <a:lnTo>
                    <a:pt x="2305" y="2757"/>
                  </a:lnTo>
                  <a:lnTo>
                    <a:pt x="2264" y="2305"/>
                  </a:lnTo>
                  <a:lnTo>
                    <a:pt x="2223" y="2099"/>
                  </a:lnTo>
                  <a:lnTo>
                    <a:pt x="2058" y="1852"/>
                  </a:lnTo>
                  <a:lnTo>
                    <a:pt x="1647" y="1235"/>
                  </a:lnTo>
                  <a:lnTo>
                    <a:pt x="1153" y="618"/>
                  </a:lnTo>
                  <a:lnTo>
                    <a:pt x="618" y="0"/>
                  </a:lnTo>
                  <a:close/>
                </a:path>
              </a:pathLst>
            </a:custGeom>
            <a:solidFill>
              <a:srgbClr val="A7EC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" name="Google Shape;958;p45"/>
          <p:cNvSpPr txBox="1">
            <a:spLocks noGrp="1"/>
          </p:cNvSpPr>
          <p:nvPr>
            <p:ph type="body" idx="1"/>
          </p:nvPr>
        </p:nvSpPr>
        <p:spPr>
          <a:xfrm>
            <a:off x="3838557" y="1686750"/>
            <a:ext cx="4588500" cy="243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buSzPts val="1100"/>
              <a:buNone/>
            </a:pPr>
            <a:r>
              <a:rPr lang="fa-IR" dirty="0">
                <a:cs typeface="B Nazanin" panose="00000400000000000000" pitchFamily="2" charset="-78"/>
              </a:rPr>
              <a:t>آیا می دانید چه چیزی به شما کمک می کند تا خود را بسازید</a:t>
            </a:r>
          </a:p>
          <a:p>
            <a:pPr marL="0" lvl="0" indent="0" algn="r" rtl="1">
              <a:buSzPts val="1100"/>
              <a:buNone/>
            </a:pPr>
            <a:r>
              <a:rPr lang="fa-IR" dirty="0">
                <a:cs typeface="B Nazanin" panose="00000400000000000000" pitchFamily="2" charset="-78"/>
              </a:rPr>
              <a:t>نقطه روشن؟ لیست هایی مانند این:</a:t>
            </a:r>
          </a:p>
          <a:p>
            <a:pPr marL="0" lvl="0" indent="0" algn="r" rtl="1">
              <a:buSzPts val="1100"/>
              <a:buNone/>
            </a:pPr>
            <a:r>
              <a:rPr lang="fa-IR" dirty="0">
                <a:cs typeface="B Nazanin" panose="00000400000000000000" pitchFamily="2" charset="-78"/>
              </a:rPr>
              <a:t>آنها ساده هستند</a:t>
            </a:r>
          </a:p>
          <a:p>
            <a:pPr marL="0" lvl="0" indent="0" algn="r" rtl="1">
              <a:buSzPts val="1100"/>
              <a:buNone/>
            </a:pPr>
            <a:r>
              <a:rPr lang="fa-IR" dirty="0">
                <a:cs typeface="B Nazanin" panose="00000400000000000000" pitchFamily="2" charset="-78"/>
              </a:rPr>
              <a:t>شما می توانید ایده های خود را به وضوح سازماندهی کنید</a:t>
            </a:r>
          </a:p>
          <a:p>
            <a:pPr marL="0" lvl="0" indent="0" algn="r" rtl="1">
              <a:buSzPts val="1100"/>
              <a:buNone/>
            </a:pPr>
            <a:r>
              <a:rPr lang="fa-IR" dirty="0">
                <a:cs typeface="B Nazanin" panose="00000400000000000000" pitchFamily="2" charset="-78"/>
              </a:rPr>
              <a:t>خرید شیر را هرگز فراموش نخواهید کرد!</a:t>
            </a:r>
          </a:p>
          <a:p>
            <a:pPr marL="0" lvl="0" indent="0" algn="r" rtl="1">
              <a:buSzPts val="1100"/>
              <a:buNone/>
            </a:pPr>
            <a:endParaRPr lang="fa-IR" dirty="0">
              <a:cs typeface="B Nazanin" panose="00000400000000000000" pitchFamily="2" charset="-78"/>
            </a:endParaRPr>
          </a:p>
          <a:p>
            <a:pPr marL="0" lvl="0" indent="0" algn="r" rtl="1">
              <a:buSzPts val="1100"/>
              <a:buNone/>
            </a:pPr>
            <a:r>
              <a:rPr lang="fa-IR" dirty="0">
                <a:cs typeface="B Nazanin" panose="00000400000000000000" pitchFamily="2" charset="-78"/>
              </a:rPr>
              <a:t>و مهم‌ترین چیز: مخاطب از ارائه شما غافل نخواهد 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959" name="Google Shape;959;p4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عنوان اسلاید اینجاست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960" name="Google Shape;960;p45"/>
          <p:cNvGrpSpPr/>
          <p:nvPr/>
        </p:nvGrpSpPr>
        <p:grpSpPr>
          <a:xfrm rot="4586198">
            <a:off x="-803074" y="3292408"/>
            <a:ext cx="2095782" cy="3355229"/>
            <a:chOff x="6172975" y="3675075"/>
            <a:chExt cx="895925" cy="1434325"/>
          </a:xfrm>
        </p:grpSpPr>
        <p:sp>
          <p:nvSpPr>
            <p:cNvPr id="961" name="Google Shape;961;p45"/>
            <p:cNvSpPr/>
            <p:nvPr/>
          </p:nvSpPr>
          <p:spPr>
            <a:xfrm>
              <a:off x="6172975" y="3675075"/>
              <a:ext cx="895925" cy="1434325"/>
            </a:xfrm>
            <a:custGeom>
              <a:avLst/>
              <a:gdLst/>
              <a:ahLst/>
              <a:cxnLst/>
              <a:rect l="l" t="t" r="r" b="b"/>
              <a:pathLst>
                <a:path w="35837" h="57373" extrusionOk="0">
                  <a:moveTo>
                    <a:pt x="29057" y="855"/>
                  </a:moveTo>
                  <a:lnTo>
                    <a:pt x="29627" y="912"/>
                  </a:lnTo>
                  <a:lnTo>
                    <a:pt x="30197" y="969"/>
                  </a:lnTo>
                  <a:lnTo>
                    <a:pt x="30709" y="1140"/>
                  </a:lnTo>
                  <a:lnTo>
                    <a:pt x="31222" y="1367"/>
                  </a:lnTo>
                  <a:lnTo>
                    <a:pt x="31792" y="1652"/>
                  </a:lnTo>
                  <a:lnTo>
                    <a:pt x="32248" y="2051"/>
                  </a:lnTo>
                  <a:lnTo>
                    <a:pt x="32703" y="2450"/>
                  </a:lnTo>
                  <a:lnTo>
                    <a:pt x="33102" y="2963"/>
                  </a:lnTo>
                  <a:lnTo>
                    <a:pt x="33501" y="3532"/>
                  </a:lnTo>
                  <a:lnTo>
                    <a:pt x="33786" y="4102"/>
                  </a:lnTo>
                  <a:lnTo>
                    <a:pt x="34071" y="4786"/>
                  </a:lnTo>
                  <a:lnTo>
                    <a:pt x="34299" y="5526"/>
                  </a:lnTo>
                  <a:lnTo>
                    <a:pt x="34527" y="6324"/>
                  </a:lnTo>
                  <a:lnTo>
                    <a:pt x="34698" y="7122"/>
                  </a:lnTo>
                  <a:lnTo>
                    <a:pt x="34811" y="7976"/>
                  </a:lnTo>
                  <a:lnTo>
                    <a:pt x="34925" y="8945"/>
                  </a:lnTo>
                  <a:lnTo>
                    <a:pt x="34925" y="9913"/>
                  </a:lnTo>
                  <a:lnTo>
                    <a:pt x="34925" y="10882"/>
                  </a:lnTo>
                  <a:lnTo>
                    <a:pt x="34925" y="11965"/>
                  </a:lnTo>
                  <a:lnTo>
                    <a:pt x="34811" y="13047"/>
                  </a:lnTo>
                  <a:lnTo>
                    <a:pt x="34755" y="14130"/>
                  </a:lnTo>
                  <a:lnTo>
                    <a:pt x="34584" y="15326"/>
                  </a:lnTo>
                  <a:lnTo>
                    <a:pt x="34185" y="17719"/>
                  </a:lnTo>
                  <a:lnTo>
                    <a:pt x="33615" y="20226"/>
                  </a:lnTo>
                  <a:lnTo>
                    <a:pt x="32874" y="22847"/>
                  </a:lnTo>
                  <a:lnTo>
                    <a:pt x="32020" y="25524"/>
                  </a:lnTo>
                  <a:lnTo>
                    <a:pt x="30994" y="28259"/>
                  </a:lnTo>
                  <a:lnTo>
                    <a:pt x="29855" y="31051"/>
                  </a:lnTo>
                  <a:lnTo>
                    <a:pt x="28544" y="33843"/>
                  </a:lnTo>
                  <a:lnTo>
                    <a:pt x="27120" y="36577"/>
                  </a:lnTo>
                  <a:lnTo>
                    <a:pt x="25696" y="39198"/>
                  </a:lnTo>
                  <a:lnTo>
                    <a:pt x="24157" y="41648"/>
                  </a:lnTo>
                  <a:lnTo>
                    <a:pt x="22562" y="43984"/>
                  </a:lnTo>
                  <a:lnTo>
                    <a:pt x="20910" y="46206"/>
                  </a:lnTo>
                  <a:lnTo>
                    <a:pt x="19258" y="48200"/>
                  </a:lnTo>
                  <a:lnTo>
                    <a:pt x="18403" y="49169"/>
                  </a:lnTo>
                  <a:lnTo>
                    <a:pt x="17548" y="50080"/>
                  </a:lnTo>
                  <a:lnTo>
                    <a:pt x="16694" y="50935"/>
                  </a:lnTo>
                  <a:lnTo>
                    <a:pt x="15839" y="51732"/>
                  </a:lnTo>
                  <a:lnTo>
                    <a:pt x="14985" y="52473"/>
                  </a:lnTo>
                  <a:lnTo>
                    <a:pt x="14187" y="53157"/>
                  </a:lnTo>
                  <a:lnTo>
                    <a:pt x="13389" y="53783"/>
                  </a:lnTo>
                  <a:lnTo>
                    <a:pt x="12592" y="54353"/>
                  </a:lnTo>
                  <a:lnTo>
                    <a:pt x="11794" y="54809"/>
                  </a:lnTo>
                  <a:lnTo>
                    <a:pt x="11053" y="55265"/>
                  </a:lnTo>
                  <a:lnTo>
                    <a:pt x="10313" y="55607"/>
                  </a:lnTo>
                  <a:lnTo>
                    <a:pt x="9572" y="55948"/>
                  </a:lnTo>
                  <a:lnTo>
                    <a:pt x="8888" y="56176"/>
                  </a:lnTo>
                  <a:lnTo>
                    <a:pt x="8205" y="56347"/>
                  </a:lnTo>
                  <a:lnTo>
                    <a:pt x="7521" y="56461"/>
                  </a:lnTo>
                  <a:lnTo>
                    <a:pt x="6268" y="56461"/>
                  </a:lnTo>
                  <a:lnTo>
                    <a:pt x="5698" y="56404"/>
                  </a:lnTo>
                  <a:lnTo>
                    <a:pt x="5128" y="56233"/>
                  </a:lnTo>
                  <a:lnTo>
                    <a:pt x="4558" y="56005"/>
                  </a:lnTo>
                  <a:lnTo>
                    <a:pt x="4046" y="55720"/>
                  </a:lnTo>
                  <a:lnTo>
                    <a:pt x="3590" y="55322"/>
                  </a:lnTo>
                  <a:lnTo>
                    <a:pt x="3134" y="54923"/>
                  </a:lnTo>
                  <a:lnTo>
                    <a:pt x="2735" y="54410"/>
                  </a:lnTo>
                  <a:lnTo>
                    <a:pt x="2336" y="53840"/>
                  </a:lnTo>
                  <a:lnTo>
                    <a:pt x="2052" y="53214"/>
                  </a:lnTo>
                  <a:lnTo>
                    <a:pt x="1767" y="52587"/>
                  </a:lnTo>
                  <a:lnTo>
                    <a:pt x="1482" y="51846"/>
                  </a:lnTo>
                  <a:lnTo>
                    <a:pt x="1311" y="51049"/>
                  </a:lnTo>
                  <a:lnTo>
                    <a:pt x="1140" y="50251"/>
                  </a:lnTo>
                  <a:lnTo>
                    <a:pt x="1026" y="49339"/>
                  </a:lnTo>
                  <a:lnTo>
                    <a:pt x="912" y="48428"/>
                  </a:lnTo>
                  <a:lnTo>
                    <a:pt x="912" y="47459"/>
                  </a:lnTo>
                  <a:lnTo>
                    <a:pt x="855" y="46491"/>
                  </a:lnTo>
                  <a:lnTo>
                    <a:pt x="912" y="45408"/>
                  </a:lnTo>
                  <a:lnTo>
                    <a:pt x="969" y="44326"/>
                  </a:lnTo>
                  <a:lnTo>
                    <a:pt x="1083" y="43186"/>
                  </a:lnTo>
                  <a:lnTo>
                    <a:pt x="1254" y="42047"/>
                  </a:lnTo>
                  <a:lnTo>
                    <a:pt x="1653" y="39654"/>
                  </a:lnTo>
                  <a:lnTo>
                    <a:pt x="2222" y="37147"/>
                  </a:lnTo>
                  <a:lnTo>
                    <a:pt x="2963" y="34526"/>
                  </a:lnTo>
                  <a:lnTo>
                    <a:pt x="3818" y="31848"/>
                  </a:lnTo>
                  <a:lnTo>
                    <a:pt x="4843" y="29114"/>
                  </a:lnTo>
                  <a:lnTo>
                    <a:pt x="5983" y="26322"/>
                  </a:lnTo>
                  <a:lnTo>
                    <a:pt x="7293" y="23530"/>
                  </a:lnTo>
                  <a:lnTo>
                    <a:pt x="8547" y="21080"/>
                  </a:lnTo>
                  <a:lnTo>
                    <a:pt x="9857" y="18687"/>
                  </a:lnTo>
                  <a:lnTo>
                    <a:pt x="11224" y="16465"/>
                  </a:lnTo>
                  <a:lnTo>
                    <a:pt x="12592" y="14357"/>
                  </a:lnTo>
                  <a:lnTo>
                    <a:pt x="14016" y="12363"/>
                  </a:lnTo>
                  <a:lnTo>
                    <a:pt x="15440" y="10483"/>
                  </a:lnTo>
                  <a:lnTo>
                    <a:pt x="16865" y="8774"/>
                  </a:lnTo>
                  <a:lnTo>
                    <a:pt x="18346" y="7179"/>
                  </a:lnTo>
                  <a:lnTo>
                    <a:pt x="19770" y="5754"/>
                  </a:lnTo>
                  <a:lnTo>
                    <a:pt x="21195" y="4501"/>
                  </a:lnTo>
                  <a:lnTo>
                    <a:pt x="22619" y="3418"/>
                  </a:lnTo>
                  <a:lnTo>
                    <a:pt x="23986" y="2507"/>
                  </a:lnTo>
                  <a:lnTo>
                    <a:pt x="24670" y="2165"/>
                  </a:lnTo>
                  <a:lnTo>
                    <a:pt x="25297" y="1823"/>
                  </a:lnTo>
                  <a:lnTo>
                    <a:pt x="25981" y="1538"/>
                  </a:lnTo>
                  <a:lnTo>
                    <a:pt x="26607" y="1310"/>
                  </a:lnTo>
                  <a:lnTo>
                    <a:pt x="27234" y="1083"/>
                  </a:lnTo>
                  <a:lnTo>
                    <a:pt x="27861" y="969"/>
                  </a:lnTo>
                  <a:lnTo>
                    <a:pt x="28430" y="912"/>
                  </a:lnTo>
                  <a:lnTo>
                    <a:pt x="29057" y="855"/>
                  </a:lnTo>
                  <a:close/>
                  <a:moveTo>
                    <a:pt x="29000" y="0"/>
                  </a:moveTo>
                  <a:lnTo>
                    <a:pt x="28316" y="57"/>
                  </a:lnTo>
                  <a:lnTo>
                    <a:pt x="27576" y="171"/>
                  </a:lnTo>
                  <a:lnTo>
                    <a:pt x="26835" y="342"/>
                  </a:lnTo>
                  <a:lnTo>
                    <a:pt x="26094" y="570"/>
                  </a:lnTo>
                  <a:lnTo>
                    <a:pt x="25297" y="855"/>
                  </a:lnTo>
                  <a:lnTo>
                    <a:pt x="24499" y="1253"/>
                  </a:lnTo>
                  <a:lnTo>
                    <a:pt x="23702" y="1709"/>
                  </a:lnTo>
                  <a:lnTo>
                    <a:pt x="22904" y="2165"/>
                  </a:lnTo>
                  <a:lnTo>
                    <a:pt x="22049" y="2735"/>
                  </a:lnTo>
                  <a:lnTo>
                    <a:pt x="21252" y="3361"/>
                  </a:lnTo>
                  <a:lnTo>
                    <a:pt x="20397" y="4045"/>
                  </a:lnTo>
                  <a:lnTo>
                    <a:pt x="19543" y="4786"/>
                  </a:lnTo>
                  <a:lnTo>
                    <a:pt x="18688" y="5583"/>
                  </a:lnTo>
                  <a:lnTo>
                    <a:pt x="17833" y="6381"/>
                  </a:lnTo>
                  <a:lnTo>
                    <a:pt x="16979" y="7293"/>
                  </a:lnTo>
                  <a:lnTo>
                    <a:pt x="16181" y="8261"/>
                  </a:lnTo>
                  <a:lnTo>
                    <a:pt x="14472" y="10255"/>
                  </a:lnTo>
                  <a:lnTo>
                    <a:pt x="12763" y="12534"/>
                  </a:lnTo>
                  <a:lnTo>
                    <a:pt x="11167" y="14927"/>
                  </a:lnTo>
                  <a:lnTo>
                    <a:pt x="9515" y="17491"/>
                  </a:lnTo>
                  <a:lnTo>
                    <a:pt x="7977" y="20226"/>
                  </a:lnTo>
                  <a:lnTo>
                    <a:pt x="6496" y="23131"/>
                  </a:lnTo>
                  <a:lnTo>
                    <a:pt x="5128" y="26037"/>
                  </a:lnTo>
                  <a:lnTo>
                    <a:pt x="3932" y="28943"/>
                  </a:lnTo>
                  <a:lnTo>
                    <a:pt x="2906" y="31791"/>
                  </a:lnTo>
                  <a:lnTo>
                    <a:pt x="1995" y="34583"/>
                  </a:lnTo>
                  <a:lnTo>
                    <a:pt x="1311" y="37261"/>
                  </a:lnTo>
                  <a:lnTo>
                    <a:pt x="741" y="39882"/>
                  </a:lnTo>
                  <a:lnTo>
                    <a:pt x="513" y="41135"/>
                  </a:lnTo>
                  <a:lnTo>
                    <a:pt x="342" y="42332"/>
                  </a:lnTo>
                  <a:lnTo>
                    <a:pt x="171" y="43528"/>
                  </a:lnTo>
                  <a:lnTo>
                    <a:pt x="57" y="44668"/>
                  </a:lnTo>
                  <a:lnTo>
                    <a:pt x="1" y="45807"/>
                  </a:lnTo>
                  <a:lnTo>
                    <a:pt x="1" y="46890"/>
                  </a:lnTo>
                  <a:lnTo>
                    <a:pt x="57" y="47915"/>
                  </a:lnTo>
                  <a:lnTo>
                    <a:pt x="114" y="48941"/>
                  </a:lnTo>
                  <a:lnTo>
                    <a:pt x="228" y="49852"/>
                  </a:lnTo>
                  <a:lnTo>
                    <a:pt x="342" y="50764"/>
                  </a:lnTo>
                  <a:lnTo>
                    <a:pt x="570" y="51618"/>
                  </a:lnTo>
                  <a:lnTo>
                    <a:pt x="798" y="52416"/>
                  </a:lnTo>
                  <a:lnTo>
                    <a:pt x="1083" y="53157"/>
                  </a:lnTo>
                  <a:lnTo>
                    <a:pt x="1368" y="53897"/>
                  </a:lnTo>
                  <a:lnTo>
                    <a:pt x="1767" y="54524"/>
                  </a:lnTo>
                  <a:lnTo>
                    <a:pt x="2166" y="55094"/>
                  </a:lnTo>
                  <a:lnTo>
                    <a:pt x="2621" y="55607"/>
                  </a:lnTo>
                  <a:lnTo>
                    <a:pt x="3077" y="56062"/>
                  </a:lnTo>
                  <a:lnTo>
                    <a:pt x="3647" y="56461"/>
                  </a:lnTo>
                  <a:lnTo>
                    <a:pt x="4217" y="56803"/>
                  </a:lnTo>
                  <a:lnTo>
                    <a:pt x="4786" y="57031"/>
                  </a:lnTo>
                  <a:lnTo>
                    <a:pt x="5413" y="57202"/>
                  </a:lnTo>
                  <a:lnTo>
                    <a:pt x="6097" y="57316"/>
                  </a:lnTo>
                  <a:lnTo>
                    <a:pt x="6723" y="57373"/>
                  </a:lnTo>
                  <a:lnTo>
                    <a:pt x="7293" y="57316"/>
                  </a:lnTo>
                  <a:lnTo>
                    <a:pt x="7806" y="57259"/>
                  </a:lnTo>
                  <a:lnTo>
                    <a:pt x="8376" y="57202"/>
                  </a:lnTo>
                  <a:lnTo>
                    <a:pt x="8945" y="57031"/>
                  </a:lnTo>
                  <a:lnTo>
                    <a:pt x="10085" y="56632"/>
                  </a:lnTo>
                  <a:lnTo>
                    <a:pt x="11281" y="56119"/>
                  </a:lnTo>
                  <a:lnTo>
                    <a:pt x="12535" y="55379"/>
                  </a:lnTo>
                  <a:lnTo>
                    <a:pt x="13788" y="54524"/>
                  </a:lnTo>
                  <a:lnTo>
                    <a:pt x="15099" y="53555"/>
                  </a:lnTo>
                  <a:lnTo>
                    <a:pt x="16409" y="52416"/>
                  </a:lnTo>
                  <a:lnTo>
                    <a:pt x="17321" y="51561"/>
                  </a:lnTo>
                  <a:lnTo>
                    <a:pt x="18175" y="50707"/>
                  </a:lnTo>
                  <a:lnTo>
                    <a:pt x="19030" y="49795"/>
                  </a:lnTo>
                  <a:lnTo>
                    <a:pt x="19884" y="48827"/>
                  </a:lnTo>
                  <a:lnTo>
                    <a:pt x="21594" y="46776"/>
                  </a:lnTo>
                  <a:lnTo>
                    <a:pt x="23246" y="44497"/>
                  </a:lnTo>
                  <a:lnTo>
                    <a:pt x="24898" y="42161"/>
                  </a:lnTo>
                  <a:lnTo>
                    <a:pt x="26436" y="39597"/>
                  </a:lnTo>
                  <a:lnTo>
                    <a:pt x="27918" y="36976"/>
                  </a:lnTo>
                  <a:lnTo>
                    <a:pt x="29342" y="34241"/>
                  </a:lnTo>
                  <a:lnTo>
                    <a:pt x="30652" y="31279"/>
                  </a:lnTo>
                  <a:lnTo>
                    <a:pt x="31906" y="28373"/>
                  </a:lnTo>
                  <a:lnTo>
                    <a:pt x="32931" y="25524"/>
                  </a:lnTo>
                  <a:lnTo>
                    <a:pt x="33843" y="22790"/>
                  </a:lnTo>
                  <a:lnTo>
                    <a:pt x="34527" y="20055"/>
                  </a:lnTo>
                  <a:lnTo>
                    <a:pt x="35096" y="17491"/>
                  </a:lnTo>
                  <a:lnTo>
                    <a:pt x="35324" y="16238"/>
                  </a:lnTo>
                  <a:lnTo>
                    <a:pt x="35495" y="14984"/>
                  </a:lnTo>
                  <a:lnTo>
                    <a:pt x="35666" y="13845"/>
                  </a:lnTo>
                  <a:lnTo>
                    <a:pt x="35723" y="12648"/>
                  </a:lnTo>
                  <a:lnTo>
                    <a:pt x="35780" y="11566"/>
                  </a:lnTo>
                  <a:lnTo>
                    <a:pt x="35837" y="10483"/>
                  </a:lnTo>
                  <a:lnTo>
                    <a:pt x="35780" y="9458"/>
                  </a:lnTo>
                  <a:lnTo>
                    <a:pt x="35723" y="8432"/>
                  </a:lnTo>
                  <a:lnTo>
                    <a:pt x="35609" y="7521"/>
                  </a:lnTo>
                  <a:lnTo>
                    <a:pt x="35495" y="6609"/>
                  </a:lnTo>
                  <a:lnTo>
                    <a:pt x="35267" y="5754"/>
                  </a:lnTo>
                  <a:lnTo>
                    <a:pt x="35039" y="4957"/>
                  </a:lnTo>
                  <a:lnTo>
                    <a:pt x="34755" y="4159"/>
                  </a:lnTo>
                  <a:lnTo>
                    <a:pt x="34470" y="3475"/>
                  </a:lnTo>
                  <a:lnTo>
                    <a:pt x="34071" y="2849"/>
                  </a:lnTo>
                  <a:lnTo>
                    <a:pt x="33672" y="2279"/>
                  </a:lnTo>
                  <a:lnTo>
                    <a:pt x="33216" y="1766"/>
                  </a:lnTo>
                  <a:lnTo>
                    <a:pt x="32760" y="1310"/>
                  </a:lnTo>
                  <a:lnTo>
                    <a:pt x="32191" y="912"/>
                  </a:lnTo>
                  <a:lnTo>
                    <a:pt x="31621" y="570"/>
                  </a:lnTo>
                  <a:lnTo>
                    <a:pt x="30994" y="342"/>
                  </a:lnTo>
                  <a:lnTo>
                    <a:pt x="30368" y="114"/>
                  </a:lnTo>
                  <a:lnTo>
                    <a:pt x="29741" y="57"/>
                  </a:lnTo>
                  <a:lnTo>
                    <a:pt x="2900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2" name="Google Shape;962;p45"/>
            <p:cNvSpPr/>
            <p:nvPr/>
          </p:nvSpPr>
          <p:spPr>
            <a:xfrm>
              <a:off x="6232800" y="3769075"/>
              <a:ext cx="777725" cy="1246325"/>
            </a:xfrm>
            <a:custGeom>
              <a:avLst/>
              <a:gdLst/>
              <a:ahLst/>
              <a:cxnLst/>
              <a:rect l="l" t="t" r="r" b="b"/>
              <a:pathLst>
                <a:path w="31109" h="49853" extrusionOk="0">
                  <a:moveTo>
                    <a:pt x="25696" y="912"/>
                  </a:moveTo>
                  <a:lnTo>
                    <a:pt x="26151" y="969"/>
                  </a:lnTo>
                  <a:lnTo>
                    <a:pt x="26607" y="1140"/>
                  </a:lnTo>
                  <a:lnTo>
                    <a:pt x="27063" y="1311"/>
                  </a:lnTo>
                  <a:lnTo>
                    <a:pt x="27519" y="1539"/>
                  </a:lnTo>
                  <a:lnTo>
                    <a:pt x="27918" y="1880"/>
                  </a:lnTo>
                  <a:lnTo>
                    <a:pt x="28316" y="2222"/>
                  </a:lnTo>
                  <a:lnTo>
                    <a:pt x="28658" y="2678"/>
                  </a:lnTo>
                  <a:lnTo>
                    <a:pt x="28943" y="3134"/>
                  </a:lnTo>
                  <a:lnTo>
                    <a:pt x="29228" y="3704"/>
                  </a:lnTo>
                  <a:lnTo>
                    <a:pt x="29513" y="4273"/>
                  </a:lnTo>
                  <a:lnTo>
                    <a:pt x="29684" y="4900"/>
                  </a:lnTo>
                  <a:lnTo>
                    <a:pt x="29855" y="5584"/>
                  </a:lnTo>
                  <a:lnTo>
                    <a:pt x="30026" y="6267"/>
                  </a:lnTo>
                  <a:lnTo>
                    <a:pt x="30140" y="7008"/>
                  </a:lnTo>
                  <a:lnTo>
                    <a:pt x="30197" y="7806"/>
                  </a:lnTo>
                  <a:lnTo>
                    <a:pt x="30253" y="8660"/>
                  </a:lnTo>
                  <a:lnTo>
                    <a:pt x="30253" y="9515"/>
                  </a:lnTo>
                  <a:lnTo>
                    <a:pt x="30140" y="11395"/>
                  </a:lnTo>
                  <a:lnTo>
                    <a:pt x="29912" y="13332"/>
                  </a:lnTo>
                  <a:lnTo>
                    <a:pt x="29570" y="15440"/>
                  </a:lnTo>
                  <a:lnTo>
                    <a:pt x="29057" y="17605"/>
                  </a:lnTo>
                  <a:lnTo>
                    <a:pt x="28430" y="19827"/>
                  </a:lnTo>
                  <a:lnTo>
                    <a:pt x="27690" y="22163"/>
                  </a:lnTo>
                  <a:lnTo>
                    <a:pt x="26778" y="24556"/>
                  </a:lnTo>
                  <a:lnTo>
                    <a:pt x="25810" y="26949"/>
                  </a:lnTo>
                  <a:lnTo>
                    <a:pt x="24670" y="29399"/>
                  </a:lnTo>
                  <a:lnTo>
                    <a:pt x="23474" y="31735"/>
                  </a:lnTo>
                  <a:lnTo>
                    <a:pt x="22220" y="33957"/>
                  </a:lnTo>
                  <a:lnTo>
                    <a:pt x="20853" y="36122"/>
                  </a:lnTo>
                  <a:lnTo>
                    <a:pt x="19485" y="38173"/>
                  </a:lnTo>
                  <a:lnTo>
                    <a:pt x="18118" y="40053"/>
                  </a:lnTo>
                  <a:lnTo>
                    <a:pt x="16637" y="41819"/>
                  </a:lnTo>
                  <a:lnTo>
                    <a:pt x="15155" y="43414"/>
                  </a:lnTo>
                  <a:lnTo>
                    <a:pt x="13674" y="44896"/>
                  </a:lnTo>
                  <a:lnTo>
                    <a:pt x="12250" y="46092"/>
                  </a:lnTo>
                  <a:lnTo>
                    <a:pt x="11566" y="46605"/>
                  </a:lnTo>
                  <a:lnTo>
                    <a:pt x="10882" y="47061"/>
                  </a:lnTo>
                  <a:lnTo>
                    <a:pt x="10199" y="47517"/>
                  </a:lnTo>
                  <a:lnTo>
                    <a:pt x="9572" y="47858"/>
                  </a:lnTo>
                  <a:lnTo>
                    <a:pt x="8945" y="48200"/>
                  </a:lnTo>
                  <a:lnTo>
                    <a:pt x="8262" y="48428"/>
                  </a:lnTo>
                  <a:lnTo>
                    <a:pt x="7692" y="48656"/>
                  </a:lnTo>
                  <a:lnTo>
                    <a:pt x="7065" y="48827"/>
                  </a:lnTo>
                  <a:lnTo>
                    <a:pt x="6495" y="48884"/>
                  </a:lnTo>
                  <a:lnTo>
                    <a:pt x="5983" y="48941"/>
                  </a:lnTo>
                  <a:lnTo>
                    <a:pt x="5413" y="48941"/>
                  </a:lnTo>
                  <a:lnTo>
                    <a:pt x="4900" y="48884"/>
                  </a:lnTo>
                  <a:lnTo>
                    <a:pt x="4444" y="48713"/>
                  </a:lnTo>
                  <a:lnTo>
                    <a:pt x="3989" y="48542"/>
                  </a:lnTo>
                  <a:lnTo>
                    <a:pt x="3590" y="48314"/>
                  </a:lnTo>
                  <a:lnTo>
                    <a:pt x="3191" y="48029"/>
                  </a:lnTo>
                  <a:lnTo>
                    <a:pt x="2792" y="47630"/>
                  </a:lnTo>
                  <a:lnTo>
                    <a:pt x="2450" y="47232"/>
                  </a:lnTo>
                  <a:lnTo>
                    <a:pt x="2165" y="46776"/>
                  </a:lnTo>
                  <a:lnTo>
                    <a:pt x="1881" y="46263"/>
                  </a:lnTo>
                  <a:lnTo>
                    <a:pt x="1653" y="45693"/>
                  </a:lnTo>
                  <a:lnTo>
                    <a:pt x="1425" y="45124"/>
                  </a:lnTo>
                  <a:lnTo>
                    <a:pt x="1254" y="44440"/>
                  </a:lnTo>
                  <a:lnTo>
                    <a:pt x="1083" y="43756"/>
                  </a:lnTo>
                  <a:lnTo>
                    <a:pt x="969" y="43016"/>
                  </a:lnTo>
                  <a:lnTo>
                    <a:pt x="912" y="42218"/>
                  </a:lnTo>
                  <a:lnTo>
                    <a:pt x="855" y="41363"/>
                  </a:lnTo>
                  <a:lnTo>
                    <a:pt x="855" y="40509"/>
                  </a:lnTo>
                  <a:lnTo>
                    <a:pt x="912" y="38629"/>
                  </a:lnTo>
                  <a:lnTo>
                    <a:pt x="1140" y="36578"/>
                  </a:lnTo>
                  <a:lnTo>
                    <a:pt x="1539" y="34413"/>
                  </a:lnTo>
                  <a:lnTo>
                    <a:pt x="1994" y="32191"/>
                  </a:lnTo>
                  <a:lnTo>
                    <a:pt x="2621" y="29912"/>
                  </a:lnTo>
                  <a:lnTo>
                    <a:pt x="3419" y="27576"/>
                  </a:lnTo>
                  <a:lnTo>
                    <a:pt x="4273" y="25240"/>
                  </a:lnTo>
                  <a:lnTo>
                    <a:pt x="5242" y="22847"/>
                  </a:lnTo>
                  <a:lnTo>
                    <a:pt x="6381" y="20454"/>
                  </a:lnTo>
                  <a:lnTo>
                    <a:pt x="7578" y="18118"/>
                  </a:lnTo>
                  <a:lnTo>
                    <a:pt x="8831" y="15839"/>
                  </a:lnTo>
                  <a:lnTo>
                    <a:pt x="10142" y="13731"/>
                  </a:lnTo>
                  <a:lnTo>
                    <a:pt x="11566" y="11680"/>
                  </a:lnTo>
                  <a:lnTo>
                    <a:pt x="12933" y="9800"/>
                  </a:lnTo>
                  <a:lnTo>
                    <a:pt x="14415" y="8034"/>
                  </a:lnTo>
                  <a:lnTo>
                    <a:pt x="15896" y="6438"/>
                  </a:lnTo>
                  <a:lnTo>
                    <a:pt x="17377" y="4957"/>
                  </a:lnTo>
                  <a:lnTo>
                    <a:pt x="18460" y="4045"/>
                  </a:lnTo>
                  <a:lnTo>
                    <a:pt x="19485" y="3191"/>
                  </a:lnTo>
                  <a:lnTo>
                    <a:pt x="20568" y="2507"/>
                  </a:lnTo>
                  <a:lnTo>
                    <a:pt x="21593" y="1937"/>
                  </a:lnTo>
                  <a:lnTo>
                    <a:pt x="22562" y="1482"/>
                  </a:lnTo>
                  <a:lnTo>
                    <a:pt x="23474" y="1140"/>
                  </a:lnTo>
                  <a:lnTo>
                    <a:pt x="24385" y="969"/>
                  </a:lnTo>
                  <a:lnTo>
                    <a:pt x="25240" y="912"/>
                  </a:lnTo>
                  <a:close/>
                  <a:moveTo>
                    <a:pt x="25183" y="0"/>
                  </a:moveTo>
                  <a:lnTo>
                    <a:pt x="24613" y="57"/>
                  </a:lnTo>
                  <a:lnTo>
                    <a:pt x="23986" y="114"/>
                  </a:lnTo>
                  <a:lnTo>
                    <a:pt x="23303" y="285"/>
                  </a:lnTo>
                  <a:lnTo>
                    <a:pt x="22619" y="513"/>
                  </a:lnTo>
                  <a:lnTo>
                    <a:pt x="21935" y="798"/>
                  </a:lnTo>
                  <a:lnTo>
                    <a:pt x="21252" y="1083"/>
                  </a:lnTo>
                  <a:lnTo>
                    <a:pt x="20511" y="1482"/>
                  </a:lnTo>
                  <a:lnTo>
                    <a:pt x="19827" y="1937"/>
                  </a:lnTo>
                  <a:lnTo>
                    <a:pt x="19087" y="2450"/>
                  </a:lnTo>
                  <a:lnTo>
                    <a:pt x="18289" y="3020"/>
                  </a:lnTo>
                  <a:lnTo>
                    <a:pt x="17548" y="3647"/>
                  </a:lnTo>
                  <a:lnTo>
                    <a:pt x="16751" y="4330"/>
                  </a:lnTo>
                  <a:lnTo>
                    <a:pt x="15269" y="5812"/>
                  </a:lnTo>
                  <a:lnTo>
                    <a:pt x="13731" y="7464"/>
                  </a:lnTo>
                  <a:lnTo>
                    <a:pt x="12307" y="9230"/>
                  </a:lnTo>
                  <a:lnTo>
                    <a:pt x="10825" y="11167"/>
                  </a:lnTo>
                  <a:lnTo>
                    <a:pt x="9458" y="13218"/>
                  </a:lnTo>
                  <a:lnTo>
                    <a:pt x="8091" y="15383"/>
                  </a:lnTo>
                  <a:lnTo>
                    <a:pt x="6837" y="17719"/>
                  </a:lnTo>
                  <a:lnTo>
                    <a:pt x="5584" y="20055"/>
                  </a:lnTo>
                  <a:lnTo>
                    <a:pt x="4444" y="22505"/>
                  </a:lnTo>
                  <a:lnTo>
                    <a:pt x="3476" y="24898"/>
                  </a:lnTo>
                  <a:lnTo>
                    <a:pt x="2564" y="27348"/>
                  </a:lnTo>
                  <a:lnTo>
                    <a:pt x="1824" y="29684"/>
                  </a:lnTo>
                  <a:lnTo>
                    <a:pt x="1140" y="32020"/>
                  </a:lnTo>
                  <a:lnTo>
                    <a:pt x="627" y="34299"/>
                  </a:lnTo>
                  <a:lnTo>
                    <a:pt x="285" y="36464"/>
                  </a:lnTo>
                  <a:lnTo>
                    <a:pt x="57" y="38572"/>
                  </a:lnTo>
                  <a:lnTo>
                    <a:pt x="0" y="39597"/>
                  </a:lnTo>
                  <a:lnTo>
                    <a:pt x="0" y="40623"/>
                  </a:lnTo>
                  <a:lnTo>
                    <a:pt x="0" y="41534"/>
                  </a:lnTo>
                  <a:lnTo>
                    <a:pt x="57" y="42446"/>
                  </a:lnTo>
                  <a:lnTo>
                    <a:pt x="171" y="43300"/>
                  </a:lnTo>
                  <a:lnTo>
                    <a:pt x="285" y="44098"/>
                  </a:lnTo>
                  <a:lnTo>
                    <a:pt x="456" y="44839"/>
                  </a:lnTo>
                  <a:lnTo>
                    <a:pt x="684" y="45579"/>
                  </a:lnTo>
                  <a:lnTo>
                    <a:pt x="912" y="46206"/>
                  </a:lnTo>
                  <a:lnTo>
                    <a:pt x="1197" y="46833"/>
                  </a:lnTo>
                  <a:lnTo>
                    <a:pt x="1482" y="47403"/>
                  </a:lnTo>
                  <a:lnTo>
                    <a:pt x="1824" y="47858"/>
                  </a:lnTo>
                  <a:lnTo>
                    <a:pt x="2222" y="48314"/>
                  </a:lnTo>
                  <a:lnTo>
                    <a:pt x="2678" y="48713"/>
                  </a:lnTo>
                  <a:lnTo>
                    <a:pt x="3134" y="49055"/>
                  </a:lnTo>
                  <a:lnTo>
                    <a:pt x="3590" y="49340"/>
                  </a:lnTo>
                  <a:lnTo>
                    <a:pt x="4159" y="49568"/>
                  </a:lnTo>
                  <a:lnTo>
                    <a:pt x="4672" y="49682"/>
                  </a:lnTo>
                  <a:lnTo>
                    <a:pt x="5242" y="49795"/>
                  </a:lnTo>
                  <a:lnTo>
                    <a:pt x="5869" y="49852"/>
                  </a:lnTo>
                  <a:lnTo>
                    <a:pt x="6780" y="49739"/>
                  </a:lnTo>
                  <a:lnTo>
                    <a:pt x="7749" y="49568"/>
                  </a:lnTo>
                  <a:lnTo>
                    <a:pt x="8774" y="49226"/>
                  </a:lnTo>
                  <a:lnTo>
                    <a:pt x="9800" y="48713"/>
                  </a:lnTo>
                  <a:lnTo>
                    <a:pt x="10882" y="48143"/>
                  </a:lnTo>
                  <a:lnTo>
                    <a:pt x="11965" y="47403"/>
                  </a:lnTo>
                  <a:lnTo>
                    <a:pt x="13104" y="46491"/>
                  </a:lnTo>
                  <a:lnTo>
                    <a:pt x="14301" y="45522"/>
                  </a:lnTo>
                  <a:lnTo>
                    <a:pt x="15782" y="44041"/>
                  </a:lnTo>
                  <a:lnTo>
                    <a:pt x="17263" y="42389"/>
                  </a:lnTo>
                  <a:lnTo>
                    <a:pt x="18745" y="40623"/>
                  </a:lnTo>
                  <a:lnTo>
                    <a:pt x="20226" y="38686"/>
                  </a:lnTo>
                  <a:lnTo>
                    <a:pt x="21593" y="36635"/>
                  </a:lnTo>
                  <a:lnTo>
                    <a:pt x="22961" y="34413"/>
                  </a:lnTo>
                  <a:lnTo>
                    <a:pt x="24214" y="32134"/>
                  </a:lnTo>
                  <a:lnTo>
                    <a:pt x="25468" y="29741"/>
                  </a:lnTo>
                  <a:lnTo>
                    <a:pt x="26664" y="27234"/>
                  </a:lnTo>
                  <a:lnTo>
                    <a:pt x="27690" y="24670"/>
                  </a:lnTo>
                  <a:lnTo>
                    <a:pt x="28601" y="22220"/>
                  </a:lnTo>
                  <a:lnTo>
                    <a:pt x="29342" y="19827"/>
                  </a:lnTo>
                  <a:lnTo>
                    <a:pt x="29969" y="17491"/>
                  </a:lnTo>
                  <a:lnTo>
                    <a:pt x="30481" y="15212"/>
                  </a:lnTo>
                  <a:lnTo>
                    <a:pt x="30823" y="13047"/>
                  </a:lnTo>
                  <a:lnTo>
                    <a:pt x="31051" y="11053"/>
                  </a:lnTo>
                  <a:lnTo>
                    <a:pt x="31108" y="10028"/>
                  </a:lnTo>
                  <a:lnTo>
                    <a:pt x="31108" y="9116"/>
                  </a:lnTo>
                  <a:lnTo>
                    <a:pt x="31051" y="8205"/>
                  </a:lnTo>
                  <a:lnTo>
                    <a:pt x="30994" y="7350"/>
                  </a:lnTo>
                  <a:lnTo>
                    <a:pt x="30937" y="6552"/>
                  </a:lnTo>
                  <a:lnTo>
                    <a:pt x="30766" y="5755"/>
                  </a:lnTo>
                  <a:lnTo>
                    <a:pt x="30595" y="5014"/>
                  </a:lnTo>
                  <a:lnTo>
                    <a:pt x="30424" y="4330"/>
                  </a:lnTo>
                  <a:lnTo>
                    <a:pt x="30140" y="3647"/>
                  </a:lnTo>
                  <a:lnTo>
                    <a:pt x="29912" y="3020"/>
                  </a:lnTo>
                  <a:lnTo>
                    <a:pt x="29570" y="2507"/>
                  </a:lnTo>
                  <a:lnTo>
                    <a:pt x="29228" y="1994"/>
                  </a:lnTo>
                  <a:lnTo>
                    <a:pt x="28829" y="1539"/>
                  </a:lnTo>
                  <a:lnTo>
                    <a:pt x="28373" y="1140"/>
                  </a:lnTo>
                  <a:lnTo>
                    <a:pt x="27918" y="798"/>
                  </a:lnTo>
                  <a:lnTo>
                    <a:pt x="27405" y="513"/>
                  </a:lnTo>
                  <a:lnTo>
                    <a:pt x="26892" y="285"/>
                  </a:lnTo>
                  <a:lnTo>
                    <a:pt x="26379" y="114"/>
                  </a:lnTo>
                  <a:lnTo>
                    <a:pt x="25810" y="57"/>
                  </a:lnTo>
                  <a:lnTo>
                    <a:pt x="251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3" name="Google Shape;963;p45"/>
            <p:cNvSpPr/>
            <p:nvPr/>
          </p:nvSpPr>
          <p:spPr>
            <a:xfrm>
              <a:off x="6301175" y="3881600"/>
              <a:ext cx="639550" cy="1021275"/>
            </a:xfrm>
            <a:custGeom>
              <a:avLst/>
              <a:gdLst/>
              <a:ahLst/>
              <a:cxnLst/>
              <a:rect l="l" t="t" r="r" b="b"/>
              <a:pathLst>
                <a:path w="25582" h="40851" extrusionOk="0">
                  <a:moveTo>
                    <a:pt x="21080" y="912"/>
                  </a:moveTo>
                  <a:lnTo>
                    <a:pt x="21479" y="969"/>
                  </a:lnTo>
                  <a:lnTo>
                    <a:pt x="21821" y="1083"/>
                  </a:lnTo>
                  <a:lnTo>
                    <a:pt x="22163" y="1197"/>
                  </a:lnTo>
                  <a:lnTo>
                    <a:pt x="22505" y="1425"/>
                  </a:lnTo>
                  <a:lnTo>
                    <a:pt x="22847" y="1652"/>
                  </a:lnTo>
                  <a:lnTo>
                    <a:pt x="23132" y="1937"/>
                  </a:lnTo>
                  <a:lnTo>
                    <a:pt x="23359" y="2279"/>
                  </a:lnTo>
                  <a:lnTo>
                    <a:pt x="23644" y="2621"/>
                  </a:lnTo>
                  <a:lnTo>
                    <a:pt x="23872" y="3020"/>
                  </a:lnTo>
                  <a:lnTo>
                    <a:pt x="24043" y="3476"/>
                  </a:lnTo>
                  <a:lnTo>
                    <a:pt x="24214" y="3988"/>
                  </a:lnTo>
                  <a:lnTo>
                    <a:pt x="24499" y="5071"/>
                  </a:lnTo>
                  <a:lnTo>
                    <a:pt x="24613" y="6324"/>
                  </a:lnTo>
                  <a:lnTo>
                    <a:pt x="24670" y="7692"/>
                  </a:lnTo>
                  <a:lnTo>
                    <a:pt x="24613" y="9230"/>
                  </a:lnTo>
                  <a:lnTo>
                    <a:pt x="24442" y="10882"/>
                  </a:lnTo>
                  <a:lnTo>
                    <a:pt x="24157" y="12648"/>
                  </a:lnTo>
                  <a:lnTo>
                    <a:pt x="23758" y="14472"/>
                  </a:lnTo>
                  <a:lnTo>
                    <a:pt x="23245" y="16295"/>
                  </a:lnTo>
                  <a:lnTo>
                    <a:pt x="22619" y="18232"/>
                  </a:lnTo>
                  <a:lnTo>
                    <a:pt x="21878" y="20112"/>
                  </a:lnTo>
                  <a:lnTo>
                    <a:pt x="21080" y="22106"/>
                  </a:lnTo>
                  <a:lnTo>
                    <a:pt x="20169" y="24043"/>
                  </a:lnTo>
                  <a:lnTo>
                    <a:pt x="19200" y="25923"/>
                  </a:lnTo>
                  <a:lnTo>
                    <a:pt x="18175" y="27747"/>
                  </a:lnTo>
                  <a:lnTo>
                    <a:pt x="17092" y="29513"/>
                  </a:lnTo>
                  <a:lnTo>
                    <a:pt x="15953" y="31165"/>
                  </a:lnTo>
                  <a:lnTo>
                    <a:pt x="14813" y="32703"/>
                  </a:lnTo>
                  <a:lnTo>
                    <a:pt x="13617" y="34185"/>
                  </a:lnTo>
                  <a:lnTo>
                    <a:pt x="12420" y="35495"/>
                  </a:lnTo>
                  <a:lnTo>
                    <a:pt x="11224" y="36634"/>
                  </a:lnTo>
                  <a:lnTo>
                    <a:pt x="10085" y="37603"/>
                  </a:lnTo>
                  <a:lnTo>
                    <a:pt x="9002" y="38458"/>
                  </a:lnTo>
                  <a:lnTo>
                    <a:pt x="7919" y="39084"/>
                  </a:lnTo>
                  <a:lnTo>
                    <a:pt x="6894" y="39540"/>
                  </a:lnTo>
                  <a:lnTo>
                    <a:pt x="6381" y="39711"/>
                  </a:lnTo>
                  <a:lnTo>
                    <a:pt x="5925" y="39825"/>
                  </a:lnTo>
                  <a:lnTo>
                    <a:pt x="5413" y="39939"/>
                  </a:lnTo>
                  <a:lnTo>
                    <a:pt x="4558" y="39939"/>
                  </a:lnTo>
                  <a:lnTo>
                    <a:pt x="4159" y="39882"/>
                  </a:lnTo>
                  <a:lnTo>
                    <a:pt x="3760" y="39768"/>
                  </a:lnTo>
                  <a:lnTo>
                    <a:pt x="3419" y="39654"/>
                  </a:lnTo>
                  <a:lnTo>
                    <a:pt x="3077" y="39426"/>
                  </a:lnTo>
                  <a:lnTo>
                    <a:pt x="2735" y="39141"/>
                  </a:lnTo>
                  <a:lnTo>
                    <a:pt x="2393" y="38856"/>
                  </a:lnTo>
                  <a:lnTo>
                    <a:pt x="2165" y="38515"/>
                  </a:lnTo>
                  <a:lnTo>
                    <a:pt x="1880" y="38116"/>
                  </a:lnTo>
                  <a:lnTo>
                    <a:pt x="1652" y="37717"/>
                  </a:lnTo>
                  <a:lnTo>
                    <a:pt x="1481" y="37204"/>
                  </a:lnTo>
                  <a:lnTo>
                    <a:pt x="1311" y="36691"/>
                  </a:lnTo>
                  <a:lnTo>
                    <a:pt x="1197" y="36179"/>
                  </a:lnTo>
                  <a:lnTo>
                    <a:pt x="1083" y="35552"/>
                  </a:lnTo>
                  <a:lnTo>
                    <a:pt x="912" y="34299"/>
                  </a:lnTo>
                  <a:lnTo>
                    <a:pt x="912" y="32874"/>
                  </a:lnTo>
                  <a:lnTo>
                    <a:pt x="969" y="31393"/>
                  </a:lnTo>
                  <a:lnTo>
                    <a:pt x="1197" y="29798"/>
                  </a:lnTo>
                  <a:lnTo>
                    <a:pt x="1481" y="28088"/>
                  </a:lnTo>
                  <a:lnTo>
                    <a:pt x="1880" y="26322"/>
                  </a:lnTo>
                  <a:lnTo>
                    <a:pt x="2393" y="24499"/>
                  </a:lnTo>
                  <a:lnTo>
                    <a:pt x="2963" y="22619"/>
                  </a:lnTo>
                  <a:lnTo>
                    <a:pt x="3703" y="20682"/>
                  </a:lnTo>
                  <a:lnTo>
                    <a:pt x="4501" y="18745"/>
                  </a:lnTo>
                  <a:lnTo>
                    <a:pt x="5413" y="16808"/>
                  </a:lnTo>
                  <a:lnTo>
                    <a:pt x="6381" y="14927"/>
                  </a:lnTo>
                  <a:lnTo>
                    <a:pt x="7407" y="13047"/>
                  </a:lnTo>
                  <a:lnTo>
                    <a:pt x="8489" y="11338"/>
                  </a:lnTo>
                  <a:lnTo>
                    <a:pt x="9572" y="9686"/>
                  </a:lnTo>
                  <a:lnTo>
                    <a:pt x="10768" y="8091"/>
                  </a:lnTo>
                  <a:lnTo>
                    <a:pt x="11908" y="6666"/>
                  </a:lnTo>
                  <a:lnTo>
                    <a:pt x="13104" y="5356"/>
                  </a:lnTo>
                  <a:lnTo>
                    <a:pt x="14358" y="4216"/>
                  </a:lnTo>
                  <a:lnTo>
                    <a:pt x="15212" y="3419"/>
                  </a:lnTo>
                  <a:lnTo>
                    <a:pt x="16067" y="2792"/>
                  </a:lnTo>
                  <a:lnTo>
                    <a:pt x="16921" y="2222"/>
                  </a:lnTo>
                  <a:lnTo>
                    <a:pt x="17776" y="1709"/>
                  </a:lnTo>
                  <a:lnTo>
                    <a:pt x="18517" y="1368"/>
                  </a:lnTo>
                  <a:lnTo>
                    <a:pt x="19314" y="1083"/>
                  </a:lnTo>
                  <a:lnTo>
                    <a:pt x="19998" y="969"/>
                  </a:lnTo>
                  <a:lnTo>
                    <a:pt x="20682" y="912"/>
                  </a:lnTo>
                  <a:close/>
                  <a:moveTo>
                    <a:pt x="20682" y="0"/>
                  </a:moveTo>
                  <a:lnTo>
                    <a:pt x="20169" y="57"/>
                  </a:lnTo>
                  <a:lnTo>
                    <a:pt x="19656" y="114"/>
                  </a:lnTo>
                  <a:lnTo>
                    <a:pt x="19143" y="228"/>
                  </a:lnTo>
                  <a:lnTo>
                    <a:pt x="18574" y="399"/>
                  </a:lnTo>
                  <a:lnTo>
                    <a:pt x="18004" y="627"/>
                  </a:lnTo>
                  <a:lnTo>
                    <a:pt x="17434" y="912"/>
                  </a:lnTo>
                  <a:lnTo>
                    <a:pt x="16864" y="1197"/>
                  </a:lnTo>
                  <a:lnTo>
                    <a:pt x="16238" y="1596"/>
                  </a:lnTo>
                  <a:lnTo>
                    <a:pt x="15041" y="2450"/>
                  </a:lnTo>
                  <a:lnTo>
                    <a:pt x="13731" y="3533"/>
                  </a:lnTo>
                  <a:lnTo>
                    <a:pt x="12534" y="4729"/>
                  </a:lnTo>
                  <a:lnTo>
                    <a:pt x="11281" y="6096"/>
                  </a:lnTo>
                  <a:lnTo>
                    <a:pt x="10085" y="7578"/>
                  </a:lnTo>
                  <a:lnTo>
                    <a:pt x="8888" y="9116"/>
                  </a:lnTo>
                  <a:lnTo>
                    <a:pt x="7749" y="10825"/>
                  </a:lnTo>
                  <a:lnTo>
                    <a:pt x="6666" y="12591"/>
                  </a:lnTo>
                  <a:lnTo>
                    <a:pt x="5584" y="14472"/>
                  </a:lnTo>
                  <a:lnTo>
                    <a:pt x="4615" y="16409"/>
                  </a:lnTo>
                  <a:lnTo>
                    <a:pt x="3646" y="18517"/>
                  </a:lnTo>
                  <a:lnTo>
                    <a:pt x="2792" y="20568"/>
                  </a:lnTo>
                  <a:lnTo>
                    <a:pt x="2051" y="22619"/>
                  </a:lnTo>
                  <a:lnTo>
                    <a:pt x="1424" y="24613"/>
                  </a:lnTo>
                  <a:lnTo>
                    <a:pt x="912" y="26493"/>
                  </a:lnTo>
                  <a:lnTo>
                    <a:pt x="513" y="28373"/>
                  </a:lnTo>
                  <a:lnTo>
                    <a:pt x="228" y="30139"/>
                  </a:lnTo>
                  <a:lnTo>
                    <a:pt x="57" y="31792"/>
                  </a:lnTo>
                  <a:lnTo>
                    <a:pt x="0" y="33330"/>
                  </a:lnTo>
                  <a:lnTo>
                    <a:pt x="57" y="34811"/>
                  </a:lnTo>
                  <a:lnTo>
                    <a:pt x="171" y="35495"/>
                  </a:lnTo>
                  <a:lnTo>
                    <a:pt x="285" y="36122"/>
                  </a:lnTo>
                  <a:lnTo>
                    <a:pt x="399" y="36748"/>
                  </a:lnTo>
                  <a:lnTo>
                    <a:pt x="570" y="37318"/>
                  </a:lnTo>
                  <a:lnTo>
                    <a:pt x="798" y="37831"/>
                  </a:lnTo>
                  <a:lnTo>
                    <a:pt x="1026" y="38344"/>
                  </a:lnTo>
                  <a:lnTo>
                    <a:pt x="1254" y="38799"/>
                  </a:lnTo>
                  <a:lnTo>
                    <a:pt x="1538" y="39198"/>
                  </a:lnTo>
                  <a:lnTo>
                    <a:pt x="1880" y="39597"/>
                  </a:lnTo>
                  <a:lnTo>
                    <a:pt x="2222" y="39882"/>
                  </a:lnTo>
                  <a:lnTo>
                    <a:pt x="2621" y="40167"/>
                  </a:lnTo>
                  <a:lnTo>
                    <a:pt x="3020" y="40395"/>
                  </a:lnTo>
                  <a:lnTo>
                    <a:pt x="3476" y="40623"/>
                  </a:lnTo>
                  <a:lnTo>
                    <a:pt x="3931" y="40737"/>
                  </a:lnTo>
                  <a:lnTo>
                    <a:pt x="4387" y="40794"/>
                  </a:lnTo>
                  <a:lnTo>
                    <a:pt x="4900" y="40851"/>
                  </a:lnTo>
                  <a:lnTo>
                    <a:pt x="5641" y="40794"/>
                  </a:lnTo>
                  <a:lnTo>
                    <a:pt x="6438" y="40623"/>
                  </a:lnTo>
                  <a:lnTo>
                    <a:pt x="7293" y="40338"/>
                  </a:lnTo>
                  <a:lnTo>
                    <a:pt x="8147" y="39939"/>
                  </a:lnTo>
                  <a:lnTo>
                    <a:pt x="9002" y="39426"/>
                  </a:lnTo>
                  <a:lnTo>
                    <a:pt x="9914" y="38799"/>
                  </a:lnTo>
                  <a:lnTo>
                    <a:pt x="10882" y="38116"/>
                  </a:lnTo>
                  <a:lnTo>
                    <a:pt x="11851" y="37318"/>
                  </a:lnTo>
                  <a:lnTo>
                    <a:pt x="13047" y="36065"/>
                  </a:lnTo>
                  <a:lnTo>
                    <a:pt x="14301" y="34754"/>
                  </a:lnTo>
                  <a:lnTo>
                    <a:pt x="15497" y="33273"/>
                  </a:lnTo>
                  <a:lnTo>
                    <a:pt x="16693" y="31678"/>
                  </a:lnTo>
                  <a:lnTo>
                    <a:pt x="17833" y="30025"/>
                  </a:lnTo>
                  <a:lnTo>
                    <a:pt x="18915" y="28202"/>
                  </a:lnTo>
                  <a:lnTo>
                    <a:pt x="19941" y="26379"/>
                  </a:lnTo>
                  <a:lnTo>
                    <a:pt x="20966" y="24385"/>
                  </a:lnTo>
                  <a:lnTo>
                    <a:pt x="21878" y="22448"/>
                  </a:lnTo>
                  <a:lnTo>
                    <a:pt x="22733" y="20454"/>
                  </a:lnTo>
                  <a:lnTo>
                    <a:pt x="23416" y="18460"/>
                  </a:lnTo>
                  <a:lnTo>
                    <a:pt x="24043" y="16523"/>
                  </a:lnTo>
                  <a:lnTo>
                    <a:pt x="24613" y="14643"/>
                  </a:lnTo>
                  <a:lnTo>
                    <a:pt x="25012" y="12762"/>
                  </a:lnTo>
                  <a:lnTo>
                    <a:pt x="25297" y="10996"/>
                  </a:lnTo>
                  <a:lnTo>
                    <a:pt x="25467" y="9287"/>
                  </a:lnTo>
                  <a:lnTo>
                    <a:pt x="25581" y="7635"/>
                  </a:lnTo>
                  <a:lnTo>
                    <a:pt x="25467" y="6096"/>
                  </a:lnTo>
                  <a:lnTo>
                    <a:pt x="25410" y="5413"/>
                  </a:lnTo>
                  <a:lnTo>
                    <a:pt x="25297" y="4729"/>
                  </a:lnTo>
                  <a:lnTo>
                    <a:pt x="25183" y="4102"/>
                  </a:lnTo>
                  <a:lnTo>
                    <a:pt x="25012" y="3533"/>
                  </a:lnTo>
                  <a:lnTo>
                    <a:pt x="24784" y="3020"/>
                  </a:lnTo>
                  <a:lnTo>
                    <a:pt x="24556" y="2507"/>
                  </a:lnTo>
                  <a:lnTo>
                    <a:pt x="24271" y="2051"/>
                  </a:lnTo>
                  <a:lnTo>
                    <a:pt x="23986" y="1596"/>
                  </a:lnTo>
                  <a:lnTo>
                    <a:pt x="23701" y="1254"/>
                  </a:lnTo>
                  <a:lnTo>
                    <a:pt x="23302" y="912"/>
                  </a:lnTo>
                  <a:lnTo>
                    <a:pt x="22961" y="627"/>
                  </a:lnTo>
                  <a:lnTo>
                    <a:pt x="22562" y="399"/>
                  </a:lnTo>
                  <a:lnTo>
                    <a:pt x="22106" y="228"/>
                  </a:lnTo>
                  <a:lnTo>
                    <a:pt x="21650" y="114"/>
                  </a:lnTo>
                  <a:lnTo>
                    <a:pt x="21194" y="57"/>
                  </a:lnTo>
                  <a:lnTo>
                    <a:pt x="206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4" name="Google Shape;964;p45"/>
            <p:cNvSpPr/>
            <p:nvPr/>
          </p:nvSpPr>
          <p:spPr>
            <a:xfrm>
              <a:off x="6383775" y="4015475"/>
              <a:ext cx="474325" cy="753500"/>
            </a:xfrm>
            <a:custGeom>
              <a:avLst/>
              <a:gdLst/>
              <a:ahLst/>
              <a:cxnLst/>
              <a:rect l="l" t="t" r="r" b="b"/>
              <a:pathLst>
                <a:path w="18973" h="30140" extrusionOk="0">
                  <a:moveTo>
                    <a:pt x="15270" y="855"/>
                  </a:moveTo>
                  <a:lnTo>
                    <a:pt x="15839" y="912"/>
                  </a:lnTo>
                  <a:lnTo>
                    <a:pt x="16295" y="1083"/>
                  </a:lnTo>
                  <a:lnTo>
                    <a:pt x="16580" y="1254"/>
                  </a:lnTo>
                  <a:lnTo>
                    <a:pt x="16808" y="1425"/>
                  </a:lnTo>
                  <a:lnTo>
                    <a:pt x="17036" y="1653"/>
                  </a:lnTo>
                  <a:lnTo>
                    <a:pt x="17207" y="1881"/>
                  </a:lnTo>
                  <a:lnTo>
                    <a:pt x="17549" y="2508"/>
                  </a:lnTo>
                  <a:lnTo>
                    <a:pt x="17776" y="3191"/>
                  </a:lnTo>
                  <a:lnTo>
                    <a:pt x="17947" y="4046"/>
                  </a:lnTo>
                  <a:lnTo>
                    <a:pt x="18061" y="4958"/>
                  </a:lnTo>
                  <a:lnTo>
                    <a:pt x="18061" y="5983"/>
                  </a:lnTo>
                  <a:lnTo>
                    <a:pt x="18004" y="7066"/>
                  </a:lnTo>
                  <a:lnTo>
                    <a:pt x="17890" y="8205"/>
                  </a:lnTo>
                  <a:lnTo>
                    <a:pt x="17662" y="9458"/>
                  </a:lnTo>
                  <a:lnTo>
                    <a:pt x="17378" y="10769"/>
                  </a:lnTo>
                  <a:lnTo>
                    <a:pt x="16979" y="12079"/>
                  </a:lnTo>
                  <a:lnTo>
                    <a:pt x="16580" y="13447"/>
                  </a:lnTo>
                  <a:lnTo>
                    <a:pt x="16067" y="14814"/>
                  </a:lnTo>
                  <a:lnTo>
                    <a:pt x="15441" y="16238"/>
                  </a:lnTo>
                  <a:lnTo>
                    <a:pt x="14814" y="17663"/>
                  </a:lnTo>
                  <a:lnTo>
                    <a:pt x="14073" y="19030"/>
                  </a:lnTo>
                  <a:lnTo>
                    <a:pt x="13332" y="20397"/>
                  </a:lnTo>
                  <a:lnTo>
                    <a:pt x="12535" y="21651"/>
                  </a:lnTo>
                  <a:lnTo>
                    <a:pt x="11737" y="22847"/>
                  </a:lnTo>
                  <a:lnTo>
                    <a:pt x="10940" y="23930"/>
                  </a:lnTo>
                  <a:lnTo>
                    <a:pt x="10085" y="24955"/>
                  </a:lnTo>
                  <a:lnTo>
                    <a:pt x="9287" y="25867"/>
                  </a:lnTo>
                  <a:lnTo>
                    <a:pt x="8433" y="26722"/>
                  </a:lnTo>
                  <a:lnTo>
                    <a:pt x="7578" y="27462"/>
                  </a:lnTo>
                  <a:lnTo>
                    <a:pt x="6781" y="28032"/>
                  </a:lnTo>
                  <a:lnTo>
                    <a:pt x="6040" y="28545"/>
                  </a:lnTo>
                  <a:lnTo>
                    <a:pt x="5242" y="28944"/>
                  </a:lnTo>
                  <a:lnTo>
                    <a:pt x="4559" y="29171"/>
                  </a:lnTo>
                  <a:lnTo>
                    <a:pt x="3875" y="29285"/>
                  </a:lnTo>
                  <a:lnTo>
                    <a:pt x="3533" y="29285"/>
                  </a:lnTo>
                  <a:lnTo>
                    <a:pt x="3248" y="29228"/>
                  </a:lnTo>
                  <a:lnTo>
                    <a:pt x="2963" y="29171"/>
                  </a:lnTo>
                  <a:lnTo>
                    <a:pt x="2678" y="29057"/>
                  </a:lnTo>
                  <a:lnTo>
                    <a:pt x="2450" y="28887"/>
                  </a:lnTo>
                  <a:lnTo>
                    <a:pt x="2223" y="28716"/>
                  </a:lnTo>
                  <a:lnTo>
                    <a:pt x="1824" y="28260"/>
                  </a:lnTo>
                  <a:lnTo>
                    <a:pt x="1482" y="27747"/>
                  </a:lnTo>
                  <a:lnTo>
                    <a:pt x="1197" y="27063"/>
                  </a:lnTo>
                  <a:lnTo>
                    <a:pt x="1026" y="26266"/>
                  </a:lnTo>
                  <a:lnTo>
                    <a:pt x="912" y="25354"/>
                  </a:lnTo>
                  <a:lnTo>
                    <a:pt x="855" y="24386"/>
                  </a:lnTo>
                  <a:lnTo>
                    <a:pt x="912" y="23303"/>
                  </a:lnTo>
                  <a:lnTo>
                    <a:pt x="1083" y="22050"/>
                  </a:lnTo>
                  <a:lnTo>
                    <a:pt x="1254" y="20796"/>
                  </a:lnTo>
                  <a:lnTo>
                    <a:pt x="1596" y="19486"/>
                  </a:lnTo>
                  <a:lnTo>
                    <a:pt x="1938" y="18118"/>
                  </a:lnTo>
                  <a:lnTo>
                    <a:pt x="2394" y="16694"/>
                  </a:lnTo>
                  <a:lnTo>
                    <a:pt x="2906" y="15327"/>
                  </a:lnTo>
                  <a:lnTo>
                    <a:pt x="3533" y="13902"/>
                  </a:lnTo>
                  <a:lnTo>
                    <a:pt x="4160" y="12478"/>
                  </a:lnTo>
                  <a:lnTo>
                    <a:pt x="4900" y="11054"/>
                  </a:lnTo>
                  <a:lnTo>
                    <a:pt x="5641" y="9743"/>
                  </a:lnTo>
                  <a:lnTo>
                    <a:pt x="6439" y="8490"/>
                  </a:lnTo>
                  <a:lnTo>
                    <a:pt x="7236" y="7236"/>
                  </a:lnTo>
                  <a:lnTo>
                    <a:pt x="8091" y="6097"/>
                  </a:lnTo>
                  <a:lnTo>
                    <a:pt x="8946" y="5071"/>
                  </a:lnTo>
                  <a:lnTo>
                    <a:pt x="9800" y="4103"/>
                  </a:lnTo>
                  <a:lnTo>
                    <a:pt x="10712" y="3248"/>
                  </a:lnTo>
                  <a:lnTo>
                    <a:pt x="11338" y="2736"/>
                  </a:lnTo>
                  <a:lnTo>
                    <a:pt x="11965" y="2223"/>
                  </a:lnTo>
                  <a:lnTo>
                    <a:pt x="12592" y="1824"/>
                  </a:lnTo>
                  <a:lnTo>
                    <a:pt x="13162" y="1482"/>
                  </a:lnTo>
                  <a:lnTo>
                    <a:pt x="13731" y="1197"/>
                  </a:lnTo>
                  <a:lnTo>
                    <a:pt x="14244" y="1026"/>
                  </a:lnTo>
                  <a:lnTo>
                    <a:pt x="14814" y="912"/>
                  </a:lnTo>
                  <a:lnTo>
                    <a:pt x="15270" y="855"/>
                  </a:lnTo>
                  <a:close/>
                  <a:moveTo>
                    <a:pt x="14928" y="1"/>
                  </a:moveTo>
                  <a:lnTo>
                    <a:pt x="14529" y="58"/>
                  </a:lnTo>
                  <a:lnTo>
                    <a:pt x="13731" y="286"/>
                  </a:lnTo>
                  <a:lnTo>
                    <a:pt x="12877" y="628"/>
                  </a:lnTo>
                  <a:lnTo>
                    <a:pt x="11965" y="1140"/>
                  </a:lnTo>
                  <a:lnTo>
                    <a:pt x="11054" y="1824"/>
                  </a:lnTo>
                  <a:lnTo>
                    <a:pt x="10085" y="2622"/>
                  </a:lnTo>
                  <a:lnTo>
                    <a:pt x="9173" y="3533"/>
                  </a:lnTo>
                  <a:lnTo>
                    <a:pt x="8319" y="4502"/>
                  </a:lnTo>
                  <a:lnTo>
                    <a:pt x="7407" y="5584"/>
                  </a:lnTo>
                  <a:lnTo>
                    <a:pt x="6553" y="6724"/>
                  </a:lnTo>
                  <a:lnTo>
                    <a:pt x="5698" y="7977"/>
                  </a:lnTo>
                  <a:lnTo>
                    <a:pt x="4900" y="9288"/>
                  </a:lnTo>
                  <a:lnTo>
                    <a:pt x="4103" y="10655"/>
                  </a:lnTo>
                  <a:lnTo>
                    <a:pt x="3362" y="12079"/>
                  </a:lnTo>
                  <a:lnTo>
                    <a:pt x="2735" y="13561"/>
                  </a:lnTo>
                  <a:lnTo>
                    <a:pt x="2109" y="14985"/>
                  </a:lnTo>
                  <a:lnTo>
                    <a:pt x="1539" y="16466"/>
                  </a:lnTo>
                  <a:lnTo>
                    <a:pt x="1083" y="17891"/>
                  </a:lnTo>
                  <a:lnTo>
                    <a:pt x="741" y="19258"/>
                  </a:lnTo>
                  <a:lnTo>
                    <a:pt x="399" y="20625"/>
                  </a:lnTo>
                  <a:lnTo>
                    <a:pt x="172" y="21936"/>
                  </a:lnTo>
                  <a:lnTo>
                    <a:pt x="58" y="23246"/>
                  </a:lnTo>
                  <a:lnTo>
                    <a:pt x="1" y="24443"/>
                  </a:lnTo>
                  <a:lnTo>
                    <a:pt x="58" y="25582"/>
                  </a:lnTo>
                  <a:lnTo>
                    <a:pt x="229" y="26608"/>
                  </a:lnTo>
                  <a:lnTo>
                    <a:pt x="456" y="27519"/>
                  </a:lnTo>
                  <a:lnTo>
                    <a:pt x="741" y="28260"/>
                  </a:lnTo>
                  <a:lnTo>
                    <a:pt x="969" y="28602"/>
                  </a:lnTo>
                  <a:lnTo>
                    <a:pt x="1197" y="28944"/>
                  </a:lnTo>
                  <a:lnTo>
                    <a:pt x="1425" y="29171"/>
                  </a:lnTo>
                  <a:lnTo>
                    <a:pt x="1710" y="29456"/>
                  </a:lnTo>
                  <a:lnTo>
                    <a:pt x="1995" y="29627"/>
                  </a:lnTo>
                  <a:lnTo>
                    <a:pt x="2280" y="29798"/>
                  </a:lnTo>
                  <a:lnTo>
                    <a:pt x="2621" y="29969"/>
                  </a:lnTo>
                  <a:lnTo>
                    <a:pt x="2963" y="30026"/>
                  </a:lnTo>
                  <a:lnTo>
                    <a:pt x="3305" y="30140"/>
                  </a:lnTo>
                  <a:lnTo>
                    <a:pt x="3704" y="30140"/>
                  </a:lnTo>
                  <a:lnTo>
                    <a:pt x="4331" y="30083"/>
                  </a:lnTo>
                  <a:lnTo>
                    <a:pt x="5071" y="29912"/>
                  </a:lnTo>
                  <a:lnTo>
                    <a:pt x="5755" y="29627"/>
                  </a:lnTo>
                  <a:lnTo>
                    <a:pt x="6496" y="29285"/>
                  </a:lnTo>
                  <a:lnTo>
                    <a:pt x="7293" y="28773"/>
                  </a:lnTo>
                  <a:lnTo>
                    <a:pt x="8034" y="28203"/>
                  </a:lnTo>
                  <a:lnTo>
                    <a:pt x="8832" y="27519"/>
                  </a:lnTo>
                  <a:lnTo>
                    <a:pt x="9629" y="26779"/>
                  </a:lnTo>
                  <a:lnTo>
                    <a:pt x="10370" y="25981"/>
                  </a:lnTo>
                  <a:lnTo>
                    <a:pt x="11167" y="25069"/>
                  </a:lnTo>
                  <a:lnTo>
                    <a:pt x="11965" y="24044"/>
                  </a:lnTo>
                  <a:lnTo>
                    <a:pt x="12706" y="22961"/>
                  </a:lnTo>
                  <a:lnTo>
                    <a:pt x="13446" y="21822"/>
                  </a:lnTo>
                  <a:lnTo>
                    <a:pt x="14187" y="20625"/>
                  </a:lnTo>
                  <a:lnTo>
                    <a:pt x="14928" y="19372"/>
                  </a:lnTo>
                  <a:lnTo>
                    <a:pt x="15554" y="18062"/>
                  </a:lnTo>
                  <a:lnTo>
                    <a:pt x="16295" y="16523"/>
                  </a:lnTo>
                  <a:lnTo>
                    <a:pt x="16922" y="14985"/>
                  </a:lnTo>
                  <a:lnTo>
                    <a:pt x="17492" y="13447"/>
                  </a:lnTo>
                  <a:lnTo>
                    <a:pt x="17947" y="12022"/>
                  </a:lnTo>
                  <a:lnTo>
                    <a:pt x="18289" y="10598"/>
                  </a:lnTo>
                  <a:lnTo>
                    <a:pt x="18574" y="9231"/>
                  </a:lnTo>
                  <a:lnTo>
                    <a:pt x="18802" y="7920"/>
                  </a:lnTo>
                  <a:lnTo>
                    <a:pt x="18916" y="6724"/>
                  </a:lnTo>
                  <a:lnTo>
                    <a:pt x="18973" y="5527"/>
                  </a:lnTo>
                  <a:lnTo>
                    <a:pt x="18916" y="4445"/>
                  </a:lnTo>
                  <a:lnTo>
                    <a:pt x="18745" y="3476"/>
                  </a:lnTo>
                  <a:lnTo>
                    <a:pt x="18517" y="2622"/>
                  </a:lnTo>
                  <a:lnTo>
                    <a:pt x="18175" y="1881"/>
                  </a:lnTo>
                  <a:lnTo>
                    <a:pt x="18004" y="1539"/>
                  </a:lnTo>
                  <a:lnTo>
                    <a:pt x="17776" y="1197"/>
                  </a:lnTo>
                  <a:lnTo>
                    <a:pt x="17549" y="912"/>
                  </a:lnTo>
                  <a:lnTo>
                    <a:pt x="17264" y="684"/>
                  </a:lnTo>
                  <a:lnTo>
                    <a:pt x="16979" y="514"/>
                  </a:lnTo>
                  <a:lnTo>
                    <a:pt x="16694" y="286"/>
                  </a:lnTo>
                  <a:lnTo>
                    <a:pt x="16352" y="172"/>
                  </a:lnTo>
                  <a:lnTo>
                    <a:pt x="16010" y="58"/>
                  </a:lnTo>
                  <a:lnTo>
                    <a:pt x="1566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5" name="Google Shape;965;p45"/>
            <p:cNvSpPr/>
            <p:nvPr/>
          </p:nvSpPr>
          <p:spPr>
            <a:xfrm>
              <a:off x="6449300" y="4122300"/>
              <a:ext cx="341875" cy="539850"/>
            </a:xfrm>
            <a:custGeom>
              <a:avLst/>
              <a:gdLst/>
              <a:ahLst/>
              <a:cxnLst/>
              <a:rect l="l" t="t" r="r" b="b"/>
              <a:pathLst>
                <a:path w="13675" h="21594" extrusionOk="0">
                  <a:moveTo>
                    <a:pt x="10939" y="855"/>
                  </a:moveTo>
                  <a:lnTo>
                    <a:pt x="11338" y="912"/>
                  </a:lnTo>
                  <a:lnTo>
                    <a:pt x="11623" y="1026"/>
                  </a:lnTo>
                  <a:lnTo>
                    <a:pt x="11965" y="1197"/>
                  </a:lnTo>
                  <a:lnTo>
                    <a:pt x="12193" y="1539"/>
                  </a:lnTo>
                  <a:lnTo>
                    <a:pt x="12421" y="1881"/>
                  </a:lnTo>
                  <a:lnTo>
                    <a:pt x="12592" y="2394"/>
                  </a:lnTo>
                  <a:lnTo>
                    <a:pt x="12763" y="2906"/>
                  </a:lnTo>
                  <a:lnTo>
                    <a:pt x="12820" y="3533"/>
                  </a:lnTo>
                  <a:lnTo>
                    <a:pt x="12820" y="4217"/>
                  </a:lnTo>
                  <a:lnTo>
                    <a:pt x="12820" y="4958"/>
                  </a:lnTo>
                  <a:lnTo>
                    <a:pt x="12706" y="5812"/>
                  </a:lnTo>
                  <a:lnTo>
                    <a:pt x="12535" y="6724"/>
                  </a:lnTo>
                  <a:lnTo>
                    <a:pt x="12364" y="7635"/>
                  </a:lnTo>
                  <a:lnTo>
                    <a:pt x="12079" y="8604"/>
                  </a:lnTo>
                  <a:lnTo>
                    <a:pt x="11737" y="9572"/>
                  </a:lnTo>
                  <a:lnTo>
                    <a:pt x="11395" y="10598"/>
                  </a:lnTo>
                  <a:lnTo>
                    <a:pt x="10996" y="11567"/>
                  </a:lnTo>
                  <a:lnTo>
                    <a:pt x="10541" y="12592"/>
                  </a:lnTo>
                  <a:lnTo>
                    <a:pt x="10028" y="13561"/>
                  </a:lnTo>
                  <a:lnTo>
                    <a:pt x="9458" y="14529"/>
                  </a:lnTo>
                  <a:lnTo>
                    <a:pt x="8945" y="15384"/>
                  </a:lnTo>
                  <a:lnTo>
                    <a:pt x="8376" y="16238"/>
                  </a:lnTo>
                  <a:lnTo>
                    <a:pt x="7749" y="17036"/>
                  </a:lnTo>
                  <a:lnTo>
                    <a:pt x="7179" y="17777"/>
                  </a:lnTo>
                  <a:lnTo>
                    <a:pt x="6552" y="18460"/>
                  </a:lnTo>
                  <a:lnTo>
                    <a:pt x="5926" y="19087"/>
                  </a:lnTo>
                  <a:lnTo>
                    <a:pt x="5356" y="19543"/>
                  </a:lnTo>
                  <a:lnTo>
                    <a:pt x="4786" y="19942"/>
                  </a:lnTo>
                  <a:lnTo>
                    <a:pt x="4273" y="20284"/>
                  </a:lnTo>
                  <a:lnTo>
                    <a:pt x="3761" y="20511"/>
                  </a:lnTo>
                  <a:lnTo>
                    <a:pt x="3305" y="20682"/>
                  </a:lnTo>
                  <a:lnTo>
                    <a:pt x="2849" y="20739"/>
                  </a:lnTo>
                  <a:lnTo>
                    <a:pt x="2450" y="20682"/>
                  </a:lnTo>
                  <a:lnTo>
                    <a:pt x="2108" y="20568"/>
                  </a:lnTo>
                  <a:lnTo>
                    <a:pt x="1767" y="20341"/>
                  </a:lnTo>
                  <a:lnTo>
                    <a:pt x="1482" y="20056"/>
                  </a:lnTo>
                  <a:lnTo>
                    <a:pt x="1311" y="19657"/>
                  </a:lnTo>
                  <a:lnTo>
                    <a:pt x="1140" y="19201"/>
                  </a:lnTo>
                  <a:lnTo>
                    <a:pt x="969" y="18688"/>
                  </a:lnTo>
                  <a:lnTo>
                    <a:pt x="912" y="18062"/>
                  </a:lnTo>
                  <a:lnTo>
                    <a:pt x="912" y="17378"/>
                  </a:lnTo>
                  <a:lnTo>
                    <a:pt x="912" y="16637"/>
                  </a:lnTo>
                  <a:lnTo>
                    <a:pt x="1026" y="15783"/>
                  </a:lnTo>
                  <a:lnTo>
                    <a:pt x="1197" y="14871"/>
                  </a:lnTo>
                  <a:lnTo>
                    <a:pt x="1368" y="13959"/>
                  </a:lnTo>
                  <a:lnTo>
                    <a:pt x="1653" y="12991"/>
                  </a:lnTo>
                  <a:lnTo>
                    <a:pt x="1938" y="12022"/>
                  </a:lnTo>
                  <a:lnTo>
                    <a:pt x="2336" y="10997"/>
                  </a:lnTo>
                  <a:lnTo>
                    <a:pt x="2735" y="10028"/>
                  </a:lnTo>
                  <a:lnTo>
                    <a:pt x="3191" y="9003"/>
                  </a:lnTo>
                  <a:lnTo>
                    <a:pt x="3704" y="8034"/>
                  </a:lnTo>
                  <a:lnTo>
                    <a:pt x="4273" y="7066"/>
                  </a:lnTo>
                  <a:lnTo>
                    <a:pt x="4786" y="6211"/>
                  </a:lnTo>
                  <a:lnTo>
                    <a:pt x="5356" y="5356"/>
                  </a:lnTo>
                  <a:lnTo>
                    <a:pt x="5983" y="4559"/>
                  </a:lnTo>
                  <a:lnTo>
                    <a:pt x="6552" y="3818"/>
                  </a:lnTo>
                  <a:lnTo>
                    <a:pt x="7179" y="3134"/>
                  </a:lnTo>
                  <a:lnTo>
                    <a:pt x="7806" y="2508"/>
                  </a:lnTo>
                  <a:lnTo>
                    <a:pt x="8660" y="1824"/>
                  </a:lnTo>
                  <a:lnTo>
                    <a:pt x="9116" y="1539"/>
                  </a:lnTo>
                  <a:lnTo>
                    <a:pt x="9515" y="1311"/>
                  </a:lnTo>
                  <a:lnTo>
                    <a:pt x="9914" y="1083"/>
                  </a:lnTo>
                  <a:lnTo>
                    <a:pt x="10256" y="969"/>
                  </a:lnTo>
                  <a:lnTo>
                    <a:pt x="10655" y="912"/>
                  </a:lnTo>
                  <a:lnTo>
                    <a:pt x="10939" y="855"/>
                  </a:lnTo>
                  <a:close/>
                  <a:moveTo>
                    <a:pt x="10996" y="1"/>
                  </a:moveTo>
                  <a:lnTo>
                    <a:pt x="10427" y="58"/>
                  </a:lnTo>
                  <a:lnTo>
                    <a:pt x="9857" y="172"/>
                  </a:lnTo>
                  <a:lnTo>
                    <a:pt x="9230" y="457"/>
                  </a:lnTo>
                  <a:lnTo>
                    <a:pt x="8546" y="855"/>
                  </a:lnTo>
                  <a:lnTo>
                    <a:pt x="7920" y="1311"/>
                  </a:lnTo>
                  <a:lnTo>
                    <a:pt x="7236" y="1881"/>
                  </a:lnTo>
                  <a:lnTo>
                    <a:pt x="6552" y="2508"/>
                  </a:lnTo>
                  <a:lnTo>
                    <a:pt x="5926" y="3191"/>
                  </a:lnTo>
                  <a:lnTo>
                    <a:pt x="5299" y="3989"/>
                  </a:lnTo>
                  <a:lnTo>
                    <a:pt x="4672" y="4787"/>
                  </a:lnTo>
                  <a:lnTo>
                    <a:pt x="4103" y="5698"/>
                  </a:lnTo>
                  <a:lnTo>
                    <a:pt x="3476" y="6610"/>
                  </a:lnTo>
                  <a:lnTo>
                    <a:pt x="2963" y="7635"/>
                  </a:lnTo>
                  <a:lnTo>
                    <a:pt x="2450" y="8604"/>
                  </a:lnTo>
                  <a:lnTo>
                    <a:pt x="1938" y="9686"/>
                  </a:lnTo>
                  <a:lnTo>
                    <a:pt x="1539" y="10712"/>
                  </a:lnTo>
                  <a:lnTo>
                    <a:pt x="1140" y="11737"/>
                  </a:lnTo>
                  <a:lnTo>
                    <a:pt x="798" y="12763"/>
                  </a:lnTo>
                  <a:lnTo>
                    <a:pt x="513" y="13732"/>
                  </a:lnTo>
                  <a:lnTo>
                    <a:pt x="342" y="14700"/>
                  </a:lnTo>
                  <a:lnTo>
                    <a:pt x="171" y="15669"/>
                  </a:lnTo>
                  <a:lnTo>
                    <a:pt x="57" y="16580"/>
                  </a:lnTo>
                  <a:lnTo>
                    <a:pt x="0" y="17435"/>
                  </a:lnTo>
                  <a:lnTo>
                    <a:pt x="57" y="18289"/>
                  </a:lnTo>
                  <a:lnTo>
                    <a:pt x="171" y="19030"/>
                  </a:lnTo>
                  <a:lnTo>
                    <a:pt x="342" y="19657"/>
                  </a:lnTo>
                  <a:lnTo>
                    <a:pt x="570" y="20227"/>
                  </a:lnTo>
                  <a:lnTo>
                    <a:pt x="912" y="20682"/>
                  </a:lnTo>
                  <a:lnTo>
                    <a:pt x="1254" y="21081"/>
                  </a:lnTo>
                  <a:lnTo>
                    <a:pt x="1710" y="21366"/>
                  </a:lnTo>
                  <a:lnTo>
                    <a:pt x="2222" y="21537"/>
                  </a:lnTo>
                  <a:lnTo>
                    <a:pt x="2735" y="21594"/>
                  </a:lnTo>
                  <a:lnTo>
                    <a:pt x="3191" y="21537"/>
                  </a:lnTo>
                  <a:lnTo>
                    <a:pt x="3590" y="21480"/>
                  </a:lnTo>
                  <a:lnTo>
                    <a:pt x="4046" y="21309"/>
                  </a:lnTo>
                  <a:lnTo>
                    <a:pt x="4501" y="21138"/>
                  </a:lnTo>
                  <a:lnTo>
                    <a:pt x="5014" y="20853"/>
                  </a:lnTo>
                  <a:lnTo>
                    <a:pt x="5470" y="20511"/>
                  </a:lnTo>
                  <a:lnTo>
                    <a:pt x="5983" y="20170"/>
                  </a:lnTo>
                  <a:lnTo>
                    <a:pt x="6495" y="19714"/>
                  </a:lnTo>
                  <a:lnTo>
                    <a:pt x="7179" y="19087"/>
                  </a:lnTo>
                  <a:lnTo>
                    <a:pt x="7806" y="18346"/>
                  </a:lnTo>
                  <a:lnTo>
                    <a:pt x="8433" y="17606"/>
                  </a:lnTo>
                  <a:lnTo>
                    <a:pt x="9059" y="16751"/>
                  </a:lnTo>
                  <a:lnTo>
                    <a:pt x="9629" y="15897"/>
                  </a:lnTo>
                  <a:lnTo>
                    <a:pt x="10199" y="14928"/>
                  </a:lnTo>
                  <a:lnTo>
                    <a:pt x="10768" y="13959"/>
                  </a:lnTo>
                  <a:lnTo>
                    <a:pt x="11281" y="12934"/>
                  </a:lnTo>
                  <a:lnTo>
                    <a:pt x="11794" y="11908"/>
                  </a:lnTo>
                  <a:lnTo>
                    <a:pt x="12193" y="10883"/>
                  </a:lnTo>
                  <a:lnTo>
                    <a:pt x="12592" y="9857"/>
                  </a:lnTo>
                  <a:lnTo>
                    <a:pt x="12933" y="8832"/>
                  </a:lnTo>
                  <a:lnTo>
                    <a:pt x="13218" y="7863"/>
                  </a:lnTo>
                  <a:lnTo>
                    <a:pt x="13389" y="6838"/>
                  </a:lnTo>
                  <a:lnTo>
                    <a:pt x="13560" y="5926"/>
                  </a:lnTo>
                  <a:lnTo>
                    <a:pt x="13674" y="5015"/>
                  </a:lnTo>
                  <a:lnTo>
                    <a:pt x="13674" y="4103"/>
                  </a:lnTo>
                  <a:lnTo>
                    <a:pt x="13674" y="3305"/>
                  </a:lnTo>
                  <a:lnTo>
                    <a:pt x="13560" y="2565"/>
                  </a:lnTo>
                  <a:lnTo>
                    <a:pt x="13389" y="1938"/>
                  </a:lnTo>
                  <a:lnTo>
                    <a:pt x="13161" y="1368"/>
                  </a:lnTo>
                  <a:lnTo>
                    <a:pt x="12820" y="855"/>
                  </a:lnTo>
                  <a:lnTo>
                    <a:pt x="12478" y="514"/>
                  </a:lnTo>
                  <a:lnTo>
                    <a:pt x="12022" y="229"/>
                  </a:lnTo>
                  <a:lnTo>
                    <a:pt x="11509" y="58"/>
                  </a:lnTo>
                  <a:lnTo>
                    <a:pt x="1099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966" name="Google Shape;966;p45"/>
          <p:cNvGrpSpPr/>
          <p:nvPr/>
        </p:nvGrpSpPr>
        <p:grpSpPr>
          <a:xfrm rot="-5400000">
            <a:off x="725255" y="1233484"/>
            <a:ext cx="2885073" cy="2885073"/>
            <a:chOff x="-864657" y="960560"/>
            <a:chExt cx="2028456" cy="2028456"/>
          </a:xfrm>
        </p:grpSpPr>
        <p:sp>
          <p:nvSpPr>
            <p:cNvPr id="967" name="Google Shape;967;p45"/>
            <p:cNvSpPr/>
            <p:nvPr/>
          </p:nvSpPr>
          <p:spPr>
            <a:xfrm>
              <a:off x="-768275" y="1057025"/>
              <a:ext cx="1835400" cy="1835400"/>
            </a:xfrm>
            <a:prstGeom prst="ellipse">
              <a:avLst/>
            </a:prstGeom>
            <a:solidFill>
              <a:srgbClr val="FFFFFF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8" name="Google Shape;968;p45"/>
            <p:cNvSpPr/>
            <p:nvPr/>
          </p:nvSpPr>
          <p:spPr>
            <a:xfrm rot="-1943498">
              <a:off x="-585318" y="1239898"/>
              <a:ext cx="1469779" cy="1469779"/>
            </a:xfrm>
            <a:custGeom>
              <a:avLst/>
              <a:gdLst/>
              <a:ahLst/>
              <a:cxnLst/>
              <a:rect l="l" t="t" r="r" b="b"/>
              <a:pathLst>
                <a:path w="33898" h="33898" extrusionOk="0">
                  <a:moveTo>
                    <a:pt x="17050" y="1"/>
                  </a:moveTo>
                  <a:lnTo>
                    <a:pt x="16360" y="41"/>
                  </a:lnTo>
                  <a:lnTo>
                    <a:pt x="15630" y="82"/>
                  </a:lnTo>
                  <a:lnTo>
                    <a:pt x="14899" y="122"/>
                  </a:lnTo>
                  <a:lnTo>
                    <a:pt x="14168" y="244"/>
                  </a:lnTo>
                  <a:lnTo>
                    <a:pt x="13478" y="366"/>
                  </a:lnTo>
                  <a:lnTo>
                    <a:pt x="12788" y="528"/>
                  </a:lnTo>
                  <a:lnTo>
                    <a:pt x="12098" y="731"/>
                  </a:lnTo>
                  <a:lnTo>
                    <a:pt x="11408" y="975"/>
                  </a:lnTo>
                  <a:lnTo>
                    <a:pt x="10718" y="1218"/>
                  </a:lnTo>
                  <a:lnTo>
                    <a:pt x="10027" y="1503"/>
                  </a:lnTo>
                  <a:lnTo>
                    <a:pt x="9378" y="1827"/>
                  </a:lnTo>
                  <a:lnTo>
                    <a:pt x="8728" y="2152"/>
                  </a:lnTo>
                  <a:lnTo>
                    <a:pt x="8079" y="2517"/>
                  </a:lnTo>
                  <a:lnTo>
                    <a:pt x="7145" y="3126"/>
                  </a:lnTo>
                  <a:lnTo>
                    <a:pt x="6293" y="3817"/>
                  </a:lnTo>
                  <a:lnTo>
                    <a:pt x="5440" y="4507"/>
                  </a:lnTo>
                  <a:lnTo>
                    <a:pt x="4709" y="5278"/>
                  </a:lnTo>
                  <a:lnTo>
                    <a:pt x="3979" y="6049"/>
                  </a:lnTo>
                  <a:lnTo>
                    <a:pt x="3329" y="6902"/>
                  </a:lnTo>
                  <a:lnTo>
                    <a:pt x="2720" y="7754"/>
                  </a:lnTo>
                  <a:lnTo>
                    <a:pt x="2193" y="8647"/>
                  </a:lnTo>
                  <a:lnTo>
                    <a:pt x="1705" y="9581"/>
                  </a:lnTo>
                  <a:lnTo>
                    <a:pt x="1259" y="10515"/>
                  </a:lnTo>
                  <a:lnTo>
                    <a:pt x="934" y="11489"/>
                  </a:lnTo>
                  <a:lnTo>
                    <a:pt x="609" y="12504"/>
                  </a:lnTo>
                  <a:lnTo>
                    <a:pt x="366" y="13519"/>
                  </a:lnTo>
                  <a:lnTo>
                    <a:pt x="203" y="14534"/>
                  </a:lnTo>
                  <a:lnTo>
                    <a:pt x="82" y="15549"/>
                  </a:lnTo>
                  <a:lnTo>
                    <a:pt x="0" y="16604"/>
                  </a:lnTo>
                  <a:lnTo>
                    <a:pt x="0" y="17578"/>
                  </a:lnTo>
                  <a:lnTo>
                    <a:pt x="82" y="18553"/>
                  </a:lnTo>
                  <a:lnTo>
                    <a:pt x="203" y="19527"/>
                  </a:lnTo>
                  <a:lnTo>
                    <a:pt x="366" y="20501"/>
                  </a:lnTo>
                  <a:lnTo>
                    <a:pt x="528" y="21191"/>
                  </a:lnTo>
                  <a:lnTo>
                    <a:pt x="731" y="21841"/>
                  </a:lnTo>
                  <a:lnTo>
                    <a:pt x="934" y="22531"/>
                  </a:lnTo>
                  <a:lnTo>
                    <a:pt x="1218" y="23221"/>
                  </a:lnTo>
                  <a:lnTo>
                    <a:pt x="1502" y="23871"/>
                  </a:lnTo>
                  <a:lnTo>
                    <a:pt x="1787" y="24561"/>
                  </a:lnTo>
                  <a:lnTo>
                    <a:pt x="2152" y="25210"/>
                  </a:lnTo>
                  <a:lnTo>
                    <a:pt x="2517" y="25819"/>
                  </a:lnTo>
                  <a:lnTo>
                    <a:pt x="3086" y="26712"/>
                  </a:lnTo>
                  <a:lnTo>
                    <a:pt x="3695" y="27524"/>
                  </a:lnTo>
                  <a:lnTo>
                    <a:pt x="4344" y="28295"/>
                  </a:lnTo>
                  <a:lnTo>
                    <a:pt x="5075" y="29026"/>
                  </a:lnTo>
                  <a:lnTo>
                    <a:pt x="5806" y="29716"/>
                  </a:lnTo>
                  <a:lnTo>
                    <a:pt x="6536" y="30325"/>
                  </a:lnTo>
                  <a:lnTo>
                    <a:pt x="7348" y="30934"/>
                  </a:lnTo>
                  <a:lnTo>
                    <a:pt x="8160" y="31462"/>
                  </a:lnTo>
                  <a:lnTo>
                    <a:pt x="9053" y="31949"/>
                  </a:lnTo>
                  <a:lnTo>
                    <a:pt x="9906" y="32355"/>
                  </a:lnTo>
                  <a:lnTo>
                    <a:pt x="10758" y="32720"/>
                  </a:lnTo>
                  <a:lnTo>
                    <a:pt x="11651" y="33045"/>
                  </a:lnTo>
                  <a:lnTo>
                    <a:pt x="12585" y="33329"/>
                  </a:lnTo>
                  <a:lnTo>
                    <a:pt x="13519" y="33573"/>
                  </a:lnTo>
                  <a:lnTo>
                    <a:pt x="14452" y="33735"/>
                  </a:lnTo>
                  <a:lnTo>
                    <a:pt x="15386" y="33816"/>
                  </a:lnTo>
                  <a:lnTo>
                    <a:pt x="16320" y="33898"/>
                  </a:lnTo>
                  <a:lnTo>
                    <a:pt x="17862" y="33898"/>
                  </a:lnTo>
                  <a:lnTo>
                    <a:pt x="18918" y="33816"/>
                  </a:lnTo>
                  <a:lnTo>
                    <a:pt x="19933" y="33654"/>
                  </a:lnTo>
                  <a:lnTo>
                    <a:pt x="20948" y="33451"/>
                  </a:lnTo>
                  <a:lnTo>
                    <a:pt x="21962" y="33167"/>
                  </a:lnTo>
                  <a:lnTo>
                    <a:pt x="22937" y="32801"/>
                  </a:lnTo>
                  <a:lnTo>
                    <a:pt x="23911" y="32396"/>
                  </a:lnTo>
                  <a:lnTo>
                    <a:pt x="24885" y="31949"/>
                  </a:lnTo>
                  <a:lnTo>
                    <a:pt x="25819" y="31381"/>
                  </a:lnTo>
                  <a:lnTo>
                    <a:pt x="26468" y="31015"/>
                  </a:lnTo>
                  <a:lnTo>
                    <a:pt x="27037" y="30569"/>
                  </a:lnTo>
                  <a:lnTo>
                    <a:pt x="27605" y="30122"/>
                  </a:lnTo>
                  <a:lnTo>
                    <a:pt x="28173" y="29676"/>
                  </a:lnTo>
                  <a:lnTo>
                    <a:pt x="28701" y="29189"/>
                  </a:lnTo>
                  <a:lnTo>
                    <a:pt x="29188" y="28701"/>
                  </a:lnTo>
                  <a:lnTo>
                    <a:pt x="29676" y="28174"/>
                  </a:lnTo>
                  <a:lnTo>
                    <a:pt x="30122" y="27605"/>
                  </a:lnTo>
                  <a:lnTo>
                    <a:pt x="30569" y="27078"/>
                  </a:lnTo>
                  <a:lnTo>
                    <a:pt x="30975" y="26509"/>
                  </a:lnTo>
                  <a:lnTo>
                    <a:pt x="31340" y="25941"/>
                  </a:lnTo>
                  <a:lnTo>
                    <a:pt x="31705" y="25332"/>
                  </a:lnTo>
                  <a:lnTo>
                    <a:pt x="32030" y="24723"/>
                  </a:lnTo>
                  <a:lnTo>
                    <a:pt x="32314" y="24114"/>
                  </a:lnTo>
                  <a:lnTo>
                    <a:pt x="32598" y="23465"/>
                  </a:lnTo>
                  <a:lnTo>
                    <a:pt x="32842" y="22815"/>
                  </a:lnTo>
                  <a:lnTo>
                    <a:pt x="33086" y="22166"/>
                  </a:lnTo>
                  <a:lnTo>
                    <a:pt x="33288" y="21516"/>
                  </a:lnTo>
                  <a:lnTo>
                    <a:pt x="33451" y="20866"/>
                  </a:lnTo>
                  <a:lnTo>
                    <a:pt x="33573" y="20176"/>
                  </a:lnTo>
                  <a:lnTo>
                    <a:pt x="33694" y="19486"/>
                  </a:lnTo>
                  <a:lnTo>
                    <a:pt x="33776" y="18837"/>
                  </a:lnTo>
                  <a:lnTo>
                    <a:pt x="33857" y="18147"/>
                  </a:lnTo>
                  <a:lnTo>
                    <a:pt x="33897" y="17457"/>
                  </a:lnTo>
                  <a:lnTo>
                    <a:pt x="33897" y="16766"/>
                  </a:lnTo>
                  <a:lnTo>
                    <a:pt x="33857" y="16076"/>
                  </a:lnTo>
                  <a:lnTo>
                    <a:pt x="33816" y="15386"/>
                  </a:lnTo>
                  <a:lnTo>
                    <a:pt x="33735" y="14696"/>
                  </a:lnTo>
                  <a:lnTo>
                    <a:pt x="33654" y="14006"/>
                  </a:lnTo>
                  <a:lnTo>
                    <a:pt x="33491" y="13316"/>
                  </a:lnTo>
                  <a:lnTo>
                    <a:pt x="33329" y="12626"/>
                  </a:lnTo>
                  <a:lnTo>
                    <a:pt x="33126" y="11936"/>
                  </a:lnTo>
                  <a:lnTo>
                    <a:pt x="32801" y="10961"/>
                  </a:lnTo>
                  <a:lnTo>
                    <a:pt x="32395" y="9987"/>
                  </a:lnTo>
                  <a:lnTo>
                    <a:pt x="31908" y="9013"/>
                  </a:lnTo>
                  <a:lnTo>
                    <a:pt x="31381" y="8079"/>
                  </a:lnTo>
                  <a:lnTo>
                    <a:pt x="31015" y="7470"/>
                  </a:lnTo>
                  <a:lnTo>
                    <a:pt x="30569" y="6902"/>
                  </a:lnTo>
                  <a:lnTo>
                    <a:pt x="29919" y="6049"/>
                  </a:lnTo>
                  <a:lnTo>
                    <a:pt x="29188" y="5278"/>
                  </a:lnTo>
                  <a:lnTo>
                    <a:pt x="28742" y="4791"/>
                  </a:lnTo>
                  <a:lnTo>
                    <a:pt x="28255" y="4344"/>
                  </a:lnTo>
                  <a:lnTo>
                    <a:pt x="27768" y="3898"/>
                  </a:lnTo>
                  <a:lnTo>
                    <a:pt x="27240" y="3492"/>
                  </a:lnTo>
                  <a:lnTo>
                    <a:pt x="26712" y="3126"/>
                  </a:lnTo>
                  <a:lnTo>
                    <a:pt x="26184" y="2761"/>
                  </a:lnTo>
                  <a:lnTo>
                    <a:pt x="25657" y="2436"/>
                  </a:lnTo>
                  <a:lnTo>
                    <a:pt x="25088" y="2112"/>
                  </a:lnTo>
                  <a:lnTo>
                    <a:pt x="24682" y="1909"/>
                  </a:lnTo>
                  <a:lnTo>
                    <a:pt x="24033" y="1584"/>
                  </a:lnTo>
                  <a:lnTo>
                    <a:pt x="23383" y="1300"/>
                  </a:lnTo>
                  <a:lnTo>
                    <a:pt x="22693" y="1015"/>
                  </a:lnTo>
                  <a:lnTo>
                    <a:pt x="22003" y="813"/>
                  </a:lnTo>
                  <a:lnTo>
                    <a:pt x="21313" y="610"/>
                  </a:lnTo>
                  <a:lnTo>
                    <a:pt x="20623" y="447"/>
                  </a:lnTo>
                  <a:lnTo>
                    <a:pt x="19933" y="285"/>
                  </a:lnTo>
                  <a:lnTo>
                    <a:pt x="19202" y="163"/>
                  </a:lnTo>
                  <a:lnTo>
                    <a:pt x="18512" y="82"/>
                  </a:lnTo>
                  <a:lnTo>
                    <a:pt x="17781" y="41"/>
                  </a:lnTo>
                  <a:lnTo>
                    <a:pt x="1705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9" name="Google Shape;969;p45"/>
            <p:cNvSpPr/>
            <p:nvPr/>
          </p:nvSpPr>
          <p:spPr>
            <a:xfrm rot="-1943498">
              <a:off x="-585318" y="1239898"/>
              <a:ext cx="1469779" cy="1469779"/>
            </a:xfrm>
            <a:custGeom>
              <a:avLst/>
              <a:gdLst/>
              <a:ahLst/>
              <a:cxnLst/>
              <a:rect l="l" t="t" r="r" b="b"/>
              <a:pathLst>
                <a:path w="33898" h="33898" fill="none" extrusionOk="0">
                  <a:moveTo>
                    <a:pt x="25819" y="31381"/>
                  </a:moveTo>
                  <a:lnTo>
                    <a:pt x="25819" y="31381"/>
                  </a:lnTo>
                  <a:lnTo>
                    <a:pt x="24885" y="31949"/>
                  </a:lnTo>
                  <a:lnTo>
                    <a:pt x="23911" y="32396"/>
                  </a:lnTo>
                  <a:lnTo>
                    <a:pt x="22937" y="32801"/>
                  </a:lnTo>
                  <a:lnTo>
                    <a:pt x="21962" y="33167"/>
                  </a:lnTo>
                  <a:lnTo>
                    <a:pt x="20948" y="33451"/>
                  </a:lnTo>
                  <a:lnTo>
                    <a:pt x="19933" y="33654"/>
                  </a:lnTo>
                  <a:lnTo>
                    <a:pt x="18918" y="33816"/>
                  </a:lnTo>
                  <a:lnTo>
                    <a:pt x="17862" y="33898"/>
                  </a:lnTo>
                  <a:lnTo>
                    <a:pt x="17862" y="33898"/>
                  </a:lnTo>
                  <a:lnTo>
                    <a:pt x="17091" y="33898"/>
                  </a:lnTo>
                  <a:lnTo>
                    <a:pt x="16320" y="33898"/>
                  </a:lnTo>
                  <a:lnTo>
                    <a:pt x="16320" y="33898"/>
                  </a:lnTo>
                  <a:lnTo>
                    <a:pt x="15386" y="33816"/>
                  </a:lnTo>
                  <a:lnTo>
                    <a:pt x="14452" y="33735"/>
                  </a:lnTo>
                  <a:lnTo>
                    <a:pt x="13519" y="33573"/>
                  </a:lnTo>
                  <a:lnTo>
                    <a:pt x="12585" y="33329"/>
                  </a:lnTo>
                  <a:lnTo>
                    <a:pt x="11651" y="33045"/>
                  </a:lnTo>
                  <a:lnTo>
                    <a:pt x="10758" y="32720"/>
                  </a:lnTo>
                  <a:lnTo>
                    <a:pt x="9906" y="32355"/>
                  </a:lnTo>
                  <a:lnTo>
                    <a:pt x="9053" y="31949"/>
                  </a:lnTo>
                  <a:lnTo>
                    <a:pt x="9053" y="31949"/>
                  </a:lnTo>
                  <a:lnTo>
                    <a:pt x="8160" y="31462"/>
                  </a:lnTo>
                  <a:lnTo>
                    <a:pt x="8160" y="31462"/>
                  </a:lnTo>
                  <a:lnTo>
                    <a:pt x="7348" y="30934"/>
                  </a:lnTo>
                  <a:lnTo>
                    <a:pt x="6536" y="30325"/>
                  </a:lnTo>
                  <a:lnTo>
                    <a:pt x="5806" y="29716"/>
                  </a:lnTo>
                  <a:lnTo>
                    <a:pt x="5075" y="29026"/>
                  </a:lnTo>
                  <a:lnTo>
                    <a:pt x="4344" y="28295"/>
                  </a:lnTo>
                  <a:lnTo>
                    <a:pt x="3695" y="27524"/>
                  </a:lnTo>
                  <a:lnTo>
                    <a:pt x="3086" y="26712"/>
                  </a:lnTo>
                  <a:lnTo>
                    <a:pt x="2517" y="25819"/>
                  </a:lnTo>
                  <a:lnTo>
                    <a:pt x="2517" y="25819"/>
                  </a:lnTo>
                  <a:lnTo>
                    <a:pt x="2152" y="25210"/>
                  </a:lnTo>
                  <a:lnTo>
                    <a:pt x="1787" y="24561"/>
                  </a:lnTo>
                  <a:lnTo>
                    <a:pt x="1502" y="23871"/>
                  </a:lnTo>
                  <a:lnTo>
                    <a:pt x="1218" y="23221"/>
                  </a:lnTo>
                  <a:lnTo>
                    <a:pt x="934" y="22531"/>
                  </a:lnTo>
                  <a:lnTo>
                    <a:pt x="731" y="21841"/>
                  </a:lnTo>
                  <a:lnTo>
                    <a:pt x="528" y="21191"/>
                  </a:lnTo>
                  <a:lnTo>
                    <a:pt x="366" y="20501"/>
                  </a:lnTo>
                  <a:lnTo>
                    <a:pt x="366" y="20501"/>
                  </a:lnTo>
                  <a:lnTo>
                    <a:pt x="203" y="19527"/>
                  </a:lnTo>
                  <a:lnTo>
                    <a:pt x="82" y="18553"/>
                  </a:lnTo>
                  <a:lnTo>
                    <a:pt x="0" y="17578"/>
                  </a:lnTo>
                  <a:lnTo>
                    <a:pt x="0" y="16604"/>
                  </a:lnTo>
                  <a:lnTo>
                    <a:pt x="0" y="16604"/>
                  </a:lnTo>
                  <a:lnTo>
                    <a:pt x="82" y="15549"/>
                  </a:lnTo>
                  <a:lnTo>
                    <a:pt x="203" y="14534"/>
                  </a:lnTo>
                  <a:lnTo>
                    <a:pt x="366" y="13519"/>
                  </a:lnTo>
                  <a:lnTo>
                    <a:pt x="609" y="12504"/>
                  </a:lnTo>
                  <a:lnTo>
                    <a:pt x="934" y="11489"/>
                  </a:lnTo>
                  <a:lnTo>
                    <a:pt x="1259" y="10515"/>
                  </a:lnTo>
                  <a:lnTo>
                    <a:pt x="1705" y="9581"/>
                  </a:lnTo>
                  <a:lnTo>
                    <a:pt x="2193" y="8647"/>
                  </a:lnTo>
                  <a:lnTo>
                    <a:pt x="2720" y="7754"/>
                  </a:lnTo>
                  <a:lnTo>
                    <a:pt x="3329" y="6902"/>
                  </a:lnTo>
                  <a:lnTo>
                    <a:pt x="3979" y="6049"/>
                  </a:lnTo>
                  <a:lnTo>
                    <a:pt x="4709" y="5278"/>
                  </a:lnTo>
                  <a:lnTo>
                    <a:pt x="5440" y="4507"/>
                  </a:lnTo>
                  <a:lnTo>
                    <a:pt x="6293" y="3817"/>
                  </a:lnTo>
                  <a:lnTo>
                    <a:pt x="7145" y="3126"/>
                  </a:lnTo>
                  <a:lnTo>
                    <a:pt x="8079" y="2517"/>
                  </a:lnTo>
                  <a:lnTo>
                    <a:pt x="8079" y="2517"/>
                  </a:lnTo>
                  <a:lnTo>
                    <a:pt x="8728" y="2152"/>
                  </a:lnTo>
                  <a:lnTo>
                    <a:pt x="9378" y="1827"/>
                  </a:lnTo>
                  <a:lnTo>
                    <a:pt x="10027" y="1503"/>
                  </a:lnTo>
                  <a:lnTo>
                    <a:pt x="10718" y="1218"/>
                  </a:lnTo>
                  <a:lnTo>
                    <a:pt x="11408" y="975"/>
                  </a:lnTo>
                  <a:lnTo>
                    <a:pt x="12098" y="731"/>
                  </a:lnTo>
                  <a:lnTo>
                    <a:pt x="12788" y="528"/>
                  </a:lnTo>
                  <a:lnTo>
                    <a:pt x="13478" y="366"/>
                  </a:lnTo>
                  <a:lnTo>
                    <a:pt x="13478" y="366"/>
                  </a:lnTo>
                  <a:lnTo>
                    <a:pt x="14168" y="244"/>
                  </a:lnTo>
                  <a:lnTo>
                    <a:pt x="14899" y="122"/>
                  </a:lnTo>
                  <a:lnTo>
                    <a:pt x="15630" y="82"/>
                  </a:lnTo>
                  <a:lnTo>
                    <a:pt x="16360" y="41"/>
                  </a:lnTo>
                  <a:lnTo>
                    <a:pt x="17050" y="1"/>
                  </a:lnTo>
                  <a:lnTo>
                    <a:pt x="17781" y="41"/>
                  </a:lnTo>
                  <a:lnTo>
                    <a:pt x="18512" y="82"/>
                  </a:lnTo>
                  <a:lnTo>
                    <a:pt x="19202" y="163"/>
                  </a:lnTo>
                  <a:lnTo>
                    <a:pt x="19933" y="285"/>
                  </a:lnTo>
                  <a:lnTo>
                    <a:pt x="20623" y="447"/>
                  </a:lnTo>
                  <a:lnTo>
                    <a:pt x="21313" y="610"/>
                  </a:lnTo>
                  <a:lnTo>
                    <a:pt x="22003" y="813"/>
                  </a:lnTo>
                  <a:lnTo>
                    <a:pt x="22693" y="1015"/>
                  </a:lnTo>
                  <a:lnTo>
                    <a:pt x="23383" y="1300"/>
                  </a:lnTo>
                  <a:lnTo>
                    <a:pt x="24033" y="1584"/>
                  </a:lnTo>
                  <a:lnTo>
                    <a:pt x="24682" y="1909"/>
                  </a:lnTo>
                  <a:lnTo>
                    <a:pt x="24682" y="1909"/>
                  </a:lnTo>
                  <a:lnTo>
                    <a:pt x="25088" y="2112"/>
                  </a:lnTo>
                  <a:lnTo>
                    <a:pt x="25088" y="2112"/>
                  </a:lnTo>
                  <a:lnTo>
                    <a:pt x="25657" y="2436"/>
                  </a:lnTo>
                  <a:lnTo>
                    <a:pt x="26184" y="2761"/>
                  </a:lnTo>
                  <a:lnTo>
                    <a:pt x="26712" y="3126"/>
                  </a:lnTo>
                  <a:lnTo>
                    <a:pt x="27240" y="3492"/>
                  </a:lnTo>
                  <a:lnTo>
                    <a:pt x="27768" y="3898"/>
                  </a:lnTo>
                  <a:lnTo>
                    <a:pt x="28255" y="4344"/>
                  </a:lnTo>
                  <a:lnTo>
                    <a:pt x="28742" y="4791"/>
                  </a:lnTo>
                  <a:lnTo>
                    <a:pt x="29188" y="5278"/>
                  </a:lnTo>
                  <a:lnTo>
                    <a:pt x="29188" y="5278"/>
                  </a:lnTo>
                  <a:lnTo>
                    <a:pt x="29919" y="6049"/>
                  </a:lnTo>
                  <a:lnTo>
                    <a:pt x="30569" y="6902"/>
                  </a:lnTo>
                  <a:lnTo>
                    <a:pt x="30569" y="6902"/>
                  </a:lnTo>
                  <a:lnTo>
                    <a:pt x="31015" y="7470"/>
                  </a:lnTo>
                  <a:lnTo>
                    <a:pt x="31381" y="8079"/>
                  </a:lnTo>
                  <a:lnTo>
                    <a:pt x="31381" y="8079"/>
                  </a:lnTo>
                  <a:lnTo>
                    <a:pt x="31908" y="9013"/>
                  </a:lnTo>
                  <a:lnTo>
                    <a:pt x="32395" y="9987"/>
                  </a:lnTo>
                  <a:lnTo>
                    <a:pt x="32801" y="10961"/>
                  </a:lnTo>
                  <a:lnTo>
                    <a:pt x="33126" y="11936"/>
                  </a:lnTo>
                  <a:lnTo>
                    <a:pt x="33126" y="11936"/>
                  </a:lnTo>
                  <a:lnTo>
                    <a:pt x="33329" y="12626"/>
                  </a:lnTo>
                  <a:lnTo>
                    <a:pt x="33491" y="13316"/>
                  </a:lnTo>
                  <a:lnTo>
                    <a:pt x="33654" y="14006"/>
                  </a:lnTo>
                  <a:lnTo>
                    <a:pt x="33735" y="14696"/>
                  </a:lnTo>
                  <a:lnTo>
                    <a:pt x="33816" y="15386"/>
                  </a:lnTo>
                  <a:lnTo>
                    <a:pt x="33857" y="16076"/>
                  </a:lnTo>
                  <a:lnTo>
                    <a:pt x="33897" y="16766"/>
                  </a:lnTo>
                  <a:lnTo>
                    <a:pt x="33897" y="17457"/>
                  </a:lnTo>
                  <a:lnTo>
                    <a:pt x="33857" y="18147"/>
                  </a:lnTo>
                  <a:lnTo>
                    <a:pt x="33776" y="18837"/>
                  </a:lnTo>
                  <a:lnTo>
                    <a:pt x="33694" y="19486"/>
                  </a:lnTo>
                  <a:lnTo>
                    <a:pt x="33573" y="20176"/>
                  </a:lnTo>
                  <a:lnTo>
                    <a:pt x="33451" y="20866"/>
                  </a:lnTo>
                  <a:lnTo>
                    <a:pt x="33288" y="21516"/>
                  </a:lnTo>
                  <a:lnTo>
                    <a:pt x="33086" y="22166"/>
                  </a:lnTo>
                  <a:lnTo>
                    <a:pt x="32842" y="22815"/>
                  </a:lnTo>
                  <a:lnTo>
                    <a:pt x="32598" y="23465"/>
                  </a:lnTo>
                  <a:lnTo>
                    <a:pt x="32314" y="24114"/>
                  </a:lnTo>
                  <a:lnTo>
                    <a:pt x="32030" y="24723"/>
                  </a:lnTo>
                  <a:lnTo>
                    <a:pt x="31705" y="25332"/>
                  </a:lnTo>
                  <a:lnTo>
                    <a:pt x="31340" y="25941"/>
                  </a:lnTo>
                  <a:lnTo>
                    <a:pt x="30975" y="26509"/>
                  </a:lnTo>
                  <a:lnTo>
                    <a:pt x="30569" y="27078"/>
                  </a:lnTo>
                  <a:lnTo>
                    <a:pt x="30122" y="27605"/>
                  </a:lnTo>
                  <a:lnTo>
                    <a:pt x="29676" y="28174"/>
                  </a:lnTo>
                  <a:lnTo>
                    <a:pt x="29188" y="28701"/>
                  </a:lnTo>
                  <a:lnTo>
                    <a:pt x="28701" y="29189"/>
                  </a:lnTo>
                  <a:lnTo>
                    <a:pt x="28173" y="29676"/>
                  </a:lnTo>
                  <a:lnTo>
                    <a:pt x="27605" y="30122"/>
                  </a:lnTo>
                  <a:lnTo>
                    <a:pt x="27037" y="30569"/>
                  </a:lnTo>
                  <a:lnTo>
                    <a:pt x="26468" y="31015"/>
                  </a:lnTo>
                  <a:lnTo>
                    <a:pt x="25819" y="3138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0" name="Google Shape;970;p45"/>
            <p:cNvSpPr/>
            <p:nvPr/>
          </p:nvSpPr>
          <p:spPr>
            <a:xfrm rot="-1943498">
              <a:off x="-582718" y="1248853"/>
              <a:ext cx="1436349" cy="1469779"/>
            </a:xfrm>
            <a:custGeom>
              <a:avLst/>
              <a:gdLst/>
              <a:ahLst/>
              <a:cxnLst/>
              <a:rect l="l" t="t" r="r" b="b"/>
              <a:pathLst>
                <a:path w="33127" h="33898" fill="none" extrusionOk="0">
                  <a:moveTo>
                    <a:pt x="33126" y="11936"/>
                  </a:moveTo>
                  <a:lnTo>
                    <a:pt x="33126" y="11936"/>
                  </a:lnTo>
                  <a:lnTo>
                    <a:pt x="32761" y="12950"/>
                  </a:lnTo>
                  <a:lnTo>
                    <a:pt x="32517" y="13478"/>
                  </a:lnTo>
                  <a:lnTo>
                    <a:pt x="32274" y="13965"/>
                  </a:lnTo>
                  <a:lnTo>
                    <a:pt x="31989" y="14412"/>
                  </a:lnTo>
                  <a:lnTo>
                    <a:pt x="31705" y="14899"/>
                  </a:lnTo>
                  <a:lnTo>
                    <a:pt x="31381" y="15305"/>
                  </a:lnTo>
                  <a:lnTo>
                    <a:pt x="31015" y="15711"/>
                  </a:lnTo>
                  <a:lnTo>
                    <a:pt x="31015" y="15711"/>
                  </a:lnTo>
                  <a:lnTo>
                    <a:pt x="30569" y="16157"/>
                  </a:lnTo>
                  <a:lnTo>
                    <a:pt x="30122" y="16563"/>
                  </a:lnTo>
                  <a:lnTo>
                    <a:pt x="29919" y="16766"/>
                  </a:lnTo>
                  <a:lnTo>
                    <a:pt x="29716" y="16969"/>
                  </a:lnTo>
                  <a:lnTo>
                    <a:pt x="29513" y="17213"/>
                  </a:lnTo>
                  <a:lnTo>
                    <a:pt x="29391" y="17497"/>
                  </a:lnTo>
                  <a:lnTo>
                    <a:pt x="29391" y="17497"/>
                  </a:lnTo>
                  <a:lnTo>
                    <a:pt x="29270" y="17741"/>
                  </a:lnTo>
                  <a:lnTo>
                    <a:pt x="29188" y="17984"/>
                  </a:lnTo>
                  <a:lnTo>
                    <a:pt x="29107" y="18512"/>
                  </a:lnTo>
                  <a:lnTo>
                    <a:pt x="29107" y="18999"/>
                  </a:lnTo>
                  <a:lnTo>
                    <a:pt x="29107" y="19527"/>
                  </a:lnTo>
                  <a:lnTo>
                    <a:pt x="29107" y="19527"/>
                  </a:lnTo>
                  <a:lnTo>
                    <a:pt x="29067" y="20136"/>
                  </a:lnTo>
                  <a:lnTo>
                    <a:pt x="29026" y="20623"/>
                  </a:lnTo>
                  <a:lnTo>
                    <a:pt x="28945" y="21029"/>
                  </a:lnTo>
                  <a:lnTo>
                    <a:pt x="28782" y="21394"/>
                  </a:lnTo>
                  <a:lnTo>
                    <a:pt x="28579" y="21678"/>
                  </a:lnTo>
                  <a:lnTo>
                    <a:pt x="28295" y="22003"/>
                  </a:lnTo>
                  <a:lnTo>
                    <a:pt x="27930" y="22328"/>
                  </a:lnTo>
                  <a:lnTo>
                    <a:pt x="27443" y="22653"/>
                  </a:lnTo>
                  <a:lnTo>
                    <a:pt x="27443" y="22653"/>
                  </a:lnTo>
                  <a:lnTo>
                    <a:pt x="27077" y="22896"/>
                  </a:lnTo>
                  <a:lnTo>
                    <a:pt x="26671" y="23140"/>
                  </a:lnTo>
                  <a:lnTo>
                    <a:pt x="25860" y="23586"/>
                  </a:lnTo>
                  <a:lnTo>
                    <a:pt x="25860" y="23586"/>
                  </a:lnTo>
                  <a:lnTo>
                    <a:pt x="25697" y="23708"/>
                  </a:lnTo>
                  <a:lnTo>
                    <a:pt x="25535" y="23871"/>
                  </a:lnTo>
                  <a:lnTo>
                    <a:pt x="25413" y="23992"/>
                  </a:lnTo>
                  <a:lnTo>
                    <a:pt x="25291" y="24155"/>
                  </a:lnTo>
                  <a:lnTo>
                    <a:pt x="25129" y="24520"/>
                  </a:lnTo>
                  <a:lnTo>
                    <a:pt x="24966" y="25007"/>
                  </a:lnTo>
                  <a:lnTo>
                    <a:pt x="24966" y="25007"/>
                  </a:lnTo>
                  <a:lnTo>
                    <a:pt x="24439" y="26306"/>
                  </a:lnTo>
                  <a:lnTo>
                    <a:pt x="23911" y="27646"/>
                  </a:lnTo>
                  <a:lnTo>
                    <a:pt x="23627" y="28295"/>
                  </a:lnTo>
                  <a:lnTo>
                    <a:pt x="23261" y="28904"/>
                  </a:lnTo>
                  <a:lnTo>
                    <a:pt x="22856" y="29473"/>
                  </a:lnTo>
                  <a:lnTo>
                    <a:pt x="22653" y="29757"/>
                  </a:lnTo>
                  <a:lnTo>
                    <a:pt x="22409" y="30000"/>
                  </a:lnTo>
                  <a:lnTo>
                    <a:pt x="22409" y="30000"/>
                  </a:lnTo>
                  <a:lnTo>
                    <a:pt x="22084" y="30285"/>
                  </a:lnTo>
                  <a:lnTo>
                    <a:pt x="21759" y="30528"/>
                  </a:lnTo>
                  <a:lnTo>
                    <a:pt x="21394" y="30731"/>
                  </a:lnTo>
                  <a:lnTo>
                    <a:pt x="21029" y="30893"/>
                  </a:lnTo>
                  <a:lnTo>
                    <a:pt x="20257" y="31218"/>
                  </a:lnTo>
                  <a:lnTo>
                    <a:pt x="19486" y="31502"/>
                  </a:lnTo>
                  <a:lnTo>
                    <a:pt x="19486" y="31502"/>
                  </a:lnTo>
                  <a:lnTo>
                    <a:pt x="19202" y="31584"/>
                  </a:lnTo>
                  <a:lnTo>
                    <a:pt x="18999" y="31665"/>
                  </a:lnTo>
                  <a:lnTo>
                    <a:pt x="18796" y="31787"/>
                  </a:lnTo>
                  <a:lnTo>
                    <a:pt x="18634" y="32030"/>
                  </a:lnTo>
                  <a:lnTo>
                    <a:pt x="18634" y="32030"/>
                  </a:lnTo>
                  <a:lnTo>
                    <a:pt x="18349" y="32396"/>
                  </a:lnTo>
                  <a:lnTo>
                    <a:pt x="18146" y="32842"/>
                  </a:lnTo>
                  <a:lnTo>
                    <a:pt x="17984" y="33370"/>
                  </a:lnTo>
                  <a:lnTo>
                    <a:pt x="17862" y="33898"/>
                  </a:lnTo>
                  <a:lnTo>
                    <a:pt x="17862" y="33898"/>
                  </a:lnTo>
                  <a:lnTo>
                    <a:pt x="17091" y="33898"/>
                  </a:lnTo>
                  <a:lnTo>
                    <a:pt x="16320" y="33898"/>
                  </a:lnTo>
                  <a:lnTo>
                    <a:pt x="16320" y="33898"/>
                  </a:lnTo>
                  <a:lnTo>
                    <a:pt x="15386" y="33816"/>
                  </a:lnTo>
                  <a:lnTo>
                    <a:pt x="14452" y="33735"/>
                  </a:lnTo>
                  <a:lnTo>
                    <a:pt x="13519" y="33573"/>
                  </a:lnTo>
                  <a:lnTo>
                    <a:pt x="12585" y="33329"/>
                  </a:lnTo>
                  <a:lnTo>
                    <a:pt x="11651" y="33045"/>
                  </a:lnTo>
                  <a:lnTo>
                    <a:pt x="10758" y="32720"/>
                  </a:lnTo>
                  <a:lnTo>
                    <a:pt x="9906" y="32355"/>
                  </a:lnTo>
                  <a:lnTo>
                    <a:pt x="9053" y="31949"/>
                  </a:lnTo>
                  <a:lnTo>
                    <a:pt x="9053" y="31949"/>
                  </a:lnTo>
                  <a:lnTo>
                    <a:pt x="8160" y="31462"/>
                  </a:lnTo>
                  <a:lnTo>
                    <a:pt x="8160" y="31462"/>
                  </a:lnTo>
                  <a:lnTo>
                    <a:pt x="7348" y="30934"/>
                  </a:lnTo>
                  <a:lnTo>
                    <a:pt x="6536" y="30325"/>
                  </a:lnTo>
                  <a:lnTo>
                    <a:pt x="5806" y="29716"/>
                  </a:lnTo>
                  <a:lnTo>
                    <a:pt x="5075" y="29026"/>
                  </a:lnTo>
                  <a:lnTo>
                    <a:pt x="4344" y="28295"/>
                  </a:lnTo>
                  <a:lnTo>
                    <a:pt x="3695" y="27524"/>
                  </a:lnTo>
                  <a:lnTo>
                    <a:pt x="3086" y="26712"/>
                  </a:lnTo>
                  <a:lnTo>
                    <a:pt x="2517" y="25819"/>
                  </a:lnTo>
                  <a:lnTo>
                    <a:pt x="2517" y="25819"/>
                  </a:lnTo>
                  <a:lnTo>
                    <a:pt x="2152" y="25210"/>
                  </a:lnTo>
                  <a:lnTo>
                    <a:pt x="1787" y="24561"/>
                  </a:lnTo>
                  <a:lnTo>
                    <a:pt x="1502" y="23871"/>
                  </a:lnTo>
                  <a:lnTo>
                    <a:pt x="1218" y="23221"/>
                  </a:lnTo>
                  <a:lnTo>
                    <a:pt x="934" y="22531"/>
                  </a:lnTo>
                  <a:lnTo>
                    <a:pt x="731" y="21841"/>
                  </a:lnTo>
                  <a:lnTo>
                    <a:pt x="528" y="21191"/>
                  </a:lnTo>
                  <a:lnTo>
                    <a:pt x="366" y="20501"/>
                  </a:lnTo>
                  <a:lnTo>
                    <a:pt x="366" y="20501"/>
                  </a:lnTo>
                  <a:lnTo>
                    <a:pt x="203" y="19527"/>
                  </a:lnTo>
                  <a:lnTo>
                    <a:pt x="82" y="18553"/>
                  </a:lnTo>
                  <a:lnTo>
                    <a:pt x="0" y="17578"/>
                  </a:lnTo>
                  <a:lnTo>
                    <a:pt x="0" y="16604"/>
                  </a:lnTo>
                  <a:lnTo>
                    <a:pt x="0" y="16604"/>
                  </a:lnTo>
                  <a:lnTo>
                    <a:pt x="82" y="15549"/>
                  </a:lnTo>
                  <a:lnTo>
                    <a:pt x="203" y="14534"/>
                  </a:lnTo>
                  <a:lnTo>
                    <a:pt x="366" y="13519"/>
                  </a:lnTo>
                  <a:lnTo>
                    <a:pt x="609" y="12504"/>
                  </a:lnTo>
                  <a:lnTo>
                    <a:pt x="934" y="11489"/>
                  </a:lnTo>
                  <a:lnTo>
                    <a:pt x="1259" y="10515"/>
                  </a:lnTo>
                  <a:lnTo>
                    <a:pt x="1705" y="9581"/>
                  </a:lnTo>
                  <a:lnTo>
                    <a:pt x="2193" y="8647"/>
                  </a:lnTo>
                  <a:lnTo>
                    <a:pt x="2720" y="7754"/>
                  </a:lnTo>
                  <a:lnTo>
                    <a:pt x="3329" y="6902"/>
                  </a:lnTo>
                  <a:lnTo>
                    <a:pt x="3979" y="6049"/>
                  </a:lnTo>
                  <a:lnTo>
                    <a:pt x="4709" y="5278"/>
                  </a:lnTo>
                  <a:lnTo>
                    <a:pt x="5440" y="4507"/>
                  </a:lnTo>
                  <a:lnTo>
                    <a:pt x="6293" y="3817"/>
                  </a:lnTo>
                  <a:lnTo>
                    <a:pt x="7145" y="3126"/>
                  </a:lnTo>
                  <a:lnTo>
                    <a:pt x="8079" y="2517"/>
                  </a:lnTo>
                  <a:lnTo>
                    <a:pt x="8079" y="2517"/>
                  </a:lnTo>
                  <a:lnTo>
                    <a:pt x="8728" y="2152"/>
                  </a:lnTo>
                  <a:lnTo>
                    <a:pt x="9378" y="1827"/>
                  </a:lnTo>
                  <a:lnTo>
                    <a:pt x="10027" y="1503"/>
                  </a:lnTo>
                  <a:lnTo>
                    <a:pt x="10718" y="1218"/>
                  </a:lnTo>
                  <a:lnTo>
                    <a:pt x="11408" y="975"/>
                  </a:lnTo>
                  <a:lnTo>
                    <a:pt x="12098" y="731"/>
                  </a:lnTo>
                  <a:lnTo>
                    <a:pt x="12788" y="528"/>
                  </a:lnTo>
                  <a:lnTo>
                    <a:pt x="13478" y="366"/>
                  </a:lnTo>
                  <a:lnTo>
                    <a:pt x="13478" y="366"/>
                  </a:lnTo>
                  <a:lnTo>
                    <a:pt x="14168" y="244"/>
                  </a:lnTo>
                  <a:lnTo>
                    <a:pt x="14899" y="122"/>
                  </a:lnTo>
                  <a:lnTo>
                    <a:pt x="15630" y="82"/>
                  </a:lnTo>
                  <a:lnTo>
                    <a:pt x="16360" y="41"/>
                  </a:lnTo>
                  <a:lnTo>
                    <a:pt x="17050" y="1"/>
                  </a:lnTo>
                  <a:lnTo>
                    <a:pt x="17781" y="41"/>
                  </a:lnTo>
                  <a:lnTo>
                    <a:pt x="18512" y="82"/>
                  </a:lnTo>
                  <a:lnTo>
                    <a:pt x="19202" y="163"/>
                  </a:lnTo>
                  <a:lnTo>
                    <a:pt x="19933" y="285"/>
                  </a:lnTo>
                  <a:lnTo>
                    <a:pt x="20623" y="447"/>
                  </a:lnTo>
                  <a:lnTo>
                    <a:pt x="21313" y="610"/>
                  </a:lnTo>
                  <a:lnTo>
                    <a:pt x="22003" y="813"/>
                  </a:lnTo>
                  <a:lnTo>
                    <a:pt x="22693" y="1015"/>
                  </a:lnTo>
                  <a:lnTo>
                    <a:pt x="23383" y="1300"/>
                  </a:lnTo>
                  <a:lnTo>
                    <a:pt x="24033" y="1584"/>
                  </a:lnTo>
                  <a:lnTo>
                    <a:pt x="24682" y="1909"/>
                  </a:lnTo>
                  <a:lnTo>
                    <a:pt x="24682" y="1909"/>
                  </a:lnTo>
                  <a:lnTo>
                    <a:pt x="25088" y="2112"/>
                  </a:lnTo>
                  <a:lnTo>
                    <a:pt x="25088" y="2112"/>
                  </a:lnTo>
                  <a:lnTo>
                    <a:pt x="25657" y="2436"/>
                  </a:lnTo>
                  <a:lnTo>
                    <a:pt x="26184" y="2761"/>
                  </a:lnTo>
                  <a:lnTo>
                    <a:pt x="26712" y="3126"/>
                  </a:lnTo>
                  <a:lnTo>
                    <a:pt x="27240" y="3492"/>
                  </a:lnTo>
                  <a:lnTo>
                    <a:pt x="27768" y="3898"/>
                  </a:lnTo>
                  <a:lnTo>
                    <a:pt x="28255" y="4344"/>
                  </a:lnTo>
                  <a:lnTo>
                    <a:pt x="28742" y="4791"/>
                  </a:lnTo>
                  <a:lnTo>
                    <a:pt x="29188" y="5278"/>
                  </a:lnTo>
                  <a:lnTo>
                    <a:pt x="29188" y="5278"/>
                  </a:lnTo>
                  <a:lnTo>
                    <a:pt x="29919" y="6049"/>
                  </a:lnTo>
                  <a:lnTo>
                    <a:pt x="30569" y="6902"/>
                  </a:lnTo>
                  <a:lnTo>
                    <a:pt x="30569" y="6902"/>
                  </a:lnTo>
                  <a:lnTo>
                    <a:pt x="31015" y="7470"/>
                  </a:lnTo>
                  <a:lnTo>
                    <a:pt x="31381" y="8079"/>
                  </a:lnTo>
                  <a:lnTo>
                    <a:pt x="31381" y="8079"/>
                  </a:lnTo>
                  <a:lnTo>
                    <a:pt x="31908" y="9013"/>
                  </a:lnTo>
                  <a:lnTo>
                    <a:pt x="32395" y="9987"/>
                  </a:lnTo>
                  <a:lnTo>
                    <a:pt x="32801" y="10961"/>
                  </a:lnTo>
                  <a:lnTo>
                    <a:pt x="33126" y="11936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1" name="Google Shape;971;p45"/>
            <p:cNvSpPr/>
            <p:nvPr/>
          </p:nvSpPr>
          <p:spPr>
            <a:xfrm rot="-1943498">
              <a:off x="-581253" y="1247923"/>
              <a:ext cx="1436349" cy="1469779"/>
            </a:xfrm>
            <a:custGeom>
              <a:avLst/>
              <a:gdLst/>
              <a:ahLst/>
              <a:cxnLst/>
              <a:rect l="l" t="t" r="r" b="b"/>
              <a:pathLst>
                <a:path w="33127" h="33898" fill="none" extrusionOk="0">
                  <a:moveTo>
                    <a:pt x="33127" y="11936"/>
                  </a:moveTo>
                  <a:lnTo>
                    <a:pt x="33127" y="11936"/>
                  </a:lnTo>
                  <a:lnTo>
                    <a:pt x="32721" y="12950"/>
                  </a:lnTo>
                  <a:lnTo>
                    <a:pt x="32518" y="13478"/>
                  </a:lnTo>
                  <a:lnTo>
                    <a:pt x="32274" y="13965"/>
                  </a:lnTo>
                  <a:lnTo>
                    <a:pt x="31990" y="14412"/>
                  </a:lnTo>
                  <a:lnTo>
                    <a:pt x="31706" y="14899"/>
                  </a:lnTo>
                  <a:lnTo>
                    <a:pt x="31381" y="15305"/>
                  </a:lnTo>
                  <a:lnTo>
                    <a:pt x="31016" y="15711"/>
                  </a:lnTo>
                  <a:lnTo>
                    <a:pt x="31016" y="15711"/>
                  </a:lnTo>
                  <a:lnTo>
                    <a:pt x="30569" y="16157"/>
                  </a:lnTo>
                  <a:lnTo>
                    <a:pt x="30123" y="16563"/>
                  </a:lnTo>
                  <a:lnTo>
                    <a:pt x="29920" y="16766"/>
                  </a:lnTo>
                  <a:lnTo>
                    <a:pt x="29717" y="16969"/>
                  </a:lnTo>
                  <a:lnTo>
                    <a:pt x="29514" y="17213"/>
                  </a:lnTo>
                  <a:lnTo>
                    <a:pt x="29351" y="17497"/>
                  </a:lnTo>
                  <a:lnTo>
                    <a:pt x="29351" y="17497"/>
                  </a:lnTo>
                  <a:lnTo>
                    <a:pt x="29270" y="17741"/>
                  </a:lnTo>
                  <a:lnTo>
                    <a:pt x="29189" y="17984"/>
                  </a:lnTo>
                  <a:lnTo>
                    <a:pt x="29108" y="18512"/>
                  </a:lnTo>
                  <a:lnTo>
                    <a:pt x="29067" y="18999"/>
                  </a:lnTo>
                  <a:lnTo>
                    <a:pt x="29067" y="19527"/>
                  </a:lnTo>
                  <a:lnTo>
                    <a:pt x="29067" y="19527"/>
                  </a:lnTo>
                  <a:lnTo>
                    <a:pt x="29067" y="20136"/>
                  </a:lnTo>
                  <a:lnTo>
                    <a:pt x="29027" y="20623"/>
                  </a:lnTo>
                  <a:lnTo>
                    <a:pt x="28945" y="21029"/>
                  </a:lnTo>
                  <a:lnTo>
                    <a:pt x="28783" y="21394"/>
                  </a:lnTo>
                  <a:lnTo>
                    <a:pt x="28580" y="21678"/>
                  </a:lnTo>
                  <a:lnTo>
                    <a:pt x="28296" y="22003"/>
                  </a:lnTo>
                  <a:lnTo>
                    <a:pt x="27931" y="22328"/>
                  </a:lnTo>
                  <a:lnTo>
                    <a:pt x="27443" y="22653"/>
                  </a:lnTo>
                  <a:lnTo>
                    <a:pt x="27443" y="22653"/>
                  </a:lnTo>
                  <a:lnTo>
                    <a:pt x="27037" y="22896"/>
                  </a:lnTo>
                  <a:lnTo>
                    <a:pt x="26672" y="23140"/>
                  </a:lnTo>
                  <a:lnTo>
                    <a:pt x="25860" y="23586"/>
                  </a:lnTo>
                  <a:lnTo>
                    <a:pt x="25860" y="23586"/>
                  </a:lnTo>
                  <a:lnTo>
                    <a:pt x="25657" y="23708"/>
                  </a:lnTo>
                  <a:lnTo>
                    <a:pt x="25535" y="23871"/>
                  </a:lnTo>
                  <a:lnTo>
                    <a:pt x="25414" y="23992"/>
                  </a:lnTo>
                  <a:lnTo>
                    <a:pt x="25292" y="24155"/>
                  </a:lnTo>
                  <a:lnTo>
                    <a:pt x="25129" y="24520"/>
                  </a:lnTo>
                  <a:lnTo>
                    <a:pt x="24926" y="25007"/>
                  </a:lnTo>
                  <a:lnTo>
                    <a:pt x="24926" y="25007"/>
                  </a:lnTo>
                  <a:lnTo>
                    <a:pt x="24439" y="26306"/>
                  </a:lnTo>
                  <a:lnTo>
                    <a:pt x="23912" y="27646"/>
                  </a:lnTo>
                  <a:lnTo>
                    <a:pt x="23627" y="28295"/>
                  </a:lnTo>
                  <a:lnTo>
                    <a:pt x="23262" y="28904"/>
                  </a:lnTo>
                  <a:lnTo>
                    <a:pt x="22856" y="29473"/>
                  </a:lnTo>
                  <a:lnTo>
                    <a:pt x="22653" y="29757"/>
                  </a:lnTo>
                  <a:lnTo>
                    <a:pt x="22410" y="30000"/>
                  </a:lnTo>
                  <a:lnTo>
                    <a:pt x="22410" y="30000"/>
                  </a:lnTo>
                  <a:lnTo>
                    <a:pt x="22085" y="30285"/>
                  </a:lnTo>
                  <a:lnTo>
                    <a:pt x="21760" y="30528"/>
                  </a:lnTo>
                  <a:lnTo>
                    <a:pt x="21395" y="30731"/>
                  </a:lnTo>
                  <a:lnTo>
                    <a:pt x="21029" y="30893"/>
                  </a:lnTo>
                  <a:lnTo>
                    <a:pt x="20258" y="31218"/>
                  </a:lnTo>
                  <a:lnTo>
                    <a:pt x="19487" y="31502"/>
                  </a:lnTo>
                  <a:lnTo>
                    <a:pt x="19487" y="31502"/>
                  </a:lnTo>
                  <a:lnTo>
                    <a:pt x="19162" y="31584"/>
                  </a:lnTo>
                  <a:lnTo>
                    <a:pt x="18959" y="31665"/>
                  </a:lnTo>
                  <a:lnTo>
                    <a:pt x="18797" y="31787"/>
                  </a:lnTo>
                  <a:lnTo>
                    <a:pt x="18594" y="32030"/>
                  </a:lnTo>
                  <a:lnTo>
                    <a:pt x="18594" y="32030"/>
                  </a:lnTo>
                  <a:lnTo>
                    <a:pt x="18350" y="32396"/>
                  </a:lnTo>
                  <a:lnTo>
                    <a:pt x="18147" y="32842"/>
                  </a:lnTo>
                  <a:lnTo>
                    <a:pt x="17985" y="33370"/>
                  </a:lnTo>
                  <a:lnTo>
                    <a:pt x="17863" y="33898"/>
                  </a:lnTo>
                  <a:lnTo>
                    <a:pt x="17863" y="33898"/>
                  </a:lnTo>
                  <a:lnTo>
                    <a:pt x="17092" y="33898"/>
                  </a:lnTo>
                  <a:lnTo>
                    <a:pt x="16320" y="33898"/>
                  </a:lnTo>
                  <a:lnTo>
                    <a:pt x="16320" y="33898"/>
                  </a:lnTo>
                  <a:lnTo>
                    <a:pt x="15387" y="33816"/>
                  </a:lnTo>
                  <a:lnTo>
                    <a:pt x="14412" y="33735"/>
                  </a:lnTo>
                  <a:lnTo>
                    <a:pt x="13479" y="33573"/>
                  </a:lnTo>
                  <a:lnTo>
                    <a:pt x="12586" y="33329"/>
                  </a:lnTo>
                  <a:lnTo>
                    <a:pt x="11652" y="33045"/>
                  </a:lnTo>
                  <a:lnTo>
                    <a:pt x="10759" y="32720"/>
                  </a:lnTo>
                  <a:lnTo>
                    <a:pt x="9906" y="32355"/>
                  </a:lnTo>
                  <a:lnTo>
                    <a:pt x="9013" y="31949"/>
                  </a:lnTo>
                  <a:lnTo>
                    <a:pt x="9013" y="31949"/>
                  </a:lnTo>
                  <a:lnTo>
                    <a:pt x="8161" y="31462"/>
                  </a:lnTo>
                  <a:lnTo>
                    <a:pt x="8161" y="31462"/>
                  </a:lnTo>
                  <a:lnTo>
                    <a:pt x="7349" y="30934"/>
                  </a:lnTo>
                  <a:lnTo>
                    <a:pt x="6537" y="30325"/>
                  </a:lnTo>
                  <a:lnTo>
                    <a:pt x="5766" y="29716"/>
                  </a:lnTo>
                  <a:lnTo>
                    <a:pt x="5035" y="29026"/>
                  </a:lnTo>
                  <a:lnTo>
                    <a:pt x="4345" y="28295"/>
                  </a:lnTo>
                  <a:lnTo>
                    <a:pt x="3695" y="27524"/>
                  </a:lnTo>
                  <a:lnTo>
                    <a:pt x="3086" y="26712"/>
                  </a:lnTo>
                  <a:lnTo>
                    <a:pt x="2518" y="25819"/>
                  </a:lnTo>
                  <a:lnTo>
                    <a:pt x="2518" y="25819"/>
                  </a:lnTo>
                  <a:lnTo>
                    <a:pt x="2153" y="25210"/>
                  </a:lnTo>
                  <a:lnTo>
                    <a:pt x="1787" y="24561"/>
                  </a:lnTo>
                  <a:lnTo>
                    <a:pt x="1462" y="23871"/>
                  </a:lnTo>
                  <a:lnTo>
                    <a:pt x="1178" y="23221"/>
                  </a:lnTo>
                  <a:lnTo>
                    <a:pt x="935" y="22531"/>
                  </a:lnTo>
                  <a:lnTo>
                    <a:pt x="732" y="21841"/>
                  </a:lnTo>
                  <a:lnTo>
                    <a:pt x="529" y="21191"/>
                  </a:lnTo>
                  <a:lnTo>
                    <a:pt x="366" y="20501"/>
                  </a:lnTo>
                  <a:lnTo>
                    <a:pt x="366" y="20501"/>
                  </a:lnTo>
                  <a:lnTo>
                    <a:pt x="204" y="19527"/>
                  </a:lnTo>
                  <a:lnTo>
                    <a:pt x="82" y="18553"/>
                  </a:lnTo>
                  <a:lnTo>
                    <a:pt x="1" y="17578"/>
                  </a:lnTo>
                  <a:lnTo>
                    <a:pt x="1" y="16604"/>
                  </a:lnTo>
                  <a:lnTo>
                    <a:pt x="1" y="16604"/>
                  </a:lnTo>
                  <a:lnTo>
                    <a:pt x="42" y="15549"/>
                  </a:lnTo>
                  <a:lnTo>
                    <a:pt x="163" y="14534"/>
                  </a:lnTo>
                  <a:lnTo>
                    <a:pt x="366" y="13519"/>
                  </a:lnTo>
                  <a:lnTo>
                    <a:pt x="610" y="12504"/>
                  </a:lnTo>
                  <a:lnTo>
                    <a:pt x="894" y="11489"/>
                  </a:lnTo>
                  <a:lnTo>
                    <a:pt x="1259" y="10515"/>
                  </a:lnTo>
                  <a:lnTo>
                    <a:pt x="1706" y="9581"/>
                  </a:lnTo>
                  <a:lnTo>
                    <a:pt x="2193" y="8647"/>
                  </a:lnTo>
                  <a:lnTo>
                    <a:pt x="2721" y="7754"/>
                  </a:lnTo>
                  <a:lnTo>
                    <a:pt x="3330" y="6902"/>
                  </a:lnTo>
                  <a:lnTo>
                    <a:pt x="3979" y="6049"/>
                  </a:lnTo>
                  <a:lnTo>
                    <a:pt x="4669" y="5278"/>
                  </a:lnTo>
                  <a:lnTo>
                    <a:pt x="5441" y="4507"/>
                  </a:lnTo>
                  <a:lnTo>
                    <a:pt x="6253" y="3817"/>
                  </a:lnTo>
                  <a:lnTo>
                    <a:pt x="7146" y="3126"/>
                  </a:lnTo>
                  <a:lnTo>
                    <a:pt x="8079" y="2517"/>
                  </a:lnTo>
                  <a:lnTo>
                    <a:pt x="8079" y="2517"/>
                  </a:lnTo>
                  <a:lnTo>
                    <a:pt x="8729" y="2152"/>
                  </a:lnTo>
                  <a:lnTo>
                    <a:pt x="9378" y="1827"/>
                  </a:lnTo>
                  <a:lnTo>
                    <a:pt x="10028" y="1503"/>
                  </a:lnTo>
                  <a:lnTo>
                    <a:pt x="10718" y="1218"/>
                  </a:lnTo>
                  <a:lnTo>
                    <a:pt x="11368" y="975"/>
                  </a:lnTo>
                  <a:lnTo>
                    <a:pt x="12058" y="731"/>
                  </a:lnTo>
                  <a:lnTo>
                    <a:pt x="12748" y="528"/>
                  </a:lnTo>
                  <a:lnTo>
                    <a:pt x="13438" y="366"/>
                  </a:lnTo>
                  <a:lnTo>
                    <a:pt x="13438" y="366"/>
                  </a:lnTo>
                  <a:lnTo>
                    <a:pt x="14169" y="244"/>
                  </a:lnTo>
                  <a:lnTo>
                    <a:pt x="14899" y="122"/>
                  </a:lnTo>
                  <a:lnTo>
                    <a:pt x="15630" y="82"/>
                  </a:lnTo>
                  <a:lnTo>
                    <a:pt x="16320" y="41"/>
                  </a:lnTo>
                  <a:lnTo>
                    <a:pt x="17051" y="1"/>
                  </a:lnTo>
                  <a:lnTo>
                    <a:pt x="17782" y="41"/>
                  </a:lnTo>
                  <a:lnTo>
                    <a:pt x="18512" y="82"/>
                  </a:lnTo>
                  <a:lnTo>
                    <a:pt x="19203" y="163"/>
                  </a:lnTo>
                  <a:lnTo>
                    <a:pt x="19933" y="285"/>
                  </a:lnTo>
                  <a:lnTo>
                    <a:pt x="20623" y="447"/>
                  </a:lnTo>
                  <a:lnTo>
                    <a:pt x="21313" y="610"/>
                  </a:lnTo>
                  <a:lnTo>
                    <a:pt x="22004" y="813"/>
                  </a:lnTo>
                  <a:lnTo>
                    <a:pt x="22694" y="1015"/>
                  </a:lnTo>
                  <a:lnTo>
                    <a:pt x="23384" y="1300"/>
                  </a:lnTo>
                  <a:lnTo>
                    <a:pt x="24033" y="1584"/>
                  </a:lnTo>
                  <a:lnTo>
                    <a:pt x="24683" y="1909"/>
                  </a:lnTo>
                  <a:lnTo>
                    <a:pt x="24683" y="1909"/>
                  </a:lnTo>
                  <a:lnTo>
                    <a:pt x="25089" y="2112"/>
                  </a:lnTo>
                  <a:lnTo>
                    <a:pt x="25089" y="2112"/>
                  </a:lnTo>
                  <a:lnTo>
                    <a:pt x="25657" y="2436"/>
                  </a:lnTo>
                  <a:lnTo>
                    <a:pt x="26185" y="2761"/>
                  </a:lnTo>
                  <a:lnTo>
                    <a:pt x="26713" y="3126"/>
                  </a:lnTo>
                  <a:lnTo>
                    <a:pt x="27240" y="3492"/>
                  </a:lnTo>
                  <a:lnTo>
                    <a:pt x="27768" y="3898"/>
                  </a:lnTo>
                  <a:lnTo>
                    <a:pt x="28255" y="4344"/>
                  </a:lnTo>
                  <a:lnTo>
                    <a:pt x="28742" y="4791"/>
                  </a:lnTo>
                  <a:lnTo>
                    <a:pt x="29189" y="5278"/>
                  </a:lnTo>
                  <a:lnTo>
                    <a:pt x="29189" y="5278"/>
                  </a:lnTo>
                  <a:lnTo>
                    <a:pt x="29920" y="6049"/>
                  </a:lnTo>
                  <a:lnTo>
                    <a:pt x="30569" y="6902"/>
                  </a:lnTo>
                  <a:lnTo>
                    <a:pt x="30569" y="6902"/>
                  </a:lnTo>
                  <a:lnTo>
                    <a:pt x="30975" y="7470"/>
                  </a:lnTo>
                  <a:lnTo>
                    <a:pt x="31381" y="8079"/>
                  </a:lnTo>
                  <a:lnTo>
                    <a:pt x="31381" y="8079"/>
                  </a:lnTo>
                  <a:lnTo>
                    <a:pt x="31909" y="9013"/>
                  </a:lnTo>
                  <a:lnTo>
                    <a:pt x="32396" y="9987"/>
                  </a:lnTo>
                  <a:lnTo>
                    <a:pt x="32802" y="10961"/>
                  </a:lnTo>
                  <a:lnTo>
                    <a:pt x="33127" y="11936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2" name="Google Shape;972;p45"/>
            <p:cNvSpPr/>
            <p:nvPr/>
          </p:nvSpPr>
          <p:spPr>
            <a:xfrm rot="-1943498">
              <a:off x="-592069" y="1301162"/>
              <a:ext cx="1265602" cy="1385273"/>
            </a:xfrm>
            <a:custGeom>
              <a:avLst/>
              <a:gdLst/>
              <a:ahLst/>
              <a:cxnLst/>
              <a:rect l="l" t="t" r="r" b="b"/>
              <a:pathLst>
                <a:path w="29189" h="31949" fill="none" extrusionOk="0">
                  <a:moveTo>
                    <a:pt x="29188" y="5278"/>
                  </a:moveTo>
                  <a:lnTo>
                    <a:pt x="29188" y="5278"/>
                  </a:lnTo>
                  <a:lnTo>
                    <a:pt x="28945" y="5968"/>
                  </a:lnTo>
                  <a:lnTo>
                    <a:pt x="28579" y="6699"/>
                  </a:lnTo>
                  <a:lnTo>
                    <a:pt x="28579" y="6699"/>
                  </a:lnTo>
                  <a:lnTo>
                    <a:pt x="28133" y="7673"/>
                  </a:lnTo>
                  <a:lnTo>
                    <a:pt x="27686" y="8566"/>
                  </a:lnTo>
                  <a:lnTo>
                    <a:pt x="27443" y="9013"/>
                  </a:lnTo>
                  <a:lnTo>
                    <a:pt x="27159" y="9419"/>
                  </a:lnTo>
                  <a:lnTo>
                    <a:pt x="26834" y="9865"/>
                  </a:lnTo>
                  <a:lnTo>
                    <a:pt x="26509" y="10231"/>
                  </a:lnTo>
                  <a:lnTo>
                    <a:pt x="26509" y="10231"/>
                  </a:lnTo>
                  <a:lnTo>
                    <a:pt x="26103" y="10677"/>
                  </a:lnTo>
                  <a:lnTo>
                    <a:pt x="25900" y="10921"/>
                  </a:lnTo>
                  <a:lnTo>
                    <a:pt x="25738" y="11164"/>
                  </a:lnTo>
                  <a:lnTo>
                    <a:pt x="25616" y="11408"/>
                  </a:lnTo>
                  <a:lnTo>
                    <a:pt x="25494" y="11692"/>
                  </a:lnTo>
                  <a:lnTo>
                    <a:pt x="25494" y="11976"/>
                  </a:lnTo>
                  <a:lnTo>
                    <a:pt x="25535" y="12260"/>
                  </a:lnTo>
                  <a:lnTo>
                    <a:pt x="25535" y="12260"/>
                  </a:lnTo>
                  <a:lnTo>
                    <a:pt x="25616" y="12626"/>
                  </a:lnTo>
                  <a:lnTo>
                    <a:pt x="25778" y="12950"/>
                  </a:lnTo>
                  <a:lnTo>
                    <a:pt x="25900" y="13275"/>
                  </a:lnTo>
                  <a:lnTo>
                    <a:pt x="25941" y="13641"/>
                  </a:lnTo>
                  <a:lnTo>
                    <a:pt x="25941" y="13641"/>
                  </a:lnTo>
                  <a:lnTo>
                    <a:pt x="25941" y="14047"/>
                  </a:lnTo>
                  <a:lnTo>
                    <a:pt x="25900" y="14412"/>
                  </a:lnTo>
                  <a:lnTo>
                    <a:pt x="25778" y="14777"/>
                  </a:lnTo>
                  <a:lnTo>
                    <a:pt x="25616" y="15143"/>
                  </a:lnTo>
                  <a:lnTo>
                    <a:pt x="25616" y="15143"/>
                  </a:lnTo>
                  <a:lnTo>
                    <a:pt x="25291" y="15752"/>
                  </a:lnTo>
                  <a:lnTo>
                    <a:pt x="24926" y="16279"/>
                  </a:lnTo>
                  <a:lnTo>
                    <a:pt x="24479" y="16766"/>
                  </a:lnTo>
                  <a:lnTo>
                    <a:pt x="24033" y="17213"/>
                  </a:lnTo>
                  <a:lnTo>
                    <a:pt x="24033" y="17213"/>
                  </a:lnTo>
                  <a:lnTo>
                    <a:pt x="23749" y="17416"/>
                  </a:lnTo>
                  <a:lnTo>
                    <a:pt x="23505" y="17619"/>
                  </a:lnTo>
                  <a:lnTo>
                    <a:pt x="22937" y="17944"/>
                  </a:lnTo>
                  <a:lnTo>
                    <a:pt x="22409" y="18268"/>
                  </a:lnTo>
                  <a:lnTo>
                    <a:pt x="21881" y="18593"/>
                  </a:lnTo>
                  <a:lnTo>
                    <a:pt x="21881" y="18593"/>
                  </a:lnTo>
                  <a:lnTo>
                    <a:pt x="21719" y="18756"/>
                  </a:lnTo>
                  <a:lnTo>
                    <a:pt x="21516" y="18959"/>
                  </a:lnTo>
                  <a:lnTo>
                    <a:pt x="21232" y="19405"/>
                  </a:lnTo>
                  <a:lnTo>
                    <a:pt x="20948" y="19852"/>
                  </a:lnTo>
                  <a:lnTo>
                    <a:pt x="20745" y="20298"/>
                  </a:lnTo>
                  <a:lnTo>
                    <a:pt x="20745" y="20298"/>
                  </a:lnTo>
                  <a:lnTo>
                    <a:pt x="20623" y="20664"/>
                  </a:lnTo>
                  <a:lnTo>
                    <a:pt x="20542" y="20988"/>
                  </a:lnTo>
                  <a:lnTo>
                    <a:pt x="20542" y="21272"/>
                  </a:lnTo>
                  <a:lnTo>
                    <a:pt x="20582" y="21597"/>
                  </a:lnTo>
                  <a:lnTo>
                    <a:pt x="20623" y="22166"/>
                  </a:lnTo>
                  <a:lnTo>
                    <a:pt x="20623" y="22450"/>
                  </a:lnTo>
                  <a:lnTo>
                    <a:pt x="20623" y="22774"/>
                  </a:lnTo>
                  <a:lnTo>
                    <a:pt x="20623" y="22774"/>
                  </a:lnTo>
                  <a:lnTo>
                    <a:pt x="20501" y="23221"/>
                  </a:lnTo>
                  <a:lnTo>
                    <a:pt x="20379" y="23586"/>
                  </a:lnTo>
                  <a:lnTo>
                    <a:pt x="20217" y="23911"/>
                  </a:lnTo>
                  <a:lnTo>
                    <a:pt x="20014" y="24155"/>
                  </a:lnTo>
                  <a:lnTo>
                    <a:pt x="19770" y="24398"/>
                  </a:lnTo>
                  <a:lnTo>
                    <a:pt x="19527" y="24561"/>
                  </a:lnTo>
                  <a:lnTo>
                    <a:pt x="19243" y="24682"/>
                  </a:lnTo>
                  <a:lnTo>
                    <a:pt x="18958" y="24764"/>
                  </a:lnTo>
                  <a:lnTo>
                    <a:pt x="18634" y="24804"/>
                  </a:lnTo>
                  <a:lnTo>
                    <a:pt x="18309" y="24845"/>
                  </a:lnTo>
                  <a:lnTo>
                    <a:pt x="17619" y="24804"/>
                  </a:lnTo>
                  <a:lnTo>
                    <a:pt x="16888" y="24723"/>
                  </a:lnTo>
                  <a:lnTo>
                    <a:pt x="16117" y="24601"/>
                  </a:lnTo>
                  <a:lnTo>
                    <a:pt x="16117" y="24601"/>
                  </a:lnTo>
                  <a:lnTo>
                    <a:pt x="15183" y="24439"/>
                  </a:lnTo>
                  <a:lnTo>
                    <a:pt x="14736" y="24398"/>
                  </a:lnTo>
                  <a:lnTo>
                    <a:pt x="14290" y="24358"/>
                  </a:lnTo>
                  <a:lnTo>
                    <a:pt x="13843" y="24358"/>
                  </a:lnTo>
                  <a:lnTo>
                    <a:pt x="13437" y="24439"/>
                  </a:lnTo>
                  <a:lnTo>
                    <a:pt x="13072" y="24520"/>
                  </a:lnTo>
                  <a:lnTo>
                    <a:pt x="12707" y="24682"/>
                  </a:lnTo>
                  <a:lnTo>
                    <a:pt x="12707" y="24682"/>
                  </a:lnTo>
                  <a:lnTo>
                    <a:pt x="12463" y="24845"/>
                  </a:lnTo>
                  <a:lnTo>
                    <a:pt x="12260" y="25007"/>
                  </a:lnTo>
                  <a:lnTo>
                    <a:pt x="12057" y="25210"/>
                  </a:lnTo>
                  <a:lnTo>
                    <a:pt x="11895" y="25413"/>
                  </a:lnTo>
                  <a:lnTo>
                    <a:pt x="11611" y="25900"/>
                  </a:lnTo>
                  <a:lnTo>
                    <a:pt x="11408" y="26428"/>
                  </a:lnTo>
                  <a:lnTo>
                    <a:pt x="11245" y="26996"/>
                  </a:lnTo>
                  <a:lnTo>
                    <a:pt x="11123" y="27565"/>
                  </a:lnTo>
                  <a:lnTo>
                    <a:pt x="11083" y="28133"/>
                  </a:lnTo>
                  <a:lnTo>
                    <a:pt x="11042" y="28661"/>
                  </a:lnTo>
                  <a:lnTo>
                    <a:pt x="11042" y="28661"/>
                  </a:lnTo>
                  <a:lnTo>
                    <a:pt x="11002" y="29310"/>
                  </a:lnTo>
                  <a:lnTo>
                    <a:pt x="10921" y="29676"/>
                  </a:lnTo>
                  <a:lnTo>
                    <a:pt x="10880" y="30000"/>
                  </a:lnTo>
                  <a:lnTo>
                    <a:pt x="10758" y="30325"/>
                  </a:lnTo>
                  <a:lnTo>
                    <a:pt x="10636" y="30650"/>
                  </a:lnTo>
                  <a:lnTo>
                    <a:pt x="10433" y="30934"/>
                  </a:lnTo>
                  <a:lnTo>
                    <a:pt x="10190" y="31178"/>
                  </a:lnTo>
                  <a:lnTo>
                    <a:pt x="10190" y="31178"/>
                  </a:lnTo>
                  <a:lnTo>
                    <a:pt x="9703" y="31584"/>
                  </a:lnTo>
                  <a:lnTo>
                    <a:pt x="9053" y="31949"/>
                  </a:lnTo>
                  <a:lnTo>
                    <a:pt x="9053" y="31949"/>
                  </a:lnTo>
                  <a:lnTo>
                    <a:pt x="8160" y="31462"/>
                  </a:lnTo>
                  <a:lnTo>
                    <a:pt x="8160" y="31462"/>
                  </a:lnTo>
                  <a:lnTo>
                    <a:pt x="7348" y="30934"/>
                  </a:lnTo>
                  <a:lnTo>
                    <a:pt x="6536" y="30325"/>
                  </a:lnTo>
                  <a:lnTo>
                    <a:pt x="5806" y="29716"/>
                  </a:lnTo>
                  <a:lnTo>
                    <a:pt x="5075" y="29026"/>
                  </a:lnTo>
                  <a:lnTo>
                    <a:pt x="4344" y="28295"/>
                  </a:lnTo>
                  <a:lnTo>
                    <a:pt x="3695" y="27524"/>
                  </a:lnTo>
                  <a:lnTo>
                    <a:pt x="3086" y="26712"/>
                  </a:lnTo>
                  <a:lnTo>
                    <a:pt x="2517" y="25819"/>
                  </a:lnTo>
                  <a:lnTo>
                    <a:pt x="2517" y="25819"/>
                  </a:lnTo>
                  <a:lnTo>
                    <a:pt x="2152" y="25210"/>
                  </a:lnTo>
                  <a:lnTo>
                    <a:pt x="1787" y="24561"/>
                  </a:lnTo>
                  <a:lnTo>
                    <a:pt x="1502" y="23871"/>
                  </a:lnTo>
                  <a:lnTo>
                    <a:pt x="1218" y="23221"/>
                  </a:lnTo>
                  <a:lnTo>
                    <a:pt x="934" y="22531"/>
                  </a:lnTo>
                  <a:lnTo>
                    <a:pt x="731" y="21841"/>
                  </a:lnTo>
                  <a:lnTo>
                    <a:pt x="528" y="21191"/>
                  </a:lnTo>
                  <a:lnTo>
                    <a:pt x="366" y="20501"/>
                  </a:lnTo>
                  <a:lnTo>
                    <a:pt x="366" y="20501"/>
                  </a:lnTo>
                  <a:lnTo>
                    <a:pt x="203" y="19527"/>
                  </a:lnTo>
                  <a:lnTo>
                    <a:pt x="82" y="18553"/>
                  </a:lnTo>
                  <a:lnTo>
                    <a:pt x="0" y="17578"/>
                  </a:lnTo>
                  <a:lnTo>
                    <a:pt x="0" y="16604"/>
                  </a:lnTo>
                  <a:lnTo>
                    <a:pt x="0" y="16604"/>
                  </a:lnTo>
                  <a:lnTo>
                    <a:pt x="82" y="15549"/>
                  </a:lnTo>
                  <a:lnTo>
                    <a:pt x="203" y="14534"/>
                  </a:lnTo>
                  <a:lnTo>
                    <a:pt x="366" y="13519"/>
                  </a:lnTo>
                  <a:lnTo>
                    <a:pt x="609" y="12504"/>
                  </a:lnTo>
                  <a:lnTo>
                    <a:pt x="934" y="11489"/>
                  </a:lnTo>
                  <a:lnTo>
                    <a:pt x="1259" y="10515"/>
                  </a:lnTo>
                  <a:lnTo>
                    <a:pt x="1705" y="9581"/>
                  </a:lnTo>
                  <a:lnTo>
                    <a:pt x="2193" y="8647"/>
                  </a:lnTo>
                  <a:lnTo>
                    <a:pt x="2720" y="7754"/>
                  </a:lnTo>
                  <a:lnTo>
                    <a:pt x="3329" y="6902"/>
                  </a:lnTo>
                  <a:lnTo>
                    <a:pt x="3979" y="6049"/>
                  </a:lnTo>
                  <a:lnTo>
                    <a:pt x="4709" y="5278"/>
                  </a:lnTo>
                  <a:lnTo>
                    <a:pt x="5440" y="4507"/>
                  </a:lnTo>
                  <a:lnTo>
                    <a:pt x="6293" y="3817"/>
                  </a:lnTo>
                  <a:lnTo>
                    <a:pt x="7145" y="3126"/>
                  </a:lnTo>
                  <a:lnTo>
                    <a:pt x="8079" y="2517"/>
                  </a:lnTo>
                  <a:lnTo>
                    <a:pt x="8079" y="2517"/>
                  </a:lnTo>
                  <a:lnTo>
                    <a:pt x="8728" y="2152"/>
                  </a:lnTo>
                  <a:lnTo>
                    <a:pt x="9378" y="1827"/>
                  </a:lnTo>
                  <a:lnTo>
                    <a:pt x="10027" y="1503"/>
                  </a:lnTo>
                  <a:lnTo>
                    <a:pt x="10718" y="1218"/>
                  </a:lnTo>
                  <a:lnTo>
                    <a:pt x="11408" y="975"/>
                  </a:lnTo>
                  <a:lnTo>
                    <a:pt x="12098" y="731"/>
                  </a:lnTo>
                  <a:lnTo>
                    <a:pt x="12788" y="528"/>
                  </a:lnTo>
                  <a:lnTo>
                    <a:pt x="13478" y="366"/>
                  </a:lnTo>
                  <a:lnTo>
                    <a:pt x="13478" y="366"/>
                  </a:lnTo>
                  <a:lnTo>
                    <a:pt x="14168" y="244"/>
                  </a:lnTo>
                  <a:lnTo>
                    <a:pt x="14899" y="122"/>
                  </a:lnTo>
                  <a:lnTo>
                    <a:pt x="15630" y="82"/>
                  </a:lnTo>
                  <a:lnTo>
                    <a:pt x="16360" y="41"/>
                  </a:lnTo>
                  <a:lnTo>
                    <a:pt x="17050" y="1"/>
                  </a:lnTo>
                  <a:lnTo>
                    <a:pt x="17781" y="41"/>
                  </a:lnTo>
                  <a:lnTo>
                    <a:pt x="18512" y="82"/>
                  </a:lnTo>
                  <a:lnTo>
                    <a:pt x="19202" y="163"/>
                  </a:lnTo>
                  <a:lnTo>
                    <a:pt x="19933" y="285"/>
                  </a:lnTo>
                  <a:lnTo>
                    <a:pt x="20623" y="447"/>
                  </a:lnTo>
                  <a:lnTo>
                    <a:pt x="21313" y="610"/>
                  </a:lnTo>
                  <a:lnTo>
                    <a:pt x="22003" y="813"/>
                  </a:lnTo>
                  <a:lnTo>
                    <a:pt x="22693" y="1015"/>
                  </a:lnTo>
                  <a:lnTo>
                    <a:pt x="23383" y="1300"/>
                  </a:lnTo>
                  <a:lnTo>
                    <a:pt x="24033" y="1584"/>
                  </a:lnTo>
                  <a:lnTo>
                    <a:pt x="24682" y="1909"/>
                  </a:lnTo>
                  <a:lnTo>
                    <a:pt x="24682" y="1909"/>
                  </a:lnTo>
                  <a:lnTo>
                    <a:pt x="25088" y="2112"/>
                  </a:lnTo>
                  <a:lnTo>
                    <a:pt x="25088" y="2112"/>
                  </a:lnTo>
                  <a:lnTo>
                    <a:pt x="25657" y="2436"/>
                  </a:lnTo>
                  <a:lnTo>
                    <a:pt x="26184" y="2761"/>
                  </a:lnTo>
                  <a:lnTo>
                    <a:pt x="26712" y="3126"/>
                  </a:lnTo>
                  <a:lnTo>
                    <a:pt x="27240" y="3492"/>
                  </a:lnTo>
                  <a:lnTo>
                    <a:pt x="27768" y="3898"/>
                  </a:lnTo>
                  <a:lnTo>
                    <a:pt x="28255" y="4344"/>
                  </a:lnTo>
                  <a:lnTo>
                    <a:pt x="28742" y="4791"/>
                  </a:lnTo>
                  <a:lnTo>
                    <a:pt x="29188" y="5278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3" name="Google Shape;973;p45"/>
            <p:cNvSpPr/>
            <p:nvPr/>
          </p:nvSpPr>
          <p:spPr>
            <a:xfrm rot="-1943498">
              <a:off x="-754607" y="1405117"/>
              <a:ext cx="1070227" cy="721708"/>
            </a:xfrm>
            <a:custGeom>
              <a:avLst/>
              <a:gdLst/>
              <a:ahLst/>
              <a:cxnLst/>
              <a:rect l="l" t="t" r="r" b="b"/>
              <a:pathLst>
                <a:path w="24683" h="16645" fill="none" extrusionOk="0">
                  <a:moveTo>
                    <a:pt x="24682" y="1909"/>
                  </a:moveTo>
                  <a:lnTo>
                    <a:pt x="24682" y="1909"/>
                  </a:lnTo>
                  <a:lnTo>
                    <a:pt x="24236" y="2233"/>
                  </a:lnTo>
                  <a:lnTo>
                    <a:pt x="23749" y="2558"/>
                  </a:lnTo>
                  <a:lnTo>
                    <a:pt x="23749" y="2558"/>
                  </a:lnTo>
                  <a:lnTo>
                    <a:pt x="23424" y="2761"/>
                  </a:lnTo>
                  <a:lnTo>
                    <a:pt x="23018" y="2923"/>
                  </a:lnTo>
                  <a:lnTo>
                    <a:pt x="22206" y="3248"/>
                  </a:lnTo>
                  <a:lnTo>
                    <a:pt x="21394" y="3532"/>
                  </a:lnTo>
                  <a:lnTo>
                    <a:pt x="21029" y="3735"/>
                  </a:lnTo>
                  <a:lnTo>
                    <a:pt x="20704" y="3938"/>
                  </a:lnTo>
                  <a:lnTo>
                    <a:pt x="20704" y="3938"/>
                  </a:lnTo>
                  <a:lnTo>
                    <a:pt x="20501" y="4101"/>
                  </a:lnTo>
                  <a:lnTo>
                    <a:pt x="20339" y="4263"/>
                  </a:lnTo>
                  <a:lnTo>
                    <a:pt x="20257" y="4466"/>
                  </a:lnTo>
                  <a:lnTo>
                    <a:pt x="20176" y="4750"/>
                  </a:lnTo>
                  <a:lnTo>
                    <a:pt x="20176" y="4750"/>
                  </a:lnTo>
                  <a:lnTo>
                    <a:pt x="20095" y="5197"/>
                  </a:lnTo>
                  <a:lnTo>
                    <a:pt x="20054" y="5562"/>
                  </a:lnTo>
                  <a:lnTo>
                    <a:pt x="20014" y="5927"/>
                  </a:lnTo>
                  <a:lnTo>
                    <a:pt x="19892" y="6333"/>
                  </a:lnTo>
                  <a:lnTo>
                    <a:pt x="19892" y="6333"/>
                  </a:lnTo>
                  <a:lnTo>
                    <a:pt x="19730" y="6658"/>
                  </a:lnTo>
                  <a:lnTo>
                    <a:pt x="19567" y="6942"/>
                  </a:lnTo>
                  <a:lnTo>
                    <a:pt x="19364" y="7186"/>
                  </a:lnTo>
                  <a:lnTo>
                    <a:pt x="19161" y="7389"/>
                  </a:lnTo>
                  <a:lnTo>
                    <a:pt x="18918" y="7551"/>
                  </a:lnTo>
                  <a:lnTo>
                    <a:pt x="18634" y="7714"/>
                  </a:lnTo>
                  <a:lnTo>
                    <a:pt x="17943" y="7998"/>
                  </a:lnTo>
                  <a:lnTo>
                    <a:pt x="17943" y="7998"/>
                  </a:lnTo>
                  <a:lnTo>
                    <a:pt x="17700" y="8079"/>
                  </a:lnTo>
                  <a:lnTo>
                    <a:pt x="17375" y="8120"/>
                  </a:lnTo>
                  <a:lnTo>
                    <a:pt x="16644" y="8201"/>
                  </a:lnTo>
                  <a:lnTo>
                    <a:pt x="14980" y="8323"/>
                  </a:lnTo>
                  <a:lnTo>
                    <a:pt x="14209" y="8404"/>
                  </a:lnTo>
                  <a:lnTo>
                    <a:pt x="13843" y="8485"/>
                  </a:lnTo>
                  <a:lnTo>
                    <a:pt x="13478" y="8607"/>
                  </a:lnTo>
                  <a:lnTo>
                    <a:pt x="13194" y="8729"/>
                  </a:lnTo>
                  <a:lnTo>
                    <a:pt x="12950" y="8891"/>
                  </a:lnTo>
                  <a:lnTo>
                    <a:pt x="12747" y="9094"/>
                  </a:lnTo>
                  <a:lnTo>
                    <a:pt x="12585" y="9337"/>
                  </a:lnTo>
                  <a:lnTo>
                    <a:pt x="12585" y="9337"/>
                  </a:lnTo>
                  <a:lnTo>
                    <a:pt x="12504" y="9662"/>
                  </a:lnTo>
                  <a:lnTo>
                    <a:pt x="12423" y="10028"/>
                  </a:lnTo>
                  <a:lnTo>
                    <a:pt x="12301" y="10718"/>
                  </a:lnTo>
                  <a:lnTo>
                    <a:pt x="12260" y="11042"/>
                  </a:lnTo>
                  <a:lnTo>
                    <a:pt x="12138" y="11367"/>
                  </a:lnTo>
                  <a:lnTo>
                    <a:pt x="12017" y="11692"/>
                  </a:lnTo>
                  <a:lnTo>
                    <a:pt x="11814" y="11976"/>
                  </a:lnTo>
                  <a:lnTo>
                    <a:pt x="11814" y="11976"/>
                  </a:lnTo>
                  <a:lnTo>
                    <a:pt x="11611" y="12179"/>
                  </a:lnTo>
                  <a:lnTo>
                    <a:pt x="11408" y="12382"/>
                  </a:lnTo>
                  <a:lnTo>
                    <a:pt x="10921" y="12666"/>
                  </a:lnTo>
                  <a:lnTo>
                    <a:pt x="10433" y="12910"/>
                  </a:lnTo>
                  <a:lnTo>
                    <a:pt x="9865" y="13072"/>
                  </a:lnTo>
                  <a:lnTo>
                    <a:pt x="9297" y="13153"/>
                  </a:lnTo>
                  <a:lnTo>
                    <a:pt x="8728" y="13235"/>
                  </a:lnTo>
                  <a:lnTo>
                    <a:pt x="8160" y="13275"/>
                  </a:lnTo>
                  <a:lnTo>
                    <a:pt x="7632" y="13275"/>
                  </a:lnTo>
                  <a:lnTo>
                    <a:pt x="7632" y="13275"/>
                  </a:lnTo>
                  <a:lnTo>
                    <a:pt x="6658" y="13275"/>
                  </a:lnTo>
                  <a:lnTo>
                    <a:pt x="6171" y="13275"/>
                  </a:lnTo>
                  <a:lnTo>
                    <a:pt x="5724" y="13356"/>
                  </a:lnTo>
                  <a:lnTo>
                    <a:pt x="5318" y="13478"/>
                  </a:lnTo>
                  <a:lnTo>
                    <a:pt x="5115" y="13559"/>
                  </a:lnTo>
                  <a:lnTo>
                    <a:pt x="4953" y="13681"/>
                  </a:lnTo>
                  <a:lnTo>
                    <a:pt x="4791" y="13803"/>
                  </a:lnTo>
                  <a:lnTo>
                    <a:pt x="4628" y="14006"/>
                  </a:lnTo>
                  <a:lnTo>
                    <a:pt x="4506" y="14209"/>
                  </a:lnTo>
                  <a:lnTo>
                    <a:pt x="4425" y="14452"/>
                  </a:lnTo>
                  <a:lnTo>
                    <a:pt x="4425" y="14452"/>
                  </a:lnTo>
                  <a:lnTo>
                    <a:pt x="4263" y="14858"/>
                  </a:lnTo>
                  <a:lnTo>
                    <a:pt x="4100" y="15224"/>
                  </a:lnTo>
                  <a:lnTo>
                    <a:pt x="3938" y="15508"/>
                  </a:lnTo>
                  <a:lnTo>
                    <a:pt x="3735" y="15711"/>
                  </a:lnTo>
                  <a:lnTo>
                    <a:pt x="3492" y="15914"/>
                  </a:lnTo>
                  <a:lnTo>
                    <a:pt x="3167" y="16076"/>
                  </a:lnTo>
                  <a:lnTo>
                    <a:pt x="2801" y="16239"/>
                  </a:lnTo>
                  <a:lnTo>
                    <a:pt x="2355" y="16401"/>
                  </a:lnTo>
                  <a:lnTo>
                    <a:pt x="2355" y="16401"/>
                  </a:lnTo>
                  <a:lnTo>
                    <a:pt x="1787" y="16523"/>
                  </a:lnTo>
                  <a:lnTo>
                    <a:pt x="1178" y="16604"/>
                  </a:lnTo>
                  <a:lnTo>
                    <a:pt x="609" y="16645"/>
                  </a:lnTo>
                  <a:lnTo>
                    <a:pt x="0" y="16604"/>
                  </a:lnTo>
                  <a:lnTo>
                    <a:pt x="0" y="16604"/>
                  </a:lnTo>
                  <a:lnTo>
                    <a:pt x="82" y="15549"/>
                  </a:lnTo>
                  <a:lnTo>
                    <a:pt x="203" y="14534"/>
                  </a:lnTo>
                  <a:lnTo>
                    <a:pt x="366" y="13519"/>
                  </a:lnTo>
                  <a:lnTo>
                    <a:pt x="609" y="12504"/>
                  </a:lnTo>
                  <a:lnTo>
                    <a:pt x="934" y="11489"/>
                  </a:lnTo>
                  <a:lnTo>
                    <a:pt x="1259" y="10515"/>
                  </a:lnTo>
                  <a:lnTo>
                    <a:pt x="1705" y="9581"/>
                  </a:lnTo>
                  <a:lnTo>
                    <a:pt x="2193" y="8647"/>
                  </a:lnTo>
                  <a:lnTo>
                    <a:pt x="2720" y="7754"/>
                  </a:lnTo>
                  <a:lnTo>
                    <a:pt x="3329" y="6902"/>
                  </a:lnTo>
                  <a:lnTo>
                    <a:pt x="3979" y="6049"/>
                  </a:lnTo>
                  <a:lnTo>
                    <a:pt x="4709" y="5278"/>
                  </a:lnTo>
                  <a:lnTo>
                    <a:pt x="5440" y="4507"/>
                  </a:lnTo>
                  <a:lnTo>
                    <a:pt x="6293" y="3817"/>
                  </a:lnTo>
                  <a:lnTo>
                    <a:pt x="7145" y="3126"/>
                  </a:lnTo>
                  <a:lnTo>
                    <a:pt x="8079" y="2517"/>
                  </a:lnTo>
                  <a:lnTo>
                    <a:pt x="8079" y="2517"/>
                  </a:lnTo>
                  <a:lnTo>
                    <a:pt x="8728" y="2152"/>
                  </a:lnTo>
                  <a:lnTo>
                    <a:pt x="9378" y="1827"/>
                  </a:lnTo>
                  <a:lnTo>
                    <a:pt x="10027" y="1503"/>
                  </a:lnTo>
                  <a:lnTo>
                    <a:pt x="10718" y="1218"/>
                  </a:lnTo>
                  <a:lnTo>
                    <a:pt x="11408" y="975"/>
                  </a:lnTo>
                  <a:lnTo>
                    <a:pt x="12098" y="731"/>
                  </a:lnTo>
                  <a:lnTo>
                    <a:pt x="12788" y="528"/>
                  </a:lnTo>
                  <a:lnTo>
                    <a:pt x="13478" y="366"/>
                  </a:lnTo>
                  <a:lnTo>
                    <a:pt x="13478" y="366"/>
                  </a:lnTo>
                  <a:lnTo>
                    <a:pt x="14168" y="244"/>
                  </a:lnTo>
                  <a:lnTo>
                    <a:pt x="14899" y="122"/>
                  </a:lnTo>
                  <a:lnTo>
                    <a:pt x="15630" y="82"/>
                  </a:lnTo>
                  <a:lnTo>
                    <a:pt x="16360" y="41"/>
                  </a:lnTo>
                  <a:lnTo>
                    <a:pt x="17050" y="1"/>
                  </a:lnTo>
                  <a:lnTo>
                    <a:pt x="17781" y="41"/>
                  </a:lnTo>
                  <a:lnTo>
                    <a:pt x="18512" y="82"/>
                  </a:lnTo>
                  <a:lnTo>
                    <a:pt x="19202" y="163"/>
                  </a:lnTo>
                  <a:lnTo>
                    <a:pt x="19933" y="285"/>
                  </a:lnTo>
                  <a:lnTo>
                    <a:pt x="20623" y="447"/>
                  </a:lnTo>
                  <a:lnTo>
                    <a:pt x="21313" y="610"/>
                  </a:lnTo>
                  <a:lnTo>
                    <a:pt x="22003" y="813"/>
                  </a:lnTo>
                  <a:lnTo>
                    <a:pt x="22693" y="1015"/>
                  </a:lnTo>
                  <a:lnTo>
                    <a:pt x="23383" y="1300"/>
                  </a:lnTo>
                  <a:lnTo>
                    <a:pt x="24033" y="1584"/>
                  </a:lnTo>
                  <a:lnTo>
                    <a:pt x="24682" y="1909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4" name="Google Shape;974;p45"/>
            <p:cNvSpPr/>
            <p:nvPr/>
          </p:nvSpPr>
          <p:spPr>
            <a:xfrm rot="-1943498">
              <a:off x="-125926" y="1596779"/>
              <a:ext cx="114467" cy="107443"/>
            </a:xfrm>
            <a:custGeom>
              <a:avLst/>
              <a:gdLst/>
              <a:ahLst/>
              <a:cxnLst/>
              <a:rect l="l" t="t" r="r" b="b"/>
              <a:pathLst>
                <a:path w="2640" h="2478" extrusionOk="0">
                  <a:moveTo>
                    <a:pt x="2031" y="1"/>
                  </a:moveTo>
                  <a:lnTo>
                    <a:pt x="1665" y="123"/>
                  </a:lnTo>
                  <a:lnTo>
                    <a:pt x="1544" y="163"/>
                  </a:lnTo>
                  <a:lnTo>
                    <a:pt x="1462" y="244"/>
                  </a:lnTo>
                  <a:lnTo>
                    <a:pt x="1259" y="366"/>
                  </a:lnTo>
                  <a:lnTo>
                    <a:pt x="1138" y="407"/>
                  </a:lnTo>
                  <a:lnTo>
                    <a:pt x="1056" y="488"/>
                  </a:lnTo>
                  <a:lnTo>
                    <a:pt x="975" y="529"/>
                  </a:lnTo>
                  <a:lnTo>
                    <a:pt x="894" y="610"/>
                  </a:lnTo>
                  <a:lnTo>
                    <a:pt x="813" y="691"/>
                  </a:lnTo>
                  <a:lnTo>
                    <a:pt x="691" y="813"/>
                  </a:lnTo>
                  <a:lnTo>
                    <a:pt x="569" y="934"/>
                  </a:lnTo>
                  <a:lnTo>
                    <a:pt x="488" y="1016"/>
                  </a:lnTo>
                  <a:lnTo>
                    <a:pt x="407" y="1137"/>
                  </a:lnTo>
                  <a:lnTo>
                    <a:pt x="326" y="1259"/>
                  </a:lnTo>
                  <a:lnTo>
                    <a:pt x="245" y="1381"/>
                  </a:lnTo>
                  <a:lnTo>
                    <a:pt x="204" y="1543"/>
                  </a:lnTo>
                  <a:lnTo>
                    <a:pt x="42" y="1746"/>
                  </a:lnTo>
                  <a:lnTo>
                    <a:pt x="1" y="1949"/>
                  </a:lnTo>
                  <a:lnTo>
                    <a:pt x="1" y="2152"/>
                  </a:lnTo>
                  <a:lnTo>
                    <a:pt x="42" y="2274"/>
                  </a:lnTo>
                  <a:lnTo>
                    <a:pt x="123" y="2355"/>
                  </a:lnTo>
                  <a:lnTo>
                    <a:pt x="204" y="2437"/>
                  </a:lnTo>
                  <a:lnTo>
                    <a:pt x="285" y="2477"/>
                  </a:lnTo>
                  <a:lnTo>
                    <a:pt x="772" y="2477"/>
                  </a:lnTo>
                  <a:lnTo>
                    <a:pt x="813" y="2437"/>
                  </a:lnTo>
                  <a:lnTo>
                    <a:pt x="894" y="2396"/>
                  </a:lnTo>
                  <a:lnTo>
                    <a:pt x="1016" y="2396"/>
                  </a:lnTo>
                  <a:lnTo>
                    <a:pt x="1138" y="2315"/>
                  </a:lnTo>
                  <a:lnTo>
                    <a:pt x="1178" y="2274"/>
                  </a:lnTo>
                  <a:lnTo>
                    <a:pt x="1259" y="2234"/>
                  </a:lnTo>
                  <a:lnTo>
                    <a:pt x="1341" y="2234"/>
                  </a:lnTo>
                  <a:lnTo>
                    <a:pt x="1422" y="2152"/>
                  </a:lnTo>
                  <a:lnTo>
                    <a:pt x="1544" y="2071"/>
                  </a:lnTo>
                  <a:lnTo>
                    <a:pt x="1868" y="1828"/>
                  </a:lnTo>
                  <a:lnTo>
                    <a:pt x="2112" y="1543"/>
                  </a:lnTo>
                  <a:lnTo>
                    <a:pt x="2356" y="1259"/>
                  </a:lnTo>
                  <a:lnTo>
                    <a:pt x="2558" y="894"/>
                  </a:lnTo>
                  <a:lnTo>
                    <a:pt x="2640" y="610"/>
                  </a:lnTo>
                  <a:lnTo>
                    <a:pt x="2640" y="447"/>
                  </a:lnTo>
                  <a:lnTo>
                    <a:pt x="2640" y="285"/>
                  </a:lnTo>
                  <a:lnTo>
                    <a:pt x="2640" y="244"/>
                  </a:lnTo>
                  <a:lnTo>
                    <a:pt x="2599" y="204"/>
                  </a:lnTo>
                  <a:lnTo>
                    <a:pt x="2518" y="163"/>
                  </a:lnTo>
                  <a:lnTo>
                    <a:pt x="2518" y="123"/>
                  </a:lnTo>
                  <a:lnTo>
                    <a:pt x="2477" y="82"/>
                  </a:lnTo>
                  <a:lnTo>
                    <a:pt x="2396" y="41"/>
                  </a:lnTo>
                  <a:lnTo>
                    <a:pt x="2234" y="1"/>
                  </a:lnTo>
                  <a:close/>
                </a:path>
              </a:pathLst>
            </a:custGeom>
            <a:solidFill>
              <a:srgbClr val="000000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5" name="Google Shape;975;p45"/>
            <p:cNvSpPr/>
            <p:nvPr/>
          </p:nvSpPr>
          <p:spPr>
            <a:xfrm rot="-1943498">
              <a:off x="-125926" y="1596779"/>
              <a:ext cx="114467" cy="107443"/>
            </a:xfrm>
            <a:custGeom>
              <a:avLst/>
              <a:gdLst/>
              <a:ahLst/>
              <a:cxnLst/>
              <a:rect l="l" t="t" r="r" b="b"/>
              <a:pathLst>
                <a:path w="2640" h="2478" fill="none" extrusionOk="0">
                  <a:moveTo>
                    <a:pt x="1868" y="1828"/>
                  </a:moveTo>
                  <a:lnTo>
                    <a:pt x="1868" y="1828"/>
                  </a:lnTo>
                  <a:lnTo>
                    <a:pt x="1544" y="2071"/>
                  </a:lnTo>
                  <a:lnTo>
                    <a:pt x="1544" y="2071"/>
                  </a:lnTo>
                  <a:lnTo>
                    <a:pt x="1422" y="2152"/>
                  </a:lnTo>
                  <a:lnTo>
                    <a:pt x="1422" y="2152"/>
                  </a:lnTo>
                  <a:lnTo>
                    <a:pt x="1341" y="2234"/>
                  </a:lnTo>
                  <a:lnTo>
                    <a:pt x="1341" y="2234"/>
                  </a:lnTo>
                  <a:lnTo>
                    <a:pt x="1259" y="2234"/>
                  </a:lnTo>
                  <a:lnTo>
                    <a:pt x="1259" y="2234"/>
                  </a:lnTo>
                  <a:lnTo>
                    <a:pt x="1178" y="2274"/>
                  </a:lnTo>
                  <a:lnTo>
                    <a:pt x="1138" y="2315"/>
                  </a:lnTo>
                  <a:lnTo>
                    <a:pt x="1138" y="2315"/>
                  </a:lnTo>
                  <a:lnTo>
                    <a:pt x="1016" y="2396"/>
                  </a:lnTo>
                  <a:lnTo>
                    <a:pt x="894" y="2396"/>
                  </a:lnTo>
                  <a:lnTo>
                    <a:pt x="894" y="2396"/>
                  </a:lnTo>
                  <a:lnTo>
                    <a:pt x="813" y="2437"/>
                  </a:lnTo>
                  <a:lnTo>
                    <a:pt x="772" y="2477"/>
                  </a:lnTo>
                  <a:lnTo>
                    <a:pt x="772" y="2477"/>
                  </a:lnTo>
                  <a:lnTo>
                    <a:pt x="651" y="2477"/>
                  </a:lnTo>
                  <a:lnTo>
                    <a:pt x="529" y="2477"/>
                  </a:lnTo>
                  <a:lnTo>
                    <a:pt x="529" y="2477"/>
                  </a:lnTo>
                  <a:lnTo>
                    <a:pt x="448" y="2477"/>
                  </a:lnTo>
                  <a:lnTo>
                    <a:pt x="448" y="2477"/>
                  </a:lnTo>
                  <a:lnTo>
                    <a:pt x="285" y="2477"/>
                  </a:lnTo>
                  <a:lnTo>
                    <a:pt x="285" y="2477"/>
                  </a:lnTo>
                  <a:lnTo>
                    <a:pt x="204" y="2437"/>
                  </a:lnTo>
                  <a:lnTo>
                    <a:pt x="123" y="2355"/>
                  </a:lnTo>
                  <a:lnTo>
                    <a:pt x="123" y="2355"/>
                  </a:lnTo>
                  <a:lnTo>
                    <a:pt x="42" y="2274"/>
                  </a:lnTo>
                  <a:lnTo>
                    <a:pt x="1" y="2152"/>
                  </a:lnTo>
                  <a:lnTo>
                    <a:pt x="1" y="1949"/>
                  </a:lnTo>
                  <a:lnTo>
                    <a:pt x="1" y="1949"/>
                  </a:lnTo>
                  <a:lnTo>
                    <a:pt x="42" y="1746"/>
                  </a:lnTo>
                  <a:lnTo>
                    <a:pt x="42" y="1746"/>
                  </a:lnTo>
                  <a:lnTo>
                    <a:pt x="204" y="1543"/>
                  </a:lnTo>
                  <a:lnTo>
                    <a:pt x="204" y="1543"/>
                  </a:lnTo>
                  <a:lnTo>
                    <a:pt x="245" y="1381"/>
                  </a:lnTo>
                  <a:lnTo>
                    <a:pt x="245" y="1381"/>
                  </a:lnTo>
                  <a:lnTo>
                    <a:pt x="326" y="1259"/>
                  </a:lnTo>
                  <a:lnTo>
                    <a:pt x="326" y="1259"/>
                  </a:lnTo>
                  <a:lnTo>
                    <a:pt x="407" y="1137"/>
                  </a:lnTo>
                  <a:lnTo>
                    <a:pt x="488" y="1016"/>
                  </a:lnTo>
                  <a:lnTo>
                    <a:pt x="488" y="1016"/>
                  </a:lnTo>
                  <a:lnTo>
                    <a:pt x="569" y="934"/>
                  </a:lnTo>
                  <a:lnTo>
                    <a:pt x="569" y="934"/>
                  </a:lnTo>
                  <a:lnTo>
                    <a:pt x="691" y="813"/>
                  </a:lnTo>
                  <a:lnTo>
                    <a:pt x="691" y="813"/>
                  </a:lnTo>
                  <a:lnTo>
                    <a:pt x="813" y="691"/>
                  </a:lnTo>
                  <a:lnTo>
                    <a:pt x="813" y="691"/>
                  </a:lnTo>
                  <a:lnTo>
                    <a:pt x="894" y="610"/>
                  </a:lnTo>
                  <a:lnTo>
                    <a:pt x="894" y="610"/>
                  </a:lnTo>
                  <a:lnTo>
                    <a:pt x="975" y="529"/>
                  </a:lnTo>
                  <a:lnTo>
                    <a:pt x="975" y="529"/>
                  </a:lnTo>
                  <a:lnTo>
                    <a:pt x="1056" y="488"/>
                  </a:lnTo>
                  <a:lnTo>
                    <a:pt x="1138" y="407"/>
                  </a:lnTo>
                  <a:lnTo>
                    <a:pt x="1138" y="407"/>
                  </a:lnTo>
                  <a:lnTo>
                    <a:pt x="1259" y="366"/>
                  </a:lnTo>
                  <a:lnTo>
                    <a:pt x="1259" y="366"/>
                  </a:lnTo>
                  <a:lnTo>
                    <a:pt x="1462" y="244"/>
                  </a:lnTo>
                  <a:lnTo>
                    <a:pt x="1462" y="244"/>
                  </a:lnTo>
                  <a:lnTo>
                    <a:pt x="1544" y="163"/>
                  </a:lnTo>
                  <a:lnTo>
                    <a:pt x="1544" y="163"/>
                  </a:lnTo>
                  <a:lnTo>
                    <a:pt x="1665" y="123"/>
                  </a:lnTo>
                  <a:lnTo>
                    <a:pt x="1665" y="123"/>
                  </a:lnTo>
                  <a:lnTo>
                    <a:pt x="2031" y="1"/>
                  </a:lnTo>
                  <a:lnTo>
                    <a:pt x="2031" y="1"/>
                  </a:lnTo>
                  <a:lnTo>
                    <a:pt x="2234" y="1"/>
                  </a:lnTo>
                  <a:lnTo>
                    <a:pt x="2396" y="41"/>
                  </a:lnTo>
                  <a:lnTo>
                    <a:pt x="2396" y="41"/>
                  </a:lnTo>
                  <a:lnTo>
                    <a:pt x="2477" y="82"/>
                  </a:lnTo>
                  <a:lnTo>
                    <a:pt x="2518" y="123"/>
                  </a:lnTo>
                  <a:lnTo>
                    <a:pt x="2518" y="123"/>
                  </a:lnTo>
                  <a:lnTo>
                    <a:pt x="2518" y="163"/>
                  </a:lnTo>
                  <a:lnTo>
                    <a:pt x="2599" y="204"/>
                  </a:lnTo>
                  <a:lnTo>
                    <a:pt x="2599" y="204"/>
                  </a:lnTo>
                  <a:lnTo>
                    <a:pt x="2640" y="244"/>
                  </a:lnTo>
                  <a:lnTo>
                    <a:pt x="2640" y="285"/>
                  </a:lnTo>
                  <a:lnTo>
                    <a:pt x="2640" y="285"/>
                  </a:lnTo>
                  <a:lnTo>
                    <a:pt x="2640" y="447"/>
                  </a:lnTo>
                  <a:lnTo>
                    <a:pt x="2640" y="610"/>
                  </a:lnTo>
                  <a:lnTo>
                    <a:pt x="2640" y="610"/>
                  </a:lnTo>
                  <a:lnTo>
                    <a:pt x="2558" y="894"/>
                  </a:lnTo>
                  <a:lnTo>
                    <a:pt x="2558" y="894"/>
                  </a:lnTo>
                  <a:lnTo>
                    <a:pt x="2356" y="1259"/>
                  </a:lnTo>
                  <a:lnTo>
                    <a:pt x="2112" y="1543"/>
                  </a:lnTo>
                  <a:lnTo>
                    <a:pt x="2112" y="1543"/>
                  </a:lnTo>
                  <a:lnTo>
                    <a:pt x="1868" y="1828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6" name="Google Shape;976;p45"/>
            <p:cNvSpPr/>
            <p:nvPr/>
          </p:nvSpPr>
          <p:spPr>
            <a:xfrm rot="-1943498">
              <a:off x="-112871" y="1603566"/>
              <a:ext cx="103888" cy="98598"/>
            </a:xfrm>
            <a:custGeom>
              <a:avLst/>
              <a:gdLst/>
              <a:ahLst/>
              <a:cxnLst/>
              <a:rect l="l" t="t" r="r" b="b"/>
              <a:pathLst>
                <a:path w="2396" h="2274" extrusionOk="0">
                  <a:moveTo>
                    <a:pt x="2071" y="0"/>
                  </a:moveTo>
                  <a:lnTo>
                    <a:pt x="1868" y="41"/>
                  </a:lnTo>
                  <a:lnTo>
                    <a:pt x="1665" y="122"/>
                  </a:lnTo>
                  <a:lnTo>
                    <a:pt x="1462" y="203"/>
                  </a:lnTo>
                  <a:lnTo>
                    <a:pt x="1218" y="325"/>
                  </a:lnTo>
                  <a:lnTo>
                    <a:pt x="1015" y="488"/>
                  </a:lnTo>
                  <a:lnTo>
                    <a:pt x="772" y="690"/>
                  </a:lnTo>
                  <a:lnTo>
                    <a:pt x="569" y="893"/>
                  </a:lnTo>
                  <a:lnTo>
                    <a:pt x="407" y="1096"/>
                  </a:lnTo>
                  <a:lnTo>
                    <a:pt x="244" y="1299"/>
                  </a:lnTo>
                  <a:lnTo>
                    <a:pt x="122" y="1502"/>
                  </a:lnTo>
                  <a:lnTo>
                    <a:pt x="41" y="1705"/>
                  </a:lnTo>
                  <a:lnTo>
                    <a:pt x="1" y="1908"/>
                  </a:lnTo>
                  <a:lnTo>
                    <a:pt x="1" y="2071"/>
                  </a:lnTo>
                  <a:lnTo>
                    <a:pt x="1" y="2233"/>
                  </a:lnTo>
                  <a:lnTo>
                    <a:pt x="163" y="2274"/>
                  </a:lnTo>
                  <a:lnTo>
                    <a:pt x="325" y="2274"/>
                  </a:lnTo>
                  <a:lnTo>
                    <a:pt x="528" y="2233"/>
                  </a:lnTo>
                  <a:lnTo>
                    <a:pt x="731" y="2152"/>
                  </a:lnTo>
                  <a:lnTo>
                    <a:pt x="934" y="2071"/>
                  </a:lnTo>
                  <a:lnTo>
                    <a:pt x="1178" y="1908"/>
                  </a:lnTo>
                  <a:lnTo>
                    <a:pt x="1381" y="1787"/>
                  </a:lnTo>
                  <a:lnTo>
                    <a:pt x="1624" y="1584"/>
                  </a:lnTo>
                  <a:lnTo>
                    <a:pt x="1827" y="1381"/>
                  </a:lnTo>
                  <a:lnTo>
                    <a:pt x="1990" y="1178"/>
                  </a:lnTo>
                  <a:lnTo>
                    <a:pt x="2152" y="975"/>
                  </a:lnTo>
                  <a:lnTo>
                    <a:pt x="2233" y="731"/>
                  </a:lnTo>
                  <a:lnTo>
                    <a:pt x="2355" y="569"/>
                  </a:lnTo>
                  <a:lnTo>
                    <a:pt x="2396" y="366"/>
                  </a:lnTo>
                  <a:lnTo>
                    <a:pt x="2396" y="203"/>
                  </a:lnTo>
                  <a:lnTo>
                    <a:pt x="2355" y="41"/>
                  </a:lnTo>
                  <a:lnTo>
                    <a:pt x="2233" y="0"/>
                  </a:lnTo>
                  <a:close/>
                </a:path>
              </a:pathLst>
            </a:custGeom>
            <a:solidFill>
              <a:srgbClr val="000000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7" name="Google Shape;977;p45"/>
            <p:cNvSpPr/>
            <p:nvPr/>
          </p:nvSpPr>
          <p:spPr>
            <a:xfrm rot="-1943498">
              <a:off x="-363389" y="1428324"/>
              <a:ext cx="121492" cy="61656"/>
            </a:xfrm>
            <a:custGeom>
              <a:avLst/>
              <a:gdLst/>
              <a:ahLst/>
              <a:cxnLst/>
              <a:rect l="l" t="t" r="r" b="b"/>
              <a:pathLst>
                <a:path w="2802" h="1422" extrusionOk="0">
                  <a:moveTo>
                    <a:pt x="1665" y="1"/>
                  </a:moveTo>
                  <a:lnTo>
                    <a:pt x="1543" y="41"/>
                  </a:lnTo>
                  <a:lnTo>
                    <a:pt x="1259" y="41"/>
                  </a:lnTo>
                  <a:lnTo>
                    <a:pt x="1137" y="82"/>
                  </a:lnTo>
                  <a:lnTo>
                    <a:pt x="1016" y="122"/>
                  </a:lnTo>
                  <a:lnTo>
                    <a:pt x="894" y="122"/>
                  </a:lnTo>
                  <a:lnTo>
                    <a:pt x="772" y="163"/>
                  </a:lnTo>
                  <a:lnTo>
                    <a:pt x="650" y="244"/>
                  </a:lnTo>
                  <a:lnTo>
                    <a:pt x="569" y="285"/>
                  </a:lnTo>
                  <a:lnTo>
                    <a:pt x="447" y="366"/>
                  </a:lnTo>
                  <a:lnTo>
                    <a:pt x="244" y="447"/>
                  </a:lnTo>
                  <a:lnTo>
                    <a:pt x="122" y="569"/>
                  </a:lnTo>
                  <a:lnTo>
                    <a:pt x="1" y="731"/>
                  </a:lnTo>
                  <a:lnTo>
                    <a:pt x="1" y="812"/>
                  </a:lnTo>
                  <a:lnTo>
                    <a:pt x="1" y="934"/>
                  </a:lnTo>
                  <a:lnTo>
                    <a:pt x="41" y="1056"/>
                  </a:lnTo>
                  <a:lnTo>
                    <a:pt x="163" y="1178"/>
                  </a:lnTo>
                  <a:lnTo>
                    <a:pt x="285" y="1259"/>
                  </a:lnTo>
                  <a:lnTo>
                    <a:pt x="407" y="1300"/>
                  </a:lnTo>
                  <a:lnTo>
                    <a:pt x="447" y="1300"/>
                  </a:lnTo>
                  <a:lnTo>
                    <a:pt x="528" y="1340"/>
                  </a:lnTo>
                  <a:lnTo>
                    <a:pt x="610" y="1381"/>
                  </a:lnTo>
                  <a:lnTo>
                    <a:pt x="934" y="1381"/>
                  </a:lnTo>
                  <a:lnTo>
                    <a:pt x="1016" y="1421"/>
                  </a:lnTo>
                  <a:lnTo>
                    <a:pt x="1137" y="1381"/>
                  </a:lnTo>
                  <a:lnTo>
                    <a:pt x="1462" y="1381"/>
                  </a:lnTo>
                  <a:lnTo>
                    <a:pt x="1787" y="1300"/>
                  </a:lnTo>
                  <a:lnTo>
                    <a:pt x="2112" y="1178"/>
                  </a:lnTo>
                  <a:lnTo>
                    <a:pt x="2396" y="1056"/>
                  </a:lnTo>
                  <a:lnTo>
                    <a:pt x="2599" y="853"/>
                  </a:lnTo>
                  <a:lnTo>
                    <a:pt x="2761" y="650"/>
                  </a:lnTo>
                  <a:lnTo>
                    <a:pt x="2802" y="609"/>
                  </a:lnTo>
                  <a:lnTo>
                    <a:pt x="2802" y="569"/>
                  </a:lnTo>
                  <a:lnTo>
                    <a:pt x="2761" y="488"/>
                  </a:lnTo>
                  <a:lnTo>
                    <a:pt x="2761" y="447"/>
                  </a:lnTo>
                  <a:lnTo>
                    <a:pt x="2721" y="366"/>
                  </a:lnTo>
                  <a:lnTo>
                    <a:pt x="2599" y="244"/>
                  </a:lnTo>
                  <a:lnTo>
                    <a:pt x="2477" y="163"/>
                  </a:lnTo>
                  <a:lnTo>
                    <a:pt x="2193" y="82"/>
                  </a:lnTo>
                  <a:lnTo>
                    <a:pt x="2071" y="41"/>
                  </a:lnTo>
                  <a:lnTo>
                    <a:pt x="1787" y="41"/>
                  </a:lnTo>
                  <a:lnTo>
                    <a:pt x="1665" y="1"/>
                  </a:lnTo>
                  <a:close/>
                </a:path>
              </a:pathLst>
            </a:custGeom>
            <a:solidFill>
              <a:srgbClr val="000000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8" name="Google Shape;978;p45"/>
            <p:cNvSpPr/>
            <p:nvPr/>
          </p:nvSpPr>
          <p:spPr>
            <a:xfrm rot="-1943498">
              <a:off x="-358316" y="1439668"/>
              <a:ext cx="117979" cy="49342"/>
            </a:xfrm>
            <a:custGeom>
              <a:avLst/>
              <a:gdLst/>
              <a:ahLst/>
              <a:cxnLst/>
              <a:rect l="l" t="t" r="r" b="b"/>
              <a:pathLst>
                <a:path w="2721" h="1138" extrusionOk="0">
                  <a:moveTo>
                    <a:pt x="1746" y="1"/>
                  </a:moveTo>
                  <a:lnTo>
                    <a:pt x="1259" y="41"/>
                  </a:lnTo>
                  <a:lnTo>
                    <a:pt x="812" y="163"/>
                  </a:lnTo>
                  <a:lnTo>
                    <a:pt x="406" y="325"/>
                  </a:lnTo>
                  <a:lnTo>
                    <a:pt x="284" y="447"/>
                  </a:lnTo>
                  <a:lnTo>
                    <a:pt x="163" y="528"/>
                  </a:lnTo>
                  <a:lnTo>
                    <a:pt x="41" y="650"/>
                  </a:lnTo>
                  <a:lnTo>
                    <a:pt x="0" y="772"/>
                  </a:lnTo>
                  <a:lnTo>
                    <a:pt x="81" y="853"/>
                  </a:lnTo>
                  <a:lnTo>
                    <a:pt x="203" y="934"/>
                  </a:lnTo>
                  <a:lnTo>
                    <a:pt x="366" y="1016"/>
                  </a:lnTo>
                  <a:lnTo>
                    <a:pt x="528" y="1056"/>
                  </a:lnTo>
                  <a:lnTo>
                    <a:pt x="975" y="1137"/>
                  </a:lnTo>
                  <a:lnTo>
                    <a:pt x="1421" y="1097"/>
                  </a:lnTo>
                  <a:lnTo>
                    <a:pt x="1908" y="975"/>
                  </a:lnTo>
                  <a:lnTo>
                    <a:pt x="2314" y="813"/>
                  </a:lnTo>
                  <a:lnTo>
                    <a:pt x="2436" y="691"/>
                  </a:lnTo>
                  <a:lnTo>
                    <a:pt x="2558" y="569"/>
                  </a:lnTo>
                  <a:lnTo>
                    <a:pt x="2680" y="488"/>
                  </a:lnTo>
                  <a:lnTo>
                    <a:pt x="2720" y="366"/>
                  </a:lnTo>
                  <a:lnTo>
                    <a:pt x="2639" y="244"/>
                  </a:lnTo>
                  <a:lnTo>
                    <a:pt x="2517" y="163"/>
                  </a:lnTo>
                  <a:lnTo>
                    <a:pt x="2355" y="122"/>
                  </a:lnTo>
                  <a:lnTo>
                    <a:pt x="2192" y="41"/>
                  </a:lnTo>
                  <a:lnTo>
                    <a:pt x="1746" y="1"/>
                  </a:lnTo>
                  <a:close/>
                </a:path>
              </a:pathLst>
            </a:custGeom>
            <a:solidFill>
              <a:srgbClr val="000000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9" name="Google Shape;979;p45"/>
            <p:cNvSpPr/>
            <p:nvPr/>
          </p:nvSpPr>
          <p:spPr>
            <a:xfrm rot="-1943498">
              <a:off x="-498683" y="1926054"/>
              <a:ext cx="146119" cy="137318"/>
            </a:xfrm>
            <a:custGeom>
              <a:avLst/>
              <a:gdLst/>
              <a:ahLst/>
              <a:cxnLst/>
              <a:rect l="l" t="t" r="r" b="b"/>
              <a:pathLst>
                <a:path w="3370" h="3167" extrusionOk="0">
                  <a:moveTo>
                    <a:pt x="2598" y="0"/>
                  </a:moveTo>
                  <a:lnTo>
                    <a:pt x="2355" y="82"/>
                  </a:lnTo>
                  <a:lnTo>
                    <a:pt x="2152" y="122"/>
                  </a:lnTo>
                  <a:lnTo>
                    <a:pt x="2071" y="163"/>
                  </a:lnTo>
                  <a:lnTo>
                    <a:pt x="1990" y="203"/>
                  </a:lnTo>
                  <a:lnTo>
                    <a:pt x="1868" y="285"/>
                  </a:lnTo>
                  <a:lnTo>
                    <a:pt x="1624" y="447"/>
                  </a:lnTo>
                  <a:lnTo>
                    <a:pt x="1462" y="528"/>
                  </a:lnTo>
                  <a:lnTo>
                    <a:pt x="1340" y="609"/>
                  </a:lnTo>
                  <a:lnTo>
                    <a:pt x="1259" y="690"/>
                  </a:lnTo>
                  <a:lnTo>
                    <a:pt x="1137" y="772"/>
                  </a:lnTo>
                  <a:lnTo>
                    <a:pt x="1015" y="853"/>
                  </a:lnTo>
                  <a:lnTo>
                    <a:pt x="853" y="1015"/>
                  </a:lnTo>
                  <a:lnTo>
                    <a:pt x="731" y="1178"/>
                  </a:lnTo>
                  <a:lnTo>
                    <a:pt x="609" y="1259"/>
                  </a:lnTo>
                  <a:lnTo>
                    <a:pt x="528" y="1462"/>
                  </a:lnTo>
                  <a:lnTo>
                    <a:pt x="406" y="1624"/>
                  </a:lnTo>
                  <a:lnTo>
                    <a:pt x="325" y="1746"/>
                  </a:lnTo>
                  <a:lnTo>
                    <a:pt x="244" y="1949"/>
                  </a:lnTo>
                  <a:lnTo>
                    <a:pt x="82" y="2192"/>
                  </a:lnTo>
                  <a:lnTo>
                    <a:pt x="41" y="2355"/>
                  </a:lnTo>
                  <a:lnTo>
                    <a:pt x="0" y="2477"/>
                  </a:lnTo>
                  <a:lnTo>
                    <a:pt x="0" y="2639"/>
                  </a:lnTo>
                  <a:lnTo>
                    <a:pt x="41" y="2761"/>
                  </a:lnTo>
                  <a:lnTo>
                    <a:pt x="82" y="2883"/>
                  </a:lnTo>
                  <a:lnTo>
                    <a:pt x="163" y="3004"/>
                  </a:lnTo>
                  <a:lnTo>
                    <a:pt x="244" y="3086"/>
                  </a:lnTo>
                  <a:lnTo>
                    <a:pt x="366" y="3126"/>
                  </a:lnTo>
                  <a:lnTo>
                    <a:pt x="569" y="3167"/>
                  </a:lnTo>
                  <a:lnTo>
                    <a:pt x="853" y="3167"/>
                  </a:lnTo>
                  <a:lnTo>
                    <a:pt x="975" y="3126"/>
                  </a:lnTo>
                  <a:lnTo>
                    <a:pt x="1056" y="3086"/>
                  </a:lnTo>
                  <a:lnTo>
                    <a:pt x="1137" y="3045"/>
                  </a:lnTo>
                  <a:lnTo>
                    <a:pt x="1299" y="3045"/>
                  </a:lnTo>
                  <a:lnTo>
                    <a:pt x="1462" y="2964"/>
                  </a:lnTo>
                  <a:lnTo>
                    <a:pt x="1543" y="2883"/>
                  </a:lnTo>
                  <a:lnTo>
                    <a:pt x="1624" y="2842"/>
                  </a:lnTo>
                  <a:lnTo>
                    <a:pt x="1705" y="2842"/>
                  </a:lnTo>
                  <a:lnTo>
                    <a:pt x="1787" y="2761"/>
                  </a:lnTo>
                  <a:lnTo>
                    <a:pt x="1990" y="2639"/>
                  </a:lnTo>
                  <a:lnTo>
                    <a:pt x="2355" y="2314"/>
                  </a:lnTo>
                  <a:lnTo>
                    <a:pt x="2720" y="1990"/>
                  </a:lnTo>
                  <a:lnTo>
                    <a:pt x="3004" y="1584"/>
                  </a:lnTo>
                  <a:lnTo>
                    <a:pt x="3248" y="1137"/>
                  </a:lnTo>
                  <a:lnTo>
                    <a:pt x="3289" y="975"/>
                  </a:lnTo>
                  <a:lnTo>
                    <a:pt x="3370" y="772"/>
                  </a:lnTo>
                  <a:lnTo>
                    <a:pt x="3370" y="569"/>
                  </a:lnTo>
                  <a:lnTo>
                    <a:pt x="3370" y="366"/>
                  </a:lnTo>
                  <a:lnTo>
                    <a:pt x="3329" y="285"/>
                  </a:lnTo>
                  <a:lnTo>
                    <a:pt x="3289" y="244"/>
                  </a:lnTo>
                  <a:lnTo>
                    <a:pt x="3207" y="203"/>
                  </a:lnTo>
                  <a:lnTo>
                    <a:pt x="3207" y="122"/>
                  </a:lnTo>
                  <a:lnTo>
                    <a:pt x="3126" y="82"/>
                  </a:lnTo>
                  <a:lnTo>
                    <a:pt x="3086" y="41"/>
                  </a:lnTo>
                  <a:lnTo>
                    <a:pt x="2842" y="0"/>
                  </a:lnTo>
                  <a:close/>
                </a:path>
              </a:pathLst>
            </a:custGeom>
            <a:solidFill>
              <a:srgbClr val="000000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0" name="Google Shape;980;p45"/>
            <p:cNvSpPr/>
            <p:nvPr/>
          </p:nvSpPr>
          <p:spPr>
            <a:xfrm rot="-1943498">
              <a:off x="-483552" y="1935751"/>
              <a:ext cx="133805" cy="123226"/>
            </a:xfrm>
            <a:custGeom>
              <a:avLst/>
              <a:gdLst/>
              <a:ahLst/>
              <a:cxnLst/>
              <a:rect l="l" t="t" r="r" b="b"/>
              <a:pathLst>
                <a:path w="3086" h="2842" extrusionOk="0">
                  <a:moveTo>
                    <a:pt x="2639" y="0"/>
                  </a:moveTo>
                  <a:lnTo>
                    <a:pt x="2396" y="41"/>
                  </a:lnTo>
                  <a:lnTo>
                    <a:pt x="2152" y="122"/>
                  </a:lnTo>
                  <a:lnTo>
                    <a:pt x="1868" y="244"/>
                  </a:lnTo>
                  <a:lnTo>
                    <a:pt x="1584" y="406"/>
                  </a:lnTo>
                  <a:lnTo>
                    <a:pt x="1300" y="609"/>
                  </a:lnTo>
                  <a:lnTo>
                    <a:pt x="1015" y="853"/>
                  </a:lnTo>
                  <a:lnTo>
                    <a:pt x="772" y="1096"/>
                  </a:lnTo>
                  <a:lnTo>
                    <a:pt x="528" y="1380"/>
                  </a:lnTo>
                  <a:lnTo>
                    <a:pt x="366" y="1665"/>
                  </a:lnTo>
                  <a:lnTo>
                    <a:pt x="203" y="1908"/>
                  </a:lnTo>
                  <a:lnTo>
                    <a:pt x="82" y="2152"/>
                  </a:lnTo>
                  <a:lnTo>
                    <a:pt x="41" y="2395"/>
                  </a:lnTo>
                  <a:lnTo>
                    <a:pt x="0" y="2639"/>
                  </a:lnTo>
                  <a:lnTo>
                    <a:pt x="41" y="2801"/>
                  </a:lnTo>
                  <a:lnTo>
                    <a:pt x="244" y="2842"/>
                  </a:lnTo>
                  <a:lnTo>
                    <a:pt x="447" y="2842"/>
                  </a:lnTo>
                  <a:lnTo>
                    <a:pt x="691" y="2801"/>
                  </a:lnTo>
                  <a:lnTo>
                    <a:pt x="975" y="2720"/>
                  </a:lnTo>
                  <a:lnTo>
                    <a:pt x="1218" y="2598"/>
                  </a:lnTo>
                  <a:lnTo>
                    <a:pt x="1503" y="2436"/>
                  </a:lnTo>
                  <a:lnTo>
                    <a:pt x="1787" y="2233"/>
                  </a:lnTo>
                  <a:lnTo>
                    <a:pt x="2071" y="1989"/>
                  </a:lnTo>
                  <a:lnTo>
                    <a:pt x="2355" y="1746"/>
                  </a:lnTo>
                  <a:lnTo>
                    <a:pt x="2558" y="1462"/>
                  </a:lnTo>
                  <a:lnTo>
                    <a:pt x="2761" y="1218"/>
                  </a:lnTo>
                  <a:lnTo>
                    <a:pt x="2883" y="934"/>
                  </a:lnTo>
                  <a:lnTo>
                    <a:pt x="3005" y="690"/>
                  </a:lnTo>
                  <a:lnTo>
                    <a:pt x="3086" y="447"/>
                  </a:lnTo>
                  <a:lnTo>
                    <a:pt x="3086" y="244"/>
                  </a:lnTo>
                  <a:lnTo>
                    <a:pt x="3045" y="41"/>
                  </a:lnTo>
                  <a:lnTo>
                    <a:pt x="2883" y="0"/>
                  </a:lnTo>
                  <a:close/>
                </a:path>
              </a:pathLst>
            </a:custGeom>
            <a:solidFill>
              <a:srgbClr val="000000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1" name="Google Shape;981;p45"/>
            <p:cNvSpPr/>
            <p:nvPr/>
          </p:nvSpPr>
          <p:spPr>
            <a:xfrm rot="-1943498">
              <a:off x="-83428" y="2476205"/>
              <a:ext cx="109178" cy="153187"/>
            </a:xfrm>
            <a:custGeom>
              <a:avLst/>
              <a:gdLst/>
              <a:ahLst/>
              <a:cxnLst/>
              <a:rect l="l" t="t" r="r" b="b"/>
              <a:pathLst>
                <a:path w="2518" h="3533" extrusionOk="0">
                  <a:moveTo>
                    <a:pt x="407" y="1"/>
                  </a:moveTo>
                  <a:lnTo>
                    <a:pt x="366" y="41"/>
                  </a:lnTo>
                  <a:lnTo>
                    <a:pt x="326" y="123"/>
                  </a:lnTo>
                  <a:lnTo>
                    <a:pt x="244" y="123"/>
                  </a:lnTo>
                  <a:lnTo>
                    <a:pt x="204" y="163"/>
                  </a:lnTo>
                  <a:lnTo>
                    <a:pt x="123" y="204"/>
                  </a:lnTo>
                  <a:lnTo>
                    <a:pt x="41" y="407"/>
                  </a:lnTo>
                  <a:lnTo>
                    <a:pt x="1" y="650"/>
                  </a:lnTo>
                  <a:lnTo>
                    <a:pt x="1" y="853"/>
                  </a:lnTo>
                  <a:lnTo>
                    <a:pt x="41" y="1056"/>
                  </a:lnTo>
                  <a:lnTo>
                    <a:pt x="41" y="1219"/>
                  </a:lnTo>
                  <a:lnTo>
                    <a:pt x="123" y="1341"/>
                  </a:lnTo>
                  <a:lnTo>
                    <a:pt x="204" y="1584"/>
                  </a:lnTo>
                  <a:lnTo>
                    <a:pt x="244" y="1787"/>
                  </a:lnTo>
                  <a:lnTo>
                    <a:pt x="285" y="1868"/>
                  </a:lnTo>
                  <a:lnTo>
                    <a:pt x="366" y="1990"/>
                  </a:lnTo>
                  <a:lnTo>
                    <a:pt x="407" y="2112"/>
                  </a:lnTo>
                  <a:lnTo>
                    <a:pt x="447" y="2234"/>
                  </a:lnTo>
                  <a:lnTo>
                    <a:pt x="569" y="2396"/>
                  </a:lnTo>
                  <a:lnTo>
                    <a:pt x="691" y="2558"/>
                  </a:lnTo>
                  <a:lnTo>
                    <a:pt x="732" y="2680"/>
                  </a:lnTo>
                  <a:lnTo>
                    <a:pt x="894" y="2843"/>
                  </a:lnTo>
                  <a:lnTo>
                    <a:pt x="1016" y="2964"/>
                  </a:lnTo>
                  <a:lnTo>
                    <a:pt x="1097" y="3046"/>
                  </a:lnTo>
                  <a:lnTo>
                    <a:pt x="1300" y="3167"/>
                  </a:lnTo>
                  <a:lnTo>
                    <a:pt x="1462" y="3370"/>
                  </a:lnTo>
                  <a:lnTo>
                    <a:pt x="1584" y="3451"/>
                  </a:lnTo>
                  <a:lnTo>
                    <a:pt x="1706" y="3492"/>
                  </a:lnTo>
                  <a:lnTo>
                    <a:pt x="1828" y="3533"/>
                  </a:lnTo>
                  <a:lnTo>
                    <a:pt x="2112" y="3533"/>
                  </a:lnTo>
                  <a:lnTo>
                    <a:pt x="2234" y="3451"/>
                  </a:lnTo>
                  <a:lnTo>
                    <a:pt x="2315" y="3411"/>
                  </a:lnTo>
                  <a:lnTo>
                    <a:pt x="2396" y="3330"/>
                  </a:lnTo>
                  <a:lnTo>
                    <a:pt x="2437" y="3127"/>
                  </a:lnTo>
                  <a:lnTo>
                    <a:pt x="2518" y="2964"/>
                  </a:lnTo>
                  <a:lnTo>
                    <a:pt x="2518" y="2761"/>
                  </a:lnTo>
                  <a:lnTo>
                    <a:pt x="2477" y="2680"/>
                  </a:lnTo>
                  <a:lnTo>
                    <a:pt x="2477" y="2558"/>
                  </a:lnTo>
                  <a:lnTo>
                    <a:pt x="2477" y="2437"/>
                  </a:lnTo>
                  <a:lnTo>
                    <a:pt x="2437" y="2274"/>
                  </a:lnTo>
                  <a:lnTo>
                    <a:pt x="2396" y="2193"/>
                  </a:lnTo>
                  <a:lnTo>
                    <a:pt x="2396" y="2112"/>
                  </a:lnTo>
                  <a:lnTo>
                    <a:pt x="2396" y="2031"/>
                  </a:lnTo>
                  <a:lnTo>
                    <a:pt x="2355" y="1909"/>
                  </a:lnTo>
                  <a:lnTo>
                    <a:pt x="2274" y="1746"/>
                  </a:lnTo>
                  <a:lnTo>
                    <a:pt x="2071" y="1341"/>
                  </a:lnTo>
                  <a:lnTo>
                    <a:pt x="1828" y="935"/>
                  </a:lnTo>
                  <a:lnTo>
                    <a:pt x="1503" y="610"/>
                  </a:lnTo>
                  <a:lnTo>
                    <a:pt x="1178" y="285"/>
                  </a:lnTo>
                  <a:lnTo>
                    <a:pt x="853" y="82"/>
                  </a:lnTo>
                  <a:lnTo>
                    <a:pt x="650" y="41"/>
                  </a:lnTo>
                  <a:lnTo>
                    <a:pt x="488" y="1"/>
                  </a:lnTo>
                  <a:close/>
                </a:path>
              </a:pathLst>
            </a:custGeom>
            <a:solidFill>
              <a:srgbClr val="000000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2" name="Google Shape;982;p45"/>
            <p:cNvSpPr/>
            <p:nvPr/>
          </p:nvSpPr>
          <p:spPr>
            <a:xfrm rot="-1943498">
              <a:off x="-72314" y="2474755"/>
              <a:ext cx="95086" cy="142607"/>
            </a:xfrm>
            <a:custGeom>
              <a:avLst/>
              <a:gdLst/>
              <a:ahLst/>
              <a:cxnLst/>
              <a:rect l="l" t="t" r="r" b="b"/>
              <a:pathLst>
                <a:path w="2193" h="3289" extrusionOk="0">
                  <a:moveTo>
                    <a:pt x="163" y="0"/>
                  </a:moveTo>
                  <a:lnTo>
                    <a:pt x="82" y="163"/>
                  </a:lnTo>
                  <a:lnTo>
                    <a:pt x="41" y="366"/>
                  </a:lnTo>
                  <a:lnTo>
                    <a:pt x="1" y="569"/>
                  </a:lnTo>
                  <a:lnTo>
                    <a:pt x="41" y="853"/>
                  </a:lnTo>
                  <a:lnTo>
                    <a:pt x="82" y="1097"/>
                  </a:lnTo>
                  <a:lnTo>
                    <a:pt x="204" y="1421"/>
                  </a:lnTo>
                  <a:lnTo>
                    <a:pt x="325" y="1705"/>
                  </a:lnTo>
                  <a:lnTo>
                    <a:pt x="488" y="1990"/>
                  </a:lnTo>
                  <a:lnTo>
                    <a:pt x="650" y="2314"/>
                  </a:lnTo>
                  <a:lnTo>
                    <a:pt x="853" y="2558"/>
                  </a:lnTo>
                  <a:lnTo>
                    <a:pt x="1056" y="2802"/>
                  </a:lnTo>
                  <a:lnTo>
                    <a:pt x="1259" y="2964"/>
                  </a:lnTo>
                  <a:lnTo>
                    <a:pt x="1462" y="3126"/>
                  </a:lnTo>
                  <a:lnTo>
                    <a:pt x="1665" y="3208"/>
                  </a:lnTo>
                  <a:lnTo>
                    <a:pt x="1868" y="3289"/>
                  </a:lnTo>
                  <a:lnTo>
                    <a:pt x="2030" y="3289"/>
                  </a:lnTo>
                  <a:lnTo>
                    <a:pt x="2112" y="3126"/>
                  </a:lnTo>
                  <a:lnTo>
                    <a:pt x="2193" y="2923"/>
                  </a:lnTo>
                  <a:lnTo>
                    <a:pt x="2193" y="2720"/>
                  </a:lnTo>
                  <a:lnTo>
                    <a:pt x="2152" y="2436"/>
                  </a:lnTo>
                  <a:lnTo>
                    <a:pt x="2112" y="2193"/>
                  </a:lnTo>
                  <a:lnTo>
                    <a:pt x="2030" y="1868"/>
                  </a:lnTo>
                  <a:lnTo>
                    <a:pt x="1909" y="1584"/>
                  </a:lnTo>
                  <a:lnTo>
                    <a:pt x="1746" y="1300"/>
                  </a:lnTo>
                  <a:lnTo>
                    <a:pt x="1543" y="975"/>
                  </a:lnTo>
                  <a:lnTo>
                    <a:pt x="1340" y="731"/>
                  </a:lnTo>
                  <a:lnTo>
                    <a:pt x="1137" y="488"/>
                  </a:lnTo>
                  <a:lnTo>
                    <a:pt x="934" y="325"/>
                  </a:lnTo>
                  <a:lnTo>
                    <a:pt x="731" y="163"/>
                  </a:lnTo>
                  <a:lnTo>
                    <a:pt x="528" y="82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000000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3" name="Google Shape;983;p45"/>
            <p:cNvSpPr/>
            <p:nvPr/>
          </p:nvSpPr>
          <p:spPr>
            <a:xfrm rot="-1943498">
              <a:off x="451161" y="2411585"/>
              <a:ext cx="165501" cy="91574"/>
            </a:xfrm>
            <a:custGeom>
              <a:avLst/>
              <a:gdLst/>
              <a:ahLst/>
              <a:cxnLst/>
              <a:rect l="l" t="t" r="r" b="b"/>
              <a:pathLst>
                <a:path w="3817" h="2112" extrusionOk="0">
                  <a:moveTo>
                    <a:pt x="2314" y="1"/>
                  </a:moveTo>
                  <a:lnTo>
                    <a:pt x="2111" y="42"/>
                  </a:lnTo>
                  <a:lnTo>
                    <a:pt x="1665" y="163"/>
                  </a:lnTo>
                  <a:lnTo>
                    <a:pt x="1218" y="285"/>
                  </a:lnTo>
                  <a:lnTo>
                    <a:pt x="812" y="488"/>
                  </a:lnTo>
                  <a:lnTo>
                    <a:pt x="447" y="772"/>
                  </a:lnTo>
                  <a:lnTo>
                    <a:pt x="163" y="1056"/>
                  </a:lnTo>
                  <a:lnTo>
                    <a:pt x="81" y="1219"/>
                  </a:lnTo>
                  <a:lnTo>
                    <a:pt x="0" y="1381"/>
                  </a:lnTo>
                  <a:lnTo>
                    <a:pt x="0" y="1462"/>
                  </a:lnTo>
                  <a:lnTo>
                    <a:pt x="0" y="1503"/>
                  </a:lnTo>
                  <a:lnTo>
                    <a:pt x="41" y="1584"/>
                  </a:lnTo>
                  <a:lnTo>
                    <a:pt x="41" y="1665"/>
                  </a:lnTo>
                  <a:lnTo>
                    <a:pt x="81" y="1706"/>
                  </a:lnTo>
                  <a:lnTo>
                    <a:pt x="122" y="1787"/>
                  </a:lnTo>
                  <a:lnTo>
                    <a:pt x="325" y="1909"/>
                  </a:lnTo>
                  <a:lnTo>
                    <a:pt x="528" y="1990"/>
                  </a:lnTo>
                  <a:lnTo>
                    <a:pt x="731" y="2031"/>
                  </a:lnTo>
                  <a:lnTo>
                    <a:pt x="934" y="2071"/>
                  </a:lnTo>
                  <a:lnTo>
                    <a:pt x="1096" y="2112"/>
                  </a:lnTo>
                  <a:lnTo>
                    <a:pt x="1218" y="2071"/>
                  </a:lnTo>
                  <a:lnTo>
                    <a:pt x="1502" y="2031"/>
                  </a:lnTo>
                  <a:lnTo>
                    <a:pt x="1665" y="2031"/>
                  </a:lnTo>
                  <a:lnTo>
                    <a:pt x="1786" y="1990"/>
                  </a:lnTo>
                  <a:lnTo>
                    <a:pt x="1908" y="1950"/>
                  </a:lnTo>
                  <a:lnTo>
                    <a:pt x="2071" y="1950"/>
                  </a:lnTo>
                  <a:lnTo>
                    <a:pt x="2192" y="1909"/>
                  </a:lnTo>
                  <a:lnTo>
                    <a:pt x="2355" y="1868"/>
                  </a:lnTo>
                  <a:lnTo>
                    <a:pt x="2558" y="1787"/>
                  </a:lnTo>
                  <a:lnTo>
                    <a:pt x="2680" y="1747"/>
                  </a:lnTo>
                  <a:lnTo>
                    <a:pt x="2842" y="1665"/>
                  </a:lnTo>
                  <a:lnTo>
                    <a:pt x="3004" y="1544"/>
                  </a:lnTo>
                  <a:lnTo>
                    <a:pt x="3126" y="1462"/>
                  </a:lnTo>
                  <a:lnTo>
                    <a:pt x="3288" y="1300"/>
                  </a:lnTo>
                  <a:lnTo>
                    <a:pt x="3532" y="1178"/>
                  </a:lnTo>
                  <a:lnTo>
                    <a:pt x="3613" y="1097"/>
                  </a:lnTo>
                  <a:lnTo>
                    <a:pt x="3694" y="975"/>
                  </a:lnTo>
                  <a:lnTo>
                    <a:pt x="3776" y="853"/>
                  </a:lnTo>
                  <a:lnTo>
                    <a:pt x="3816" y="732"/>
                  </a:lnTo>
                  <a:lnTo>
                    <a:pt x="3816" y="610"/>
                  </a:lnTo>
                  <a:lnTo>
                    <a:pt x="3776" y="488"/>
                  </a:lnTo>
                  <a:lnTo>
                    <a:pt x="3735" y="366"/>
                  </a:lnTo>
                  <a:lnTo>
                    <a:pt x="3654" y="285"/>
                  </a:lnTo>
                  <a:lnTo>
                    <a:pt x="3532" y="163"/>
                  </a:lnTo>
                  <a:lnTo>
                    <a:pt x="3329" y="82"/>
                  </a:lnTo>
                  <a:lnTo>
                    <a:pt x="3167" y="42"/>
                  </a:lnTo>
                  <a:lnTo>
                    <a:pt x="3085" y="42"/>
                  </a:lnTo>
                  <a:lnTo>
                    <a:pt x="2964" y="1"/>
                  </a:lnTo>
                  <a:close/>
                </a:path>
              </a:pathLst>
            </a:custGeom>
            <a:solidFill>
              <a:srgbClr val="000000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4" name="Google Shape;984;p45"/>
            <p:cNvSpPr/>
            <p:nvPr/>
          </p:nvSpPr>
          <p:spPr>
            <a:xfrm rot="-1943498">
              <a:off x="448457" y="2413907"/>
              <a:ext cx="158477" cy="73970"/>
            </a:xfrm>
            <a:custGeom>
              <a:avLst/>
              <a:gdLst/>
              <a:ahLst/>
              <a:cxnLst/>
              <a:rect l="l" t="t" r="r" b="b"/>
              <a:pathLst>
                <a:path w="3655" h="1706" extrusionOk="0">
                  <a:moveTo>
                    <a:pt x="2274" y="1"/>
                  </a:moveTo>
                  <a:lnTo>
                    <a:pt x="1949" y="42"/>
                  </a:lnTo>
                  <a:lnTo>
                    <a:pt x="1625" y="163"/>
                  </a:lnTo>
                  <a:lnTo>
                    <a:pt x="1300" y="245"/>
                  </a:lnTo>
                  <a:lnTo>
                    <a:pt x="975" y="407"/>
                  </a:lnTo>
                  <a:lnTo>
                    <a:pt x="732" y="529"/>
                  </a:lnTo>
                  <a:lnTo>
                    <a:pt x="488" y="691"/>
                  </a:lnTo>
                  <a:lnTo>
                    <a:pt x="285" y="853"/>
                  </a:lnTo>
                  <a:lnTo>
                    <a:pt x="123" y="1056"/>
                  </a:lnTo>
                  <a:lnTo>
                    <a:pt x="41" y="1219"/>
                  </a:lnTo>
                  <a:lnTo>
                    <a:pt x="1" y="1381"/>
                  </a:lnTo>
                  <a:lnTo>
                    <a:pt x="123" y="1503"/>
                  </a:lnTo>
                  <a:lnTo>
                    <a:pt x="326" y="1584"/>
                  </a:lnTo>
                  <a:lnTo>
                    <a:pt x="529" y="1665"/>
                  </a:lnTo>
                  <a:lnTo>
                    <a:pt x="772" y="1706"/>
                  </a:lnTo>
                  <a:lnTo>
                    <a:pt x="1056" y="1706"/>
                  </a:lnTo>
                  <a:lnTo>
                    <a:pt x="1381" y="1665"/>
                  </a:lnTo>
                  <a:lnTo>
                    <a:pt x="1706" y="1625"/>
                  </a:lnTo>
                  <a:lnTo>
                    <a:pt x="2031" y="1544"/>
                  </a:lnTo>
                  <a:lnTo>
                    <a:pt x="2355" y="1422"/>
                  </a:lnTo>
                  <a:lnTo>
                    <a:pt x="2640" y="1300"/>
                  </a:lnTo>
                  <a:lnTo>
                    <a:pt x="2924" y="1138"/>
                  </a:lnTo>
                  <a:lnTo>
                    <a:pt x="3167" y="975"/>
                  </a:lnTo>
                  <a:lnTo>
                    <a:pt x="3330" y="813"/>
                  </a:lnTo>
                  <a:lnTo>
                    <a:pt x="3492" y="651"/>
                  </a:lnTo>
                  <a:lnTo>
                    <a:pt x="3614" y="488"/>
                  </a:lnTo>
                  <a:lnTo>
                    <a:pt x="3654" y="285"/>
                  </a:lnTo>
                  <a:lnTo>
                    <a:pt x="3533" y="163"/>
                  </a:lnTo>
                  <a:lnTo>
                    <a:pt x="3330" y="82"/>
                  </a:lnTo>
                  <a:lnTo>
                    <a:pt x="3127" y="42"/>
                  </a:lnTo>
                  <a:lnTo>
                    <a:pt x="2843" y="1"/>
                  </a:lnTo>
                  <a:close/>
                </a:path>
              </a:pathLst>
            </a:custGeom>
            <a:solidFill>
              <a:srgbClr val="000000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5" name="Google Shape;985;p45"/>
            <p:cNvSpPr/>
            <p:nvPr/>
          </p:nvSpPr>
          <p:spPr>
            <a:xfrm rot="-1943498">
              <a:off x="680613" y="1832994"/>
              <a:ext cx="1778" cy="8845"/>
            </a:xfrm>
            <a:custGeom>
              <a:avLst/>
              <a:gdLst/>
              <a:ahLst/>
              <a:cxnLst/>
              <a:rect l="l" t="t" r="r" b="b"/>
              <a:pathLst>
                <a:path w="41" h="204" extrusionOk="0">
                  <a:moveTo>
                    <a:pt x="41" y="1"/>
                  </a:moveTo>
                  <a:lnTo>
                    <a:pt x="0" y="122"/>
                  </a:lnTo>
                  <a:lnTo>
                    <a:pt x="41" y="204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rgbClr val="88D1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6" name="Google Shape;986;p45"/>
            <p:cNvSpPr/>
            <p:nvPr/>
          </p:nvSpPr>
          <p:spPr>
            <a:xfrm rot="-1943498">
              <a:off x="680613" y="1832994"/>
              <a:ext cx="1778" cy="8845"/>
            </a:xfrm>
            <a:custGeom>
              <a:avLst/>
              <a:gdLst/>
              <a:ahLst/>
              <a:cxnLst/>
              <a:rect l="l" t="t" r="r" b="b"/>
              <a:pathLst>
                <a:path w="41" h="204" fill="none" extrusionOk="0">
                  <a:moveTo>
                    <a:pt x="41" y="1"/>
                  </a:moveTo>
                  <a:lnTo>
                    <a:pt x="41" y="1"/>
                  </a:lnTo>
                  <a:lnTo>
                    <a:pt x="0" y="122"/>
                  </a:lnTo>
                  <a:lnTo>
                    <a:pt x="0" y="122"/>
                  </a:lnTo>
                  <a:lnTo>
                    <a:pt x="41" y="204"/>
                  </a:lnTo>
                  <a:lnTo>
                    <a:pt x="41" y="204"/>
                  </a:lnTo>
                  <a:lnTo>
                    <a:pt x="4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7" name="Google Shape;987;p45"/>
            <p:cNvSpPr/>
            <p:nvPr/>
          </p:nvSpPr>
          <p:spPr>
            <a:xfrm rot="-1943498">
              <a:off x="676212" y="1725704"/>
              <a:ext cx="91574" cy="163723"/>
            </a:xfrm>
            <a:custGeom>
              <a:avLst/>
              <a:gdLst/>
              <a:ahLst/>
              <a:cxnLst/>
              <a:rect l="l" t="t" r="r" b="b"/>
              <a:pathLst>
                <a:path w="2112" h="3776" extrusionOk="0">
                  <a:moveTo>
                    <a:pt x="1421" y="0"/>
                  </a:moveTo>
                  <a:lnTo>
                    <a:pt x="1259" y="82"/>
                  </a:lnTo>
                  <a:lnTo>
                    <a:pt x="1056" y="163"/>
                  </a:lnTo>
                  <a:lnTo>
                    <a:pt x="934" y="285"/>
                  </a:lnTo>
                  <a:lnTo>
                    <a:pt x="853" y="366"/>
                  </a:lnTo>
                  <a:lnTo>
                    <a:pt x="812" y="447"/>
                  </a:lnTo>
                  <a:lnTo>
                    <a:pt x="690" y="528"/>
                  </a:lnTo>
                  <a:lnTo>
                    <a:pt x="609" y="650"/>
                  </a:lnTo>
                  <a:lnTo>
                    <a:pt x="569" y="731"/>
                  </a:lnTo>
                  <a:lnTo>
                    <a:pt x="528" y="812"/>
                  </a:lnTo>
                  <a:lnTo>
                    <a:pt x="487" y="893"/>
                  </a:lnTo>
                  <a:lnTo>
                    <a:pt x="406" y="975"/>
                  </a:lnTo>
                  <a:lnTo>
                    <a:pt x="325" y="1178"/>
                  </a:lnTo>
                  <a:lnTo>
                    <a:pt x="163" y="1584"/>
                  </a:lnTo>
                  <a:lnTo>
                    <a:pt x="41" y="2030"/>
                  </a:lnTo>
                  <a:lnTo>
                    <a:pt x="0" y="2477"/>
                  </a:lnTo>
                  <a:lnTo>
                    <a:pt x="0" y="2964"/>
                  </a:lnTo>
                  <a:lnTo>
                    <a:pt x="81" y="3329"/>
                  </a:lnTo>
                  <a:lnTo>
                    <a:pt x="163" y="3492"/>
                  </a:lnTo>
                  <a:lnTo>
                    <a:pt x="284" y="3654"/>
                  </a:lnTo>
                  <a:lnTo>
                    <a:pt x="284" y="3694"/>
                  </a:lnTo>
                  <a:lnTo>
                    <a:pt x="366" y="3735"/>
                  </a:lnTo>
                  <a:lnTo>
                    <a:pt x="447" y="3735"/>
                  </a:lnTo>
                  <a:lnTo>
                    <a:pt x="487" y="3776"/>
                  </a:lnTo>
                  <a:lnTo>
                    <a:pt x="650" y="3776"/>
                  </a:lnTo>
                  <a:lnTo>
                    <a:pt x="853" y="3694"/>
                  </a:lnTo>
                  <a:lnTo>
                    <a:pt x="1056" y="3573"/>
                  </a:lnTo>
                  <a:lnTo>
                    <a:pt x="1218" y="3451"/>
                  </a:lnTo>
                  <a:lnTo>
                    <a:pt x="1340" y="3289"/>
                  </a:lnTo>
                  <a:lnTo>
                    <a:pt x="1462" y="3167"/>
                  </a:lnTo>
                  <a:lnTo>
                    <a:pt x="1502" y="3004"/>
                  </a:lnTo>
                  <a:lnTo>
                    <a:pt x="1624" y="2761"/>
                  </a:lnTo>
                  <a:lnTo>
                    <a:pt x="1746" y="2639"/>
                  </a:lnTo>
                  <a:lnTo>
                    <a:pt x="1786" y="2517"/>
                  </a:lnTo>
                  <a:lnTo>
                    <a:pt x="1827" y="2395"/>
                  </a:lnTo>
                  <a:lnTo>
                    <a:pt x="1868" y="2314"/>
                  </a:lnTo>
                  <a:lnTo>
                    <a:pt x="1908" y="2152"/>
                  </a:lnTo>
                  <a:lnTo>
                    <a:pt x="1989" y="1989"/>
                  </a:lnTo>
                  <a:lnTo>
                    <a:pt x="2030" y="1787"/>
                  </a:lnTo>
                  <a:lnTo>
                    <a:pt x="2071" y="1624"/>
                  </a:lnTo>
                  <a:lnTo>
                    <a:pt x="2071" y="1462"/>
                  </a:lnTo>
                  <a:lnTo>
                    <a:pt x="2071" y="1259"/>
                  </a:lnTo>
                  <a:lnTo>
                    <a:pt x="2111" y="1137"/>
                  </a:lnTo>
                  <a:lnTo>
                    <a:pt x="2071" y="893"/>
                  </a:lnTo>
                  <a:lnTo>
                    <a:pt x="2071" y="650"/>
                  </a:lnTo>
                  <a:lnTo>
                    <a:pt x="2030" y="528"/>
                  </a:lnTo>
                  <a:lnTo>
                    <a:pt x="1989" y="366"/>
                  </a:lnTo>
                  <a:lnTo>
                    <a:pt x="1949" y="285"/>
                  </a:lnTo>
                  <a:lnTo>
                    <a:pt x="1868" y="163"/>
                  </a:lnTo>
                  <a:lnTo>
                    <a:pt x="1746" y="82"/>
                  </a:lnTo>
                  <a:lnTo>
                    <a:pt x="1624" y="0"/>
                  </a:lnTo>
                  <a:close/>
                </a:path>
              </a:pathLst>
            </a:custGeom>
            <a:solidFill>
              <a:srgbClr val="000000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8" name="Google Shape;988;p45"/>
            <p:cNvSpPr/>
            <p:nvPr/>
          </p:nvSpPr>
          <p:spPr>
            <a:xfrm rot="-1943498">
              <a:off x="676030" y="1730366"/>
              <a:ext cx="75705" cy="158433"/>
            </a:xfrm>
            <a:custGeom>
              <a:avLst/>
              <a:gdLst/>
              <a:ahLst/>
              <a:cxnLst/>
              <a:rect l="l" t="t" r="r" b="b"/>
              <a:pathLst>
                <a:path w="1746" h="3654" extrusionOk="0">
                  <a:moveTo>
                    <a:pt x="1462" y="0"/>
                  </a:moveTo>
                  <a:lnTo>
                    <a:pt x="1259" y="41"/>
                  </a:lnTo>
                  <a:lnTo>
                    <a:pt x="1096" y="163"/>
                  </a:lnTo>
                  <a:lnTo>
                    <a:pt x="893" y="285"/>
                  </a:lnTo>
                  <a:lnTo>
                    <a:pt x="731" y="487"/>
                  </a:lnTo>
                  <a:lnTo>
                    <a:pt x="569" y="731"/>
                  </a:lnTo>
                  <a:lnTo>
                    <a:pt x="406" y="975"/>
                  </a:lnTo>
                  <a:lnTo>
                    <a:pt x="284" y="1259"/>
                  </a:lnTo>
                  <a:lnTo>
                    <a:pt x="163" y="1584"/>
                  </a:lnTo>
                  <a:lnTo>
                    <a:pt x="81" y="1949"/>
                  </a:lnTo>
                  <a:lnTo>
                    <a:pt x="0" y="2233"/>
                  </a:lnTo>
                  <a:lnTo>
                    <a:pt x="0" y="2558"/>
                  </a:lnTo>
                  <a:lnTo>
                    <a:pt x="0" y="2842"/>
                  </a:lnTo>
                  <a:lnTo>
                    <a:pt x="0" y="3086"/>
                  </a:lnTo>
                  <a:lnTo>
                    <a:pt x="81" y="3329"/>
                  </a:lnTo>
                  <a:lnTo>
                    <a:pt x="163" y="3492"/>
                  </a:lnTo>
                  <a:lnTo>
                    <a:pt x="284" y="3654"/>
                  </a:lnTo>
                  <a:lnTo>
                    <a:pt x="447" y="3613"/>
                  </a:lnTo>
                  <a:lnTo>
                    <a:pt x="609" y="3492"/>
                  </a:lnTo>
                  <a:lnTo>
                    <a:pt x="812" y="3329"/>
                  </a:lnTo>
                  <a:lnTo>
                    <a:pt x="974" y="3167"/>
                  </a:lnTo>
                  <a:lnTo>
                    <a:pt x="1137" y="2923"/>
                  </a:lnTo>
                  <a:lnTo>
                    <a:pt x="1299" y="2680"/>
                  </a:lnTo>
                  <a:lnTo>
                    <a:pt x="1421" y="2355"/>
                  </a:lnTo>
                  <a:lnTo>
                    <a:pt x="1543" y="2030"/>
                  </a:lnTo>
                  <a:lnTo>
                    <a:pt x="1665" y="1705"/>
                  </a:lnTo>
                  <a:lnTo>
                    <a:pt x="1705" y="1381"/>
                  </a:lnTo>
                  <a:lnTo>
                    <a:pt x="1746" y="1096"/>
                  </a:lnTo>
                  <a:lnTo>
                    <a:pt x="1746" y="812"/>
                  </a:lnTo>
                  <a:lnTo>
                    <a:pt x="1705" y="528"/>
                  </a:lnTo>
                  <a:lnTo>
                    <a:pt x="1624" y="325"/>
                  </a:lnTo>
                  <a:lnTo>
                    <a:pt x="1543" y="122"/>
                  </a:lnTo>
                  <a:lnTo>
                    <a:pt x="1462" y="0"/>
                  </a:lnTo>
                  <a:close/>
                </a:path>
              </a:pathLst>
            </a:custGeom>
            <a:solidFill>
              <a:srgbClr val="000000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9" name="Google Shape;989;p45"/>
            <p:cNvSpPr/>
            <p:nvPr/>
          </p:nvSpPr>
          <p:spPr>
            <a:xfrm rot="-1943498">
              <a:off x="32820" y="1971672"/>
              <a:ext cx="130293" cy="142607"/>
            </a:xfrm>
            <a:custGeom>
              <a:avLst/>
              <a:gdLst/>
              <a:ahLst/>
              <a:cxnLst/>
              <a:rect l="l" t="t" r="r" b="b"/>
              <a:pathLst>
                <a:path w="3005" h="3289" extrusionOk="0">
                  <a:moveTo>
                    <a:pt x="1340" y="0"/>
                  </a:moveTo>
                  <a:lnTo>
                    <a:pt x="975" y="81"/>
                  </a:lnTo>
                  <a:lnTo>
                    <a:pt x="813" y="162"/>
                  </a:lnTo>
                  <a:lnTo>
                    <a:pt x="691" y="284"/>
                  </a:lnTo>
                  <a:lnTo>
                    <a:pt x="407" y="487"/>
                  </a:lnTo>
                  <a:lnTo>
                    <a:pt x="285" y="609"/>
                  </a:lnTo>
                  <a:lnTo>
                    <a:pt x="204" y="731"/>
                  </a:lnTo>
                  <a:lnTo>
                    <a:pt x="163" y="893"/>
                  </a:lnTo>
                  <a:lnTo>
                    <a:pt x="163" y="1096"/>
                  </a:lnTo>
                  <a:lnTo>
                    <a:pt x="82" y="1218"/>
                  </a:lnTo>
                  <a:lnTo>
                    <a:pt x="1" y="1380"/>
                  </a:lnTo>
                  <a:lnTo>
                    <a:pt x="1" y="1624"/>
                  </a:lnTo>
                  <a:lnTo>
                    <a:pt x="1" y="1867"/>
                  </a:lnTo>
                  <a:lnTo>
                    <a:pt x="41" y="2070"/>
                  </a:lnTo>
                  <a:lnTo>
                    <a:pt x="82" y="2152"/>
                  </a:lnTo>
                  <a:lnTo>
                    <a:pt x="123" y="2233"/>
                  </a:lnTo>
                  <a:lnTo>
                    <a:pt x="204" y="2476"/>
                  </a:lnTo>
                  <a:lnTo>
                    <a:pt x="366" y="2679"/>
                  </a:lnTo>
                  <a:lnTo>
                    <a:pt x="529" y="2923"/>
                  </a:lnTo>
                  <a:lnTo>
                    <a:pt x="732" y="3085"/>
                  </a:lnTo>
                  <a:lnTo>
                    <a:pt x="934" y="3167"/>
                  </a:lnTo>
                  <a:lnTo>
                    <a:pt x="1056" y="3248"/>
                  </a:lnTo>
                  <a:lnTo>
                    <a:pt x="1178" y="3248"/>
                  </a:lnTo>
                  <a:lnTo>
                    <a:pt x="1503" y="3288"/>
                  </a:lnTo>
                  <a:lnTo>
                    <a:pt x="1828" y="3248"/>
                  </a:lnTo>
                  <a:lnTo>
                    <a:pt x="2071" y="3167"/>
                  </a:lnTo>
                  <a:lnTo>
                    <a:pt x="2355" y="3004"/>
                  </a:lnTo>
                  <a:lnTo>
                    <a:pt x="2558" y="2801"/>
                  </a:lnTo>
                  <a:lnTo>
                    <a:pt x="2761" y="2558"/>
                  </a:lnTo>
                  <a:lnTo>
                    <a:pt x="2883" y="2273"/>
                  </a:lnTo>
                  <a:lnTo>
                    <a:pt x="2964" y="1949"/>
                  </a:lnTo>
                  <a:lnTo>
                    <a:pt x="3005" y="1624"/>
                  </a:lnTo>
                  <a:lnTo>
                    <a:pt x="3005" y="1421"/>
                  </a:lnTo>
                  <a:lnTo>
                    <a:pt x="2964" y="1218"/>
                  </a:lnTo>
                  <a:lnTo>
                    <a:pt x="2883" y="1015"/>
                  </a:lnTo>
                  <a:lnTo>
                    <a:pt x="2802" y="812"/>
                  </a:lnTo>
                  <a:lnTo>
                    <a:pt x="2721" y="650"/>
                  </a:lnTo>
                  <a:lnTo>
                    <a:pt x="2599" y="487"/>
                  </a:lnTo>
                  <a:lnTo>
                    <a:pt x="2437" y="365"/>
                  </a:lnTo>
                  <a:lnTo>
                    <a:pt x="2274" y="244"/>
                  </a:lnTo>
                  <a:lnTo>
                    <a:pt x="2071" y="122"/>
                  </a:lnTo>
                  <a:lnTo>
                    <a:pt x="1828" y="41"/>
                  </a:lnTo>
                  <a:lnTo>
                    <a:pt x="1584" y="0"/>
                  </a:lnTo>
                  <a:close/>
                </a:path>
              </a:pathLst>
            </a:custGeom>
            <a:solidFill>
              <a:srgbClr val="000000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0" name="Google Shape;990;p45"/>
            <p:cNvSpPr/>
            <p:nvPr/>
          </p:nvSpPr>
          <p:spPr>
            <a:xfrm rot="-1943498">
              <a:off x="54650" y="1974134"/>
              <a:ext cx="109178" cy="133805"/>
            </a:xfrm>
            <a:custGeom>
              <a:avLst/>
              <a:gdLst/>
              <a:ahLst/>
              <a:cxnLst/>
              <a:rect l="l" t="t" r="r" b="b"/>
              <a:pathLst>
                <a:path w="2518" h="3086" extrusionOk="0">
                  <a:moveTo>
                    <a:pt x="1503" y="0"/>
                  </a:moveTo>
                  <a:lnTo>
                    <a:pt x="1219" y="41"/>
                  </a:lnTo>
                  <a:lnTo>
                    <a:pt x="935" y="122"/>
                  </a:lnTo>
                  <a:lnTo>
                    <a:pt x="650" y="284"/>
                  </a:lnTo>
                  <a:lnTo>
                    <a:pt x="447" y="487"/>
                  </a:lnTo>
                  <a:lnTo>
                    <a:pt x="245" y="731"/>
                  </a:lnTo>
                  <a:lnTo>
                    <a:pt x="123" y="1015"/>
                  </a:lnTo>
                  <a:lnTo>
                    <a:pt x="42" y="1299"/>
                  </a:lnTo>
                  <a:lnTo>
                    <a:pt x="1" y="1624"/>
                  </a:lnTo>
                  <a:lnTo>
                    <a:pt x="1" y="1867"/>
                  </a:lnTo>
                  <a:lnTo>
                    <a:pt x="42" y="2070"/>
                  </a:lnTo>
                  <a:lnTo>
                    <a:pt x="123" y="2273"/>
                  </a:lnTo>
                  <a:lnTo>
                    <a:pt x="204" y="2476"/>
                  </a:lnTo>
                  <a:lnTo>
                    <a:pt x="285" y="2639"/>
                  </a:lnTo>
                  <a:lnTo>
                    <a:pt x="447" y="2801"/>
                  </a:lnTo>
                  <a:lnTo>
                    <a:pt x="569" y="2923"/>
                  </a:lnTo>
                  <a:lnTo>
                    <a:pt x="732" y="3045"/>
                  </a:lnTo>
                  <a:lnTo>
                    <a:pt x="1016" y="3085"/>
                  </a:lnTo>
                  <a:lnTo>
                    <a:pt x="1341" y="3045"/>
                  </a:lnTo>
                  <a:lnTo>
                    <a:pt x="1584" y="2964"/>
                  </a:lnTo>
                  <a:lnTo>
                    <a:pt x="1868" y="2801"/>
                  </a:lnTo>
                  <a:lnTo>
                    <a:pt x="2071" y="2598"/>
                  </a:lnTo>
                  <a:lnTo>
                    <a:pt x="2274" y="2355"/>
                  </a:lnTo>
                  <a:lnTo>
                    <a:pt x="2396" y="2070"/>
                  </a:lnTo>
                  <a:lnTo>
                    <a:pt x="2477" y="1746"/>
                  </a:lnTo>
                  <a:lnTo>
                    <a:pt x="2518" y="1421"/>
                  </a:lnTo>
                  <a:lnTo>
                    <a:pt x="2518" y="1218"/>
                  </a:lnTo>
                  <a:lnTo>
                    <a:pt x="2477" y="1015"/>
                  </a:lnTo>
                  <a:lnTo>
                    <a:pt x="2396" y="812"/>
                  </a:lnTo>
                  <a:lnTo>
                    <a:pt x="2315" y="609"/>
                  </a:lnTo>
                  <a:lnTo>
                    <a:pt x="2234" y="447"/>
                  </a:lnTo>
                  <a:lnTo>
                    <a:pt x="2112" y="284"/>
                  </a:lnTo>
                  <a:lnTo>
                    <a:pt x="1950" y="162"/>
                  </a:lnTo>
                  <a:lnTo>
                    <a:pt x="1787" y="41"/>
                  </a:lnTo>
                  <a:lnTo>
                    <a:pt x="1503" y="0"/>
                  </a:lnTo>
                  <a:close/>
                </a:path>
              </a:pathLst>
            </a:custGeom>
            <a:solidFill>
              <a:srgbClr val="000000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1" name="Google Shape;991;p45"/>
            <p:cNvSpPr/>
            <p:nvPr/>
          </p:nvSpPr>
          <p:spPr>
            <a:xfrm rot="-1943498">
              <a:off x="348782" y="2034278"/>
              <a:ext cx="89840" cy="98641"/>
            </a:xfrm>
            <a:custGeom>
              <a:avLst/>
              <a:gdLst/>
              <a:ahLst/>
              <a:cxnLst/>
              <a:rect l="l" t="t" r="r" b="b"/>
              <a:pathLst>
                <a:path w="2072" h="2275" extrusionOk="0">
                  <a:moveTo>
                    <a:pt x="1056" y="1"/>
                  </a:moveTo>
                  <a:lnTo>
                    <a:pt x="853" y="41"/>
                  </a:lnTo>
                  <a:lnTo>
                    <a:pt x="650" y="82"/>
                  </a:lnTo>
                  <a:lnTo>
                    <a:pt x="488" y="204"/>
                  </a:lnTo>
                  <a:lnTo>
                    <a:pt x="325" y="325"/>
                  </a:lnTo>
                  <a:lnTo>
                    <a:pt x="204" y="488"/>
                  </a:lnTo>
                  <a:lnTo>
                    <a:pt x="82" y="691"/>
                  </a:lnTo>
                  <a:lnTo>
                    <a:pt x="41" y="894"/>
                  </a:lnTo>
                  <a:lnTo>
                    <a:pt x="1" y="1137"/>
                  </a:lnTo>
                  <a:lnTo>
                    <a:pt x="41" y="1340"/>
                  </a:lnTo>
                  <a:lnTo>
                    <a:pt x="82" y="1543"/>
                  </a:lnTo>
                  <a:lnTo>
                    <a:pt x="163" y="1706"/>
                  </a:lnTo>
                  <a:lnTo>
                    <a:pt x="244" y="1868"/>
                  </a:lnTo>
                  <a:lnTo>
                    <a:pt x="366" y="1990"/>
                  </a:lnTo>
                  <a:lnTo>
                    <a:pt x="528" y="2112"/>
                  </a:lnTo>
                  <a:lnTo>
                    <a:pt x="691" y="2193"/>
                  </a:lnTo>
                  <a:lnTo>
                    <a:pt x="853" y="2233"/>
                  </a:lnTo>
                  <a:lnTo>
                    <a:pt x="1056" y="2274"/>
                  </a:lnTo>
                  <a:lnTo>
                    <a:pt x="1259" y="2233"/>
                  </a:lnTo>
                  <a:lnTo>
                    <a:pt x="1462" y="2193"/>
                  </a:lnTo>
                  <a:lnTo>
                    <a:pt x="1625" y="2071"/>
                  </a:lnTo>
                  <a:lnTo>
                    <a:pt x="1787" y="1949"/>
                  </a:lnTo>
                  <a:lnTo>
                    <a:pt x="1909" y="1746"/>
                  </a:lnTo>
                  <a:lnTo>
                    <a:pt x="1990" y="1584"/>
                  </a:lnTo>
                  <a:lnTo>
                    <a:pt x="2071" y="1381"/>
                  </a:lnTo>
                  <a:lnTo>
                    <a:pt x="2071" y="1137"/>
                  </a:lnTo>
                  <a:lnTo>
                    <a:pt x="2030" y="853"/>
                  </a:lnTo>
                  <a:lnTo>
                    <a:pt x="1949" y="569"/>
                  </a:lnTo>
                  <a:lnTo>
                    <a:pt x="1787" y="325"/>
                  </a:lnTo>
                  <a:lnTo>
                    <a:pt x="1584" y="163"/>
                  </a:lnTo>
                  <a:lnTo>
                    <a:pt x="1340" y="41"/>
                  </a:lnTo>
                  <a:lnTo>
                    <a:pt x="1056" y="1"/>
                  </a:lnTo>
                  <a:close/>
                </a:path>
              </a:pathLst>
            </a:custGeom>
            <a:solidFill>
              <a:srgbClr val="000000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2" name="Google Shape;992;p45"/>
            <p:cNvSpPr/>
            <p:nvPr/>
          </p:nvSpPr>
          <p:spPr>
            <a:xfrm rot="-1943498">
              <a:off x="365310" y="2036545"/>
              <a:ext cx="73970" cy="91574"/>
            </a:xfrm>
            <a:custGeom>
              <a:avLst/>
              <a:gdLst/>
              <a:ahLst/>
              <a:cxnLst/>
              <a:rect l="l" t="t" r="r" b="b"/>
              <a:pathLst>
                <a:path w="1706" h="2112" extrusionOk="0">
                  <a:moveTo>
                    <a:pt x="812" y="0"/>
                  </a:moveTo>
                  <a:lnTo>
                    <a:pt x="609" y="81"/>
                  </a:lnTo>
                  <a:lnTo>
                    <a:pt x="447" y="162"/>
                  </a:lnTo>
                  <a:lnTo>
                    <a:pt x="284" y="325"/>
                  </a:lnTo>
                  <a:lnTo>
                    <a:pt x="162" y="487"/>
                  </a:lnTo>
                  <a:lnTo>
                    <a:pt x="81" y="690"/>
                  </a:lnTo>
                  <a:lnTo>
                    <a:pt x="0" y="893"/>
                  </a:lnTo>
                  <a:lnTo>
                    <a:pt x="0" y="1096"/>
                  </a:lnTo>
                  <a:lnTo>
                    <a:pt x="0" y="1421"/>
                  </a:lnTo>
                  <a:lnTo>
                    <a:pt x="122" y="1664"/>
                  </a:lnTo>
                  <a:lnTo>
                    <a:pt x="284" y="1908"/>
                  </a:lnTo>
                  <a:lnTo>
                    <a:pt x="487" y="2070"/>
                  </a:lnTo>
                  <a:lnTo>
                    <a:pt x="690" y="2111"/>
                  </a:lnTo>
                  <a:lnTo>
                    <a:pt x="893" y="2070"/>
                  </a:lnTo>
                  <a:lnTo>
                    <a:pt x="1096" y="2030"/>
                  </a:lnTo>
                  <a:lnTo>
                    <a:pt x="1259" y="1908"/>
                  </a:lnTo>
                  <a:lnTo>
                    <a:pt x="1421" y="1786"/>
                  </a:lnTo>
                  <a:lnTo>
                    <a:pt x="1543" y="1583"/>
                  </a:lnTo>
                  <a:lnTo>
                    <a:pt x="1624" y="1421"/>
                  </a:lnTo>
                  <a:lnTo>
                    <a:pt x="1705" y="1218"/>
                  </a:lnTo>
                  <a:lnTo>
                    <a:pt x="1705" y="974"/>
                  </a:lnTo>
                  <a:lnTo>
                    <a:pt x="1664" y="690"/>
                  </a:lnTo>
                  <a:lnTo>
                    <a:pt x="1583" y="406"/>
                  </a:lnTo>
                  <a:lnTo>
                    <a:pt x="1421" y="162"/>
                  </a:lnTo>
                  <a:lnTo>
                    <a:pt x="1218" y="0"/>
                  </a:lnTo>
                  <a:close/>
                </a:path>
              </a:pathLst>
            </a:custGeom>
            <a:solidFill>
              <a:srgbClr val="000000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3" name="Google Shape;993;p45"/>
            <p:cNvSpPr/>
            <p:nvPr/>
          </p:nvSpPr>
          <p:spPr>
            <a:xfrm rot="-1943498">
              <a:off x="323715" y="1604401"/>
              <a:ext cx="68680" cy="96864"/>
            </a:xfrm>
            <a:custGeom>
              <a:avLst/>
              <a:gdLst/>
              <a:ahLst/>
              <a:cxnLst/>
              <a:rect l="l" t="t" r="r" b="b"/>
              <a:pathLst>
                <a:path w="1584" h="2234" extrusionOk="0">
                  <a:moveTo>
                    <a:pt x="853" y="1"/>
                  </a:moveTo>
                  <a:lnTo>
                    <a:pt x="690" y="41"/>
                  </a:lnTo>
                  <a:lnTo>
                    <a:pt x="568" y="122"/>
                  </a:lnTo>
                  <a:lnTo>
                    <a:pt x="406" y="244"/>
                  </a:lnTo>
                  <a:lnTo>
                    <a:pt x="284" y="366"/>
                  </a:lnTo>
                  <a:lnTo>
                    <a:pt x="163" y="569"/>
                  </a:lnTo>
                  <a:lnTo>
                    <a:pt x="81" y="772"/>
                  </a:lnTo>
                  <a:lnTo>
                    <a:pt x="41" y="975"/>
                  </a:lnTo>
                  <a:lnTo>
                    <a:pt x="0" y="1178"/>
                  </a:lnTo>
                  <a:lnTo>
                    <a:pt x="0" y="1381"/>
                  </a:lnTo>
                  <a:lnTo>
                    <a:pt x="41" y="1706"/>
                  </a:lnTo>
                  <a:lnTo>
                    <a:pt x="122" y="1868"/>
                  </a:lnTo>
                  <a:lnTo>
                    <a:pt x="203" y="1990"/>
                  </a:lnTo>
                  <a:lnTo>
                    <a:pt x="284" y="2111"/>
                  </a:lnTo>
                  <a:lnTo>
                    <a:pt x="406" y="2193"/>
                  </a:lnTo>
                  <a:lnTo>
                    <a:pt x="568" y="2233"/>
                  </a:lnTo>
                  <a:lnTo>
                    <a:pt x="853" y="2233"/>
                  </a:lnTo>
                  <a:lnTo>
                    <a:pt x="1015" y="2152"/>
                  </a:lnTo>
                  <a:lnTo>
                    <a:pt x="1177" y="2030"/>
                  </a:lnTo>
                  <a:lnTo>
                    <a:pt x="1299" y="1868"/>
                  </a:lnTo>
                  <a:lnTo>
                    <a:pt x="1380" y="1706"/>
                  </a:lnTo>
                  <a:lnTo>
                    <a:pt x="1502" y="1503"/>
                  </a:lnTo>
                  <a:lnTo>
                    <a:pt x="1543" y="1300"/>
                  </a:lnTo>
                  <a:lnTo>
                    <a:pt x="1583" y="1015"/>
                  </a:lnTo>
                  <a:lnTo>
                    <a:pt x="1543" y="731"/>
                  </a:lnTo>
                  <a:lnTo>
                    <a:pt x="1502" y="488"/>
                  </a:lnTo>
                  <a:lnTo>
                    <a:pt x="1380" y="285"/>
                  </a:lnTo>
                  <a:lnTo>
                    <a:pt x="1218" y="122"/>
                  </a:lnTo>
                  <a:lnTo>
                    <a:pt x="1015" y="41"/>
                  </a:lnTo>
                  <a:lnTo>
                    <a:pt x="853" y="1"/>
                  </a:lnTo>
                  <a:close/>
                </a:path>
              </a:pathLst>
            </a:custGeom>
            <a:solidFill>
              <a:srgbClr val="000000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4" name="Google Shape;994;p45"/>
            <p:cNvSpPr/>
            <p:nvPr/>
          </p:nvSpPr>
          <p:spPr>
            <a:xfrm rot="-1943498">
              <a:off x="334189" y="1610161"/>
              <a:ext cx="59879" cy="88062"/>
            </a:xfrm>
            <a:custGeom>
              <a:avLst/>
              <a:gdLst/>
              <a:ahLst/>
              <a:cxnLst/>
              <a:rect l="l" t="t" r="r" b="b"/>
              <a:pathLst>
                <a:path w="1381" h="2031" extrusionOk="0">
                  <a:moveTo>
                    <a:pt x="893" y="1"/>
                  </a:moveTo>
                  <a:lnTo>
                    <a:pt x="731" y="41"/>
                  </a:lnTo>
                  <a:lnTo>
                    <a:pt x="568" y="122"/>
                  </a:lnTo>
                  <a:lnTo>
                    <a:pt x="447" y="244"/>
                  </a:lnTo>
                  <a:lnTo>
                    <a:pt x="284" y="366"/>
                  </a:lnTo>
                  <a:lnTo>
                    <a:pt x="203" y="528"/>
                  </a:lnTo>
                  <a:lnTo>
                    <a:pt x="122" y="731"/>
                  </a:lnTo>
                  <a:lnTo>
                    <a:pt x="41" y="975"/>
                  </a:lnTo>
                  <a:lnTo>
                    <a:pt x="0" y="1259"/>
                  </a:lnTo>
                  <a:lnTo>
                    <a:pt x="41" y="1543"/>
                  </a:lnTo>
                  <a:lnTo>
                    <a:pt x="81" y="1787"/>
                  </a:lnTo>
                  <a:lnTo>
                    <a:pt x="203" y="1990"/>
                  </a:lnTo>
                  <a:lnTo>
                    <a:pt x="365" y="2030"/>
                  </a:lnTo>
                  <a:lnTo>
                    <a:pt x="650" y="2030"/>
                  </a:lnTo>
                  <a:lnTo>
                    <a:pt x="812" y="1949"/>
                  </a:lnTo>
                  <a:lnTo>
                    <a:pt x="974" y="1827"/>
                  </a:lnTo>
                  <a:lnTo>
                    <a:pt x="1096" y="1665"/>
                  </a:lnTo>
                  <a:lnTo>
                    <a:pt x="1177" y="1503"/>
                  </a:lnTo>
                  <a:lnTo>
                    <a:pt x="1299" y="1300"/>
                  </a:lnTo>
                  <a:lnTo>
                    <a:pt x="1340" y="1097"/>
                  </a:lnTo>
                  <a:lnTo>
                    <a:pt x="1380" y="812"/>
                  </a:lnTo>
                  <a:lnTo>
                    <a:pt x="1340" y="528"/>
                  </a:lnTo>
                  <a:lnTo>
                    <a:pt x="1299" y="285"/>
                  </a:lnTo>
                  <a:lnTo>
                    <a:pt x="1177" y="82"/>
                  </a:lnTo>
                  <a:lnTo>
                    <a:pt x="1015" y="1"/>
                  </a:lnTo>
                  <a:close/>
                </a:path>
              </a:pathLst>
            </a:custGeom>
            <a:solidFill>
              <a:srgbClr val="000000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5" name="Google Shape;995;p45"/>
            <p:cNvSpPr/>
            <p:nvPr/>
          </p:nvSpPr>
          <p:spPr>
            <a:xfrm rot="-1943498">
              <a:off x="237859" y="1267420"/>
              <a:ext cx="88062" cy="100376"/>
            </a:xfrm>
            <a:custGeom>
              <a:avLst/>
              <a:gdLst/>
              <a:ahLst/>
              <a:cxnLst/>
              <a:rect l="l" t="t" r="r" b="b"/>
              <a:pathLst>
                <a:path w="2031" h="2315" extrusionOk="0">
                  <a:moveTo>
                    <a:pt x="488" y="0"/>
                  </a:moveTo>
                  <a:lnTo>
                    <a:pt x="366" y="82"/>
                  </a:lnTo>
                  <a:lnTo>
                    <a:pt x="204" y="203"/>
                  </a:lnTo>
                  <a:lnTo>
                    <a:pt x="123" y="325"/>
                  </a:lnTo>
                  <a:lnTo>
                    <a:pt x="41" y="528"/>
                  </a:lnTo>
                  <a:lnTo>
                    <a:pt x="1" y="731"/>
                  </a:lnTo>
                  <a:lnTo>
                    <a:pt x="41" y="934"/>
                  </a:lnTo>
                  <a:lnTo>
                    <a:pt x="82" y="1178"/>
                  </a:lnTo>
                  <a:lnTo>
                    <a:pt x="163" y="1381"/>
                  </a:lnTo>
                  <a:lnTo>
                    <a:pt x="285" y="1624"/>
                  </a:lnTo>
                  <a:lnTo>
                    <a:pt x="488" y="1868"/>
                  </a:lnTo>
                  <a:lnTo>
                    <a:pt x="691" y="2111"/>
                  </a:lnTo>
                  <a:lnTo>
                    <a:pt x="935" y="2233"/>
                  </a:lnTo>
                  <a:lnTo>
                    <a:pt x="1178" y="2314"/>
                  </a:lnTo>
                  <a:lnTo>
                    <a:pt x="1584" y="2314"/>
                  </a:lnTo>
                  <a:lnTo>
                    <a:pt x="1665" y="2233"/>
                  </a:lnTo>
                  <a:lnTo>
                    <a:pt x="1787" y="2152"/>
                  </a:lnTo>
                  <a:lnTo>
                    <a:pt x="1868" y="2071"/>
                  </a:lnTo>
                  <a:lnTo>
                    <a:pt x="1949" y="1868"/>
                  </a:lnTo>
                  <a:lnTo>
                    <a:pt x="2031" y="1665"/>
                  </a:lnTo>
                  <a:lnTo>
                    <a:pt x="2031" y="1543"/>
                  </a:lnTo>
                  <a:lnTo>
                    <a:pt x="1990" y="1421"/>
                  </a:lnTo>
                  <a:lnTo>
                    <a:pt x="2031" y="1299"/>
                  </a:lnTo>
                  <a:lnTo>
                    <a:pt x="1949" y="1178"/>
                  </a:lnTo>
                  <a:lnTo>
                    <a:pt x="1909" y="1015"/>
                  </a:lnTo>
                  <a:lnTo>
                    <a:pt x="1828" y="812"/>
                  </a:lnTo>
                  <a:lnTo>
                    <a:pt x="1746" y="691"/>
                  </a:lnTo>
                  <a:lnTo>
                    <a:pt x="1706" y="569"/>
                  </a:lnTo>
                  <a:lnTo>
                    <a:pt x="1665" y="528"/>
                  </a:lnTo>
                  <a:lnTo>
                    <a:pt x="1625" y="488"/>
                  </a:lnTo>
                  <a:lnTo>
                    <a:pt x="1462" y="366"/>
                  </a:lnTo>
                  <a:lnTo>
                    <a:pt x="1381" y="244"/>
                  </a:lnTo>
                  <a:lnTo>
                    <a:pt x="1259" y="203"/>
                  </a:lnTo>
                  <a:lnTo>
                    <a:pt x="1016" y="41"/>
                  </a:lnTo>
                  <a:lnTo>
                    <a:pt x="772" y="0"/>
                  </a:lnTo>
                  <a:close/>
                </a:path>
              </a:pathLst>
            </a:custGeom>
            <a:solidFill>
              <a:srgbClr val="000000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6" name="Google Shape;996;p45"/>
            <p:cNvSpPr/>
            <p:nvPr/>
          </p:nvSpPr>
          <p:spPr>
            <a:xfrm rot="-1943498">
              <a:off x="239090" y="1271659"/>
              <a:ext cx="72236" cy="100376"/>
            </a:xfrm>
            <a:custGeom>
              <a:avLst/>
              <a:gdLst/>
              <a:ahLst/>
              <a:cxnLst/>
              <a:rect l="l" t="t" r="r" b="b"/>
              <a:pathLst>
                <a:path w="1666" h="2315" extrusionOk="0">
                  <a:moveTo>
                    <a:pt x="488" y="0"/>
                  </a:moveTo>
                  <a:lnTo>
                    <a:pt x="366" y="82"/>
                  </a:lnTo>
                  <a:lnTo>
                    <a:pt x="204" y="203"/>
                  </a:lnTo>
                  <a:lnTo>
                    <a:pt x="123" y="325"/>
                  </a:lnTo>
                  <a:lnTo>
                    <a:pt x="41" y="528"/>
                  </a:lnTo>
                  <a:lnTo>
                    <a:pt x="1" y="731"/>
                  </a:lnTo>
                  <a:lnTo>
                    <a:pt x="41" y="934"/>
                  </a:lnTo>
                  <a:lnTo>
                    <a:pt x="82" y="1178"/>
                  </a:lnTo>
                  <a:lnTo>
                    <a:pt x="163" y="1381"/>
                  </a:lnTo>
                  <a:lnTo>
                    <a:pt x="285" y="1624"/>
                  </a:lnTo>
                  <a:lnTo>
                    <a:pt x="488" y="1868"/>
                  </a:lnTo>
                  <a:lnTo>
                    <a:pt x="691" y="2111"/>
                  </a:lnTo>
                  <a:lnTo>
                    <a:pt x="935" y="2233"/>
                  </a:lnTo>
                  <a:lnTo>
                    <a:pt x="1178" y="2314"/>
                  </a:lnTo>
                  <a:lnTo>
                    <a:pt x="1341" y="2274"/>
                  </a:lnTo>
                  <a:lnTo>
                    <a:pt x="1503" y="2152"/>
                  </a:lnTo>
                  <a:lnTo>
                    <a:pt x="1584" y="1990"/>
                  </a:lnTo>
                  <a:lnTo>
                    <a:pt x="1665" y="1827"/>
                  </a:lnTo>
                  <a:lnTo>
                    <a:pt x="1665" y="1624"/>
                  </a:lnTo>
                  <a:lnTo>
                    <a:pt x="1665" y="1381"/>
                  </a:lnTo>
                  <a:lnTo>
                    <a:pt x="1625" y="1178"/>
                  </a:lnTo>
                  <a:lnTo>
                    <a:pt x="1543" y="934"/>
                  </a:lnTo>
                  <a:lnTo>
                    <a:pt x="1422" y="731"/>
                  </a:lnTo>
                  <a:lnTo>
                    <a:pt x="1219" y="447"/>
                  </a:lnTo>
                  <a:lnTo>
                    <a:pt x="1016" y="244"/>
                  </a:lnTo>
                  <a:lnTo>
                    <a:pt x="772" y="82"/>
                  </a:lnTo>
                  <a:lnTo>
                    <a:pt x="488" y="0"/>
                  </a:lnTo>
                  <a:close/>
                </a:path>
              </a:pathLst>
            </a:custGeom>
            <a:solidFill>
              <a:srgbClr val="000000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7" name="Google Shape;997;p45"/>
            <p:cNvSpPr/>
            <p:nvPr/>
          </p:nvSpPr>
          <p:spPr>
            <a:xfrm rot="-1943498">
              <a:off x="-30350" y="1596181"/>
              <a:ext cx="1778" cy="8845"/>
            </a:xfrm>
            <a:custGeom>
              <a:avLst/>
              <a:gdLst/>
              <a:ahLst/>
              <a:cxnLst/>
              <a:rect l="l" t="t" r="r" b="b"/>
              <a:pathLst>
                <a:path w="41" h="204" extrusionOk="0">
                  <a:moveTo>
                    <a:pt x="41" y="0"/>
                  </a:moveTo>
                  <a:lnTo>
                    <a:pt x="0" y="203"/>
                  </a:lnTo>
                  <a:lnTo>
                    <a:pt x="41" y="12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ABE2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8" name="Google Shape;998;p45"/>
            <p:cNvSpPr/>
            <p:nvPr/>
          </p:nvSpPr>
          <p:spPr>
            <a:xfrm rot="-1943498">
              <a:off x="-30350" y="1596181"/>
              <a:ext cx="1778" cy="8845"/>
            </a:xfrm>
            <a:custGeom>
              <a:avLst/>
              <a:gdLst/>
              <a:ahLst/>
              <a:cxnLst/>
              <a:rect l="l" t="t" r="r" b="b"/>
              <a:pathLst>
                <a:path w="41" h="204" fill="none" extrusionOk="0">
                  <a:moveTo>
                    <a:pt x="41" y="0"/>
                  </a:moveTo>
                  <a:lnTo>
                    <a:pt x="0" y="203"/>
                  </a:lnTo>
                  <a:lnTo>
                    <a:pt x="0" y="203"/>
                  </a:lnTo>
                  <a:lnTo>
                    <a:pt x="0" y="203"/>
                  </a:lnTo>
                  <a:lnTo>
                    <a:pt x="0" y="203"/>
                  </a:lnTo>
                  <a:lnTo>
                    <a:pt x="41" y="122"/>
                  </a:lnTo>
                  <a:lnTo>
                    <a:pt x="4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9" name="Google Shape;999;p45"/>
            <p:cNvSpPr/>
            <p:nvPr/>
          </p:nvSpPr>
          <p:spPr>
            <a:xfrm rot="-1943498">
              <a:off x="-27953" y="1607041"/>
              <a:ext cx="43" cy="1821"/>
            </a:xfrm>
            <a:custGeom>
              <a:avLst/>
              <a:gdLst/>
              <a:ahLst/>
              <a:cxnLst/>
              <a:rect l="l" t="t" r="r" b="b"/>
              <a:pathLst>
                <a:path w="1" h="42" extrusionOk="0">
                  <a:moveTo>
                    <a:pt x="1" y="1"/>
                  </a:moveTo>
                  <a:lnTo>
                    <a:pt x="1" y="1"/>
                  </a:lnTo>
                  <a:lnTo>
                    <a:pt x="1" y="41"/>
                  </a:lnTo>
                  <a:lnTo>
                    <a:pt x="1" y="41"/>
                  </a:lnTo>
                  <a:lnTo>
                    <a:pt x="1" y="4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DD9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0" name="Google Shape;1000;p45"/>
            <p:cNvSpPr/>
            <p:nvPr/>
          </p:nvSpPr>
          <p:spPr>
            <a:xfrm rot="-1943498">
              <a:off x="-27953" y="1607041"/>
              <a:ext cx="43" cy="1821"/>
            </a:xfrm>
            <a:custGeom>
              <a:avLst/>
              <a:gdLst/>
              <a:ahLst/>
              <a:cxnLst/>
              <a:rect l="l" t="t" r="r" b="b"/>
              <a:pathLst>
                <a:path w="1" h="42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1" y="41"/>
                  </a:lnTo>
                  <a:lnTo>
                    <a:pt x="1" y="41"/>
                  </a:lnTo>
                  <a:lnTo>
                    <a:pt x="1" y="4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1" name="Google Shape;1001;p45"/>
            <p:cNvSpPr/>
            <p:nvPr/>
          </p:nvSpPr>
          <p:spPr>
            <a:xfrm rot="-1943498">
              <a:off x="-28556" y="1604966"/>
              <a:ext cx="1821" cy="3555"/>
            </a:xfrm>
            <a:custGeom>
              <a:avLst/>
              <a:gdLst/>
              <a:ahLst/>
              <a:cxnLst/>
              <a:rect l="l" t="t" r="r" b="b"/>
              <a:pathLst>
                <a:path w="42" h="82" extrusionOk="0">
                  <a:moveTo>
                    <a:pt x="41" y="0"/>
                  </a:moveTo>
                  <a:lnTo>
                    <a:pt x="1" y="41"/>
                  </a:lnTo>
                  <a:lnTo>
                    <a:pt x="1" y="81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ABE2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2" name="Google Shape;1002;p45"/>
            <p:cNvSpPr/>
            <p:nvPr/>
          </p:nvSpPr>
          <p:spPr>
            <a:xfrm rot="-1943498">
              <a:off x="-28556" y="1604966"/>
              <a:ext cx="1821" cy="3555"/>
            </a:xfrm>
            <a:custGeom>
              <a:avLst/>
              <a:gdLst/>
              <a:ahLst/>
              <a:cxnLst/>
              <a:rect l="l" t="t" r="r" b="b"/>
              <a:pathLst>
                <a:path w="42" h="82" fill="none" extrusionOk="0">
                  <a:moveTo>
                    <a:pt x="41" y="0"/>
                  </a:moveTo>
                  <a:lnTo>
                    <a:pt x="41" y="0"/>
                  </a:lnTo>
                  <a:lnTo>
                    <a:pt x="1" y="81"/>
                  </a:lnTo>
                  <a:lnTo>
                    <a:pt x="1" y="81"/>
                  </a:lnTo>
                  <a:lnTo>
                    <a:pt x="1" y="41"/>
                  </a:lnTo>
                  <a:lnTo>
                    <a:pt x="4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3" name="Google Shape;1003;p45"/>
            <p:cNvSpPr/>
            <p:nvPr/>
          </p:nvSpPr>
          <p:spPr>
            <a:xfrm rot="-1943498">
              <a:off x="-582718" y="1248853"/>
              <a:ext cx="1436349" cy="1469779"/>
            </a:xfrm>
            <a:custGeom>
              <a:avLst/>
              <a:gdLst/>
              <a:ahLst/>
              <a:cxnLst/>
              <a:rect l="l" t="t" r="r" b="b"/>
              <a:pathLst>
                <a:path w="33127" h="33898" extrusionOk="0">
                  <a:moveTo>
                    <a:pt x="17050" y="1"/>
                  </a:moveTo>
                  <a:lnTo>
                    <a:pt x="16360" y="41"/>
                  </a:lnTo>
                  <a:lnTo>
                    <a:pt x="15630" y="82"/>
                  </a:lnTo>
                  <a:lnTo>
                    <a:pt x="14899" y="122"/>
                  </a:lnTo>
                  <a:lnTo>
                    <a:pt x="14168" y="244"/>
                  </a:lnTo>
                  <a:lnTo>
                    <a:pt x="13478" y="366"/>
                  </a:lnTo>
                  <a:lnTo>
                    <a:pt x="12788" y="528"/>
                  </a:lnTo>
                  <a:lnTo>
                    <a:pt x="12098" y="731"/>
                  </a:lnTo>
                  <a:lnTo>
                    <a:pt x="11408" y="975"/>
                  </a:lnTo>
                  <a:lnTo>
                    <a:pt x="10718" y="1218"/>
                  </a:lnTo>
                  <a:lnTo>
                    <a:pt x="10027" y="1503"/>
                  </a:lnTo>
                  <a:lnTo>
                    <a:pt x="9378" y="1827"/>
                  </a:lnTo>
                  <a:lnTo>
                    <a:pt x="8728" y="2152"/>
                  </a:lnTo>
                  <a:lnTo>
                    <a:pt x="8079" y="2517"/>
                  </a:lnTo>
                  <a:lnTo>
                    <a:pt x="7145" y="3126"/>
                  </a:lnTo>
                  <a:lnTo>
                    <a:pt x="6293" y="3817"/>
                  </a:lnTo>
                  <a:lnTo>
                    <a:pt x="5440" y="4507"/>
                  </a:lnTo>
                  <a:lnTo>
                    <a:pt x="4709" y="5278"/>
                  </a:lnTo>
                  <a:lnTo>
                    <a:pt x="3979" y="6049"/>
                  </a:lnTo>
                  <a:lnTo>
                    <a:pt x="3329" y="6902"/>
                  </a:lnTo>
                  <a:lnTo>
                    <a:pt x="2720" y="7754"/>
                  </a:lnTo>
                  <a:lnTo>
                    <a:pt x="2193" y="8647"/>
                  </a:lnTo>
                  <a:lnTo>
                    <a:pt x="1705" y="9581"/>
                  </a:lnTo>
                  <a:lnTo>
                    <a:pt x="1259" y="10515"/>
                  </a:lnTo>
                  <a:lnTo>
                    <a:pt x="934" y="11489"/>
                  </a:lnTo>
                  <a:lnTo>
                    <a:pt x="609" y="12504"/>
                  </a:lnTo>
                  <a:lnTo>
                    <a:pt x="366" y="13519"/>
                  </a:lnTo>
                  <a:lnTo>
                    <a:pt x="203" y="14534"/>
                  </a:lnTo>
                  <a:lnTo>
                    <a:pt x="82" y="15549"/>
                  </a:lnTo>
                  <a:lnTo>
                    <a:pt x="0" y="16604"/>
                  </a:lnTo>
                  <a:lnTo>
                    <a:pt x="0" y="17578"/>
                  </a:lnTo>
                  <a:lnTo>
                    <a:pt x="82" y="18553"/>
                  </a:lnTo>
                  <a:lnTo>
                    <a:pt x="203" y="19527"/>
                  </a:lnTo>
                  <a:lnTo>
                    <a:pt x="366" y="20501"/>
                  </a:lnTo>
                  <a:lnTo>
                    <a:pt x="528" y="21191"/>
                  </a:lnTo>
                  <a:lnTo>
                    <a:pt x="731" y="21841"/>
                  </a:lnTo>
                  <a:lnTo>
                    <a:pt x="934" y="22531"/>
                  </a:lnTo>
                  <a:lnTo>
                    <a:pt x="1218" y="23221"/>
                  </a:lnTo>
                  <a:lnTo>
                    <a:pt x="1502" y="23871"/>
                  </a:lnTo>
                  <a:lnTo>
                    <a:pt x="1787" y="24561"/>
                  </a:lnTo>
                  <a:lnTo>
                    <a:pt x="2152" y="25210"/>
                  </a:lnTo>
                  <a:lnTo>
                    <a:pt x="2517" y="25819"/>
                  </a:lnTo>
                  <a:lnTo>
                    <a:pt x="3086" y="26712"/>
                  </a:lnTo>
                  <a:lnTo>
                    <a:pt x="3695" y="27524"/>
                  </a:lnTo>
                  <a:lnTo>
                    <a:pt x="4344" y="28295"/>
                  </a:lnTo>
                  <a:lnTo>
                    <a:pt x="5075" y="29026"/>
                  </a:lnTo>
                  <a:lnTo>
                    <a:pt x="5806" y="29716"/>
                  </a:lnTo>
                  <a:lnTo>
                    <a:pt x="6536" y="30325"/>
                  </a:lnTo>
                  <a:lnTo>
                    <a:pt x="7348" y="30934"/>
                  </a:lnTo>
                  <a:lnTo>
                    <a:pt x="8160" y="31462"/>
                  </a:lnTo>
                  <a:lnTo>
                    <a:pt x="9053" y="31949"/>
                  </a:lnTo>
                  <a:lnTo>
                    <a:pt x="9906" y="32355"/>
                  </a:lnTo>
                  <a:lnTo>
                    <a:pt x="10758" y="32720"/>
                  </a:lnTo>
                  <a:lnTo>
                    <a:pt x="11651" y="33045"/>
                  </a:lnTo>
                  <a:lnTo>
                    <a:pt x="12585" y="33329"/>
                  </a:lnTo>
                  <a:lnTo>
                    <a:pt x="13519" y="33573"/>
                  </a:lnTo>
                  <a:lnTo>
                    <a:pt x="14452" y="33735"/>
                  </a:lnTo>
                  <a:lnTo>
                    <a:pt x="15386" y="33816"/>
                  </a:lnTo>
                  <a:lnTo>
                    <a:pt x="16320" y="33898"/>
                  </a:lnTo>
                  <a:lnTo>
                    <a:pt x="17862" y="33898"/>
                  </a:lnTo>
                  <a:lnTo>
                    <a:pt x="17984" y="33370"/>
                  </a:lnTo>
                  <a:lnTo>
                    <a:pt x="18146" y="32842"/>
                  </a:lnTo>
                  <a:lnTo>
                    <a:pt x="18349" y="32396"/>
                  </a:lnTo>
                  <a:lnTo>
                    <a:pt x="18634" y="32030"/>
                  </a:lnTo>
                  <a:lnTo>
                    <a:pt x="18796" y="31787"/>
                  </a:lnTo>
                  <a:lnTo>
                    <a:pt x="18999" y="31665"/>
                  </a:lnTo>
                  <a:lnTo>
                    <a:pt x="19202" y="31584"/>
                  </a:lnTo>
                  <a:lnTo>
                    <a:pt x="19486" y="31502"/>
                  </a:lnTo>
                  <a:lnTo>
                    <a:pt x="20257" y="31218"/>
                  </a:lnTo>
                  <a:lnTo>
                    <a:pt x="21029" y="30893"/>
                  </a:lnTo>
                  <a:lnTo>
                    <a:pt x="21394" y="30731"/>
                  </a:lnTo>
                  <a:lnTo>
                    <a:pt x="21759" y="30528"/>
                  </a:lnTo>
                  <a:lnTo>
                    <a:pt x="22084" y="30285"/>
                  </a:lnTo>
                  <a:lnTo>
                    <a:pt x="22409" y="30000"/>
                  </a:lnTo>
                  <a:lnTo>
                    <a:pt x="22653" y="29757"/>
                  </a:lnTo>
                  <a:lnTo>
                    <a:pt x="22856" y="29473"/>
                  </a:lnTo>
                  <a:lnTo>
                    <a:pt x="23261" y="28904"/>
                  </a:lnTo>
                  <a:lnTo>
                    <a:pt x="23627" y="28295"/>
                  </a:lnTo>
                  <a:lnTo>
                    <a:pt x="23911" y="27646"/>
                  </a:lnTo>
                  <a:lnTo>
                    <a:pt x="24439" y="26306"/>
                  </a:lnTo>
                  <a:lnTo>
                    <a:pt x="24966" y="25007"/>
                  </a:lnTo>
                  <a:lnTo>
                    <a:pt x="25129" y="24520"/>
                  </a:lnTo>
                  <a:lnTo>
                    <a:pt x="25291" y="24155"/>
                  </a:lnTo>
                  <a:lnTo>
                    <a:pt x="25413" y="23992"/>
                  </a:lnTo>
                  <a:lnTo>
                    <a:pt x="25535" y="23871"/>
                  </a:lnTo>
                  <a:lnTo>
                    <a:pt x="25697" y="23708"/>
                  </a:lnTo>
                  <a:lnTo>
                    <a:pt x="25860" y="23586"/>
                  </a:lnTo>
                  <a:lnTo>
                    <a:pt x="26671" y="23140"/>
                  </a:lnTo>
                  <a:lnTo>
                    <a:pt x="27077" y="22896"/>
                  </a:lnTo>
                  <a:lnTo>
                    <a:pt x="27443" y="22653"/>
                  </a:lnTo>
                  <a:lnTo>
                    <a:pt x="27930" y="22328"/>
                  </a:lnTo>
                  <a:lnTo>
                    <a:pt x="28295" y="22003"/>
                  </a:lnTo>
                  <a:lnTo>
                    <a:pt x="28579" y="21678"/>
                  </a:lnTo>
                  <a:lnTo>
                    <a:pt x="28782" y="21394"/>
                  </a:lnTo>
                  <a:lnTo>
                    <a:pt x="28945" y="21029"/>
                  </a:lnTo>
                  <a:lnTo>
                    <a:pt x="29026" y="20623"/>
                  </a:lnTo>
                  <a:lnTo>
                    <a:pt x="29067" y="20136"/>
                  </a:lnTo>
                  <a:lnTo>
                    <a:pt x="29107" y="19527"/>
                  </a:lnTo>
                  <a:lnTo>
                    <a:pt x="29107" y="18999"/>
                  </a:lnTo>
                  <a:lnTo>
                    <a:pt x="29107" y="18512"/>
                  </a:lnTo>
                  <a:lnTo>
                    <a:pt x="29188" y="17984"/>
                  </a:lnTo>
                  <a:lnTo>
                    <a:pt x="29270" y="17741"/>
                  </a:lnTo>
                  <a:lnTo>
                    <a:pt x="29391" y="17497"/>
                  </a:lnTo>
                  <a:lnTo>
                    <a:pt x="29513" y="17213"/>
                  </a:lnTo>
                  <a:lnTo>
                    <a:pt x="29716" y="16969"/>
                  </a:lnTo>
                  <a:lnTo>
                    <a:pt x="29919" y="16766"/>
                  </a:lnTo>
                  <a:lnTo>
                    <a:pt x="30122" y="16563"/>
                  </a:lnTo>
                  <a:lnTo>
                    <a:pt x="30569" y="16157"/>
                  </a:lnTo>
                  <a:lnTo>
                    <a:pt x="31015" y="15711"/>
                  </a:lnTo>
                  <a:lnTo>
                    <a:pt x="31381" y="15305"/>
                  </a:lnTo>
                  <a:lnTo>
                    <a:pt x="31705" y="14899"/>
                  </a:lnTo>
                  <a:lnTo>
                    <a:pt x="31989" y="14412"/>
                  </a:lnTo>
                  <a:lnTo>
                    <a:pt x="32274" y="13965"/>
                  </a:lnTo>
                  <a:lnTo>
                    <a:pt x="32517" y="13478"/>
                  </a:lnTo>
                  <a:lnTo>
                    <a:pt x="32761" y="12950"/>
                  </a:lnTo>
                  <a:lnTo>
                    <a:pt x="33126" y="11936"/>
                  </a:lnTo>
                  <a:lnTo>
                    <a:pt x="32801" y="10961"/>
                  </a:lnTo>
                  <a:lnTo>
                    <a:pt x="32395" y="9987"/>
                  </a:lnTo>
                  <a:lnTo>
                    <a:pt x="31908" y="9013"/>
                  </a:lnTo>
                  <a:lnTo>
                    <a:pt x="31381" y="8079"/>
                  </a:lnTo>
                  <a:lnTo>
                    <a:pt x="31015" y="7470"/>
                  </a:lnTo>
                  <a:lnTo>
                    <a:pt x="30569" y="6902"/>
                  </a:lnTo>
                  <a:lnTo>
                    <a:pt x="29919" y="6049"/>
                  </a:lnTo>
                  <a:lnTo>
                    <a:pt x="29188" y="5278"/>
                  </a:lnTo>
                  <a:lnTo>
                    <a:pt x="28742" y="4791"/>
                  </a:lnTo>
                  <a:lnTo>
                    <a:pt x="28255" y="4344"/>
                  </a:lnTo>
                  <a:lnTo>
                    <a:pt x="27768" y="3898"/>
                  </a:lnTo>
                  <a:lnTo>
                    <a:pt x="27240" y="3492"/>
                  </a:lnTo>
                  <a:lnTo>
                    <a:pt x="26712" y="3126"/>
                  </a:lnTo>
                  <a:lnTo>
                    <a:pt x="26184" y="2761"/>
                  </a:lnTo>
                  <a:lnTo>
                    <a:pt x="25657" y="2436"/>
                  </a:lnTo>
                  <a:lnTo>
                    <a:pt x="25088" y="2112"/>
                  </a:lnTo>
                  <a:lnTo>
                    <a:pt x="24682" y="1909"/>
                  </a:lnTo>
                  <a:lnTo>
                    <a:pt x="24033" y="1584"/>
                  </a:lnTo>
                  <a:lnTo>
                    <a:pt x="23383" y="1300"/>
                  </a:lnTo>
                  <a:lnTo>
                    <a:pt x="22693" y="1015"/>
                  </a:lnTo>
                  <a:lnTo>
                    <a:pt x="22003" y="813"/>
                  </a:lnTo>
                  <a:lnTo>
                    <a:pt x="21313" y="610"/>
                  </a:lnTo>
                  <a:lnTo>
                    <a:pt x="20623" y="447"/>
                  </a:lnTo>
                  <a:lnTo>
                    <a:pt x="19933" y="285"/>
                  </a:lnTo>
                  <a:lnTo>
                    <a:pt x="19202" y="163"/>
                  </a:lnTo>
                  <a:lnTo>
                    <a:pt x="18512" y="82"/>
                  </a:lnTo>
                  <a:lnTo>
                    <a:pt x="17781" y="41"/>
                  </a:lnTo>
                  <a:lnTo>
                    <a:pt x="17050" y="1"/>
                  </a:lnTo>
                  <a:close/>
                </a:path>
              </a:pathLst>
            </a:custGeom>
            <a:solidFill>
              <a:srgbClr val="000000">
                <a:alpha val="55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4" name="Google Shape;1004;p45"/>
            <p:cNvSpPr/>
            <p:nvPr/>
          </p:nvSpPr>
          <p:spPr>
            <a:xfrm rot="-1943498">
              <a:off x="-592069" y="1301162"/>
              <a:ext cx="1265602" cy="1385273"/>
            </a:xfrm>
            <a:custGeom>
              <a:avLst/>
              <a:gdLst/>
              <a:ahLst/>
              <a:cxnLst/>
              <a:rect l="l" t="t" r="r" b="b"/>
              <a:pathLst>
                <a:path w="29189" h="31949" extrusionOk="0">
                  <a:moveTo>
                    <a:pt x="17050" y="1"/>
                  </a:moveTo>
                  <a:lnTo>
                    <a:pt x="16360" y="41"/>
                  </a:lnTo>
                  <a:lnTo>
                    <a:pt x="15630" y="82"/>
                  </a:lnTo>
                  <a:lnTo>
                    <a:pt x="14899" y="122"/>
                  </a:lnTo>
                  <a:lnTo>
                    <a:pt x="14168" y="244"/>
                  </a:lnTo>
                  <a:lnTo>
                    <a:pt x="13478" y="366"/>
                  </a:lnTo>
                  <a:lnTo>
                    <a:pt x="12788" y="528"/>
                  </a:lnTo>
                  <a:lnTo>
                    <a:pt x="12098" y="731"/>
                  </a:lnTo>
                  <a:lnTo>
                    <a:pt x="11408" y="975"/>
                  </a:lnTo>
                  <a:lnTo>
                    <a:pt x="10718" y="1218"/>
                  </a:lnTo>
                  <a:lnTo>
                    <a:pt x="10027" y="1503"/>
                  </a:lnTo>
                  <a:lnTo>
                    <a:pt x="9378" y="1827"/>
                  </a:lnTo>
                  <a:lnTo>
                    <a:pt x="8728" y="2152"/>
                  </a:lnTo>
                  <a:lnTo>
                    <a:pt x="8079" y="2517"/>
                  </a:lnTo>
                  <a:lnTo>
                    <a:pt x="7145" y="3126"/>
                  </a:lnTo>
                  <a:lnTo>
                    <a:pt x="6293" y="3817"/>
                  </a:lnTo>
                  <a:lnTo>
                    <a:pt x="5440" y="4507"/>
                  </a:lnTo>
                  <a:lnTo>
                    <a:pt x="4709" y="5278"/>
                  </a:lnTo>
                  <a:lnTo>
                    <a:pt x="3979" y="6049"/>
                  </a:lnTo>
                  <a:lnTo>
                    <a:pt x="3329" y="6902"/>
                  </a:lnTo>
                  <a:lnTo>
                    <a:pt x="2720" y="7754"/>
                  </a:lnTo>
                  <a:lnTo>
                    <a:pt x="2193" y="8647"/>
                  </a:lnTo>
                  <a:lnTo>
                    <a:pt x="1705" y="9581"/>
                  </a:lnTo>
                  <a:lnTo>
                    <a:pt x="1259" y="10515"/>
                  </a:lnTo>
                  <a:lnTo>
                    <a:pt x="934" y="11489"/>
                  </a:lnTo>
                  <a:lnTo>
                    <a:pt x="609" y="12504"/>
                  </a:lnTo>
                  <a:lnTo>
                    <a:pt x="366" y="13519"/>
                  </a:lnTo>
                  <a:lnTo>
                    <a:pt x="203" y="14534"/>
                  </a:lnTo>
                  <a:lnTo>
                    <a:pt x="82" y="15549"/>
                  </a:lnTo>
                  <a:lnTo>
                    <a:pt x="0" y="16604"/>
                  </a:lnTo>
                  <a:lnTo>
                    <a:pt x="0" y="17578"/>
                  </a:lnTo>
                  <a:lnTo>
                    <a:pt x="82" y="18553"/>
                  </a:lnTo>
                  <a:lnTo>
                    <a:pt x="203" y="19527"/>
                  </a:lnTo>
                  <a:lnTo>
                    <a:pt x="366" y="20501"/>
                  </a:lnTo>
                  <a:lnTo>
                    <a:pt x="528" y="21191"/>
                  </a:lnTo>
                  <a:lnTo>
                    <a:pt x="731" y="21841"/>
                  </a:lnTo>
                  <a:lnTo>
                    <a:pt x="934" y="22531"/>
                  </a:lnTo>
                  <a:lnTo>
                    <a:pt x="1218" y="23221"/>
                  </a:lnTo>
                  <a:lnTo>
                    <a:pt x="1502" y="23871"/>
                  </a:lnTo>
                  <a:lnTo>
                    <a:pt x="1787" y="24561"/>
                  </a:lnTo>
                  <a:lnTo>
                    <a:pt x="2152" y="25210"/>
                  </a:lnTo>
                  <a:lnTo>
                    <a:pt x="2517" y="25819"/>
                  </a:lnTo>
                  <a:lnTo>
                    <a:pt x="3086" y="26712"/>
                  </a:lnTo>
                  <a:lnTo>
                    <a:pt x="3695" y="27524"/>
                  </a:lnTo>
                  <a:lnTo>
                    <a:pt x="4344" y="28295"/>
                  </a:lnTo>
                  <a:lnTo>
                    <a:pt x="5075" y="29026"/>
                  </a:lnTo>
                  <a:lnTo>
                    <a:pt x="5806" y="29716"/>
                  </a:lnTo>
                  <a:lnTo>
                    <a:pt x="6536" y="30325"/>
                  </a:lnTo>
                  <a:lnTo>
                    <a:pt x="7348" y="30934"/>
                  </a:lnTo>
                  <a:lnTo>
                    <a:pt x="8160" y="31462"/>
                  </a:lnTo>
                  <a:lnTo>
                    <a:pt x="9053" y="31949"/>
                  </a:lnTo>
                  <a:lnTo>
                    <a:pt x="9703" y="31584"/>
                  </a:lnTo>
                  <a:lnTo>
                    <a:pt x="10190" y="31178"/>
                  </a:lnTo>
                  <a:lnTo>
                    <a:pt x="10433" y="30934"/>
                  </a:lnTo>
                  <a:lnTo>
                    <a:pt x="10636" y="30650"/>
                  </a:lnTo>
                  <a:lnTo>
                    <a:pt x="10758" y="30325"/>
                  </a:lnTo>
                  <a:lnTo>
                    <a:pt x="10880" y="30000"/>
                  </a:lnTo>
                  <a:lnTo>
                    <a:pt x="10921" y="29676"/>
                  </a:lnTo>
                  <a:lnTo>
                    <a:pt x="11002" y="29310"/>
                  </a:lnTo>
                  <a:lnTo>
                    <a:pt x="11042" y="28661"/>
                  </a:lnTo>
                  <a:lnTo>
                    <a:pt x="11083" y="28133"/>
                  </a:lnTo>
                  <a:lnTo>
                    <a:pt x="11123" y="27565"/>
                  </a:lnTo>
                  <a:lnTo>
                    <a:pt x="11245" y="26996"/>
                  </a:lnTo>
                  <a:lnTo>
                    <a:pt x="11408" y="26428"/>
                  </a:lnTo>
                  <a:lnTo>
                    <a:pt x="11611" y="25900"/>
                  </a:lnTo>
                  <a:lnTo>
                    <a:pt x="11895" y="25413"/>
                  </a:lnTo>
                  <a:lnTo>
                    <a:pt x="12057" y="25210"/>
                  </a:lnTo>
                  <a:lnTo>
                    <a:pt x="12260" y="25007"/>
                  </a:lnTo>
                  <a:lnTo>
                    <a:pt x="12463" y="24845"/>
                  </a:lnTo>
                  <a:lnTo>
                    <a:pt x="12707" y="24682"/>
                  </a:lnTo>
                  <a:lnTo>
                    <a:pt x="13072" y="24520"/>
                  </a:lnTo>
                  <a:lnTo>
                    <a:pt x="13437" y="24439"/>
                  </a:lnTo>
                  <a:lnTo>
                    <a:pt x="13843" y="24358"/>
                  </a:lnTo>
                  <a:lnTo>
                    <a:pt x="14290" y="24358"/>
                  </a:lnTo>
                  <a:lnTo>
                    <a:pt x="14736" y="24398"/>
                  </a:lnTo>
                  <a:lnTo>
                    <a:pt x="15183" y="24439"/>
                  </a:lnTo>
                  <a:lnTo>
                    <a:pt x="16117" y="24601"/>
                  </a:lnTo>
                  <a:lnTo>
                    <a:pt x="16888" y="24723"/>
                  </a:lnTo>
                  <a:lnTo>
                    <a:pt x="17619" y="24804"/>
                  </a:lnTo>
                  <a:lnTo>
                    <a:pt x="18309" y="24845"/>
                  </a:lnTo>
                  <a:lnTo>
                    <a:pt x="18634" y="24804"/>
                  </a:lnTo>
                  <a:lnTo>
                    <a:pt x="18958" y="24764"/>
                  </a:lnTo>
                  <a:lnTo>
                    <a:pt x="19243" y="24682"/>
                  </a:lnTo>
                  <a:lnTo>
                    <a:pt x="19527" y="24561"/>
                  </a:lnTo>
                  <a:lnTo>
                    <a:pt x="19770" y="24398"/>
                  </a:lnTo>
                  <a:lnTo>
                    <a:pt x="20014" y="24155"/>
                  </a:lnTo>
                  <a:lnTo>
                    <a:pt x="20217" y="23911"/>
                  </a:lnTo>
                  <a:lnTo>
                    <a:pt x="20379" y="23586"/>
                  </a:lnTo>
                  <a:lnTo>
                    <a:pt x="20501" y="23221"/>
                  </a:lnTo>
                  <a:lnTo>
                    <a:pt x="20623" y="22774"/>
                  </a:lnTo>
                  <a:lnTo>
                    <a:pt x="20623" y="22450"/>
                  </a:lnTo>
                  <a:lnTo>
                    <a:pt x="20623" y="22166"/>
                  </a:lnTo>
                  <a:lnTo>
                    <a:pt x="20582" y="21597"/>
                  </a:lnTo>
                  <a:lnTo>
                    <a:pt x="20542" y="21272"/>
                  </a:lnTo>
                  <a:lnTo>
                    <a:pt x="20542" y="20988"/>
                  </a:lnTo>
                  <a:lnTo>
                    <a:pt x="20623" y="20664"/>
                  </a:lnTo>
                  <a:lnTo>
                    <a:pt x="20745" y="20298"/>
                  </a:lnTo>
                  <a:lnTo>
                    <a:pt x="20948" y="19852"/>
                  </a:lnTo>
                  <a:lnTo>
                    <a:pt x="21232" y="19405"/>
                  </a:lnTo>
                  <a:lnTo>
                    <a:pt x="21516" y="18959"/>
                  </a:lnTo>
                  <a:lnTo>
                    <a:pt x="21719" y="18756"/>
                  </a:lnTo>
                  <a:lnTo>
                    <a:pt x="21881" y="18593"/>
                  </a:lnTo>
                  <a:lnTo>
                    <a:pt x="22409" y="18268"/>
                  </a:lnTo>
                  <a:lnTo>
                    <a:pt x="22937" y="17944"/>
                  </a:lnTo>
                  <a:lnTo>
                    <a:pt x="23505" y="17619"/>
                  </a:lnTo>
                  <a:lnTo>
                    <a:pt x="23749" y="17416"/>
                  </a:lnTo>
                  <a:lnTo>
                    <a:pt x="24033" y="17213"/>
                  </a:lnTo>
                  <a:lnTo>
                    <a:pt x="24479" y="16766"/>
                  </a:lnTo>
                  <a:lnTo>
                    <a:pt x="24926" y="16279"/>
                  </a:lnTo>
                  <a:lnTo>
                    <a:pt x="25291" y="15752"/>
                  </a:lnTo>
                  <a:lnTo>
                    <a:pt x="25616" y="15143"/>
                  </a:lnTo>
                  <a:lnTo>
                    <a:pt x="25778" y="14777"/>
                  </a:lnTo>
                  <a:lnTo>
                    <a:pt x="25900" y="14412"/>
                  </a:lnTo>
                  <a:lnTo>
                    <a:pt x="25941" y="14047"/>
                  </a:lnTo>
                  <a:lnTo>
                    <a:pt x="25941" y="13641"/>
                  </a:lnTo>
                  <a:lnTo>
                    <a:pt x="25900" y="13275"/>
                  </a:lnTo>
                  <a:lnTo>
                    <a:pt x="25778" y="12950"/>
                  </a:lnTo>
                  <a:lnTo>
                    <a:pt x="25616" y="12626"/>
                  </a:lnTo>
                  <a:lnTo>
                    <a:pt x="25535" y="12260"/>
                  </a:lnTo>
                  <a:lnTo>
                    <a:pt x="25494" y="11976"/>
                  </a:lnTo>
                  <a:lnTo>
                    <a:pt x="25494" y="11692"/>
                  </a:lnTo>
                  <a:lnTo>
                    <a:pt x="25616" y="11408"/>
                  </a:lnTo>
                  <a:lnTo>
                    <a:pt x="25738" y="11164"/>
                  </a:lnTo>
                  <a:lnTo>
                    <a:pt x="25900" y="10921"/>
                  </a:lnTo>
                  <a:lnTo>
                    <a:pt x="26103" y="10677"/>
                  </a:lnTo>
                  <a:lnTo>
                    <a:pt x="26509" y="10231"/>
                  </a:lnTo>
                  <a:lnTo>
                    <a:pt x="26834" y="9865"/>
                  </a:lnTo>
                  <a:lnTo>
                    <a:pt x="27159" y="9419"/>
                  </a:lnTo>
                  <a:lnTo>
                    <a:pt x="27443" y="9013"/>
                  </a:lnTo>
                  <a:lnTo>
                    <a:pt x="27686" y="8566"/>
                  </a:lnTo>
                  <a:lnTo>
                    <a:pt x="28133" y="7673"/>
                  </a:lnTo>
                  <a:lnTo>
                    <a:pt x="28579" y="6699"/>
                  </a:lnTo>
                  <a:lnTo>
                    <a:pt x="28945" y="5968"/>
                  </a:lnTo>
                  <a:lnTo>
                    <a:pt x="29188" y="5278"/>
                  </a:lnTo>
                  <a:lnTo>
                    <a:pt x="28742" y="4791"/>
                  </a:lnTo>
                  <a:lnTo>
                    <a:pt x="28255" y="4344"/>
                  </a:lnTo>
                  <a:lnTo>
                    <a:pt x="27768" y="3898"/>
                  </a:lnTo>
                  <a:lnTo>
                    <a:pt x="27240" y="3492"/>
                  </a:lnTo>
                  <a:lnTo>
                    <a:pt x="26712" y="3126"/>
                  </a:lnTo>
                  <a:lnTo>
                    <a:pt x="26184" y="2761"/>
                  </a:lnTo>
                  <a:lnTo>
                    <a:pt x="25657" y="2436"/>
                  </a:lnTo>
                  <a:lnTo>
                    <a:pt x="25088" y="2112"/>
                  </a:lnTo>
                  <a:lnTo>
                    <a:pt x="24682" y="1909"/>
                  </a:lnTo>
                  <a:lnTo>
                    <a:pt x="24033" y="1584"/>
                  </a:lnTo>
                  <a:lnTo>
                    <a:pt x="23383" y="1300"/>
                  </a:lnTo>
                  <a:lnTo>
                    <a:pt x="22693" y="1015"/>
                  </a:lnTo>
                  <a:lnTo>
                    <a:pt x="22003" y="813"/>
                  </a:lnTo>
                  <a:lnTo>
                    <a:pt x="21313" y="610"/>
                  </a:lnTo>
                  <a:lnTo>
                    <a:pt x="20623" y="447"/>
                  </a:lnTo>
                  <a:lnTo>
                    <a:pt x="19933" y="285"/>
                  </a:lnTo>
                  <a:lnTo>
                    <a:pt x="19202" y="163"/>
                  </a:lnTo>
                  <a:lnTo>
                    <a:pt x="18512" y="82"/>
                  </a:lnTo>
                  <a:lnTo>
                    <a:pt x="17781" y="41"/>
                  </a:lnTo>
                  <a:lnTo>
                    <a:pt x="17050" y="1"/>
                  </a:lnTo>
                  <a:close/>
                </a:path>
              </a:pathLst>
            </a:custGeom>
            <a:solidFill>
              <a:srgbClr val="000000">
                <a:alpha val="55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Google Shape;1149;p48"/>
          <p:cNvSpPr/>
          <p:nvPr/>
        </p:nvSpPr>
        <p:spPr>
          <a:xfrm>
            <a:off x="4902900" y="764075"/>
            <a:ext cx="3615300" cy="3615300"/>
          </a:xfrm>
          <a:prstGeom prst="ellipse">
            <a:avLst/>
          </a:prstGeom>
          <a:solidFill>
            <a:srgbClr val="FFFFFF">
              <a:alpha val="167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150" name="Google Shape;1150;p48"/>
          <p:cNvSpPr txBox="1">
            <a:spLocks noGrp="1"/>
          </p:cNvSpPr>
          <p:nvPr>
            <p:ph type="title"/>
          </p:nvPr>
        </p:nvSpPr>
        <p:spPr>
          <a:xfrm>
            <a:off x="875100" y="1170975"/>
            <a:ext cx="3459300" cy="17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یک عکس همیشه</a:t>
            </a:r>
            <a:br>
              <a:rPr lang="fa-IR" dirty="0">
                <a:cs typeface="B Nazanin" panose="00000400000000000000" pitchFamily="2" charset="-78"/>
              </a:rPr>
            </a:br>
            <a:r>
              <a:rPr lang="fa-IR" dirty="0">
                <a:cs typeface="B Nazanin" panose="00000400000000000000" pitchFamily="2" charset="-78"/>
              </a:rPr>
              <a:t>مفهوم را تقویت می کند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151" name="Google Shape;1151;p48"/>
          <p:cNvSpPr txBox="1">
            <a:spLocks noGrp="1"/>
          </p:cNvSpPr>
          <p:nvPr>
            <p:ph type="subTitle" idx="1"/>
          </p:nvPr>
        </p:nvSpPr>
        <p:spPr>
          <a:xfrm>
            <a:off x="875100" y="3031675"/>
            <a:ext cx="3459300" cy="58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تصاویر مقادیر زیادی داده را نشان می دهند، بنابراین به یاد داشته باشید: به جای متن طولانی از یک تصویر استفاده کنید</a:t>
            </a:r>
            <a:endParaRPr dirty="0">
              <a:cs typeface="B Nazanin" panose="00000400000000000000" pitchFamily="2" charset="-78"/>
            </a:endParaRPr>
          </a:p>
        </p:txBody>
      </p:sp>
      <p:pic>
        <p:nvPicPr>
          <p:cNvPr id="1152" name="Google Shape;1152;p48"/>
          <p:cNvPicPr preferRelativeResize="0"/>
          <p:nvPr/>
        </p:nvPicPr>
        <p:blipFill rotWithShape="1">
          <a:blip r:embed="rId3">
            <a:alphaModFix/>
          </a:blip>
          <a:srcRect t="258" b="258"/>
          <a:stretch/>
        </p:blipFill>
        <p:spPr>
          <a:xfrm>
            <a:off x="5165575" y="1034700"/>
            <a:ext cx="3090000" cy="3074100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1153" name="Google Shape;1153;p48"/>
          <p:cNvGrpSpPr/>
          <p:nvPr/>
        </p:nvGrpSpPr>
        <p:grpSpPr>
          <a:xfrm>
            <a:off x="7821963" y="465675"/>
            <a:ext cx="696225" cy="298400"/>
            <a:chOff x="1224575" y="1949675"/>
            <a:chExt cx="696225" cy="298400"/>
          </a:xfrm>
        </p:grpSpPr>
        <p:sp>
          <p:nvSpPr>
            <p:cNvPr id="1154" name="Google Shape;1154;p48"/>
            <p:cNvSpPr/>
            <p:nvPr/>
          </p:nvSpPr>
          <p:spPr>
            <a:xfrm>
              <a:off x="1224575" y="1949675"/>
              <a:ext cx="696225" cy="298400"/>
            </a:xfrm>
            <a:custGeom>
              <a:avLst/>
              <a:gdLst/>
              <a:ahLst/>
              <a:cxnLst/>
              <a:rect l="l" t="t" r="r" b="b"/>
              <a:pathLst>
                <a:path w="27849" h="11936" extrusionOk="0">
                  <a:moveTo>
                    <a:pt x="27849" y="0"/>
                  </a:moveTo>
                  <a:lnTo>
                    <a:pt x="15264" y="3288"/>
                  </a:lnTo>
                  <a:lnTo>
                    <a:pt x="6333" y="5643"/>
                  </a:lnTo>
                  <a:lnTo>
                    <a:pt x="3167" y="6495"/>
                  </a:lnTo>
                  <a:lnTo>
                    <a:pt x="1665" y="6942"/>
                  </a:lnTo>
                  <a:lnTo>
                    <a:pt x="1421" y="7064"/>
                  </a:lnTo>
                  <a:lnTo>
                    <a:pt x="1178" y="7185"/>
                  </a:lnTo>
                  <a:lnTo>
                    <a:pt x="975" y="7307"/>
                  </a:lnTo>
                  <a:lnTo>
                    <a:pt x="812" y="7470"/>
                  </a:lnTo>
                  <a:lnTo>
                    <a:pt x="488" y="7876"/>
                  </a:lnTo>
                  <a:lnTo>
                    <a:pt x="244" y="8282"/>
                  </a:lnTo>
                  <a:lnTo>
                    <a:pt x="82" y="8769"/>
                  </a:lnTo>
                  <a:lnTo>
                    <a:pt x="1" y="9256"/>
                  </a:lnTo>
                  <a:lnTo>
                    <a:pt x="1" y="9499"/>
                  </a:lnTo>
                  <a:lnTo>
                    <a:pt x="1" y="9743"/>
                  </a:lnTo>
                  <a:lnTo>
                    <a:pt x="82" y="9987"/>
                  </a:lnTo>
                  <a:lnTo>
                    <a:pt x="163" y="10230"/>
                  </a:lnTo>
                  <a:lnTo>
                    <a:pt x="244" y="10474"/>
                  </a:lnTo>
                  <a:lnTo>
                    <a:pt x="366" y="10717"/>
                  </a:lnTo>
                  <a:lnTo>
                    <a:pt x="528" y="10920"/>
                  </a:lnTo>
                  <a:lnTo>
                    <a:pt x="691" y="11123"/>
                  </a:lnTo>
                  <a:lnTo>
                    <a:pt x="1056" y="11448"/>
                  </a:lnTo>
                  <a:lnTo>
                    <a:pt x="1462" y="11692"/>
                  </a:lnTo>
                  <a:lnTo>
                    <a:pt x="1949" y="11854"/>
                  </a:lnTo>
                  <a:lnTo>
                    <a:pt x="2436" y="11935"/>
                  </a:lnTo>
                  <a:lnTo>
                    <a:pt x="2680" y="11935"/>
                  </a:lnTo>
                  <a:lnTo>
                    <a:pt x="2923" y="11895"/>
                  </a:lnTo>
                  <a:lnTo>
                    <a:pt x="3208" y="11854"/>
                  </a:lnTo>
                  <a:lnTo>
                    <a:pt x="3451" y="11773"/>
                  </a:lnTo>
                  <a:lnTo>
                    <a:pt x="4872" y="11123"/>
                  </a:lnTo>
                  <a:lnTo>
                    <a:pt x="7795" y="9702"/>
                  </a:lnTo>
                  <a:lnTo>
                    <a:pt x="16158" y="5683"/>
                  </a:lnTo>
                  <a:lnTo>
                    <a:pt x="2784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55" name="Google Shape;1155;p48"/>
            <p:cNvSpPr/>
            <p:nvPr/>
          </p:nvSpPr>
          <p:spPr>
            <a:xfrm>
              <a:off x="1242850" y="2137425"/>
              <a:ext cx="90350" cy="90350"/>
            </a:xfrm>
            <a:custGeom>
              <a:avLst/>
              <a:gdLst/>
              <a:ahLst/>
              <a:cxnLst/>
              <a:rect l="l" t="t" r="r" b="b"/>
              <a:pathLst>
                <a:path w="3614" h="3614" extrusionOk="0">
                  <a:moveTo>
                    <a:pt x="1502" y="0"/>
                  </a:moveTo>
                  <a:lnTo>
                    <a:pt x="1178" y="81"/>
                  </a:lnTo>
                  <a:lnTo>
                    <a:pt x="853" y="244"/>
                  </a:lnTo>
                  <a:lnTo>
                    <a:pt x="569" y="487"/>
                  </a:lnTo>
                  <a:lnTo>
                    <a:pt x="325" y="731"/>
                  </a:lnTo>
                  <a:lnTo>
                    <a:pt x="163" y="1056"/>
                  </a:lnTo>
                  <a:lnTo>
                    <a:pt x="41" y="1380"/>
                  </a:lnTo>
                  <a:lnTo>
                    <a:pt x="0" y="1705"/>
                  </a:lnTo>
                  <a:lnTo>
                    <a:pt x="0" y="2071"/>
                  </a:lnTo>
                  <a:lnTo>
                    <a:pt x="81" y="2436"/>
                  </a:lnTo>
                  <a:lnTo>
                    <a:pt x="244" y="2761"/>
                  </a:lnTo>
                  <a:lnTo>
                    <a:pt x="487" y="3045"/>
                  </a:lnTo>
                  <a:lnTo>
                    <a:pt x="731" y="3248"/>
                  </a:lnTo>
                  <a:lnTo>
                    <a:pt x="1015" y="3451"/>
                  </a:lnTo>
                  <a:lnTo>
                    <a:pt x="1340" y="3532"/>
                  </a:lnTo>
                  <a:lnTo>
                    <a:pt x="1705" y="3613"/>
                  </a:lnTo>
                  <a:lnTo>
                    <a:pt x="2071" y="3573"/>
                  </a:lnTo>
                  <a:lnTo>
                    <a:pt x="2395" y="3491"/>
                  </a:lnTo>
                  <a:lnTo>
                    <a:pt x="2761" y="3329"/>
                  </a:lnTo>
                  <a:lnTo>
                    <a:pt x="3045" y="3126"/>
                  </a:lnTo>
                  <a:lnTo>
                    <a:pt x="3248" y="2842"/>
                  </a:lnTo>
                  <a:lnTo>
                    <a:pt x="3410" y="2558"/>
                  </a:lnTo>
                  <a:lnTo>
                    <a:pt x="3532" y="2233"/>
                  </a:lnTo>
                  <a:lnTo>
                    <a:pt x="3613" y="1868"/>
                  </a:lnTo>
                  <a:lnTo>
                    <a:pt x="3573" y="1502"/>
                  </a:lnTo>
                  <a:lnTo>
                    <a:pt x="3491" y="1178"/>
                  </a:lnTo>
                  <a:lnTo>
                    <a:pt x="3329" y="853"/>
                  </a:lnTo>
                  <a:lnTo>
                    <a:pt x="3086" y="569"/>
                  </a:lnTo>
                  <a:lnTo>
                    <a:pt x="2842" y="325"/>
                  </a:lnTo>
                  <a:lnTo>
                    <a:pt x="2558" y="163"/>
                  </a:lnTo>
                  <a:lnTo>
                    <a:pt x="2233" y="41"/>
                  </a:lnTo>
                  <a:lnTo>
                    <a:pt x="1868" y="0"/>
                  </a:lnTo>
                  <a:close/>
                </a:path>
              </a:pathLst>
            </a:custGeom>
            <a:solidFill>
              <a:srgbClr val="FFFFFF">
                <a:alpha val="72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156" name="Google Shape;1156;p48"/>
          <p:cNvGrpSpPr/>
          <p:nvPr/>
        </p:nvGrpSpPr>
        <p:grpSpPr>
          <a:xfrm>
            <a:off x="3638213" y="4248750"/>
            <a:ext cx="696225" cy="298400"/>
            <a:chOff x="1224575" y="1949675"/>
            <a:chExt cx="696225" cy="298400"/>
          </a:xfrm>
        </p:grpSpPr>
        <p:sp>
          <p:nvSpPr>
            <p:cNvPr id="1157" name="Google Shape;1157;p48"/>
            <p:cNvSpPr/>
            <p:nvPr/>
          </p:nvSpPr>
          <p:spPr>
            <a:xfrm>
              <a:off x="1224575" y="1949675"/>
              <a:ext cx="696225" cy="298400"/>
            </a:xfrm>
            <a:custGeom>
              <a:avLst/>
              <a:gdLst/>
              <a:ahLst/>
              <a:cxnLst/>
              <a:rect l="l" t="t" r="r" b="b"/>
              <a:pathLst>
                <a:path w="27849" h="11936" extrusionOk="0">
                  <a:moveTo>
                    <a:pt x="27849" y="0"/>
                  </a:moveTo>
                  <a:lnTo>
                    <a:pt x="15264" y="3288"/>
                  </a:lnTo>
                  <a:lnTo>
                    <a:pt x="6333" y="5643"/>
                  </a:lnTo>
                  <a:lnTo>
                    <a:pt x="3167" y="6495"/>
                  </a:lnTo>
                  <a:lnTo>
                    <a:pt x="1665" y="6942"/>
                  </a:lnTo>
                  <a:lnTo>
                    <a:pt x="1421" y="7064"/>
                  </a:lnTo>
                  <a:lnTo>
                    <a:pt x="1178" y="7185"/>
                  </a:lnTo>
                  <a:lnTo>
                    <a:pt x="975" y="7307"/>
                  </a:lnTo>
                  <a:lnTo>
                    <a:pt x="812" y="7470"/>
                  </a:lnTo>
                  <a:lnTo>
                    <a:pt x="488" y="7876"/>
                  </a:lnTo>
                  <a:lnTo>
                    <a:pt x="244" y="8282"/>
                  </a:lnTo>
                  <a:lnTo>
                    <a:pt x="82" y="8769"/>
                  </a:lnTo>
                  <a:lnTo>
                    <a:pt x="1" y="9256"/>
                  </a:lnTo>
                  <a:lnTo>
                    <a:pt x="1" y="9499"/>
                  </a:lnTo>
                  <a:lnTo>
                    <a:pt x="1" y="9743"/>
                  </a:lnTo>
                  <a:lnTo>
                    <a:pt x="82" y="9987"/>
                  </a:lnTo>
                  <a:lnTo>
                    <a:pt x="163" y="10230"/>
                  </a:lnTo>
                  <a:lnTo>
                    <a:pt x="244" y="10474"/>
                  </a:lnTo>
                  <a:lnTo>
                    <a:pt x="366" y="10717"/>
                  </a:lnTo>
                  <a:lnTo>
                    <a:pt x="528" y="10920"/>
                  </a:lnTo>
                  <a:lnTo>
                    <a:pt x="691" y="11123"/>
                  </a:lnTo>
                  <a:lnTo>
                    <a:pt x="1056" y="11448"/>
                  </a:lnTo>
                  <a:lnTo>
                    <a:pt x="1462" y="11692"/>
                  </a:lnTo>
                  <a:lnTo>
                    <a:pt x="1949" y="11854"/>
                  </a:lnTo>
                  <a:lnTo>
                    <a:pt x="2436" y="11935"/>
                  </a:lnTo>
                  <a:lnTo>
                    <a:pt x="2680" y="11935"/>
                  </a:lnTo>
                  <a:lnTo>
                    <a:pt x="2923" y="11895"/>
                  </a:lnTo>
                  <a:lnTo>
                    <a:pt x="3208" y="11854"/>
                  </a:lnTo>
                  <a:lnTo>
                    <a:pt x="3451" y="11773"/>
                  </a:lnTo>
                  <a:lnTo>
                    <a:pt x="4872" y="11123"/>
                  </a:lnTo>
                  <a:lnTo>
                    <a:pt x="7795" y="9702"/>
                  </a:lnTo>
                  <a:lnTo>
                    <a:pt x="16158" y="5683"/>
                  </a:lnTo>
                  <a:lnTo>
                    <a:pt x="2784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58" name="Google Shape;1158;p48"/>
            <p:cNvSpPr/>
            <p:nvPr/>
          </p:nvSpPr>
          <p:spPr>
            <a:xfrm>
              <a:off x="1242850" y="2137425"/>
              <a:ext cx="90350" cy="90350"/>
            </a:xfrm>
            <a:custGeom>
              <a:avLst/>
              <a:gdLst/>
              <a:ahLst/>
              <a:cxnLst/>
              <a:rect l="l" t="t" r="r" b="b"/>
              <a:pathLst>
                <a:path w="3614" h="3614" extrusionOk="0">
                  <a:moveTo>
                    <a:pt x="1502" y="0"/>
                  </a:moveTo>
                  <a:lnTo>
                    <a:pt x="1178" y="81"/>
                  </a:lnTo>
                  <a:lnTo>
                    <a:pt x="853" y="244"/>
                  </a:lnTo>
                  <a:lnTo>
                    <a:pt x="569" y="487"/>
                  </a:lnTo>
                  <a:lnTo>
                    <a:pt x="325" y="731"/>
                  </a:lnTo>
                  <a:lnTo>
                    <a:pt x="163" y="1056"/>
                  </a:lnTo>
                  <a:lnTo>
                    <a:pt x="41" y="1380"/>
                  </a:lnTo>
                  <a:lnTo>
                    <a:pt x="0" y="1705"/>
                  </a:lnTo>
                  <a:lnTo>
                    <a:pt x="0" y="2071"/>
                  </a:lnTo>
                  <a:lnTo>
                    <a:pt x="81" y="2436"/>
                  </a:lnTo>
                  <a:lnTo>
                    <a:pt x="244" y="2761"/>
                  </a:lnTo>
                  <a:lnTo>
                    <a:pt x="487" y="3045"/>
                  </a:lnTo>
                  <a:lnTo>
                    <a:pt x="731" y="3248"/>
                  </a:lnTo>
                  <a:lnTo>
                    <a:pt x="1015" y="3451"/>
                  </a:lnTo>
                  <a:lnTo>
                    <a:pt x="1340" y="3532"/>
                  </a:lnTo>
                  <a:lnTo>
                    <a:pt x="1705" y="3613"/>
                  </a:lnTo>
                  <a:lnTo>
                    <a:pt x="2071" y="3573"/>
                  </a:lnTo>
                  <a:lnTo>
                    <a:pt x="2395" y="3491"/>
                  </a:lnTo>
                  <a:lnTo>
                    <a:pt x="2761" y="3329"/>
                  </a:lnTo>
                  <a:lnTo>
                    <a:pt x="3045" y="3126"/>
                  </a:lnTo>
                  <a:lnTo>
                    <a:pt x="3248" y="2842"/>
                  </a:lnTo>
                  <a:lnTo>
                    <a:pt x="3410" y="2558"/>
                  </a:lnTo>
                  <a:lnTo>
                    <a:pt x="3532" y="2233"/>
                  </a:lnTo>
                  <a:lnTo>
                    <a:pt x="3613" y="1868"/>
                  </a:lnTo>
                  <a:lnTo>
                    <a:pt x="3573" y="1502"/>
                  </a:lnTo>
                  <a:lnTo>
                    <a:pt x="3491" y="1178"/>
                  </a:lnTo>
                  <a:lnTo>
                    <a:pt x="3329" y="853"/>
                  </a:lnTo>
                  <a:lnTo>
                    <a:pt x="3086" y="569"/>
                  </a:lnTo>
                  <a:lnTo>
                    <a:pt x="2842" y="325"/>
                  </a:lnTo>
                  <a:lnTo>
                    <a:pt x="2558" y="163"/>
                  </a:lnTo>
                  <a:lnTo>
                    <a:pt x="2233" y="41"/>
                  </a:lnTo>
                  <a:lnTo>
                    <a:pt x="1868" y="0"/>
                  </a:lnTo>
                  <a:close/>
                </a:path>
              </a:pathLst>
            </a:custGeom>
            <a:solidFill>
              <a:srgbClr val="FFFFFF">
                <a:alpha val="72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0" name="Google Shape;1260;p5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مرور مفاهیم ایده خوبی است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261" name="Google Shape;1261;p52"/>
          <p:cNvSpPr txBox="1">
            <a:spLocks noGrp="1"/>
          </p:cNvSpPr>
          <p:nvPr>
            <p:ph type="subTitle" idx="1"/>
          </p:nvPr>
        </p:nvSpPr>
        <p:spPr>
          <a:xfrm>
            <a:off x="1594040" y="1641280"/>
            <a:ext cx="1791300" cy="37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سیاره تیر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262" name="Google Shape;1262;p52"/>
          <p:cNvSpPr txBox="1">
            <a:spLocks noGrp="1"/>
          </p:cNvSpPr>
          <p:nvPr>
            <p:ph type="subTitle" idx="2"/>
          </p:nvPr>
        </p:nvSpPr>
        <p:spPr>
          <a:xfrm>
            <a:off x="1594040" y="2052462"/>
            <a:ext cx="1791300" cy="5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buSzPts val="1100"/>
            </a:pPr>
            <a:r>
              <a:rPr lang="fa-IR" dirty="0">
                <a:cs typeface="B Nazanin" panose="00000400000000000000" pitchFamily="2" charset="-78"/>
              </a:rPr>
              <a:t>این نزدیکترین سیاره به خورشید است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263" name="Google Shape;1263;p52"/>
          <p:cNvSpPr txBox="1">
            <a:spLocks noGrp="1"/>
          </p:cNvSpPr>
          <p:nvPr>
            <p:ph type="subTitle" idx="3"/>
          </p:nvPr>
        </p:nvSpPr>
        <p:spPr>
          <a:xfrm>
            <a:off x="3676350" y="3166243"/>
            <a:ext cx="1791300" cy="37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سیاره زهره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264" name="Google Shape;1264;p52"/>
          <p:cNvSpPr txBox="1">
            <a:spLocks noGrp="1"/>
          </p:cNvSpPr>
          <p:nvPr>
            <p:ph type="subTitle" idx="4"/>
          </p:nvPr>
        </p:nvSpPr>
        <p:spPr>
          <a:xfrm>
            <a:off x="3676350" y="3577424"/>
            <a:ext cx="1791300" cy="5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buSzPts val="1100"/>
            </a:pPr>
            <a:r>
              <a:rPr lang="fa-IR" dirty="0">
                <a:cs typeface="B Nazanin" panose="00000400000000000000" pitchFamily="2" charset="-78"/>
              </a:rPr>
              <a:t>زهره نام زیبایی دارد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265" name="Google Shape;1265;p52"/>
          <p:cNvSpPr txBox="1">
            <a:spLocks noGrp="1"/>
          </p:cNvSpPr>
          <p:nvPr>
            <p:ph type="subTitle" idx="5"/>
          </p:nvPr>
        </p:nvSpPr>
        <p:spPr>
          <a:xfrm>
            <a:off x="5758660" y="1641280"/>
            <a:ext cx="1791300" cy="37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مریخ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266" name="Google Shape;1266;p52"/>
          <p:cNvSpPr txBox="1">
            <a:spLocks noGrp="1"/>
          </p:cNvSpPr>
          <p:nvPr>
            <p:ph type="subTitle" idx="6"/>
          </p:nvPr>
        </p:nvSpPr>
        <p:spPr>
          <a:xfrm>
            <a:off x="5758660" y="2052462"/>
            <a:ext cx="1791300" cy="5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buSzPts val="1100"/>
            </a:pPr>
            <a:r>
              <a:rPr lang="fa-IR" dirty="0">
                <a:cs typeface="B Nazanin" panose="00000400000000000000" pitchFamily="2" charset="-78"/>
              </a:rPr>
              <a:t>در واقع یک مکان بسیار سرد است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267" name="Google Shape;1267;p52"/>
          <p:cNvSpPr txBox="1">
            <a:spLocks noGrp="1"/>
          </p:cNvSpPr>
          <p:nvPr>
            <p:ph type="subTitle" idx="7"/>
          </p:nvPr>
        </p:nvSpPr>
        <p:spPr>
          <a:xfrm>
            <a:off x="3676350" y="1641280"/>
            <a:ext cx="1791300" cy="37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سیاره مشتری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268" name="Google Shape;1268;p52"/>
          <p:cNvSpPr txBox="1">
            <a:spLocks noGrp="1"/>
          </p:cNvSpPr>
          <p:nvPr>
            <p:ph type="subTitle" idx="8"/>
          </p:nvPr>
        </p:nvSpPr>
        <p:spPr>
          <a:xfrm>
            <a:off x="3676350" y="2052462"/>
            <a:ext cx="1791300" cy="5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buSzPts val="1100"/>
            </a:pPr>
            <a:r>
              <a:rPr lang="fa-IR" dirty="0">
                <a:cs typeface="B Nazanin" panose="00000400000000000000" pitchFamily="2" charset="-78"/>
              </a:rPr>
              <a:t>مشتری بزرگترین سیاره است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269" name="Google Shape;1269;p52"/>
          <p:cNvSpPr txBox="1">
            <a:spLocks noGrp="1"/>
          </p:cNvSpPr>
          <p:nvPr>
            <p:ph type="subTitle" idx="9"/>
          </p:nvPr>
        </p:nvSpPr>
        <p:spPr>
          <a:xfrm>
            <a:off x="1594040" y="3164318"/>
            <a:ext cx="1791300" cy="37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زحل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270" name="Google Shape;1270;p52"/>
          <p:cNvSpPr txBox="1">
            <a:spLocks noGrp="1"/>
          </p:cNvSpPr>
          <p:nvPr>
            <p:ph type="subTitle" idx="13"/>
          </p:nvPr>
        </p:nvSpPr>
        <p:spPr>
          <a:xfrm>
            <a:off x="1594040" y="3575500"/>
            <a:ext cx="1791300" cy="5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buSzPts val="1100"/>
            </a:pPr>
            <a:r>
              <a:rPr lang="fa-IR" dirty="0">
                <a:cs typeface="B Nazanin" panose="00000400000000000000" pitchFamily="2" charset="-78"/>
              </a:rPr>
              <a:t>زحل سیاره حلقه دار است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271" name="Google Shape;1271;p52"/>
          <p:cNvSpPr txBox="1">
            <a:spLocks noGrp="1"/>
          </p:cNvSpPr>
          <p:nvPr>
            <p:ph type="subTitle" idx="14"/>
          </p:nvPr>
        </p:nvSpPr>
        <p:spPr>
          <a:xfrm>
            <a:off x="5758660" y="3164318"/>
            <a:ext cx="1791300" cy="37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fa-IR" dirty="0">
                <a:cs typeface="B Nazanin" panose="00000400000000000000" pitchFamily="2" charset="-78"/>
              </a:rPr>
              <a:t>نپتون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272" name="Google Shape;1272;p52"/>
          <p:cNvSpPr txBox="1">
            <a:spLocks noGrp="1"/>
          </p:cNvSpPr>
          <p:nvPr>
            <p:ph type="subTitle" idx="15"/>
          </p:nvPr>
        </p:nvSpPr>
        <p:spPr>
          <a:xfrm>
            <a:off x="5758660" y="3575500"/>
            <a:ext cx="1791300" cy="5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buSzPts val="1100"/>
            </a:pPr>
            <a:r>
              <a:rPr lang="fa-IR" dirty="0">
                <a:cs typeface="B Nazanin" panose="00000400000000000000" pitchFamily="2" charset="-78"/>
              </a:rPr>
              <a:t>نپتون دورترین سیاره است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1273" name="Google Shape;1273;p52"/>
          <p:cNvGrpSpPr/>
          <p:nvPr/>
        </p:nvGrpSpPr>
        <p:grpSpPr>
          <a:xfrm rot="9033313">
            <a:off x="573300" y="908520"/>
            <a:ext cx="967436" cy="695071"/>
            <a:chOff x="607374" y="624733"/>
            <a:chExt cx="1284648" cy="922977"/>
          </a:xfrm>
        </p:grpSpPr>
        <p:sp>
          <p:nvSpPr>
            <p:cNvPr id="1274" name="Google Shape;1274;p52"/>
            <p:cNvSpPr/>
            <p:nvPr/>
          </p:nvSpPr>
          <p:spPr>
            <a:xfrm>
              <a:off x="607374" y="930084"/>
              <a:ext cx="270882" cy="312298"/>
            </a:xfrm>
            <a:custGeom>
              <a:avLst/>
              <a:gdLst/>
              <a:ahLst/>
              <a:cxnLst/>
              <a:rect l="l" t="t" r="r" b="b"/>
              <a:pathLst>
                <a:path w="8241" h="9501" extrusionOk="0">
                  <a:moveTo>
                    <a:pt x="2395" y="1"/>
                  </a:moveTo>
                  <a:lnTo>
                    <a:pt x="1989" y="82"/>
                  </a:lnTo>
                  <a:lnTo>
                    <a:pt x="1624" y="163"/>
                  </a:lnTo>
                  <a:lnTo>
                    <a:pt x="1340" y="326"/>
                  </a:lnTo>
                  <a:lnTo>
                    <a:pt x="1096" y="529"/>
                  </a:lnTo>
                  <a:lnTo>
                    <a:pt x="893" y="813"/>
                  </a:lnTo>
                  <a:lnTo>
                    <a:pt x="731" y="1097"/>
                  </a:lnTo>
                  <a:lnTo>
                    <a:pt x="609" y="1462"/>
                  </a:lnTo>
                  <a:lnTo>
                    <a:pt x="528" y="1828"/>
                  </a:lnTo>
                  <a:lnTo>
                    <a:pt x="447" y="2234"/>
                  </a:lnTo>
                  <a:lnTo>
                    <a:pt x="284" y="3167"/>
                  </a:lnTo>
                  <a:lnTo>
                    <a:pt x="162" y="4223"/>
                  </a:lnTo>
                  <a:lnTo>
                    <a:pt x="41" y="5238"/>
                  </a:lnTo>
                  <a:lnTo>
                    <a:pt x="0" y="5725"/>
                  </a:lnTo>
                  <a:lnTo>
                    <a:pt x="0" y="6253"/>
                  </a:lnTo>
                  <a:lnTo>
                    <a:pt x="41" y="6740"/>
                  </a:lnTo>
                  <a:lnTo>
                    <a:pt x="162" y="7227"/>
                  </a:lnTo>
                  <a:lnTo>
                    <a:pt x="325" y="7673"/>
                  </a:lnTo>
                  <a:lnTo>
                    <a:pt x="528" y="8120"/>
                  </a:lnTo>
                  <a:lnTo>
                    <a:pt x="771" y="8404"/>
                  </a:lnTo>
                  <a:lnTo>
                    <a:pt x="1056" y="8688"/>
                  </a:lnTo>
                  <a:lnTo>
                    <a:pt x="1340" y="8891"/>
                  </a:lnTo>
                  <a:lnTo>
                    <a:pt x="1664" y="9094"/>
                  </a:lnTo>
                  <a:lnTo>
                    <a:pt x="2030" y="9257"/>
                  </a:lnTo>
                  <a:lnTo>
                    <a:pt x="2395" y="9378"/>
                  </a:lnTo>
                  <a:lnTo>
                    <a:pt x="2801" y="9460"/>
                  </a:lnTo>
                  <a:lnTo>
                    <a:pt x="3167" y="9500"/>
                  </a:lnTo>
                  <a:lnTo>
                    <a:pt x="3532" y="9460"/>
                  </a:lnTo>
                  <a:lnTo>
                    <a:pt x="3938" y="9419"/>
                  </a:lnTo>
                  <a:lnTo>
                    <a:pt x="4303" y="9338"/>
                  </a:lnTo>
                  <a:lnTo>
                    <a:pt x="4669" y="9216"/>
                  </a:lnTo>
                  <a:lnTo>
                    <a:pt x="5034" y="9094"/>
                  </a:lnTo>
                  <a:lnTo>
                    <a:pt x="5359" y="8932"/>
                  </a:lnTo>
                  <a:lnTo>
                    <a:pt x="5724" y="8729"/>
                  </a:lnTo>
                  <a:lnTo>
                    <a:pt x="6008" y="8526"/>
                  </a:lnTo>
                  <a:lnTo>
                    <a:pt x="6414" y="8201"/>
                  </a:lnTo>
                  <a:lnTo>
                    <a:pt x="6820" y="7836"/>
                  </a:lnTo>
                  <a:lnTo>
                    <a:pt x="7145" y="7430"/>
                  </a:lnTo>
                  <a:lnTo>
                    <a:pt x="7470" y="7024"/>
                  </a:lnTo>
                  <a:lnTo>
                    <a:pt x="7713" y="6537"/>
                  </a:lnTo>
                  <a:lnTo>
                    <a:pt x="7916" y="6090"/>
                  </a:lnTo>
                  <a:lnTo>
                    <a:pt x="8079" y="5603"/>
                  </a:lnTo>
                  <a:lnTo>
                    <a:pt x="8200" y="5075"/>
                  </a:lnTo>
                  <a:lnTo>
                    <a:pt x="8241" y="4548"/>
                  </a:lnTo>
                  <a:lnTo>
                    <a:pt x="8200" y="4020"/>
                  </a:lnTo>
                  <a:lnTo>
                    <a:pt x="8119" y="3533"/>
                  </a:lnTo>
                  <a:lnTo>
                    <a:pt x="7957" y="3005"/>
                  </a:lnTo>
                  <a:lnTo>
                    <a:pt x="7754" y="2558"/>
                  </a:lnTo>
                  <a:lnTo>
                    <a:pt x="7510" y="2112"/>
                  </a:lnTo>
                  <a:lnTo>
                    <a:pt x="7185" y="1706"/>
                  </a:lnTo>
                  <a:lnTo>
                    <a:pt x="6779" y="1340"/>
                  </a:lnTo>
                  <a:lnTo>
                    <a:pt x="6495" y="1138"/>
                  </a:lnTo>
                  <a:lnTo>
                    <a:pt x="6171" y="935"/>
                  </a:lnTo>
                  <a:lnTo>
                    <a:pt x="5805" y="772"/>
                  </a:lnTo>
                  <a:lnTo>
                    <a:pt x="5480" y="650"/>
                  </a:lnTo>
                  <a:lnTo>
                    <a:pt x="4750" y="407"/>
                  </a:lnTo>
                  <a:lnTo>
                    <a:pt x="4019" y="204"/>
                  </a:lnTo>
                  <a:lnTo>
                    <a:pt x="3410" y="82"/>
                  </a:lnTo>
                  <a:lnTo>
                    <a:pt x="2842" y="1"/>
                  </a:lnTo>
                  <a:close/>
                </a:path>
              </a:pathLst>
            </a:custGeom>
            <a:solidFill>
              <a:srgbClr val="D4D4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275" name="Google Shape;1275;p52"/>
            <p:cNvGrpSpPr/>
            <p:nvPr/>
          </p:nvGrpSpPr>
          <p:grpSpPr>
            <a:xfrm rot="-5695325">
              <a:off x="1024059" y="681900"/>
              <a:ext cx="856754" cy="808643"/>
              <a:chOff x="6983707" y="875311"/>
              <a:chExt cx="856765" cy="808653"/>
            </a:xfrm>
          </p:grpSpPr>
          <p:sp>
            <p:nvSpPr>
              <p:cNvPr id="1276" name="Google Shape;1276;p52"/>
              <p:cNvSpPr/>
              <p:nvPr/>
            </p:nvSpPr>
            <p:spPr>
              <a:xfrm rot="2700000">
                <a:off x="7044742" y="1070486"/>
                <a:ext cx="659205" cy="445682"/>
              </a:xfrm>
              <a:custGeom>
                <a:avLst/>
                <a:gdLst/>
                <a:ahLst/>
                <a:cxnLst/>
                <a:rect l="l" t="t" r="r" b="b"/>
                <a:pathLst>
                  <a:path w="20055" h="13559" extrusionOk="0">
                    <a:moveTo>
                      <a:pt x="6455" y="0"/>
                    </a:moveTo>
                    <a:lnTo>
                      <a:pt x="5886" y="41"/>
                    </a:lnTo>
                    <a:lnTo>
                      <a:pt x="5278" y="81"/>
                    </a:lnTo>
                    <a:lnTo>
                      <a:pt x="4709" y="203"/>
                    </a:lnTo>
                    <a:lnTo>
                      <a:pt x="4141" y="366"/>
                    </a:lnTo>
                    <a:lnTo>
                      <a:pt x="3573" y="528"/>
                    </a:lnTo>
                    <a:lnTo>
                      <a:pt x="3045" y="771"/>
                    </a:lnTo>
                    <a:lnTo>
                      <a:pt x="2517" y="1056"/>
                    </a:lnTo>
                    <a:lnTo>
                      <a:pt x="2070" y="1380"/>
                    </a:lnTo>
                    <a:lnTo>
                      <a:pt x="1624" y="1746"/>
                    </a:lnTo>
                    <a:lnTo>
                      <a:pt x="1259" y="2152"/>
                    </a:lnTo>
                    <a:lnTo>
                      <a:pt x="893" y="2598"/>
                    </a:lnTo>
                    <a:lnTo>
                      <a:pt x="690" y="2964"/>
                    </a:lnTo>
                    <a:lnTo>
                      <a:pt x="487" y="3329"/>
                    </a:lnTo>
                    <a:lnTo>
                      <a:pt x="365" y="3694"/>
                    </a:lnTo>
                    <a:lnTo>
                      <a:pt x="244" y="4100"/>
                    </a:lnTo>
                    <a:lnTo>
                      <a:pt x="122" y="4506"/>
                    </a:lnTo>
                    <a:lnTo>
                      <a:pt x="81" y="4953"/>
                    </a:lnTo>
                    <a:lnTo>
                      <a:pt x="41" y="5359"/>
                    </a:lnTo>
                    <a:lnTo>
                      <a:pt x="0" y="5765"/>
                    </a:lnTo>
                    <a:lnTo>
                      <a:pt x="41" y="6211"/>
                    </a:lnTo>
                    <a:lnTo>
                      <a:pt x="81" y="6617"/>
                    </a:lnTo>
                    <a:lnTo>
                      <a:pt x="163" y="7023"/>
                    </a:lnTo>
                    <a:lnTo>
                      <a:pt x="244" y="7470"/>
                    </a:lnTo>
                    <a:lnTo>
                      <a:pt x="365" y="7876"/>
                    </a:lnTo>
                    <a:lnTo>
                      <a:pt x="528" y="8241"/>
                    </a:lnTo>
                    <a:lnTo>
                      <a:pt x="690" y="8647"/>
                    </a:lnTo>
                    <a:lnTo>
                      <a:pt x="893" y="9012"/>
                    </a:lnTo>
                    <a:lnTo>
                      <a:pt x="1137" y="9378"/>
                    </a:lnTo>
                    <a:lnTo>
                      <a:pt x="1340" y="9702"/>
                    </a:lnTo>
                    <a:lnTo>
                      <a:pt x="1908" y="10352"/>
                    </a:lnTo>
                    <a:lnTo>
                      <a:pt x="2476" y="10961"/>
                    </a:lnTo>
                    <a:lnTo>
                      <a:pt x="3167" y="11489"/>
                    </a:lnTo>
                    <a:lnTo>
                      <a:pt x="3857" y="11935"/>
                    </a:lnTo>
                    <a:lnTo>
                      <a:pt x="4587" y="12341"/>
                    </a:lnTo>
                    <a:lnTo>
                      <a:pt x="5359" y="12706"/>
                    </a:lnTo>
                    <a:lnTo>
                      <a:pt x="6171" y="12991"/>
                    </a:lnTo>
                    <a:lnTo>
                      <a:pt x="6820" y="13153"/>
                    </a:lnTo>
                    <a:lnTo>
                      <a:pt x="7470" y="13275"/>
                    </a:lnTo>
                    <a:lnTo>
                      <a:pt x="8119" y="13397"/>
                    </a:lnTo>
                    <a:lnTo>
                      <a:pt x="8769" y="13478"/>
                    </a:lnTo>
                    <a:lnTo>
                      <a:pt x="9418" y="13518"/>
                    </a:lnTo>
                    <a:lnTo>
                      <a:pt x="10068" y="13559"/>
                    </a:lnTo>
                    <a:lnTo>
                      <a:pt x="11407" y="13518"/>
                    </a:lnTo>
                    <a:lnTo>
                      <a:pt x="12747" y="13437"/>
                    </a:lnTo>
                    <a:lnTo>
                      <a:pt x="14087" y="13275"/>
                    </a:lnTo>
                    <a:lnTo>
                      <a:pt x="15426" y="13072"/>
                    </a:lnTo>
                    <a:lnTo>
                      <a:pt x="16725" y="12869"/>
                    </a:lnTo>
                    <a:lnTo>
                      <a:pt x="17253" y="12747"/>
                    </a:lnTo>
                    <a:lnTo>
                      <a:pt x="17821" y="12625"/>
                    </a:lnTo>
                    <a:lnTo>
                      <a:pt x="18349" y="12422"/>
                    </a:lnTo>
                    <a:lnTo>
                      <a:pt x="18836" y="12219"/>
                    </a:lnTo>
                    <a:lnTo>
                      <a:pt x="19283" y="11935"/>
                    </a:lnTo>
                    <a:lnTo>
                      <a:pt x="19445" y="11773"/>
                    </a:lnTo>
                    <a:lnTo>
                      <a:pt x="19648" y="11570"/>
                    </a:lnTo>
                    <a:lnTo>
                      <a:pt x="19770" y="11367"/>
                    </a:lnTo>
                    <a:lnTo>
                      <a:pt x="19892" y="11164"/>
                    </a:lnTo>
                    <a:lnTo>
                      <a:pt x="19973" y="10920"/>
                    </a:lnTo>
                    <a:lnTo>
                      <a:pt x="20054" y="10677"/>
                    </a:lnTo>
                    <a:lnTo>
                      <a:pt x="20054" y="10311"/>
                    </a:lnTo>
                    <a:lnTo>
                      <a:pt x="19973" y="9946"/>
                    </a:lnTo>
                    <a:lnTo>
                      <a:pt x="19851" y="9581"/>
                    </a:lnTo>
                    <a:lnTo>
                      <a:pt x="19689" y="9256"/>
                    </a:lnTo>
                    <a:lnTo>
                      <a:pt x="19486" y="8931"/>
                    </a:lnTo>
                    <a:lnTo>
                      <a:pt x="19242" y="8647"/>
                    </a:lnTo>
                    <a:lnTo>
                      <a:pt x="18715" y="8079"/>
                    </a:lnTo>
                    <a:lnTo>
                      <a:pt x="17700" y="6983"/>
                    </a:lnTo>
                    <a:lnTo>
                      <a:pt x="16604" y="5886"/>
                    </a:lnTo>
                    <a:lnTo>
                      <a:pt x="15508" y="4790"/>
                    </a:lnTo>
                    <a:lnTo>
                      <a:pt x="14371" y="3776"/>
                    </a:lnTo>
                    <a:lnTo>
                      <a:pt x="13153" y="2801"/>
                    </a:lnTo>
                    <a:lnTo>
                      <a:pt x="12544" y="2355"/>
                    </a:lnTo>
                    <a:lnTo>
                      <a:pt x="11895" y="1949"/>
                    </a:lnTo>
                    <a:lnTo>
                      <a:pt x="11245" y="1543"/>
                    </a:lnTo>
                    <a:lnTo>
                      <a:pt x="10595" y="1177"/>
                    </a:lnTo>
                    <a:lnTo>
                      <a:pt x="9905" y="812"/>
                    </a:lnTo>
                    <a:lnTo>
                      <a:pt x="9215" y="528"/>
                    </a:lnTo>
                    <a:lnTo>
                      <a:pt x="8688" y="325"/>
                    </a:lnTo>
                    <a:lnTo>
                      <a:pt x="8160" y="203"/>
                    </a:lnTo>
                    <a:lnTo>
                      <a:pt x="7591" y="81"/>
                    </a:lnTo>
                    <a:lnTo>
                      <a:pt x="7023" y="41"/>
                    </a:lnTo>
                    <a:lnTo>
                      <a:pt x="645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77" name="Google Shape;1277;p52"/>
              <p:cNvSpPr/>
              <p:nvPr/>
            </p:nvSpPr>
            <p:spPr>
              <a:xfrm rot="2700000">
                <a:off x="7419445" y="1448156"/>
                <a:ext cx="88091" cy="89439"/>
              </a:xfrm>
              <a:custGeom>
                <a:avLst/>
                <a:gdLst/>
                <a:ahLst/>
                <a:cxnLst/>
                <a:rect l="l" t="t" r="r" b="b"/>
                <a:pathLst>
                  <a:path w="2680" h="2721" extrusionOk="0">
                    <a:moveTo>
                      <a:pt x="1178" y="0"/>
                    </a:moveTo>
                    <a:lnTo>
                      <a:pt x="934" y="82"/>
                    </a:lnTo>
                    <a:lnTo>
                      <a:pt x="691" y="163"/>
                    </a:lnTo>
                    <a:lnTo>
                      <a:pt x="447" y="325"/>
                    </a:lnTo>
                    <a:lnTo>
                      <a:pt x="285" y="528"/>
                    </a:lnTo>
                    <a:lnTo>
                      <a:pt x="122" y="731"/>
                    </a:lnTo>
                    <a:lnTo>
                      <a:pt x="41" y="975"/>
                    </a:lnTo>
                    <a:lnTo>
                      <a:pt x="1" y="1259"/>
                    </a:lnTo>
                    <a:lnTo>
                      <a:pt x="1" y="1502"/>
                    </a:lnTo>
                    <a:lnTo>
                      <a:pt x="41" y="1787"/>
                    </a:lnTo>
                    <a:lnTo>
                      <a:pt x="163" y="2030"/>
                    </a:lnTo>
                    <a:lnTo>
                      <a:pt x="325" y="2233"/>
                    </a:lnTo>
                    <a:lnTo>
                      <a:pt x="488" y="2436"/>
                    </a:lnTo>
                    <a:lnTo>
                      <a:pt x="731" y="2558"/>
                    </a:lnTo>
                    <a:lnTo>
                      <a:pt x="975" y="2680"/>
                    </a:lnTo>
                    <a:lnTo>
                      <a:pt x="1218" y="2720"/>
                    </a:lnTo>
                    <a:lnTo>
                      <a:pt x="1503" y="2720"/>
                    </a:lnTo>
                    <a:lnTo>
                      <a:pt x="1787" y="2639"/>
                    </a:lnTo>
                    <a:lnTo>
                      <a:pt x="2030" y="2558"/>
                    </a:lnTo>
                    <a:lnTo>
                      <a:pt x="2233" y="2396"/>
                    </a:lnTo>
                    <a:lnTo>
                      <a:pt x="2396" y="2193"/>
                    </a:lnTo>
                    <a:lnTo>
                      <a:pt x="2558" y="1990"/>
                    </a:lnTo>
                    <a:lnTo>
                      <a:pt x="2639" y="1746"/>
                    </a:lnTo>
                    <a:lnTo>
                      <a:pt x="2680" y="1462"/>
                    </a:lnTo>
                    <a:lnTo>
                      <a:pt x="2680" y="1218"/>
                    </a:lnTo>
                    <a:lnTo>
                      <a:pt x="2639" y="934"/>
                    </a:lnTo>
                    <a:lnTo>
                      <a:pt x="2517" y="691"/>
                    </a:lnTo>
                    <a:lnTo>
                      <a:pt x="2355" y="488"/>
                    </a:lnTo>
                    <a:lnTo>
                      <a:pt x="2193" y="285"/>
                    </a:lnTo>
                    <a:lnTo>
                      <a:pt x="1949" y="163"/>
                    </a:lnTo>
                    <a:lnTo>
                      <a:pt x="1706" y="41"/>
                    </a:lnTo>
                    <a:lnTo>
                      <a:pt x="1462" y="0"/>
                    </a:lnTo>
                    <a:close/>
                  </a:path>
                </a:pathLst>
              </a:custGeom>
              <a:solidFill>
                <a:srgbClr val="000000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78" name="Google Shape;1278;p52"/>
              <p:cNvSpPr/>
              <p:nvPr/>
            </p:nvSpPr>
            <p:spPr>
              <a:xfrm rot="2700000">
                <a:off x="7442005" y="1312202"/>
                <a:ext cx="69421" cy="70769"/>
              </a:xfrm>
              <a:custGeom>
                <a:avLst/>
                <a:gdLst/>
                <a:ahLst/>
                <a:cxnLst/>
                <a:rect l="l" t="t" r="r" b="b"/>
                <a:pathLst>
                  <a:path w="2112" h="2153" extrusionOk="0">
                    <a:moveTo>
                      <a:pt x="934" y="1"/>
                    </a:moveTo>
                    <a:lnTo>
                      <a:pt x="731" y="82"/>
                    </a:lnTo>
                    <a:lnTo>
                      <a:pt x="528" y="163"/>
                    </a:lnTo>
                    <a:lnTo>
                      <a:pt x="365" y="285"/>
                    </a:lnTo>
                    <a:lnTo>
                      <a:pt x="244" y="407"/>
                    </a:lnTo>
                    <a:lnTo>
                      <a:pt x="122" y="569"/>
                    </a:lnTo>
                    <a:lnTo>
                      <a:pt x="41" y="772"/>
                    </a:lnTo>
                    <a:lnTo>
                      <a:pt x="0" y="975"/>
                    </a:lnTo>
                    <a:lnTo>
                      <a:pt x="0" y="1218"/>
                    </a:lnTo>
                    <a:lnTo>
                      <a:pt x="41" y="1421"/>
                    </a:lnTo>
                    <a:lnTo>
                      <a:pt x="122" y="1624"/>
                    </a:lnTo>
                    <a:lnTo>
                      <a:pt x="244" y="1787"/>
                    </a:lnTo>
                    <a:lnTo>
                      <a:pt x="406" y="1909"/>
                    </a:lnTo>
                    <a:lnTo>
                      <a:pt x="568" y="2030"/>
                    </a:lnTo>
                    <a:lnTo>
                      <a:pt x="771" y="2112"/>
                    </a:lnTo>
                    <a:lnTo>
                      <a:pt x="974" y="2152"/>
                    </a:lnTo>
                    <a:lnTo>
                      <a:pt x="1177" y="2152"/>
                    </a:lnTo>
                    <a:lnTo>
                      <a:pt x="1380" y="2112"/>
                    </a:lnTo>
                    <a:lnTo>
                      <a:pt x="1583" y="1990"/>
                    </a:lnTo>
                    <a:lnTo>
                      <a:pt x="1746" y="1909"/>
                    </a:lnTo>
                    <a:lnTo>
                      <a:pt x="1908" y="1746"/>
                    </a:lnTo>
                    <a:lnTo>
                      <a:pt x="1989" y="1584"/>
                    </a:lnTo>
                    <a:lnTo>
                      <a:pt x="2070" y="1381"/>
                    </a:lnTo>
                    <a:lnTo>
                      <a:pt x="2111" y="1178"/>
                    </a:lnTo>
                    <a:lnTo>
                      <a:pt x="2111" y="975"/>
                    </a:lnTo>
                    <a:lnTo>
                      <a:pt x="2070" y="731"/>
                    </a:lnTo>
                    <a:lnTo>
                      <a:pt x="1989" y="569"/>
                    </a:lnTo>
                    <a:lnTo>
                      <a:pt x="1867" y="366"/>
                    </a:lnTo>
                    <a:lnTo>
                      <a:pt x="1705" y="244"/>
                    </a:lnTo>
                    <a:lnTo>
                      <a:pt x="1543" y="122"/>
                    </a:lnTo>
                    <a:lnTo>
                      <a:pt x="1380" y="41"/>
                    </a:lnTo>
                    <a:lnTo>
                      <a:pt x="1137" y="1"/>
                    </a:lnTo>
                    <a:close/>
                  </a:path>
                </a:pathLst>
              </a:custGeom>
              <a:solidFill>
                <a:srgbClr val="000000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79" name="Google Shape;1279;p52"/>
              <p:cNvSpPr/>
              <p:nvPr/>
            </p:nvSpPr>
            <p:spPr>
              <a:xfrm rot="2700000">
                <a:off x="7299269" y="1310750"/>
                <a:ext cx="61434" cy="61401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868" extrusionOk="0">
                    <a:moveTo>
                      <a:pt x="813" y="0"/>
                    </a:moveTo>
                    <a:lnTo>
                      <a:pt x="650" y="41"/>
                    </a:lnTo>
                    <a:lnTo>
                      <a:pt x="488" y="81"/>
                    </a:lnTo>
                    <a:lnTo>
                      <a:pt x="325" y="203"/>
                    </a:lnTo>
                    <a:lnTo>
                      <a:pt x="204" y="325"/>
                    </a:lnTo>
                    <a:lnTo>
                      <a:pt x="122" y="487"/>
                    </a:lnTo>
                    <a:lnTo>
                      <a:pt x="41" y="650"/>
                    </a:lnTo>
                    <a:lnTo>
                      <a:pt x="1" y="853"/>
                    </a:lnTo>
                    <a:lnTo>
                      <a:pt x="1" y="1015"/>
                    </a:lnTo>
                    <a:lnTo>
                      <a:pt x="41" y="1218"/>
                    </a:lnTo>
                    <a:lnTo>
                      <a:pt x="122" y="1380"/>
                    </a:lnTo>
                    <a:lnTo>
                      <a:pt x="244" y="1543"/>
                    </a:lnTo>
                    <a:lnTo>
                      <a:pt x="366" y="1664"/>
                    </a:lnTo>
                    <a:lnTo>
                      <a:pt x="528" y="1746"/>
                    </a:lnTo>
                    <a:lnTo>
                      <a:pt x="691" y="1827"/>
                    </a:lnTo>
                    <a:lnTo>
                      <a:pt x="853" y="1867"/>
                    </a:lnTo>
                    <a:lnTo>
                      <a:pt x="1056" y="1867"/>
                    </a:lnTo>
                    <a:lnTo>
                      <a:pt x="1219" y="1827"/>
                    </a:lnTo>
                    <a:lnTo>
                      <a:pt x="1381" y="1746"/>
                    </a:lnTo>
                    <a:lnTo>
                      <a:pt x="1543" y="1624"/>
                    </a:lnTo>
                    <a:lnTo>
                      <a:pt x="1665" y="1502"/>
                    </a:lnTo>
                    <a:lnTo>
                      <a:pt x="1787" y="1340"/>
                    </a:lnTo>
                    <a:lnTo>
                      <a:pt x="1827" y="1177"/>
                    </a:lnTo>
                    <a:lnTo>
                      <a:pt x="1868" y="1015"/>
                    </a:lnTo>
                    <a:lnTo>
                      <a:pt x="1868" y="812"/>
                    </a:lnTo>
                    <a:lnTo>
                      <a:pt x="1827" y="609"/>
                    </a:lnTo>
                    <a:lnTo>
                      <a:pt x="1746" y="447"/>
                    </a:lnTo>
                    <a:lnTo>
                      <a:pt x="1665" y="325"/>
                    </a:lnTo>
                    <a:lnTo>
                      <a:pt x="1503" y="162"/>
                    </a:lnTo>
                    <a:lnTo>
                      <a:pt x="1381" y="81"/>
                    </a:lnTo>
                    <a:lnTo>
                      <a:pt x="1219" y="0"/>
                    </a:lnTo>
                    <a:close/>
                  </a:path>
                </a:pathLst>
              </a:custGeom>
              <a:solidFill>
                <a:srgbClr val="000000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80" name="Google Shape;1280;p52"/>
              <p:cNvSpPr/>
              <p:nvPr/>
            </p:nvSpPr>
            <p:spPr>
              <a:xfrm rot="2700000">
                <a:off x="7392036" y="1183667"/>
                <a:ext cx="94797" cy="94764"/>
              </a:xfrm>
              <a:custGeom>
                <a:avLst/>
                <a:gdLst/>
                <a:ahLst/>
                <a:cxnLst/>
                <a:rect l="l" t="t" r="r" b="b"/>
                <a:pathLst>
                  <a:path w="2884" h="2883" extrusionOk="0">
                    <a:moveTo>
                      <a:pt x="1259" y="0"/>
                    </a:moveTo>
                    <a:lnTo>
                      <a:pt x="975" y="41"/>
                    </a:lnTo>
                    <a:lnTo>
                      <a:pt x="732" y="163"/>
                    </a:lnTo>
                    <a:lnTo>
                      <a:pt x="488" y="325"/>
                    </a:lnTo>
                    <a:lnTo>
                      <a:pt x="285" y="528"/>
                    </a:lnTo>
                    <a:lnTo>
                      <a:pt x="163" y="772"/>
                    </a:lnTo>
                    <a:lnTo>
                      <a:pt x="42" y="1015"/>
                    </a:lnTo>
                    <a:lnTo>
                      <a:pt x="1" y="1299"/>
                    </a:lnTo>
                    <a:lnTo>
                      <a:pt x="1" y="1583"/>
                    </a:lnTo>
                    <a:lnTo>
                      <a:pt x="42" y="1868"/>
                    </a:lnTo>
                    <a:lnTo>
                      <a:pt x="163" y="2152"/>
                    </a:lnTo>
                    <a:lnTo>
                      <a:pt x="326" y="2355"/>
                    </a:lnTo>
                    <a:lnTo>
                      <a:pt x="529" y="2558"/>
                    </a:lnTo>
                    <a:lnTo>
                      <a:pt x="772" y="2720"/>
                    </a:lnTo>
                    <a:lnTo>
                      <a:pt x="1016" y="2842"/>
                    </a:lnTo>
                    <a:lnTo>
                      <a:pt x="1300" y="2883"/>
                    </a:lnTo>
                    <a:lnTo>
                      <a:pt x="1584" y="2883"/>
                    </a:lnTo>
                    <a:lnTo>
                      <a:pt x="1868" y="2801"/>
                    </a:lnTo>
                    <a:lnTo>
                      <a:pt x="2152" y="2680"/>
                    </a:lnTo>
                    <a:lnTo>
                      <a:pt x="2396" y="2517"/>
                    </a:lnTo>
                    <a:lnTo>
                      <a:pt x="2558" y="2314"/>
                    </a:lnTo>
                    <a:lnTo>
                      <a:pt x="2721" y="2111"/>
                    </a:lnTo>
                    <a:lnTo>
                      <a:pt x="2843" y="1827"/>
                    </a:lnTo>
                    <a:lnTo>
                      <a:pt x="2883" y="1543"/>
                    </a:lnTo>
                    <a:lnTo>
                      <a:pt x="2883" y="1259"/>
                    </a:lnTo>
                    <a:lnTo>
                      <a:pt x="2802" y="975"/>
                    </a:lnTo>
                    <a:lnTo>
                      <a:pt x="2680" y="731"/>
                    </a:lnTo>
                    <a:lnTo>
                      <a:pt x="2518" y="487"/>
                    </a:lnTo>
                    <a:lnTo>
                      <a:pt x="2315" y="284"/>
                    </a:lnTo>
                    <a:lnTo>
                      <a:pt x="2112" y="122"/>
                    </a:lnTo>
                    <a:lnTo>
                      <a:pt x="1828" y="41"/>
                    </a:lnTo>
                    <a:lnTo>
                      <a:pt x="1544" y="0"/>
                    </a:lnTo>
                    <a:close/>
                  </a:path>
                </a:pathLst>
              </a:custGeom>
              <a:solidFill>
                <a:srgbClr val="000000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81" name="Google Shape;1281;p52"/>
              <p:cNvSpPr/>
              <p:nvPr/>
            </p:nvSpPr>
            <p:spPr>
              <a:xfrm rot="2700000">
                <a:off x="7266560" y="1053736"/>
                <a:ext cx="133452" cy="134799"/>
              </a:xfrm>
              <a:custGeom>
                <a:avLst/>
                <a:gdLst/>
                <a:ahLst/>
                <a:cxnLst/>
                <a:rect l="l" t="t" r="r" b="b"/>
                <a:pathLst>
                  <a:path w="4060" h="4101" extrusionOk="0">
                    <a:moveTo>
                      <a:pt x="2233" y="0"/>
                    </a:moveTo>
                    <a:lnTo>
                      <a:pt x="1786" y="41"/>
                    </a:lnTo>
                    <a:lnTo>
                      <a:pt x="1380" y="122"/>
                    </a:lnTo>
                    <a:lnTo>
                      <a:pt x="1015" y="284"/>
                    </a:lnTo>
                    <a:lnTo>
                      <a:pt x="690" y="487"/>
                    </a:lnTo>
                    <a:lnTo>
                      <a:pt x="447" y="771"/>
                    </a:lnTo>
                    <a:lnTo>
                      <a:pt x="244" y="1096"/>
                    </a:lnTo>
                    <a:lnTo>
                      <a:pt x="81" y="1502"/>
                    </a:lnTo>
                    <a:lnTo>
                      <a:pt x="0" y="1868"/>
                    </a:lnTo>
                    <a:lnTo>
                      <a:pt x="0" y="2314"/>
                    </a:lnTo>
                    <a:lnTo>
                      <a:pt x="81" y="2679"/>
                    </a:lnTo>
                    <a:lnTo>
                      <a:pt x="244" y="3085"/>
                    </a:lnTo>
                    <a:lnTo>
                      <a:pt x="487" y="3410"/>
                    </a:lnTo>
                    <a:lnTo>
                      <a:pt x="771" y="3654"/>
                    </a:lnTo>
                    <a:lnTo>
                      <a:pt x="1096" y="3897"/>
                    </a:lnTo>
                    <a:lnTo>
                      <a:pt x="1462" y="4019"/>
                    </a:lnTo>
                    <a:lnTo>
                      <a:pt x="1868" y="4100"/>
                    </a:lnTo>
                    <a:lnTo>
                      <a:pt x="2273" y="4100"/>
                    </a:lnTo>
                    <a:lnTo>
                      <a:pt x="2679" y="4019"/>
                    </a:lnTo>
                    <a:lnTo>
                      <a:pt x="3045" y="3857"/>
                    </a:lnTo>
                    <a:lnTo>
                      <a:pt x="3370" y="3613"/>
                    </a:lnTo>
                    <a:lnTo>
                      <a:pt x="3654" y="3329"/>
                    </a:lnTo>
                    <a:lnTo>
                      <a:pt x="3857" y="3004"/>
                    </a:lnTo>
                    <a:lnTo>
                      <a:pt x="4019" y="2639"/>
                    </a:lnTo>
                    <a:lnTo>
                      <a:pt x="4060" y="2233"/>
                    </a:lnTo>
                    <a:lnTo>
                      <a:pt x="4060" y="1827"/>
                    </a:lnTo>
                    <a:lnTo>
                      <a:pt x="3978" y="1421"/>
                    </a:lnTo>
                    <a:lnTo>
                      <a:pt x="3816" y="1056"/>
                    </a:lnTo>
                    <a:lnTo>
                      <a:pt x="3573" y="731"/>
                    </a:lnTo>
                    <a:lnTo>
                      <a:pt x="3288" y="447"/>
                    </a:lnTo>
                    <a:lnTo>
                      <a:pt x="2964" y="244"/>
                    </a:lnTo>
                    <a:lnTo>
                      <a:pt x="2598" y="81"/>
                    </a:lnTo>
                    <a:lnTo>
                      <a:pt x="2233" y="0"/>
                    </a:lnTo>
                    <a:close/>
                  </a:path>
                </a:pathLst>
              </a:custGeom>
              <a:solidFill>
                <a:srgbClr val="000000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82" name="Google Shape;1282;p52"/>
              <p:cNvSpPr/>
              <p:nvPr/>
            </p:nvSpPr>
            <p:spPr>
              <a:xfrm rot="2700000">
                <a:off x="6967850" y="1349520"/>
                <a:ext cx="620517" cy="134799"/>
              </a:xfrm>
              <a:custGeom>
                <a:avLst/>
                <a:gdLst/>
                <a:ahLst/>
                <a:cxnLst/>
                <a:rect l="l" t="t" r="r" b="b"/>
                <a:pathLst>
                  <a:path w="18878" h="4101" extrusionOk="0">
                    <a:moveTo>
                      <a:pt x="18877" y="1219"/>
                    </a:moveTo>
                    <a:lnTo>
                      <a:pt x="18877" y="1219"/>
                    </a:lnTo>
                    <a:lnTo>
                      <a:pt x="18877" y="1219"/>
                    </a:lnTo>
                    <a:lnTo>
                      <a:pt x="18877" y="1219"/>
                    </a:lnTo>
                    <a:lnTo>
                      <a:pt x="18877" y="1219"/>
                    </a:lnTo>
                    <a:close/>
                    <a:moveTo>
                      <a:pt x="18877" y="1178"/>
                    </a:moveTo>
                    <a:lnTo>
                      <a:pt x="18877" y="1178"/>
                    </a:lnTo>
                    <a:lnTo>
                      <a:pt x="18877" y="1178"/>
                    </a:lnTo>
                    <a:lnTo>
                      <a:pt x="18877" y="1178"/>
                    </a:lnTo>
                    <a:lnTo>
                      <a:pt x="18877" y="1178"/>
                    </a:lnTo>
                    <a:close/>
                    <a:moveTo>
                      <a:pt x="18877" y="1178"/>
                    </a:moveTo>
                    <a:lnTo>
                      <a:pt x="18877" y="1178"/>
                    </a:lnTo>
                    <a:lnTo>
                      <a:pt x="18877" y="1178"/>
                    </a:lnTo>
                    <a:lnTo>
                      <a:pt x="18877" y="1178"/>
                    </a:lnTo>
                    <a:lnTo>
                      <a:pt x="18877" y="1178"/>
                    </a:lnTo>
                    <a:close/>
                    <a:moveTo>
                      <a:pt x="18877" y="1178"/>
                    </a:moveTo>
                    <a:lnTo>
                      <a:pt x="18877" y="1178"/>
                    </a:lnTo>
                    <a:lnTo>
                      <a:pt x="18877" y="1178"/>
                    </a:lnTo>
                    <a:lnTo>
                      <a:pt x="18877" y="1178"/>
                    </a:lnTo>
                    <a:lnTo>
                      <a:pt x="18877" y="1178"/>
                    </a:lnTo>
                    <a:close/>
                    <a:moveTo>
                      <a:pt x="18877" y="1178"/>
                    </a:moveTo>
                    <a:lnTo>
                      <a:pt x="18877" y="1178"/>
                    </a:lnTo>
                    <a:lnTo>
                      <a:pt x="18877" y="1178"/>
                    </a:lnTo>
                    <a:lnTo>
                      <a:pt x="18877" y="1178"/>
                    </a:lnTo>
                    <a:lnTo>
                      <a:pt x="18877" y="1178"/>
                    </a:lnTo>
                    <a:close/>
                    <a:moveTo>
                      <a:pt x="18877" y="1138"/>
                    </a:moveTo>
                    <a:lnTo>
                      <a:pt x="18877" y="1138"/>
                    </a:lnTo>
                    <a:lnTo>
                      <a:pt x="18877" y="1138"/>
                    </a:lnTo>
                    <a:lnTo>
                      <a:pt x="18877" y="1138"/>
                    </a:lnTo>
                    <a:lnTo>
                      <a:pt x="18877" y="1138"/>
                    </a:lnTo>
                    <a:close/>
                    <a:moveTo>
                      <a:pt x="18877" y="1138"/>
                    </a:moveTo>
                    <a:lnTo>
                      <a:pt x="18877" y="1138"/>
                    </a:lnTo>
                    <a:lnTo>
                      <a:pt x="18877" y="1138"/>
                    </a:lnTo>
                    <a:lnTo>
                      <a:pt x="18877" y="1138"/>
                    </a:lnTo>
                    <a:lnTo>
                      <a:pt x="18877" y="1138"/>
                    </a:lnTo>
                    <a:close/>
                    <a:moveTo>
                      <a:pt x="18877" y="1138"/>
                    </a:moveTo>
                    <a:lnTo>
                      <a:pt x="18877" y="1138"/>
                    </a:lnTo>
                    <a:lnTo>
                      <a:pt x="18877" y="1138"/>
                    </a:lnTo>
                    <a:lnTo>
                      <a:pt x="18877" y="1138"/>
                    </a:lnTo>
                    <a:lnTo>
                      <a:pt x="18877" y="1138"/>
                    </a:lnTo>
                    <a:close/>
                    <a:moveTo>
                      <a:pt x="18877" y="1097"/>
                    </a:moveTo>
                    <a:lnTo>
                      <a:pt x="18877" y="1097"/>
                    </a:lnTo>
                    <a:lnTo>
                      <a:pt x="18877" y="1097"/>
                    </a:lnTo>
                    <a:lnTo>
                      <a:pt x="18877" y="1097"/>
                    </a:lnTo>
                    <a:lnTo>
                      <a:pt x="18877" y="1097"/>
                    </a:lnTo>
                    <a:close/>
                    <a:moveTo>
                      <a:pt x="18877" y="1097"/>
                    </a:moveTo>
                    <a:lnTo>
                      <a:pt x="18877" y="1097"/>
                    </a:lnTo>
                    <a:lnTo>
                      <a:pt x="18877" y="1097"/>
                    </a:lnTo>
                    <a:lnTo>
                      <a:pt x="18877" y="1097"/>
                    </a:lnTo>
                    <a:lnTo>
                      <a:pt x="18877" y="1097"/>
                    </a:lnTo>
                    <a:close/>
                    <a:moveTo>
                      <a:pt x="18877" y="1097"/>
                    </a:moveTo>
                    <a:lnTo>
                      <a:pt x="18877" y="1097"/>
                    </a:lnTo>
                    <a:lnTo>
                      <a:pt x="18877" y="1097"/>
                    </a:lnTo>
                    <a:lnTo>
                      <a:pt x="18877" y="1097"/>
                    </a:lnTo>
                    <a:lnTo>
                      <a:pt x="18877" y="1097"/>
                    </a:lnTo>
                    <a:close/>
                    <a:moveTo>
                      <a:pt x="18877" y="1097"/>
                    </a:moveTo>
                    <a:lnTo>
                      <a:pt x="18877" y="1097"/>
                    </a:lnTo>
                    <a:lnTo>
                      <a:pt x="18877" y="1097"/>
                    </a:lnTo>
                    <a:lnTo>
                      <a:pt x="18877" y="1097"/>
                    </a:lnTo>
                    <a:lnTo>
                      <a:pt x="18877" y="1097"/>
                    </a:lnTo>
                    <a:close/>
                    <a:moveTo>
                      <a:pt x="18877" y="1056"/>
                    </a:moveTo>
                    <a:lnTo>
                      <a:pt x="18877" y="1056"/>
                    </a:lnTo>
                    <a:lnTo>
                      <a:pt x="18877" y="1056"/>
                    </a:lnTo>
                    <a:lnTo>
                      <a:pt x="18877" y="1056"/>
                    </a:lnTo>
                    <a:lnTo>
                      <a:pt x="18877" y="1056"/>
                    </a:lnTo>
                    <a:close/>
                    <a:moveTo>
                      <a:pt x="18877" y="1056"/>
                    </a:moveTo>
                    <a:lnTo>
                      <a:pt x="18877" y="1056"/>
                    </a:lnTo>
                    <a:lnTo>
                      <a:pt x="18877" y="1056"/>
                    </a:lnTo>
                    <a:lnTo>
                      <a:pt x="18877" y="1056"/>
                    </a:lnTo>
                    <a:lnTo>
                      <a:pt x="18877" y="1056"/>
                    </a:lnTo>
                    <a:close/>
                    <a:moveTo>
                      <a:pt x="18877" y="1056"/>
                    </a:moveTo>
                    <a:lnTo>
                      <a:pt x="18877" y="1056"/>
                    </a:lnTo>
                    <a:lnTo>
                      <a:pt x="18877" y="1056"/>
                    </a:lnTo>
                    <a:lnTo>
                      <a:pt x="18877" y="1056"/>
                    </a:lnTo>
                    <a:lnTo>
                      <a:pt x="18877" y="1056"/>
                    </a:lnTo>
                    <a:close/>
                    <a:moveTo>
                      <a:pt x="18877" y="1056"/>
                    </a:moveTo>
                    <a:lnTo>
                      <a:pt x="18877" y="1056"/>
                    </a:lnTo>
                    <a:lnTo>
                      <a:pt x="18877" y="1056"/>
                    </a:lnTo>
                    <a:lnTo>
                      <a:pt x="18877" y="1056"/>
                    </a:lnTo>
                    <a:lnTo>
                      <a:pt x="18877" y="1056"/>
                    </a:lnTo>
                    <a:close/>
                    <a:moveTo>
                      <a:pt x="18877" y="1016"/>
                    </a:moveTo>
                    <a:lnTo>
                      <a:pt x="18877" y="1016"/>
                    </a:lnTo>
                    <a:lnTo>
                      <a:pt x="18877" y="1016"/>
                    </a:lnTo>
                    <a:lnTo>
                      <a:pt x="18877" y="1016"/>
                    </a:lnTo>
                    <a:lnTo>
                      <a:pt x="18877" y="1016"/>
                    </a:lnTo>
                    <a:close/>
                    <a:moveTo>
                      <a:pt x="18877" y="1016"/>
                    </a:moveTo>
                    <a:lnTo>
                      <a:pt x="18877" y="1016"/>
                    </a:lnTo>
                    <a:lnTo>
                      <a:pt x="18877" y="1016"/>
                    </a:lnTo>
                    <a:lnTo>
                      <a:pt x="18877" y="1016"/>
                    </a:lnTo>
                    <a:lnTo>
                      <a:pt x="18877" y="1016"/>
                    </a:lnTo>
                    <a:close/>
                    <a:moveTo>
                      <a:pt x="18877" y="1016"/>
                    </a:moveTo>
                    <a:lnTo>
                      <a:pt x="18877" y="1016"/>
                    </a:lnTo>
                    <a:lnTo>
                      <a:pt x="18877" y="1016"/>
                    </a:lnTo>
                    <a:lnTo>
                      <a:pt x="18877" y="1016"/>
                    </a:lnTo>
                    <a:lnTo>
                      <a:pt x="18877" y="1016"/>
                    </a:lnTo>
                    <a:close/>
                    <a:moveTo>
                      <a:pt x="18877" y="975"/>
                    </a:moveTo>
                    <a:lnTo>
                      <a:pt x="18877" y="975"/>
                    </a:lnTo>
                    <a:lnTo>
                      <a:pt x="18877" y="1016"/>
                    </a:lnTo>
                    <a:lnTo>
                      <a:pt x="18877" y="1016"/>
                    </a:lnTo>
                    <a:lnTo>
                      <a:pt x="18877" y="975"/>
                    </a:lnTo>
                    <a:close/>
                    <a:moveTo>
                      <a:pt x="18877" y="975"/>
                    </a:moveTo>
                    <a:lnTo>
                      <a:pt x="18877" y="975"/>
                    </a:lnTo>
                    <a:lnTo>
                      <a:pt x="18877" y="975"/>
                    </a:lnTo>
                    <a:lnTo>
                      <a:pt x="18877" y="975"/>
                    </a:lnTo>
                    <a:lnTo>
                      <a:pt x="18877" y="975"/>
                    </a:lnTo>
                    <a:close/>
                    <a:moveTo>
                      <a:pt x="18877" y="975"/>
                    </a:moveTo>
                    <a:lnTo>
                      <a:pt x="18877" y="975"/>
                    </a:lnTo>
                    <a:lnTo>
                      <a:pt x="18877" y="975"/>
                    </a:lnTo>
                    <a:lnTo>
                      <a:pt x="18877" y="975"/>
                    </a:lnTo>
                    <a:lnTo>
                      <a:pt x="18877" y="975"/>
                    </a:lnTo>
                    <a:close/>
                    <a:moveTo>
                      <a:pt x="18877" y="975"/>
                    </a:moveTo>
                    <a:lnTo>
                      <a:pt x="18877" y="975"/>
                    </a:lnTo>
                    <a:lnTo>
                      <a:pt x="18877" y="975"/>
                    </a:lnTo>
                    <a:lnTo>
                      <a:pt x="18877" y="975"/>
                    </a:lnTo>
                    <a:lnTo>
                      <a:pt x="18877" y="975"/>
                    </a:lnTo>
                    <a:close/>
                    <a:moveTo>
                      <a:pt x="18877" y="935"/>
                    </a:moveTo>
                    <a:lnTo>
                      <a:pt x="18877" y="935"/>
                    </a:lnTo>
                    <a:lnTo>
                      <a:pt x="18877" y="935"/>
                    </a:lnTo>
                    <a:lnTo>
                      <a:pt x="18877" y="935"/>
                    </a:lnTo>
                    <a:lnTo>
                      <a:pt x="18877" y="935"/>
                    </a:lnTo>
                    <a:close/>
                    <a:moveTo>
                      <a:pt x="18877" y="935"/>
                    </a:moveTo>
                    <a:lnTo>
                      <a:pt x="18877" y="935"/>
                    </a:lnTo>
                    <a:lnTo>
                      <a:pt x="18877" y="935"/>
                    </a:lnTo>
                    <a:lnTo>
                      <a:pt x="18877" y="935"/>
                    </a:lnTo>
                    <a:lnTo>
                      <a:pt x="18877" y="935"/>
                    </a:lnTo>
                    <a:close/>
                    <a:moveTo>
                      <a:pt x="18877" y="935"/>
                    </a:moveTo>
                    <a:lnTo>
                      <a:pt x="18877" y="935"/>
                    </a:lnTo>
                    <a:lnTo>
                      <a:pt x="18877" y="935"/>
                    </a:lnTo>
                    <a:lnTo>
                      <a:pt x="18877" y="935"/>
                    </a:lnTo>
                    <a:lnTo>
                      <a:pt x="18877" y="935"/>
                    </a:lnTo>
                    <a:close/>
                    <a:moveTo>
                      <a:pt x="18877" y="935"/>
                    </a:moveTo>
                    <a:lnTo>
                      <a:pt x="18877" y="935"/>
                    </a:lnTo>
                    <a:lnTo>
                      <a:pt x="18877" y="935"/>
                    </a:lnTo>
                    <a:lnTo>
                      <a:pt x="18877" y="935"/>
                    </a:lnTo>
                    <a:lnTo>
                      <a:pt x="18877" y="935"/>
                    </a:lnTo>
                    <a:close/>
                    <a:moveTo>
                      <a:pt x="18877" y="894"/>
                    </a:moveTo>
                    <a:lnTo>
                      <a:pt x="18877" y="894"/>
                    </a:lnTo>
                    <a:lnTo>
                      <a:pt x="18877" y="894"/>
                    </a:lnTo>
                    <a:lnTo>
                      <a:pt x="18877" y="894"/>
                    </a:lnTo>
                    <a:lnTo>
                      <a:pt x="18877" y="894"/>
                    </a:lnTo>
                    <a:close/>
                    <a:moveTo>
                      <a:pt x="18877" y="894"/>
                    </a:moveTo>
                    <a:lnTo>
                      <a:pt x="18877" y="894"/>
                    </a:lnTo>
                    <a:lnTo>
                      <a:pt x="18877" y="894"/>
                    </a:lnTo>
                    <a:close/>
                    <a:moveTo>
                      <a:pt x="18877" y="894"/>
                    </a:moveTo>
                    <a:lnTo>
                      <a:pt x="18877" y="894"/>
                    </a:lnTo>
                    <a:lnTo>
                      <a:pt x="18877" y="894"/>
                    </a:lnTo>
                    <a:lnTo>
                      <a:pt x="18877" y="894"/>
                    </a:lnTo>
                    <a:lnTo>
                      <a:pt x="18877" y="894"/>
                    </a:lnTo>
                    <a:close/>
                    <a:moveTo>
                      <a:pt x="18877" y="894"/>
                    </a:moveTo>
                    <a:lnTo>
                      <a:pt x="18877" y="894"/>
                    </a:lnTo>
                    <a:lnTo>
                      <a:pt x="18877" y="894"/>
                    </a:lnTo>
                    <a:lnTo>
                      <a:pt x="18877" y="894"/>
                    </a:lnTo>
                    <a:lnTo>
                      <a:pt x="18877" y="894"/>
                    </a:lnTo>
                    <a:close/>
                    <a:moveTo>
                      <a:pt x="18877" y="853"/>
                    </a:moveTo>
                    <a:lnTo>
                      <a:pt x="18877" y="853"/>
                    </a:lnTo>
                    <a:lnTo>
                      <a:pt x="18877" y="853"/>
                    </a:lnTo>
                    <a:lnTo>
                      <a:pt x="18877" y="853"/>
                    </a:lnTo>
                    <a:lnTo>
                      <a:pt x="18877" y="853"/>
                    </a:lnTo>
                    <a:close/>
                    <a:moveTo>
                      <a:pt x="0" y="1"/>
                    </a:moveTo>
                    <a:lnTo>
                      <a:pt x="0" y="1"/>
                    </a:lnTo>
                    <a:lnTo>
                      <a:pt x="447" y="610"/>
                    </a:lnTo>
                    <a:lnTo>
                      <a:pt x="975" y="1178"/>
                    </a:lnTo>
                    <a:lnTo>
                      <a:pt x="1543" y="1706"/>
                    </a:lnTo>
                    <a:lnTo>
                      <a:pt x="2193" y="2152"/>
                    </a:lnTo>
                    <a:lnTo>
                      <a:pt x="2842" y="2599"/>
                    </a:lnTo>
                    <a:lnTo>
                      <a:pt x="3532" y="2964"/>
                    </a:lnTo>
                    <a:lnTo>
                      <a:pt x="4263" y="3248"/>
                    </a:lnTo>
                    <a:lnTo>
                      <a:pt x="4994" y="3533"/>
                    </a:lnTo>
                    <a:lnTo>
                      <a:pt x="4994" y="3533"/>
                    </a:lnTo>
                    <a:lnTo>
                      <a:pt x="6008" y="3776"/>
                    </a:lnTo>
                    <a:lnTo>
                      <a:pt x="7064" y="3939"/>
                    </a:lnTo>
                    <a:lnTo>
                      <a:pt x="8119" y="4060"/>
                    </a:lnTo>
                    <a:lnTo>
                      <a:pt x="9175" y="4101"/>
                    </a:lnTo>
                    <a:lnTo>
                      <a:pt x="9175" y="4101"/>
                    </a:lnTo>
                    <a:lnTo>
                      <a:pt x="9175" y="4101"/>
                    </a:lnTo>
                    <a:lnTo>
                      <a:pt x="8119" y="4060"/>
                    </a:lnTo>
                    <a:lnTo>
                      <a:pt x="7064" y="3939"/>
                    </a:lnTo>
                    <a:lnTo>
                      <a:pt x="6008" y="3776"/>
                    </a:lnTo>
                    <a:lnTo>
                      <a:pt x="4994" y="3533"/>
                    </a:lnTo>
                    <a:lnTo>
                      <a:pt x="4994" y="3533"/>
                    </a:lnTo>
                    <a:lnTo>
                      <a:pt x="4263" y="3248"/>
                    </a:lnTo>
                    <a:lnTo>
                      <a:pt x="3532" y="2964"/>
                    </a:lnTo>
                    <a:lnTo>
                      <a:pt x="2842" y="2599"/>
                    </a:lnTo>
                    <a:lnTo>
                      <a:pt x="2193" y="2152"/>
                    </a:lnTo>
                    <a:lnTo>
                      <a:pt x="1543" y="1706"/>
                    </a:lnTo>
                    <a:lnTo>
                      <a:pt x="975" y="1178"/>
                    </a:lnTo>
                    <a:lnTo>
                      <a:pt x="447" y="61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83" name="Google Shape;1283;p52"/>
              <p:cNvSpPr/>
              <p:nvPr/>
            </p:nvSpPr>
            <p:spPr>
              <a:xfrm rot="2700000">
                <a:off x="7516804" y="1616939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84" name="Google Shape;1284;p52"/>
              <p:cNvSpPr/>
              <p:nvPr/>
            </p:nvSpPr>
            <p:spPr>
              <a:xfrm rot="2700000">
                <a:off x="7517734" y="1616010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85" name="Google Shape;1285;p52"/>
              <p:cNvSpPr/>
              <p:nvPr/>
            </p:nvSpPr>
            <p:spPr>
              <a:xfrm rot="2700000">
                <a:off x="7517734" y="1616010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86" name="Google Shape;1286;p52"/>
              <p:cNvSpPr/>
              <p:nvPr/>
            </p:nvSpPr>
            <p:spPr>
              <a:xfrm rot="2700000">
                <a:off x="7517734" y="1616010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87" name="Google Shape;1287;p52"/>
              <p:cNvSpPr/>
              <p:nvPr/>
            </p:nvSpPr>
            <p:spPr>
              <a:xfrm rot="2700000">
                <a:off x="7517734" y="1616010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88" name="Google Shape;1288;p52"/>
              <p:cNvSpPr/>
              <p:nvPr/>
            </p:nvSpPr>
            <p:spPr>
              <a:xfrm rot="2700000">
                <a:off x="7518687" y="1615057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89" name="Google Shape;1289;p52"/>
              <p:cNvSpPr/>
              <p:nvPr/>
            </p:nvSpPr>
            <p:spPr>
              <a:xfrm rot="2700000">
                <a:off x="7518687" y="1615057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90" name="Google Shape;1290;p52"/>
              <p:cNvSpPr/>
              <p:nvPr/>
            </p:nvSpPr>
            <p:spPr>
              <a:xfrm rot="2700000">
                <a:off x="7518687" y="1615057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91" name="Google Shape;1291;p52"/>
              <p:cNvSpPr/>
              <p:nvPr/>
            </p:nvSpPr>
            <p:spPr>
              <a:xfrm rot="2700000">
                <a:off x="7519640" y="1614104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92" name="Google Shape;1292;p52"/>
              <p:cNvSpPr/>
              <p:nvPr/>
            </p:nvSpPr>
            <p:spPr>
              <a:xfrm rot="2700000">
                <a:off x="7519640" y="1614104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93" name="Google Shape;1293;p52"/>
              <p:cNvSpPr/>
              <p:nvPr/>
            </p:nvSpPr>
            <p:spPr>
              <a:xfrm rot="2700000">
                <a:off x="7519640" y="1614104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94" name="Google Shape;1294;p52"/>
              <p:cNvSpPr/>
              <p:nvPr/>
            </p:nvSpPr>
            <p:spPr>
              <a:xfrm rot="2700000">
                <a:off x="7519640" y="1614104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95" name="Google Shape;1295;p52"/>
              <p:cNvSpPr/>
              <p:nvPr/>
            </p:nvSpPr>
            <p:spPr>
              <a:xfrm rot="2700000">
                <a:off x="7520569" y="1613174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96" name="Google Shape;1296;p52"/>
              <p:cNvSpPr/>
              <p:nvPr/>
            </p:nvSpPr>
            <p:spPr>
              <a:xfrm rot="2700000">
                <a:off x="7520569" y="1613174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97" name="Google Shape;1297;p52"/>
              <p:cNvSpPr/>
              <p:nvPr/>
            </p:nvSpPr>
            <p:spPr>
              <a:xfrm rot="2700000">
                <a:off x="7520569" y="1613174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98" name="Google Shape;1298;p52"/>
              <p:cNvSpPr/>
              <p:nvPr/>
            </p:nvSpPr>
            <p:spPr>
              <a:xfrm rot="2700000">
                <a:off x="7520569" y="1613174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99" name="Google Shape;1299;p52"/>
              <p:cNvSpPr/>
              <p:nvPr/>
            </p:nvSpPr>
            <p:spPr>
              <a:xfrm rot="2700000">
                <a:off x="7521522" y="1612221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00" name="Google Shape;1300;p52"/>
              <p:cNvSpPr/>
              <p:nvPr/>
            </p:nvSpPr>
            <p:spPr>
              <a:xfrm rot="2700000">
                <a:off x="7521522" y="1612221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01" name="Google Shape;1301;p52"/>
              <p:cNvSpPr/>
              <p:nvPr/>
            </p:nvSpPr>
            <p:spPr>
              <a:xfrm rot="2700000">
                <a:off x="7521522" y="1612221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02" name="Google Shape;1302;p52"/>
              <p:cNvSpPr/>
              <p:nvPr/>
            </p:nvSpPr>
            <p:spPr>
              <a:xfrm rot="2700000">
                <a:off x="7521987" y="1611099"/>
                <a:ext cx="33" cy="1348"/>
              </a:xfrm>
              <a:custGeom>
                <a:avLst/>
                <a:gdLst/>
                <a:ahLst/>
                <a:cxnLst/>
                <a:rect l="l" t="t" r="r" b="b"/>
                <a:pathLst>
                  <a:path w="1" h="4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41"/>
                    </a:lnTo>
                    <a:lnTo>
                      <a:pt x="0" y="41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03" name="Google Shape;1303;p52"/>
              <p:cNvSpPr/>
              <p:nvPr/>
            </p:nvSpPr>
            <p:spPr>
              <a:xfrm rot="2700000">
                <a:off x="7522452" y="1611291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04" name="Google Shape;1304;p52"/>
              <p:cNvSpPr/>
              <p:nvPr/>
            </p:nvSpPr>
            <p:spPr>
              <a:xfrm rot="2700000">
                <a:off x="7522452" y="1611291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05" name="Google Shape;1305;p52"/>
              <p:cNvSpPr/>
              <p:nvPr/>
            </p:nvSpPr>
            <p:spPr>
              <a:xfrm rot="2700000">
                <a:off x="7522452" y="1611291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06" name="Google Shape;1306;p52"/>
              <p:cNvSpPr/>
              <p:nvPr/>
            </p:nvSpPr>
            <p:spPr>
              <a:xfrm rot="2700000">
                <a:off x="7523405" y="1610339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07" name="Google Shape;1307;p52"/>
              <p:cNvSpPr/>
              <p:nvPr/>
            </p:nvSpPr>
            <p:spPr>
              <a:xfrm rot="2700000">
                <a:off x="7523405" y="1610339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08" name="Google Shape;1308;p52"/>
              <p:cNvSpPr/>
              <p:nvPr/>
            </p:nvSpPr>
            <p:spPr>
              <a:xfrm rot="2700000">
                <a:off x="7523405" y="1610339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09" name="Google Shape;1309;p52"/>
              <p:cNvSpPr/>
              <p:nvPr/>
            </p:nvSpPr>
            <p:spPr>
              <a:xfrm rot="2700000">
                <a:off x="7523405" y="1610339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10" name="Google Shape;1310;p52"/>
              <p:cNvSpPr/>
              <p:nvPr/>
            </p:nvSpPr>
            <p:spPr>
              <a:xfrm rot="2700000">
                <a:off x="7524358" y="1609386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11" name="Google Shape;1311;p52"/>
              <p:cNvSpPr/>
              <p:nvPr/>
            </p:nvSpPr>
            <p:spPr>
              <a:xfrm rot="2700000">
                <a:off x="7524358" y="1609386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12" name="Google Shape;1312;p52"/>
              <p:cNvSpPr/>
              <p:nvPr/>
            </p:nvSpPr>
            <p:spPr>
              <a:xfrm rot="2700000">
                <a:off x="7524358" y="1609386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13" name="Google Shape;1313;p52"/>
              <p:cNvSpPr/>
              <p:nvPr/>
            </p:nvSpPr>
            <p:spPr>
              <a:xfrm rot="2700000">
                <a:off x="7524358" y="1609386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14" name="Google Shape;1314;p52"/>
              <p:cNvSpPr/>
              <p:nvPr/>
            </p:nvSpPr>
            <p:spPr>
              <a:xfrm rot="2700000">
                <a:off x="7525288" y="1608456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15" name="Google Shape;1315;p52"/>
              <p:cNvSpPr/>
              <p:nvPr/>
            </p:nvSpPr>
            <p:spPr>
              <a:xfrm rot="2700000">
                <a:off x="7014557" y="1236759"/>
                <a:ext cx="301581" cy="134799"/>
              </a:xfrm>
              <a:custGeom>
                <a:avLst/>
                <a:gdLst/>
                <a:ahLst/>
                <a:cxnLst/>
                <a:rect l="l" t="t" r="r" b="b"/>
                <a:pathLst>
                  <a:path w="9175" h="410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447" y="610"/>
                    </a:lnTo>
                    <a:lnTo>
                      <a:pt x="975" y="1178"/>
                    </a:lnTo>
                    <a:lnTo>
                      <a:pt x="1543" y="1706"/>
                    </a:lnTo>
                    <a:lnTo>
                      <a:pt x="2193" y="2152"/>
                    </a:lnTo>
                    <a:lnTo>
                      <a:pt x="2842" y="2599"/>
                    </a:lnTo>
                    <a:lnTo>
                      <a:pt x="3532" y="2964"/>
                    </a:lnTo>
                    <a:lnTo>
                      <a:pt x="4263" y="3248"/>
                    </a:lnTo>
                    <a:lnTo>
                      <a:pt x="4994" y="3533"/>
                    </a:lnTo>
                    <a:lnTo>
                      <a:pt x="4994" y="3533"/>
                    </a:lnTo>
                    <a:lnTo>
                      <a:pt x="6008" y="3776"/>
                    </a:lnTo>
                    <a:lnTo>
                      <a:pt x="7064" y="3939"/>
                    </a:lnTo>
                    <a:lnTo>
                      <a:pt x="8119" y="4060"/>
                    </a:lnTo>
                    <a:lnTo>
                      <a:pt x="9175" y="4101"/>
                    </a:lnTo>
                    <a:lnTo>
                      <a:pt x="9175" y="4101"/>
                    </a:lnTo>
                    <a:lnTo>
                      <a:pt x="9175" y="4101"/>
                    </a:lnTo>
                    <a:lnTo>
                      <a:pt x="8119" y="4060"/>
                    </a:lnTo>
                    <a:lnTo>
                      <a:pt x="7064" y="3939"/>
                    </a:lnTo>
                    <a:lnTo>
                      <a:pt x="6008" y="3776"/>
                    </a:lnTo>
                    <a:lnTo>
                      <a:pt x="4994" y="3533"/>
                    </a:lnTo>
                    <a:lnTo>
                      <a:pt x="4994" y="3533"/>
                    </a:lnTo>
                    <a:lnTo>
                      <a:pt x="4263" y="3248"/>
                    </a:lnTo>
                    <a:lnTo>
                      <a:pt x="3532" y="2964"/>
                    </a:lnTo>
                    <a:lnTo>
                      <a:pt x="2842" y="2599"/>
                    </a:lnTo>
                    <a:lnTo>
                      <a:pt x="2193" y="2152"/>
                    </a:lnTo>
                    <a:lnTo>
                      <a:pt x="1543" y="1706"/>
                    </a:lnTo>
                    <a:lnTo>
                      <a:pt x="975" y="1178"/>
                    </a:lnTo>
                    <a:lnTo>
                      <a:pt x="447" y="610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16" name="Google Shape;1316;p52"/>
              <p:cNvSpPr/>
              <p:nvPr/>
            </p:nvSpPr>
            <p:spPr>
              <a:xfrm rot="2700000">
                <a:off x="7621976" y="921635"/>
                <a:ext cx="193505" cy="150840"/>
              </a:xfrm>
              <a:custGeom>
                <a:avLst/>
                <a:gdLst/>
                <a:ahLst/>
                <a:cxnLst/>
                <a:rect l="l" t="t" r="r" b="b"/>
                <a:pathLst>
                  <a:path w="5887" h="4589" extrusionOk="0">
                    <a:moveTo>
                      <a:pt x="2476" y="1"/>
                    </a:moveTo>
                    <a:lnTo>
                      <a:pt x="1908" y="41"/>
                    </a:lnTo>
                    <a:lnTo>
                      <a:pt x="1543" y="82"/>
                    </a:lnTo>
                    <a:lnTo>
                      <a:pt x="1218" y="163"/>
                    </a:lnTo>
                    <a:lnTo>
                      <a:pt x="934" y="285"/>
                    </a:lnTo>
                    <a:lnTo>
                      <a:pt x="650" y="447"/>
                    </a:lnTo>
                    <a:lnTo>
                      <a:pt x="447" y="650"/>
                    </a:lnTo>
                    <a:lnTo>
                      <a:pt x="244" y="894"/>
                    </a:lnTo>
                    <a:lnTo>
                      <a:pt x="122" y="1219"/>
                    </a:lnTo>
                    <a:lnTo>
                      <a:pt x="41" y="1584"/>
                    </a:lnTo>
                    <a:lnTo>
                      <a:pt x="0" y="1828"/>
                    </a:lnTo>
                    <a:lnTo>
                      <a:pt x="0" y="2112"/>
                    </a:lnTo>
                    <a:lnTo>
                      <a:pt x="41" y="2396"/>
                    </a:lnTo>
                    <a:lnTo>
                      <a:pt x="81" y="2721"/>
                    </a:lnTo>
                    <a:lnTo>
                      <a:pt x="163" y="3005"/>
                    </a:lnTo>
                    <a:lnTo>
                      <a:pt x="284" y="3249"/>
                    </a:lnTo>
                    <a:lnTo>
                      <a:pt x="406" y="3492"/>
                    </a:lnTo>
                    <a:lnTo>
                      <a:pt x="609" y="3695"/>
                    </a:lnTo>
                    <a:lnTo>
                      <a:pt x="771" y="3857"/>
                    </a:lnTo>
                    <a:lnTo>
                      <a:pt x="974" y="3979"/>
                    </a:lnTo>
                    <a:lnTo>
                      <a:pt x="1421" y="4182"/>
                    </a:lnTo>
                    <a:lnTo>
                      <a:pt x="1868" y="4304"/>
                    </a:lnTo>
                    <a:lnTo>
                      <a:pt x="2355" y="4426"/>
                    </a:lnTo>
                    <a:lnTo>
                      <a:pt x="3126" y="4548"/>
                    </a:lnTo>
                    <a:lnTo>
                      <a:pt x="3532" y="4588"/>
                    </a:lnTo>
                    <a:lnTo>
                      <a:pt x="3938" y="4548"/>
                    </a:lnTo>
                    <a:lnTo>
                      <a:pt x="4344" y="4507"/>
                    </a:lnTo>
                    <a:lnTo>
                      <a:pt x="4709" y="4385"/>
                    </a:lnTo>
                    <a:lnTo>
                      <a:pt x="5075" y="4182"/>
                    </a:lnTo>
                    <a:lnTo>
                      <a:pt x="5399" y="3939"/>
                    </a:lnTo>
                    <a:lnTo>
                      <a:pt x="5562" y="3695"/>
                    </a:lnTo>
                    <a:lnTo>
                      <a:pt x="5684" y="3451"/>
                    </a:lnTo>
                    <a:lnTo>
                      <a:pt x="5805" y="3208"/>
                    </a:lnTo>
                    <a:lnTo>
                      <a:pt x="5846" y="2924"/>
                    </a:lnTo>
                    <a:lnTo>
                      <a:pt x="5886" y="2640"/>
                    </a:lnTo>
                    <a:lnTo>
                      <a:pt x="5846" y="2355"/>
                    </a:lnTo>
                    <a:lnTo>
                      <a:pt x="5805" y="2071"/>
                    </a:lnTo>
                    <a:lnTo>
                      <a:pt x="5724" y="1787"/>
                    </a:lnTo>
                    <a:lnTo>
                      <a:pt x="5602" y="1544"/>
                    </a:lnTo>
                    <a:lnTo>
                      <a:pt x="5440" y="1300"/>
                    </a:lnTo>
                    <a:lnTo>
                      <a:pt x="5278" y="1097"/>
                    </a:lnTo>
                    <a:lnTo>
                      <a:pt x="5075" y="894"/>
                    </a:lnTo>
                    <a:lnTo>
                      <a:pt x="4831" y="732"/>
                    </a:lnTo>
                    <a:lnTo>
                      <a:pt x="4628" y="569"/>
                    </a:lnTo>
                    <a:lnTo>
                      <a:pt x="4384" y="407"/>
                    </a:lnTo>
                    <a:lnTo>
                      <a:pt x="4100" y="285"/>
                    </a:lnTo>
                    <a:lnTo>
                      <a:pt x="3573" y="123"/>
                    </a:lnTo>
                    <a:lnTo>
                      <a:pt x="3004" y="41"/>
                    </a:lnTo>
                    <a:lnTo>
                      <a:pt x="247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1317" name="Google Shape;1317;p52"/>
          <p:cNvGrpSpPr/>
          <p:nvPr/>
        </p:nvGrpSpPr>
        <p:grpSpPr>
          <a:xfrm rot="4586198">
            <a:off x="-803074" y="3292408"/>
            <a:ext cx="2095782" cy="3355229"/>
            <a:chOff x="6172975" y="3675075"/>
            <a:chExt cx="895925" cy="1434325"/>
          </a:xfrm>
        </p:grpSpPr>
        <p:sp>
          <p:nvSpPr>
            <p:cNvPr id="1318" name="Google Shape;1318;p52"/>
            <p:cNvSpPr/>
            <p:nvPr/>
          </p:nvSpPr>
          <p:spPr>
            <a:xfrm>
              <a:off x="6172975" y="3675075"/>
              <a:ext cx="895925" cy="1434325"/>
            </a:xfrm>
            <a:custGeom>
              <a:avLst/>
              <a:gdLst/>
              <a:ahLst/>
              <a:cxnLst/>
              <a:rect l="l" t="t" r="r" b="b"/>
              <a:pathLst>
                <a:path w="35837" h="57373" extrusionOk="0">
                  <a:moveTo>
                    <a:pt x="29057" y="855"/>
                  </a:moveTo>
                  <a:lnTo>
                    <a:pt x="29627" y="912"/>
                  </a:lnTo>
                  <a:lnTo>
                    <a:pt x="30197" y="969"/>
                  </a:lnTo>
                  <a:lnTo>
                    <a:pt x="30709" y="1140"/>
                  </a:lnTo>
                  <a:lnTo>
                    <a:pt x="31222" y="1367"/>
                  </a:lnTo>
                  <a:lnTo>
                    <a:pt x="31792" y="1652"/>
                  </a:lnTo>
                  <a:lnTo>
                    <a:pt x="32248" y="2051"/>
                  </a:lnTo>
                  <a:lnTo>
                    <a:pt x="32703" y="2450"/>
                  </a:lnTo>
                  <a:lnTo>
                    <a:pt x="33102" y="2963"/>
                  </a:lnTo>
                  <a:lnTo>
                    <a:pt x="33501" y="3532"/>
                  </a:lnTo>
                  <a:lnTo>
                    <a:pt x="33786" y="4102"/>
                  </a:lnTo>
                  <a:lnTo>
                    <a:pt x="34071" y="4786"/>
                  </a:lnTo>
                  <a:lnTo>
                    <a:pt x="34299" y="5526"/>
                  </a:lnTo>
                  <a:lnTo>
                    <a:pt x="34527" y="6324"/>
                  </a:lnTo>
                  <a:lnTo>
                    <a:pt x="34698" y="7122"/>
                  </a:lnTo>
                  <a:lnTo>
                    <a:pt x="34811" y="7976"/>
                  </a:lnTo>
                  <a:lnTo>
                    <a:pt x="34925" y="8945"/>
                  </a:lnTo>
                  <a:lnTo>
                    <a:pt x="34925" y="9913"/>
                  </a:lnTo>
                  <a:lnTo>
                    <a:pt x="34925" y="10882"/>
                  </a:lnTo>
                  <a:lnTo>
                    <a:pt x="34925" y="11965"/>
                  </a:lnTo>
                  <a:lnTo>
                    <a:pt x="34811" y="13047"/>
                  </a:lnTo>
                  <a:lnTo>
                    <a:pt x="34755" y="14130"/>
                  </a:lnTo>
                  <a:lnTo>
                    <a:pt x="34584" y="15326"/>
                  </a:lnTo>
                  <a:lnTo>
                    <a:pt x="34185" y="17719"/>
                  </a:lnTo>
                  <a:lnTo>
                    <a:pt x="33615" y="20226"/>
                  </a:lnTo>
                  <a:lnTo>
                    <a:pt x="32874" y="22847"/>
                  </a:lnTo>
                  <a:lnTo>
                    <a:pt x="32020" y="25524"/>
                  </a:lnTo>
                  <a:lnTo>
                    <a:pt x="30994" y="28259"/>
                  </a:lnTo>
                  <a:lnTo>
                    <a:pt x="29855" y="31051"/>
                  </a:lnTo>
                  <a:lnTo>
                    <a:pt x="28544" y="33843"/>
                  </a:lnTo>
                  <a:lnTo>
                    <a:pt x="27120" y="36577"/>
                  </a:lnTo>
                  <a:lnTo>
                    <a:pt x="25696" y="39198"/>
                  </a:lnTo>
                  <a:lnTo>
                    <a:pt x="24157" y="41648"/>
                  </a:lnTo>
                  <a:lnTo>
                    <a:pt x="22562" y="43984"/>
                  </a:lnTo>
                  <a:lnTo>
                    <a:pt x="20910" y="46206"/>
                  </a:lnTo>
                  <a:lnTo>
                    <a:pt x="19258" y="48200"/>
                  </a:lnTo>
                  <a:lnTo>
                    <a:pt x="18403" y="49169"/>
                  </a:lnTo>
                  <a:lnTo>
                    <a:pt x="17548" y="50080"/>
                  </a:lnTo>
                  <a:lnTo>
                    <a:pt x="16694" y="50935"/>
                  </a:lnTo>
                  <a:lnTo>
                    <a:pt x="15839" y="51732"/>
                  </a:lnTo>
                  <a:lnTo>
                    <a:pt x="14985" y="52473"/>
                  </a:lnTo>
                  <a:lnTo>
                    <a:pt x="14187" y="53157"/>
                  </a:lnTo>
                  <a:lnTo>
                    <a:pt x="13389" y="53783"/>
                  </a:lnTo>
                  <a:lnTo>
                    <a:pt x="12592" y="54353"/>
                  </a:lnTo>
                  <a:lnTo>
                    <a:pt x="11794" y="54809"/>
                  </a:lnTo>
                  <a:lnTo>
                    <a:pt x="11053" y="55265"/>
                  </a:lnTo>
                  <a:lnTo>
                    <a:pt x="10313" y="55607"/>
                  </a:lnTo>
                  <a:lnTo>
                    <a:pt x="9572" y="55948"/>
                  </a:lnTo>
                  <a:lnTo>
                    <a:pt x="8888" y="56176"/>
                  </a:lnTo>
                  <a:lnTo>
                    <a:pt x="8205" y="56347"/>
                  </a:lnTo>
                  <a:lnTo>
                    <a:pt x="7521" y="56461"/>
                  </a:lnTo>
                  <a:lnTo>
                    <a:pt x="6268" y="56461"/>
                  </a:lnTo>
                  <a:lnTo>
                    <a:pt x="5698" y="56404"/>
                  </a:lnTo>
                  <a:lnTo>
                    <a:pt x="5128" y="56233"/>
                  </a:lnTo>
                  <a:lnTo>
                    <a:pt x="4558" y="56005"/>
                  </a:lnTo>
                  <a:lnTo>
                    <a:pt x="4046" y="55720"/>
                  </a:lnTo>
                  <a:lnTo>
                    <a:pt x="3590" y="55322"/>
                  </a:lnTo>
                  <a:lnTo>
                    <a:pt x="3134" y="54923"/>
                  </a:lnTo>
                  <a:lnTo>
                    <a:pt x="2735" y="54410"/>
                  </a:lnTo>
                  <a:lnTo>
                    <a:pt x="2336" y="53840"/>
                  </a:lnTo>
                  <a:lnTo>
                    <a:pt x="2052" y="53214"/>
                  </a:lnTo>
                  <a:lnTo>
                    <a:pt x="1767" y="52587"/>
                  </a:lnTo>
                  <a:lnTo>
                    <a:pt x="1482" y="51846"/>
                  </a:lnTo>
                  <a:lnTo>
                    <a:pt x="1311" y="51049"/>
                  </a:lnTo>
                  <a:lnTo>
                    <a:pt x="1140" y="50251"/>
                  </a:lnTo>
                  <a:lnTo>
                    <a:pt x="1026" y="49339"/>
                  </a:lnTo>
                  <a:lnTo>
                    <a:pt x="912" y="48428"/>
                  </a:lnTo>
                  <a:lnTo>
                    <a:pt x="912" y="47459"/>
                  </a:lnTo>
                  <a:lnTo>
                    <a:pt x="855" y="46491"/>
                  </a:lnTo>
                  <a:lnTo>
                    <a:pt x="912" y="45408"/>
                  </a:lnTo>
                  <a:lnTo>
                    <a:pt x="969" y="44326"/>
                  </a:lnTo>
                  <a:lnTo>
                    <a:pt x="1083" y="43186"/>
                  </a:lnTo>
                  <a:lnTo>
                    <a:pt x="1254" y="42047"/>
                  </a:lnTo>
                  <a:lnTo>
                    <a:pt x="1653" y="39654"/>
                  </a:lnTo>
                  <a:lnTo>
                    <a:pt x="2222" y="37147"/>
                  </a:lnTo>
                  <a:lnTo>
                    <a:pt x="2963" y="34526"/>
                  </a:lnTo>
                  <a:lnTo>
                    <a:pt x="3818" y="31848"/>
                  </a:lnTo>
                  <a:lnTo>
                    <a:pt x="4843" y="29114"/>
                  </a:lnTo>
                  <a:lnTo>
                    <a:pt x="5983" y="26322"/>
                  </a:lnTo>
                  <a:lnTo>
                    <a:pt x="7293" y="23530"/>
                  </a:lnTo>
                  <a:lnTo>
                    <a:pt x="8547" y="21080"/>
                  </a:lnTo>
                  <a:lnTo>
                    <a:pt x="9857" y="18687"/>
                  </a:lnTo>
                  <a:lnTo>
                    <a:pt x="11224" y="16465"/>
                  </a:lnTo>
                  <a:lnTo>
                    <a:pt x="12592" y="14357"/>
                  </a:lnTo>
                  <a:lnTo>
                    <a:pt x="14016" y="12363"/>
                  </a:lnTo>
                  <a:lnTo>
                    <a:pt x="15440" y="10483"/>
                  </a:lnTo>
                  <a:lnTo>
                    <a:pt x="16865" y="8774"/>
                  </a:lnTo>
                  <a:lnTo>
                    <a:pt x="18346" y="7179"/>
                  </a:lnTo>
                  <a:lnTo>
                    <a:pt x="19770" y="5754"/>
                  </a:lnTo>
                  <a:lnTo>
                    <a:pt x="21195" y="4501"/>
                  </a:lnTo>
                  <a:lnTo>
                    <a:pt x="22619" y="3418"/>
                  </a:lnTo>
                  <a:lnTo>
                    <a:pt x="23986" y="2507"/>
                  </a:lnTo>
                  <a:lnTo>
                    <a:pt x="24670" y="2165"/>
                  </a:lnTo>
                  <a:lnTo>
                    <a:pt x="25297" y="1823"/>
                  </a:lnTo>
                  <a:lnTo>
                    <a:pt x="25981" y="1538"/>
                  </a:lnTo>
                  <a:lnTo>
                    <a:pt x="26607" y="1310"/>
                  </a:lnTo>
                  <a:lnTo>
                    <a:pt x="27234" y="1083"/>
                  </a:lnTo>
                  <a:lnTo>
                    <a:pt x="27861" y="969"/>
                  </a:lnTo>
                  <a:lnTo>
                    <a:pt x="28430" y="912"/>
                  </a:lnTo>
                  <a:lnTo>
                    <a:pt x="29057" y="855"/>
                  </a:lnTo>
                  <a:close/>
                  <a:moveTo>
                    <a:pt x="29000" y="0"/>
                  </a:moveTo>
                  <a:lnTo>
                    <a:pt x="28316" y="57"/>
                  </a:lnTo>
                  <a:lnTo>
                    <a:pt x="27576" y="171"/>
                  </a:lnTo>
                  <a:lnTo>
                    <a:pt x="26835" y="342"/>
                  </a:lnTo>
                  <a:lnTo>
                    <a:pt x="26094" y="570"/>
                  </a:lnTo>
                  <a:lnTo>
                    <a:pt x="25297" y="855"/>
                  </a:lnTo>
                  <a:lnTo>
                    <a:pt x="24499" y="1253"/>
                  </a:lnTo>
                  <a:lnTo>
                    <a:pt x="23702" y="1709"/>
                  </a:lnTo>
                  <a:lnTo>
                    <a:pt x="22904" y="2165"/>
                  </a:lnTo>
                  <a:lnTo>
                    <a:pt x="22049" y="2735"/>
                  </a:lnTo>
                  <a:lnTo>
                    <a:pt x="21252" y="3361"/>
                  </a:lnTo>
                  <a:lnTo>
                    <a:pt x="20397" y="4045"/>
                  </a:lnTo>
                  <a:lnTo>
                    <a:pt x="19543" y="4786"/>
                  </a:lnTo>
                  <a:lnTo>
                    <a:pt x="18688" y="5583"/>
                  </a:lnTo>
                  <a:lnTo>
                    <a:pt x="17833" y="6381"/>
                  </a:lnTo>
                  <a:lnTo>
                    <a:pt x="16979" y="7293"/>
                  </a:lnTo>
                  <a:lnTo>
                    <a:pt x="16181" y="8261"/>
                  </a:lnTo>
                  <a:lnTo>
                    <a:pt x="14472" y="10255"/>
                  </a:lnTo>
                  <a:lnTo>
                    <a:pt x="12763" y="12534"/>
                  </a:lnTo>
                  <a:lnTo>
                    <a:pt x="11167" y="14927"/>
                  </a:lnTo>
                  <a:lnTo>
                    <a:pt x="9515" y="17491"/>
                  </a:lnTo>
                  <a:lnTo>
                    <a:pt x="7977" y="20226"/>
                  </a:lnTo>
                  <a:lnTo>
                    <a:pt x="6496" y="23131"/>
                  </a:lnTo>
                  <a:lnTo>
                    <a:pt x="5128" y="26037"/>
                  </a:lnTo>
                  <a:lnTo>
                    <a:pt x="3932" y="28943"/>
                  </a:lnTo>
                  <a:lnTo>
                    <a:pt x="2906" y="31791"/>
                  </a:lnTo>
                  <a:lnTo>
                    <a:pt x="1995" y="34583"/>
                  </a:lnTo>
                  <a:lnTo>
                    <a:pt x="1311" y="37261"/>
                  </a:lnTo>
                  <a:lnTo>
                    <a:pt x="741" y="39882"/>
                  </a:lnTo>
                  <a:lnTo>
                    <a:pt x="513" y="41135"/>
                  </a:lnTo>
                  <a:lnTo>
                    <a:pt x="342" y="42332"/>
                  </a:lnTo>
                  <a:lnTo>
                    <a:pt x="171" y="43528"/>
                  </a:lnTo>
                  <a:lnTo>
                    <a:pt x="57" y="44668"/>
                  </a:lnTo>
                  <a:lnTo>
                    <a:pt x="1" y="45807"/>
                  </a:lnTo>
                  <a:lnTo>
                    <a:pt x="1" y="46890"/>
                  </a:lnTo>
                  <a:lnTo>
                    <a:pt x="57" y="47915"/>
                  </a:lnTo>
                  <a:lnTo>
                    <a:pt x="114" y="48941"/>
                  </a:lnTo>
                  <a:lnTo>
                    <a:pt x="228" y="49852"/>
                  </a:lnTo>
                  <a:lnTo>
                    <a:pt x="342" y="50764"/>
                  </a:lnTo>
                  <a:lnTo>
                    <a:pt x="570" y="51618"/>
                  </a:lnTo>
                  <a:lnTo>
                    <a:pt x="798" y="52416"/>
                  </a:lnTo>
                  <a:lnTo>
                    <a:pt x="1083" y="53157"/>
                  </a:lnTo>
                  <a:lnTo>
                    <a:pt x="1368" y="53897"/>
                  </a:lnTo>
                  <a:lnTo>
                    <a:pt x="1767" y="54524"/>
                  </a:lnTo>
                  <a:lnTo>
                    <a:pt x="2166" y="55094"/>
                  </a:lnTo>
                  <a:lnTo>
                    <a:pt x="2621" y="55607"/>
                  </a:lnTo>
                  <a:lnTo>
                    <a:pt x="3077" y="56062"/>
                  </a:lnTo>
                  <a:lnTo>
                    <a:pt x="3647" y="56461"/>
                  </a:lnTo>
                  <a:lnTo>
                    <a:pt x="4217" y="56803"/>
                  </a:lnTo>
                  <a:lnTo>
                    <a:pt x="4786" y="57031"/>
                  </a:lnTo>
                  <a:lnTo>
                    <a:pt x="5413" y="57202"/>
                  </a:lnTo>
                  <a:lnTo>
                    <a:pt x="6097" y="57316"/>
                  </a:lnTo>
                  <a:lnTo>
                    <a:pt x="6723" y="57373"/>
                  </a:lnTo>
                  <a:lnTo>
                    <a:pt x="7293" y="57316"/>
                  </a:lnTo>
                  <a:lnTo>
                    <a:pt x="7806" y="57259"/>
                  </a:lnTo>
                  <a:lnTo>
                    <a:pt x="8376" y="57202"/>
                  </a:lnTo>
                  <a:lnTo>
                    <a:pt x="8945" y="57031"/>
                  </a:lnTo>
                  <a:lnTo>
                    <a:pt x="10085" y="56632"/>
                  </a:lnTo>
                  <a:lnTo>
                    <a:pt x="11281" y="56119"/>
                  </a:lnTo>
                  <a:lnTo>
                    <a:pt x="12535" y="55379"/>
                  </a:lnTo>
                  <a:lnTo>
                    <a:pt x="13788" y="54524"/>
                  </a:lnTo>
                  <a:lnTo>
                    <a:pt x="15099" y="53555"/>
                  </a:lnTo>
                  <a:lnTo>
                    <a:pt x="16409" y="52416"/>
                  </a:lnTo>
                  <a:lnTo>
                    <a:pt x="17321" y="51561"/>
                  </a:lnTo>
                  <a:lnTo>
                    <a:pt x="18175" y="50707"/>
                  </a:lnTo>
                  <a:lnTo>
                    <a:pt x="19030" y="49795"/>
                  </a:lnTo>
                  <a:lnTo>
                    <a:pt x="19884" y="48827"/>
                  </a:lnTo>
                  <a:lnTo>
                    <a:pt x="21594" y="46776"/>
                  </a:lnTo>
                  <a:lnTo>
                    <a:pt x="23246" y="44497"/>
                  </a:lnTo>
                  <a:lnTo>
                    <a:pt x="24898" y="42161"/>
                  </a:lnTo>
                  <a:lnTo>
                    <a:pt x="26436" y="39597"/>
                  </a:lnTo>
                  <a:lnTo>
                    <a:pt x="27918" y="36976"/>
                  </a:lnTo>
                  <a:lnTo>
                    <a:pt x="29342" y="34241"/>
                  </a:lnTo>
                  <a:lnTo>
                    <a:pt x="30652" y="31279"/>
                  </a:lnTo>
                  <a:lnTo>
                    <a:pt x="31906" y="28373"/>
                  </a:lnTo>
                  <a:lnTo>
                    <a:pt x="32931" y="25524"/>
                  </a:lnTo>
                  <a:lnTo>
                    <a:pt x="33843" y="22790"/>
                  </a:lnTo>
                  <a:lnTo>
                    <a:pt x="34527" y="20055"/>
                  </a:lnTo>
                  <a:lnTo>
                    <a:pt x="35096" y="17491"/>
                  </a:lnTo>
                  <a:lnTo>
                    <a:pt x="35324" y="16238"/>
                  </a:lnTo>
                  <a:lnTo>
                    <a:pt x="35495" y="14984"/>
                  </a:lnTo>
                  <a:lnTo>
                    <a:pt x="35666" y="13845"/>
                  </a:lnTo>
                  <a:lnTo>
                    <a:pt x="35723" y="12648"/>
                  </a:lnTo>
                  <a:lnTo>
                    <a:pt x="35780" y="11566"/>
                  </a:lnTo>
                  <a:lnTo>
                    <a:pt x="35837" y="10483"/>
                  </a:lnTo>
                  <a:lnTo>
                    <a:pt x="35780" y="9458"/>
                  </a:lnTo>
                  <a:lnTo>
                    <a:pt x="35723" y="8432"/>
                  </a:lnTo>
                  <a:lnTo>
                    <a:pt x="35609" y="7521"/>
                  </a:lnTo>
                  <a:lnTo>
                    <a:pt x="35495" y="6609"/>
                  </a:lnTo>
                  <a:lnTo>
                    <a:pt x="35267" y="5754"/>
                  </a:lnTo>
                  <a:lnTo>
                    <a:pt x="35039" y="4957"/>
                  </a:lnTo>
                  <a:lnTo>
                    <a:pt x="34755" y="4159"/>
                  </a:lnTo>
                  <a:lnTo>
                    <a:pt x="34470" y="3475"/>
                  </a:lnTo>
                  <a:lnTo>
                    <a:pt x="34071" y="2849"/>
                  </a:lnTo>
                  <a:lnTo>
                    <a:pt x="33672" y="2279"/>
                  </a:lnTo>
                  <a:lnTo>
                    <a:pt x="33216" y="1766"/>
                  </a:lnTo>
                  <a:lnTo>
                    <a:pt x="32760" y="1310"/>
                  </a:lnTo>
                  <a:lnTo>
                    <a:pt x="32191" y="912"/>
                  </a:lnTo>
                  <a:lnTo>
                    <a:pt x="31621" y="570"/>
                  </a:lnTo>
                  <a:lnTo>
                    <a:pt x="30994" y="342"/>
                  </a:lnTo>
                  <a:lnTo>
                    <a:pt x="30368" y="114"/>
                  </a:lnTo>
                  <a:lnTo>
                    <a:pt x="29741" y="57"/>
                  </a:lnTo>
                  <a:lnTo>
                    <a:pt x="2900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19" name="Google Shape;1319;p52"/>
            <p:cNvSpPr/>
            <p:nvPr/>
          </p:nvSpPr>
          <p:spPr>
            <a:xfrm>
              <a:off x="6232800" y="3769075"/>
              <a:ext cx="777725" cy="1246325"/>
            </a:xfrm>
            <a:custGeom>
              <a:avLst/>
              <a:gdLst/>
              <a:ahLst/>
              <a:cxnLst/>
              <a:rect l="l" t="t" r="r" b="b"/>
              <a:pathLst>
                <a:path w="31109" h="49853" extrusionOk="0">
                  <a:moveTo>
                    <a:pt x="25696" y="912"/>
                  </a:moveTo>
                  <a:lnTo>
                    <a:pt x="26151" y="969"/>
                  </a:lnTo>
                  <a:lnTo>
                    <a:pt x="26607" y="1140"/>
                  </a:lnTo>
                  <a:lnTo>
                    <a:pt x="27063" y="1311"/>
                  </a:lnTo>
                  <a:lnTo>
                    <a:pt x="27519" y="1539"/>
                  </a:lnTo>
                  <a:lnTo>
                    <a:pt x="27918" y="1880"/>
                  </a:lnTo>
                  <a:lnTo>
                    <a:pt x="28316" y="2222"/>
                  </a:lnTo>
                  <a:lnTo>
                    <a:pt x="28658" y="2678"/>
                  </a:lnTo>
                  <a:lnTo>
                    <a:pt x="28943" y="3134"/>
                  </a:lnTo>
                  <a:lnTo>
                    <a:pt x="29228" y="3704"/>
                  </a:lnTo>
                  <a:lnTo>
                    <a:pt x="29513" y="4273"/>
                  </a:lnTo>
                  <a:lnTo>
                    <a:pt x="29684" y="4900"/>
                  </a:lnTo>
                  <a:lnTo>
                    <a:pt x="29855" y="5584"/>
                  </a:lnTo>
                  <a:lnTo>
                    <a:pt x="30026" y="6267"/>
                  </a:lnTo>
                  <a:lnTo>
                    <a:pt x="30140" y="7008"/>
                  </a:lnTo>
                  <a:lnTo>
                    <a:pt x="30197" y="7806"/>
                  </a:lnTo>
                  <a:lnTo>
                    <a:pt x="30253" y="8660"/>
                  </a:lnTo>
                  <a:lnTo>
                    <a:pt x="30253" y="9515"/>
                  </a:lnTo>
                  <a:lnTo>
                    <a:pt x="30140" y="11395"/>
                  </a:lnTo>
                  <a:lnTo>
                    <a:pt x="29912" y="13332"/>
                  </a:lnTo>
                  <a:lnTo>
                    <a:pt x="29570" y="15440"/>
                  </a:lnTo>
                  <a:lnTo>
                    <a:pt x="29057" y="17605"/>
                  </a:lnTo>
                  <a:lnTo>
                    <a:pt x="28430" y="19827"/>
                  </a:lnTo>
                  <a:lnTo>
                    <a:pt x="27690" y="22163"/>
                  </a:lnTo>
                  <a:lnTo>
                    <a:pt x="26778" y="24556"/>
                  </a:lnTo>
                  <a:lnTo>
                    <a:pt x="25810" y="26949"/>
                  </a:lnTo>
                  <a:lnTo>
                    <a:pt x="24670" y="29399"/>
                  </a:lnTo>
                  <a:lnTo>
                    <a:pt x="23474" y="31735"/>
                  </a:lnTo>
                  <a:lnTo>
                    <a:pt x="22220" y="33957"/>
                  </a:lnTo>
                  <a:lnTo>
                    <a:pt x="20853" y="36122"/>
                  </a:lnTo>
                  <a:lnTo>
                    <a:pt x="19485" y="38173"/>
                  </a:lnTo>
                  <a:lnTo>
                    <a:pt x="18118" y="40053"/>
                  </a:lnTo>
                  <a:lnTo>
                    <a:pt x="16637" y="41819"/>
                  </a:lnTo>
                  <a:lnTo>
                    <a:pt x="15155" y="43414"/>
                  </a:lnTo>
                  <a:lnTo>
                    <a:pt x="13674" y="44896"/>
                  </a:lnTo>
                  <a:lnTo>
                    <a:pt x="12250" y="46092"/>
                  </a:lnTo>
                  <a:lnTo>
                    <a:pt x="11566" y="46605"/>
                  </a:lnTo>
                  <a:lnTo>
                    <a:pt x="10882" y="47061"/>
                  </a:lnTo>
                  <a:lnTo>
                    <a:pt x="10199" y="47517"/>
                  </a:lnTo>
                  <a:lnTo>
                    <a:pt x="9572" y="47858"/>
                  </a:lnTo>
                  <a:lnTo>
                    <a:pt x="8945" y="48200"/>
                  </a:lnTo>
                  <a:lnTo>
                    <a:pt x="8262" y="48428"/>
                  </a:lnTo>
                  <a:lnTo>
                    <a:pt x="7692" y="48656"/>
                  </a:lnTo>
                  <a:lnTo>
                    <a:pt x="7065" y="48827"/>
                  </a:lnTo>
                  <a:lnTo>
                    <a:pt x="6495" y="48884"/>
                  </a:lnTo>
                  <a:lnTo>
                    <a:pt x="5983" y="48941"/>
                  </a:lnTo>
                  <a:lnTo>
                    <a:pt x="5413" y="48941"/>
                  </a:lnTo>
                  <a:lnTo>
                    <a:pt x="4900" y="48884"/>
                  </a:lnTo>
                  <a:lnTo>
                    <a:pt x="4444" y="48713"/>
                  </a:lnTo>
                  <a:lnTo>
                    <a:pt x="3989" y="48542"/>
                  </a:lnTo>
                  <a:lnTo>
                    <a:pt x="3590" y="48314"/>
                  </a:lnTo>
                  <a:lnTo>
                    <a:pt x="3191" y="48029"/>
                  </a:lnTo>
                  <a:lnTo>
                    <a:pt x="2792" y="47630"/>
                  </a:lnTo>
                  <a:lnTo>
                    <a:pt x="2450" y="47232"/>
                  </a:lnTo>
                  <a:lnTo>
                    <a:pt x="2165" y="46776"/>
                  </a:lnTo>
                  <a:lnTo>
                    <a:pt x="1881" y="46263"/>
                  </a:lnTo>
                  <a:lnTo>
                    <a:pt x="1653" y="45693"/>
                  </a:lnTo>
                  <a:lnTo>
                    <a:pt x="1425" y="45124"/>
                  </a:lnTo>
                  <a:lnTo>
                    <a:pt x="1254" y="44440"/>
                  </a:lnTo>
                  <a:lnTo>
                    <a:pt x="1083" y="43756"/>
                  </a:lnTo>
                  <a:lnTo>
                    <a:pt x="969" y="43016"/>
                  </a:lnTo>
                  <a:lnTo>
                    <a:pt x="912" y="42218"/>
                  </a:lnTo>
                  <a:lnTo>
                    <a:pt x="855" y="41363"/>
                  </a:lnTo>
                  <a:lnTo>
                    <a:pt x="855" y="40509"/>
                  </a:lnTo>
                  <a:lnTo>
                    <a:pt x="912" y="38629"/>
                  </a:lnTo>
                  <a:lnTo>
                    <a:pt x="1140" y="36578"/>
                  </a:lnTo>
                  <a:lnTo>
                    <a:pt x="1539" y="34413"/>
                  </a:lnTo>
                  <a:lnTo>
                    <a:pt x="1994" y="32191"/>
                  </a:lnTo>
                  <a:lnTo>
                    <a:pt x="2621" y="29912"/>
                  </a:lnTo>
                  <a:lnTo>
                    <a:pt x="3419" y="27576"/>
                  </a:lnTo>
                  <a:lnTo>
                    <a:pt x="4273" y="25240"/>
                  </a:lnTo>
                  <a:lnTo>
                    <a:pt x="5242" y="22847"/>
                  </a:lnTo>
                  <a:lnTo>
                    <a:pt x="6381" y="20454"/>
                  </a:lnTo>
                  <a:lnTo>
                    <a:pt x="7578" y="18118"/>
                  </a:lnTo>
                  <a:lnTo>
                    <a:pt x="8831" y="15839"/>
                  </a:lnTo>
                  <a:lnTo>
                    <a:pt x="10142" y="13731"/>
                  </a:lnTo>
                  <a:lnTo>
                    <a:pt x="11566" y="11680"/>
                  </a:lnTo>
                  <a:lnTo>
                    <a:pt x="12933" y="9800"/>
                  </a:lnTo>
                  <a:lnTo>
                    <a:pt x="14415" y="8034"/>
                  </a:lnTo>
                  <a:lnTo>
                    <a:pt x="15896" y="6438"/>
                  </a:lnTo>
                  <a:lnTo>
                    <a:pt x="17377" y="4957"/>
                  </a:lnTo>
                  <a:lnTo>
                    <a:pt x="18460" y="4045"/>
                  </a:lnTo>
                  <a:lnTo>
                    <a:pt x="19485" y="3191"/>
                  </a:lnTo>
                  <a:lnTo>
                    <a:pt x="20568" y="2507"/>
                  </a:lnTo>
                  <a:lnTo>
                    <a:pt x="21593" y="1937"/>
                  </a:lnTo>
                  <a:lnTo>
                    <a:pt x="22562" y="1482"/>
                  </a:lnTo>
                  <a:lnTo>
                    <a:pt x="23474" y="1140"/>
                  </a:lnTo>
                  <a:lnTo>
                    <a:pt x="24385" y="969"/>
                  </a:lnTo>
                  <a:lnTo>
                    <a:pt x="25240" y="912"/>
                  </a:lnTo>
                  <a:close/>
                  <a:moveTo>
                    <a:pt x="25183" y="0"/>
                  </a:moveTo>
                  <a:lnTo>
                    <a:pt x="24613" y="57"/>
                  </a:lnTo>
                  <a:lnTo>
                    <a:pt x="23986" y="114"/>
                  </a:lnTo>
                  <a:lnTo>
                    <a:pt x="23303" y="285"/>
                  </a:lnTo>
                  <a:lnTo>
                    <a:pt x="22619" y="513"/>
                  </a:lnTo>
                  <a:lnTo>
                    <a:pt x="21935" y="798"/>
                  </a:lnTo>
                  <a:lnTo>
                    <a:pt x="21252" y="1083"/>
                  </a:lnTo>
                  <a:lnTo>
                    <a:pt x="20511" y="1482"/>
                  </a:lnTo>
                  <a:lnTo>
                    <a:pt x="19827" y="1937"/>
                  </a:lnTo>
                  <a:lnTo>
                    <a:pt x="19087" y="2450"/>
                  </a:lnTo>
                  <a:lnTo>
                    <a:pt x="18289" y="3020"/>
                  </a:lnTo>
                  <a:lnTo>
                    <a:pt x="17548" y="3647"/>
                  </a:lnTo>
                  <a:lnTo>
                    <a:pt x="16751" y="4330"/>
                  </a:lnTo>
                  <a:lnTo>
                    <a:pt x="15269" y="5812"/>
                  </a:lnTo>
                  <a:lnTo>
                    <a:pt x="13731" y="7464"/>
                  </a:lnTo>
                  <a:lnTo>
                    <a:pt x="12307" y="9230"/>
                  </a:lnTo>
                  <a:lnTo>
                    <a:pt x="10825" y="11167"/>
                  </a:lnTo>
                  <a:lnTo>
                    <a:pt x="9458" y="13218"/>
                  </a:lnTo>
                  <a:lnTo>
                    <a:pt x="8091" y="15383"/>
                  </a:lnTo>
                  <a:lnTo>
                    <a:pt x="6837" y="17719"/>
                  </a:lnTo>
                  <a:lnTo>
                    <a:pt x="5584" y="20055"/>
                  </a:lnTo>
                  <a:lnTo>
                    <a:pt x="4444" y="22505"/>
                  </a:lnTo>
                  <a:lnTo>
                    <a:pt x="3476" y="24898"/>
                  </a:lnTo>
                  <a:lnTo>
                    <a:pt x="2564" y="27348"/>
                  </a:lnTo>
                  <a:lnTo>
                    <a:pt x="1824" y="29684"/>
                  </a:lnTo>
                  <a:lnTo>
                    <a:pt x="1140" y="32020"/>
                  </a:lnTo>
                  <a:lnTo>
                    <a:pt x="627" y="34299"/>
                  </a:lnTo>
                  <a:lnTo>
                    <a:pt x="285" y="36464"/>
                  </a:lnTo>
                  <a:lnTo>
                    <a:pt x="57" y="38572"/>
                  </a:lnTo>
                  <a:lnTo>
                    <a:pt x="0" y="39597"/>
                  </a:lnTo>
                  <a:lnTo>
                    <a:pt x="0" y="40623"/>
                  </a:lnTo>
                  <a:lnTo>
                    <a:pt x="0" y="41534"/>
                  </a:lnTo>
                  <a:lnTo>
                    <a:pt x="57" y="42446"/>
                  </a:lnTo>
                  <a:lnTo>
                    <a:pt x="171" y="43300"/>
                  </a:lnTo>
                  <a:lnTo>
                    <a:pt x="285" y="44098"/>
                  </a:lnTo>
                  <a:lnTo>
                    <a:pt x="456" y="44839"/>
                  </a:lnTo>
                  <a:lnTo>
                    <a:pt x="684" y="45579"/>
                  </a:lnTo>
                  <a:lnTo>
                    <a:pt x="912" y="46206"/>
                  </a:lnTo>
                  <a:lnTo>
                    <a:pt x="1197" y="46833"/>
                  </a:lnTo>
                  <a:lnTo>
                    <a:pt x="1482" y="47403"/>
                  </a:lnTo>
                  <a:lnTo>
                    <a:pt x="1824" y="47858"/>
                  </a:lnTo>
                  <a:lnTo>
                    <a:pt x="2222" y="48314"/>
                  </a:lnTo>
                  <a:lnTo>
                    <a:pt x="2678" y="48713"/>
                  </a:lnTo>
                  <a:lnTo>
                    <a:pt x="3134" y="49055"/>
                  </a:lnTo>
                  <a:lnTo>
                    <a:pt x="3590" y="49340"/>
                  </a:lnTo>
                  <a:lnTo>
                    <a:pt x="4159" y="49568"/>
                  </a:lnTo>
                  <a:lnTo>
                    <a:pt x="4672" y="49682"/>
                  </a:lnTo>
                  <a:lnTo>
                    <a:pt x="5242" y="49795"/>
                  </a:lnTo>
                  <a:lnTo>
                    <a:pt x="5869" y="49852"/>
                  </a:lnTo>
                  <a:lnTo>
                    <a:pt x="6780" y="49739"/>
                  </a:lnTo>
                  <a:lnTo>
                    <a:pt x="7749" y="49568"/>
                  </a:lnTo>
                  <a:lnTo>
                    <a:pt x="8774" y="49226"/>
                  </a:lnTo>
                  <a:lnTo>
                    <a:pt x="9800" y="48713"/>
                  </a:lnTo>
                  <a:lnTo>
                    <a:pt x="10882" y="48143"/>
                  </a:lnTo>
                  <a:lnTo>
                    <a:pt x="11965" y="47403"/>
                  </a:lnTo>
                  <a:lnTo>
                    <a:pt x="13104" y="46491"/>
                  </a:lnTo>
                  <a:lnTo>
                    <a:pt x="14301" y="45522"/>
                  </a:lnTo>
                  <a:lnTo>
                    <a:pt x="15782" y="44041"/>
                  </a:lnTo>
                  <a:lnTo>
                    <a:pt x="17263" y="42389"/>
                  </a:lnTo>
                  <a:lnTo>
                    <a:pt x="18745" y="40623"/>
                  </a:lnTo>
                  <a:lnTo>
                    <a:pt x="20226" y="38686"/>
                  </a:lnTo>
                  <a:lnTo>
                    <a:pt x="21593" y="36635"/>
                  </a:lnTo>
                  <a:lnTo>
                    <a:pt x="22961" y="34413"/>
                  </a:lnTo>
                  <a:lnTo>
                    <a:pt x="24214" y="32134"/>
                  </a:lnTo>
                  <a:lnTo>
                    <a:pt x="25468" y="29741"/>
                  </a:lnTo>
                  <a:lnTo>
                    <a:pt x="26664" y="27234"/>
                  </a:lnTo>
                  <a:lnTo>
                    <a:pt x="27690" y="24670"/>
                  </a:lnTo>
                  <a:lnTo>
                    <a:pt x="28601" y="22220"/>
                  </a:lnTo>
                  <a:lnTo>
                    <a:pt x="29342" y="19827"/>
                  </a:lnTo>
                  <a:lnTo>
                    <a:pt x="29969" y="17491"/>
                  </a:lnTo>
                  <a:lnTo>
                    <a:pt x="30481" y="15212"/>
                  </a:lnTo>
                  <a:lnTo>
                    <a:pt x="30823" y="13047"/>
                  </a:lnTo>
                  <a:lnTo>
                    <a:pt x="31051" y="11053"/>
                  </a:lnTo>
                  <a:lnTo>
                    <a:pt x="31108" y="10028"/>
                  </a:lnTo>
                  <a:lnTo>
                    <a:pt x="31108" y="9116"/>
                  </a:lnTo>
                  <a:lnTo>
                    <a:pt x="31051" y="8205"/>
                  </a:lnTo>
                  <a:lnTo>
                    <a:pt x="30994" y="7350"/>
                  </a:lnTo>
                  <a:lnTo>
                    <a:pt x="30937" y="6552"/>
                  </a:lnTo>
                  <a:lnTo>
                    <a:pt x="30766" y="5755"/>
                  </a:lnTo>
                  <a:lnTo>
                    <a:pt x="30595" y="5014"/>
                  </a:lnTo>
                  <a:lnTo>
                    <a:pt x="30424" y="4330"/>
                  </a:lnTo>
                  <a:lnTo>
                    <a:pt x="30140" y="3647"/>
                  </a:lnTo>
                  <a:lnTo>
                    <a:pt x="29912" y="3020"/>
                  </a:lnTo>
                  <a:lnTo>
                    <a:pt x="29570" y="2507"/>
                  </a:lnTo>
                  <a:lnTo>
                    <a:pt x="29228" y="1994"/>
                  </a:lnTo>
                  <a:lnTo>
                    <a:pt x="28829" y="1539"/>
                  </a:lnTo>
                  <a:lnTo>
                    <a:pt x="28373" y="1140"/>
                  </a:lnTo>
                  <a:lnTo>
                    <a:pt x="27918" y="798"/>
                  </a:lnTo>
                  <a:lnTo>
                    <a:pt x="27405" y="513"/>
                  </a:lnTo>
                  <a:lnTo>
                    <a:pt x="26892" y="285"/>
                  </a:lnTo>
                  <a:lnTo>
                    <a:pt x="26379" y="114"/>
                  </a:lnTo>
                  <a:lnTo>
                    <a:pt x="25810" y="57"/>
                  </a:lnTo>
                  <a:lnTo>
                    <a:pt x="251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20" name="Google Shape;1320;p52"/>
            <p:cNvSpPr/>
            <p:nvPr/>
          </p:nvSpPr>
          <p:spPr>
            <a:xfrm>
              <a:off x="6301175" y="3881600"/>
              <a:ext cx="639550" cy="1021275"/>
            </a:xfrm>
            <a:custGeom>
              <a:avLst/>
              <a:gdLst/>
              <a:ahLst/>
              <a:cxnLst/>
              <a:rect l="l" t="t" r="r" b="b"/>
              <a:pathLst>
                <a:path w="25582" h="40851" extrusionOk="0">
                  <a:moveTo>
                    <a:pt x="21080" y="912"/>
                  </a:moveTo>
                  <a:lnTo>
                    <a:pt x="21479" y="969"/>
                  </a:lnTo>
                  <a:lnTo>
                    <a:pt x="21821" y="1083"/>
                  </a:lnTo>
                  <a:lnTo>
                    <a:pt x="22163" y="1197"/>
                  </a:lnTo>
                  <a:lnTo>
                    <a:pt x="22505" y="1425"/>
                  </a:lnTo>
                  <a:lnTo>
                    <a:pt x="22847" y="1652"/>
                  </a:lnTo>
                  <a:lnTo>
                    <a:pt x="23132" y="1937"/>
                  </a:lnTo>
                  <a:lnTo>
                    <a:pt x="23359" y="2279"/>
                  </a:lnTo>
                  <a:lnTo>
                    <a:pt x="23644" y="2621"/>
                  </a:lnTo>
                  <a:lnTo>
                    <a:pt x="23872" y="3020"/>
                  </a:lnTo>
                  <a:lnTo>
                    <a:pt x="24043" y="3476"/>
                  </a:lnTo>
                  <a:lnTo>
                    <a:pt x="24214" y="3988"/>
                  </a:lnTo>
                  <a:lnTo>
                    <a:pt x="24499" y="5071"/>
                  </a:lnTo>
                  <a:lnTo>
                    <a:pt x="24613" y="6324"/>
                  </a:lnTo>
                  <a:lnTo>
                    <a:pt x="24670" y="7692"/>
                  </a:lnTo>
                  <a:lnTo>
                    <a:pt x="24613" y="9230"/>
                  </a:lnTo>
                  <a:lnTo>
                    <a:pt x="24442" y="10882"/>
                  </a:lnTo>
                  <a:lnTo>
                    <a:pt x="24157" y="12648"/>
                  </a:lnTo>
                  <a:lnTo>
                    <a:pt x="23758" y="14472"/>
                  </a:lnTo>
                  <a:lnTo>
                    <a:pt x="23245" y="16295"/>
                  </a:lnTo>
                  <a:lnTo>
                    <a:pt x="22619" y="18232"/>
                  </a:lnTo>
                  <a:lnTo>
                    <a:pt x="21878" y="20112"/>
                  </a:lnTo>
                  <a:lnTo>
                    <a:pt x="21080" y="22106"/>
                  </a:lnTo>
                  <a:lnTo>
                    <a:pt x="20169" y="24043"/>
                  </a:lnTo>
                  <a:lnTo>
                    <a:pt x="19200" y="25923"/>
                  </a:lnTo>
                  <a:lnTo>
                    <a:pt x="18175" y="27747"/>
                  </a:lnTo>
                  <a:lnTo>
                    <a:pt x="17092" y="29513"/>
                  </a:lnTo>
                  <a:lnTo>
                    <a:pt x="15953" y="31165"/>
                  </a:lnTo>
                  <a:lnTo>
                    <a:pt x="14813" y="32703"/>
                  </a:lnTo>
                  <a:lnTo>
                    <a:pt x="13617" y="34185"/>
                  </a:lnTo>
                  <a:lnTo>
                    <a:pt x="12420" y="35495"/>
                  </a:lnTo>
                  <a:lnTo>
                    <a:pt x="11224" y="36634"/>
                  </a:lnTo>
                  <a:lnTo>
                    <a:pt x="10085" y="37603"/>
                  </a:lnTo>
                  <a:lnTo>
                    <a:pt x="9002" y="38458"/>
                  </a:lnTo>
                  <a:lnTo>
                    <a:pt x="7919" y="39084"/>
                  </a:lnTo>
                  <a:lnTo>
                    <a:pt x="6894" y="39540"/>
                  </a:lnTo>
                  <a:lnTo>
                    <a:pt x="6381" y="39711"/>
                  </a:lnTo>
                  <a:lnTo>
                    <a:pt x="5925" y="39825"/>
                  </a:lnTo>
                  <a:lnTo>
                    <a:pt x="5413" y="39939"/>
                  </a:lnTo>
                  <a:lnTo>
                    <a:pt x="4558" y="39939"/>
                  </a:lnTo>
                  <a:lnTo>
                    <a:pt x="4159" y="39882"/>
                  </a:lnTo>
                  <a:lnTo>
                    <a:pt x="3760" y="39768"/>
                  </a:lnTo>
                  <a:lnTo>
                    <a:pt x="3419" y="39654"/>
                  </a:lnTo>
                  <a:lnTo>
                    <a:pt x="3077" y="39426"/>
                  </a:lnTo>
                  <a:lnTo>
                    <a:pt x="2735" y="39141"/>
                  </a:lnTo>
                  <a:lnTo>
                    <a:pt x="2393" y="38856"/>
                  </a:lnTo>
                  <a:lnTo>
                    <a:pt x="2165" y="38515"/>
                  </a:lnTo>
                  <a:lnTo>
                    <a:pt x="1880" y="38116"/>
                  </a:lnTo>
                  <a:lnTo>
                    <a:pt x="1652" y="37717"/>
                  </a:lnTo>
                  <a:lnTo>
                    <a:pt x="1481" y="37204"/>
                  </a:lnTo>
                  <a:lnTo>
                    <a:pt x="1311" y="36691"/>
                  </a:lnTo>
                  <a:lnTo>
                    <a:pt x="1197" y="36179"/>
                  </a:lnTo>
                  <a:lnTo>
                    <a:pt x="1083" y="35552"/>
                  </a:lnTo>
                  <a:lnTo>
                    <a:pt x="912" y="34299"/>
                  </a:lnTo>
                  <a:lnTo>
                    <a:pt x="912" y="32874"/>
                  </a:lnTo>
                  <a:lnTo>
                    <a:pt x="969" y="31393"/>
                  </a:lnTo>
                  <a:lnTo>
                    <a:pt x="1197" y="29798"/>
                  </a:lnTo>
                  <a:lnTo>
                    <a:pt x="1481" y="28088"/>
                  </a:lnTo>
                  <a:lnTo>
                    <a:pt x="1880" y="26322"/>
                  </a:lnTo>
                  <a:lnTo>
                    <a:pt x="2393" y="24499"/>
                  </a:lnTo>
                  <a:lnTo>
                    <a:pt x="2963" y="22619"/>
                  </a:lnTo>
                  <a:lnTo>
                    <a:pt x="3703" y="20682"/>
                  </a:lnTo>
                  <a:lnTo>
                    <a:pt x="4501" y="18745"/>
                  </a:lnTo>
                  <a:lnTo>
                    <a:pt x="5413" y="16808"/>
                  </a:lnTo>
                  <a:lnTo>
                    <a:pt x="6381" y="14927"/>
                  </a:lnTo>
                  <a:lnTo>
                    <a:pt x="7407" y="13047"/>
                  </a:lnTo>
                  <a:lnTo>
                    <a:pt x="8489" y="11338"/>
                  </a:lnTo>
                  <a:lnTo>
                    <a:pt x="9572" y="9686"/>
                  </a:lnTo>
                  <a:lnTo>
                    <a:pt x="10768" y="8091"/>
                  </a:lnTo>
                  <a:lnTo>
                    <a:pt x="11908" y="6666"/>
                  </a:lnTo>
                  <a:lnTo>
                    <a:pt x="13104" y="5356"/>
                  </a:lnTo>
                  <a:lnTo>
                    <a:pt x="14358" y="4216"/>
                  </a:lnTo>
                  <a:lnTo>
                    <a:pt x="15212" y="3419"/>
                  </a:lnTo>
                  <a:lnTo>
                    <a:pt x="16067" y="2792"/>
                  </a:lnTo>
                  <a:lnTo>
                    <a:pt x="16921" y="2222"/>
                  </a:lnTo>
                  <a:lnTo>
                    <a:pt x="17776" y="1709"/>
                  </a:lnTo>
                  <a:lnTo>
                    <a:pt x="18517" y="1368"/>
                  </a:lnTo>
                  <a:lnTo>
                    <a:pt x="19314" y="1083"/>
                  </a:lnTo>
                  <a:lnTo>
                    <a:pt x="19998" y="969"/>
                  </a:lnTo>
                  <a:lnTo>
                    <a:pt x="20682" y="912"/>
                  </a:lnTo>
                  <a:close/>
                  <a:moveTo>
                    <a:pt x="20682" y="0"/>
                  </a:moveTo>
                  <a:lnTo>
                    <a:pt x="20169" y="57"/>
                  </a:lnTo>
                  <a:lnTo>
                    <a:pt x="19656" y="114"/>
                  </a:lnTo>
                  <a:lnTo>
                    <a:pt x="19143" y="228"/>
                  </a:lnTo>
                  <a:lnTo>
                    <a:pt x="18574" y="399"/>
                  </a:lnTo>
                  <a:lnTo>
                    <a:pt x="18004" y="627"/>
                  </a:lnTo>
                  <a:lnTo>
                    <a:pt x="17434" y="912"/>
                  </a:lnTo>
                  <a:lnTo>
                    <a:pt x="16864" y="1197"/>
                  </a:lnTo>
                  <a:lnTo>
                    <a:pt x="16238" y="1596"/>
                  </a:lnTo>
                  <a:lnTo>
                    <a:pt x="15041" y="2450"/>
                  </a:lnTo>
                  <a:lnTo>
                    <a:pt x="13731" y="3533"/>
                  </a:lnTo>
                  <a:lnTo>
                    <a:pt x="12534" y="4729"/>
                  </a:lnTo>
                  <a:lnTo>
                    <a:pt x="11281" y="6096"/>
                  </a:lnTo>
                  <a:lnTo>
                    <a:pt x="10085" y="7578"/>
                  </a:lnTo>
                  <a:lnTo>
                    <a:pt x="8888" y="9116"/>
                  </a:lnTo>
                  <a:lnTo>
                    <a:pt x="7749" y="10825"/>
                  </a:lnTo>
                  <a:lnTo>
                    <a:pt x="6666" y="12591"/>
                  </a:lnTo>
                  <a:lnTo>
                    <a:pt x="5584" y="14472"/>
                  </a:lnTo>
                  <a:lnTo>
                    <a:pt x="4615" y="16409"/>
                  </a:lnTo>
                  <a:lnTo>
                    <a:pt x="3646" y="18517"/>
                  </a:lnTo>
                  <a:lnTo>
                    <a:pt x="2792" y="20568"/>
                  </a:lnTo>
                  <a:lnTo>
                    <a:pt x="2051" y="22619"/>
                  </a:lnTo>
                  <a:lnTo>
                    <a:pt x="1424" y="24613"/>
                  </a:lnTo>
                  <a:lnTo>
                    <a:pt x="912" y="26493"/>
                  </a:lnTo>
                  <a:lnTo>
                    <a:pt x="513" y="28373"/>
                  </a:lnTo>
                  <a:lnTo>
                    <a:pt x="228" y="30139"/>
                  </a:lnTo>
                  <a:lnTo>
                    <a:pt x="57" y="31792"/>
                  </a:lnTo>
                  <a:lnTo>
                    <a:pt x="0" y="33330"/>
                  </a:lnTo>
                  <a:lnTo>
                    <a:pt x="57" y="34811"/>
                  </a:lnTo>
                  <a:lnTo>
                    <a:pt x="171" y="35495"/>
                  </a:lnTo>
                  <a:lnTo>
                    <a:pt x="285" y="36122"/>
                  </a:lnTo>
                  <a:lnTo>
                    <a:pt x="399" y="36748"/>
                  </a:lnTo>
                  <a:lnTo>
                    <a:pt x="570" y="37318"/>
                  </a:lnTo>
                  <a:lnTo>
                    <a:pt x="798" y="37831"/>
                  </a:lnTo>
                  <a:lnTo>
                    <a:pt x="1026" y="38344"/>
                  </a:lnTo>
                  <a:lnTo>
                    <a:pt x="1254" y="38799"/>
                  </a:lnTo>
                  <a:lnTo>
                    <a:pt x="1538" y="39198"/>
                  </a:lnTo>
                  <a:lnTo>
                    <a:pt x="1880" y="39597"/>
                  </a:lnTo>
                  <a:lnTo>
                    <a:pt x="2222" y="39882"/>
                  </a:lnTo>
                  <a:lnTo>
                    <a:pt x="2621" y="40167"/>
                  </a:lnTo>
                  <a:lnTo>
                    <a:pt x="3020" y="40395"/>
                  </a:lnTo>
                  <a:lnTo>
                    <a:pt x="3476" y="40623"/>
                  </a:lnTo>
                  <a:lnTo>
                    <a:pt x="3931" y="40737"/>
                  </a:lnTo>
                  <a:lnTo>
                    <a:pt x="4387" y="40794"/>
                  </a:lnTo>
                  <a:lnTo>
                    <a:pt x="4900" y="40851"/>
                  </a:lnTo>
                  <a:lnTo>
                    <a:pt x="5641" y="40794"/>
                  </a:lnTo>
                  <a:lnTo>
                    <a:pt x="6438" y="40623"/>
                  </a:lnTo>
                  <a:lnTo>
                    <a:pt x="7293" y="40338"/>
                  </a:lnTo>
                  <a:lnTo>
                    <a:pt x="8147" y="39939"/>
                  </a:lnTo>
                  <a:lnTo>
                    <a:pt x="9002" y="39426"/>
                  </a:lnTo>
                  <a:lnTo>
                    <a:pt x="9914" y="38799"/>
                  </a:lnTo>
                  <a:lnTo>
                    <a:pt x="10882" y="38116"/>
                  </a:lnTo>
                  <a:lnTo>
                    <a:pt x="11851" y="37318"/>
                  </a:lnTo>
                  <a:lnTo>
                    <a:pt x="13047" y="36065"/>
                  </a:lnTo>
                  <a:lnTo>
                    <a:pt x="14301" y="34754"/>
                  </a:lnTo>
                  <a:lnTo>
                    <a:pt x="15497" y="33273"/>
                  </a:lnTo>
                  <a:lnTo>
                    <a:pt x="16693" y="31678"/>
                  </a:lnTo>
                  <a:lnTo>
                    <a:pt x="17833" y="30025"/>
                  </a:lnTo>
                  <a:lnTo>
                    <a:pt x="18915" y="28202"/>
                  </a:lnTo>
                  <a:lnTo>
                    <a:pt x="19941" y="26379"/>
                  </a:lnTo>
                  <a:lnTo>
                    <a:pt x="20966" y="24385"/>
                  </a:lnTo>
                  <a:lnTo>
                    <a:pt x="21878" y="22448"/>
                  </a:lnTo>
                  <a:lnTo>
                    <a:pt x="22733" y="20454"/>
                  </a:lnTo>
                  <a:lnTo>
                    <a:pt x="23416" y="18460"/>
                  </a:lnTo>
                  <a:lnTo>
                    <a:pt x="24043" y="16523"/>
                  </a:lnTo>
                  <a:lnTo>
                    <a:pt x="24613" y="14643"/>
                  </a:lnTo>
                  <a:lnTo>
                    <a:pt x="25012" y="12762"/>
                  </a:lnTo>
                  <a:lnTo>
                    <a:pt x="25297" y="10996"/>
                  </a:lnTo>
                  <a:lnTo>
                    <a:pt x="25467" y="9287"/>
                  </a:lnTo>
                  <a:lnTo>
                    <a:pt x="25581" y="7635"/>
                  </a:lnTo>
                  <a:lnTo>
                    <a:pt x="25467" y="6096"/>
                  </a:lnTo>
                  <a:lnTo>
                    <a:pt x="25410" y="5413"/>
                  </a:lnTo>
                  <a:lnTo>
                    <a:pt x="25297" y="4729"/>
                  </a:lnTo>
                  <a:lnTo>
                    <a:pt x="25183" y="4102"/>
                  </a:lnTo>
                  <a:lnTo>
                    <a:pt x="25012" y="3533"/>
                  </a:lnTo>
                  <a:lnTo>
                    <a:pt x="24784" y="3020"/>
                  </a:lnTo>
                  <a:lnTo>
                    <a:pt x="24556" y="2507"/>
                  </a:lnTo>
                  <a:lnTo>
                    <a:pt x="24271" y="2051"/>
                  </a:lnTo>
                  <a:lnTo>
                    <a:pt x="23986" y="1596"/>
                  </a:lnTo>
                  <a:lnTo>
                    <a:pt x="23701" y="1254"/>
                  </a:lnTo>
                  <a:lnTo>
                    <a:pt x="23302" y="912"/>
                  </a:lnTo>
                  <a:lnTo>
                    <a:pt x="22961" y="627"/>
                  </a:lnTo>
                  <a:lnTo>
                    <a:pt x="22562" y="399"/>
                  </a:lnTo>
                  <a:lnTo>
                    <a:pt x="22106" y="228"/>
                  </a:lnTo>
                  <a:lnTo>
                    <a:pt x="21650" y="114"/>
                  </a:lnTo>
                  <a:lnTo>
                    <a:pt x="21194" y="57"/>
                  </a:lnTo>
                  <a:lnTo>
                    <a:pt x="206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21" name="Google Shape;1321;p52"/>
            <p:cNvSpPr/>
            <p:nvPr/>
          </p:nvSpPr>
          <p:spPr>
            <a:xfrm>
              <a:off x="6383775" y="4015475"/>
              <a:ext cx="474325" cy="753500"/>
            </a:xfrm>
            <a:custGeom>
              <a:avLst/>
              <a:gdLst/>
              <a:ahLst/>
              <a:cxnLst/>
              <a:rect l="l" t="t" r="r" b="b"/>
              <a:pathLst>
                <a:path w="18973" h="30140" extrusionOk="0">
                  <a:moveTo>
                    <a:pt x="15270" y="855"/>
                  </a:moveTo>
                  <a:lnTo>
                    <a:pt x="15839" y="912"/>
                  </a:lnTo>
                  <a:lnTo>
                    <a:pt x="16295" y="1083"/>
                  </a:lnTo>
                  <a:lnTo>
                    <a:pt x="16580" y="1254"/>
                  </a:lnTo>
                  <a:lnTo>
                    <a:pt x="16808" y="1425"/>
                  </a:lnTo>
                  <a:lnTo>
                    <a:pt x="17036" y="1653"/>
                  </a:lnTo>
                  <a:lnTo>
                    <a:pt x="17207" y="1881"/>
                  </a:lnTo>
                  <a:lnTo>
                    <a:pt x="17549" y="2508"/>
                  </a:lnTo>
                  <a:lnTo>
                    <a:pt x="17776" y="3191"/>
                  </a:lnTo>
                  <a:lnTo>
                    <a:pt x="17947" y="4046"/>
                  </a:lnTo>
                  <a:lnTo>
                    <a:pt x="18061" y="4958"/>
                  </a:lnTo>
                  <a:lnTo>
                    <a:pt x="18061" y="5983"/>
                  </a:lnTo>
                  <a:lnTo>
                    <a:pt x="18004" y="7066"/>
                  </a:lnTo>
                  <a:lnTo>
                    <a:pt x="17890" y="8205"/>
                  </a:lnTo>
                  <a:lnTo>
                    <a:pt x="17662" y="9458"/>
                  </a:lnTo>
                  <a:lnTo>
                    <a:pt x="17378" y="10769"/>
                  </a:lnTo>
                  <a:lnTo>
                    <a:pt x="16979" y="12079"/>
                  </a:lnTo>
                  <a:lnTo>
                    <a:pt x="16580" y="13447"/>
                  </a:lnTo>
                  <a:lnTo>
                    <a:pt x="16067" y="14814"/>
                  </a:lnTo>
                  <a:lnTo>
                    <a:pt x="15441" y="16238"/>
                  </a:lnTo>
                  <a:lnTo>
                    <a:pt x="14814" y="17663"/>
                  </a:lnTo>
                  <a:lnTo>
                    <a:pt x="14073" y="19030"/>
                  </a:lnTo>
                  <a:lnTo>
                    <a:pt x="13332" y="20397"/>
                  </a:lnTo>
                  <a:lnTo>
                    <a:pt x="12535" y="21651"/>
                  </a:lnTo>
                  <a:lnTo>
                    <a:pt x="11737" y="22847"/>
                  </a:lnTo>
                  <a:lnTo>
                    <a:pt x="10940" y="23930"/>
                  </a:lnTo>
                  <a:lnTo>
                    <a:pt x="10085" y="24955"/>
                  </a:lnTo>
                  <a:lnTo>
                    <a:pt x="9287" y="25867"/>
                  </a:lnTo>
                  <a:lnTo>
                    <a:pt x="8433" y="26722"/>
                  </a:lnTo>
                  <a:lnTo>
                    <a:pt x="7578" y="27462"/>
                  </a:lnTo>
                  <a:lnTo>
                    <a:pt x="6781" y="28032"/>
                  </a:lnTo>
                  <a:lnTo>
                    <a:pt x="6040" y="28545"/>
                  </a:lnTo>
                  <a:lnTo>
                    <a:pt x="5242" y="28944"/>
                  </a:lnTo>
                  <a:lnTo>
                    <a:pt x="4559" y="29171"/>
                  </a:lnTo>
                  <a:lnTo>
                    <a:pt x="3875" y="29285"/>
                  </a:lnTo>
                  <a:lnTo>
                    <a:pt x="3533" y="29285"/>
                  </a:lnTo>
                  <a:lnTo>
                    <a:pt x="3248" y="29228"/>
                  </a:lnTo>
                  <a:lnTo>
                    <a:pt x="2963" y="29171"/>
                  </a:lnTo>
                  <a:lnTo>
                    <a:pt x="2678" y="29057"/>
                  </a:lnTo>
                  <a:lnTo>
                    <a:pt x="2450" y="28887"/>
                  </a:lnTo>
                  <a:lnTo>
                    <a:pt x="2223" y="28716"/>
                  </a:lnTo>
                  <a:lnTo>
                    <a:pt x="1824" y="28260"/>
                  </a:lnTo>
                  <a:lnTo>
                    <a:pt x="1482" y="27747"/>
                  </a:lnTo>
                  <a:lnTo>
                    <a:pt x="1197" y="27063"/>
                  </a:lnTo>
                  <a:lnTo>
                    <a:pt x="1026" y="26266"/>
                  </a:lnTo>
                  <a:lnTo>
                    <a:pt x="912" y="25354"/>
                  </a:lnTo>
                  <a:lnTo>
                    <a:pt x="855" y="24386"/>
                  </a:lnTo>
                  <a:lnTo>
                    <a:pt x="912" y="23303"/>
                  </a:lnTo>
                  <a:lnTo>
                    <a:pt x="1083" y="22050"/>
                  </a:lnTo>
                  <a:lnTo>
                    <a:pt x="1254" y="20796"/>
                  </a:lnTo>
                  <a:lnTo>
                    <a:pt x="1596" y="19486"/>
                  </a:lnTo>
                  <a:lnTo>
                    <a:pt x="1938" y="18118"/>
                  </a:lnTo>
                  <a:lnTo>
                    <a:pt x="2394" y="16694"/>
                  </a:lnTo>
                  <a:lnTo>
                    <a:pt x="2906" y="15327"/>
                  </a:lnTo>
                  <a:lnTo>
                    <a:pt x="3533" y="13902"/>
                  </a:lnTo>
                  <a:lnTo>
                    <a:pt x="4160" y="12478"/>
                  </a:lnTo>
                  <a:lnTo>
                    <a:pt x="4900" y="11054"/>
                  </a:lnTo>
                  <a:lnTo>
                    <a:pt x="5641" y="9743"/>
                  </a:lnTo>
                  <a:lnTo>
                    <a:pt x="6439" y="8490"/>
                  </a:lnTo>
                  <a:lnTo>
                    <a:pt x="7236" y="7236"/>
                  </a:lnTo>
                  <a:lnTo>
                    <a:pt x="8091" y="6097"/>
                  </a:lnTo>
                  <a:lnTo>
                    <a:pt x="8946" y="5071"/>
                  </a:lnTo>
                  <a:lnTo>
                    <a:pt x="9800" y="4103"/>
                  </a:lnTo>
                  <a:lnTo>
                    <a:pt x="10712" y="3248"/>
                  </a:lnTo>
                  <a:lnTo>
                    <a:pt x="11338" y="2736"/>
                  </a:lnTo>
                  <a:lnTo>
                    <a:pt x="11965" y="2223"/>
                  </a:lnTo>
                  <a:lnTo>
                    <a:pt x="12592" y="1824"/>
                  </a:lnTo>
                  <a:lnTo>
                    <a:pt x="13162" y="1482"/>
                  </a:lnTo>
                  <a:lnTo>
                    <a:pt x="13731" y="1197"/>
                  </a:lnTo>
                  <a:lnTo>
                    <a:pt x="14244" y="1026"/>
                  </a:lnTo>
                  <a:lnTo>
                    <a:pt x="14814" y="912"/>
                  </a:lnTo>
                  <a:lnTo>
                    <a:pt x="15270" y="855"/>
                  </a:lnTo>
                  <a:close/>
                  <a:moveTo>
                    <a:pt x="14928" y="1"/>
                  </a:moveTo>
                  <a:lnTo>
                    <a:pt x="14529" y="58"/>
                  </a:lnTo>
                  <a:lnTo>
                    <a:pt x="13731" y="286"/>
                  </a:lnTo>
                  <a:lnTo>
                    <a:pt x="12877" y="628"/>
                  </a:lnTo>
                  <a:lnTo>
                    <a:pt x="11965" y="1140"/>
                  </a:lnTo>
                  <a:lnTo>
                    <a:pt x="11054" y="1824"/>
                  </a:lnTo>
                  <a:lnTo>
                    <a:pt x="10085" y="2622"/>
                  </a:lnTo>
                  <a:lnTo>
                    <a:pt x="9173" y="3533"/>
                  </a:lnTo>
                  <a:lnTo>
                    <a:pt x="8319" y="4502"/>
                  </a:lnTo>
                  <a:lnTo>
                    <a:pt x="7407" y="5584"/>
                  </a:lnTo>
                  <a:lnTo>
                    <a:pt x="6553" y="6724"/>
                  </a:lnTo>
                  <a:lnTo>
                    <a:pt x="5698" y="7977"/>
                  </a:lnTo>
                  <a:lnTo>
                    <a:pt x="4900" y="9288"/>
                  </a:lnTo>
                  <a:lnTo>
                    <a:pt x="4103" y="10655"/>
                  </a:lnTo>
                  <a:lnTo>
                    <a:pt x="3362" y="12079"/>
                  </a:lnTo>
                  <a:lnTo>
                    <a:pt x="2735" y="13561"/>
                  </a:lnTo>
                  <a:lnTo>
                    <a:pt x="2109" y="14985"/>
                  </a:lnTo>
                  <a:lnTo>
                    <a:pt x="1539" y="16466"/>
                  </a:lnTo>
                  <a:lnTo>
                    <a:pt x="1083" y="17891"/>
                  </a:lnTo>
                  <a:lnTo>
                    <a:pt x="741" y="19258"/>
                  </a:lnTo>
                  <a:lnTo>
                    <a:pt x="399" y="20625"/>
                  </a:lnTo>
                  <a:lnTo>
                    <a:pt x="172" y="21936"/>
                  </a:lnTo>
                  <a:lnTo>
                    <a:pt x="58" y="23246"/>
                  </a:lnTo>
                  <a:lnTo>
                    <a:pt x="1" y="24443"/>
                  </a:lnTo>
                  <a:lnTo>
                    <a:pt x="58" y="25582"/>
                  </a:lnTo>
                  <a:lnTo>
                    <a:pt x="229" y="26608"/>
                  </a:lnTo>
                  <a:lnTo>
                    <a:pt x="456" y="27519"/>
                  </a:lnTo>
                  <a:lnTo>
                    <a:pt x="741" y="28260"/>
                  </a:lnTo>
                  <a:lnTo>
                    <a:pt x="969" y="28602"/>
                  </a:lnTo>
                  <a:lnTo>
                    <a:pt x="1197" y="28944"/>
                  </a:lnTo>
                  <a:lnTo>
                    <a:pt x="1425" y="29171"/>
                  </a:lnTo>
                  <a:lnTo>
                    <a:pt x="1710" y="29456"/>
                  </a:lnTo>
                  <a:lnTo>
                    <a:pt x="1995" y="29627"/>
                  </a:lnTo>
                  <a:lnTo>
                    <a:pt x="2280" y="29798"/>
                  </a:lnTo>
                  <a:lnTo>
                    <a:pt x="2621" y="29969"/>
                  </a:lnTo>
                  <a:lnTo>
                    <a:pt x="2963" y="30026"/>
                  </a:lnTo>
                  <a:lnTo>
                    <a:pt x="3305" y="30140"/>
                  </a:lnTo>
                  <a:lnTo>
                    <a:pt x="3704" y="30140"/>
                  </a:lnTo>
                  <a:lnTo>
                    <a:pt x="4331" y="30083"/>
                  </a:lnTo>
                  <a:lnTo>
                    <a:pt x="5071" y="29912"/>
                  </a:lnTo>
                  <a:lnTo>
                    <a:pt x="5755" y="29627"/>
                  </a:lnTo>
                  <a:lnTo>
                    <a:pt x="6496" y="29285"/>
                  </a:lnTo>
                  <a:lnTo>
                    <a:pt x="7293" y="28773"/>
                  </a:lnTo>
                  <a:lnTo>
                    <a:pt x="8034" y="28203"/>
                  </a:lnTo>
                  <a:lnTo>
                    <a:pt x="8832" y="27519"/>
                  </a:lnTo>
                  <a:lnTo>
                    <a:pt x="9629" y="26779"/>
                  </a:lnTo>
                  <a:lnTo>
                    <a:pt x="10370" y="25981"/>
                  </a:lnTo>
                  <a:lnTo>
                    <a:pt x="11167" y="25069"/>
                  </a:lnTo>
                  <a:lnTo>
                    <a:pt x="11965" y="24044"/>
                  </a:lnTo>
                  <a:lnTo>
                    <a:pt x="12706" y="22961"/>
                  </a:lnTo>
                  <a:lnTo>
                    <a:pt x="13446" y="21822"/>
                  </a:lnTo>
                  <a:lnTo>
                    <a:pt x="14187" y="20625"/>
                  </a:lnTo>
                  <a:lnTo>
                    <a:pt x="14928" y="19372"/>
                  </a:lnTo>
                  <a:lnTo>
                    <a:pt x="15554" y="18062"/>
                  </a:lnTo>
                  <a:lnTo>
                    <a:pt x="16295" y="16523"/>
                  </a:lnTo>
                  <a:lnTo>
                    <a:pt x="16922" y="14985"/>
                  </a:lnTo>
                  <a:lnTo>
                    <a:pt x="17492" y="13447"/>
                  </a:lnTo>
                  <a:lnTo>
                    <a:pt x="17947" y="12022"/>
                  </a:lnTo>
                  <a:lnTo>
                    <a:pt x="18289" y="10598"/>
                  </a:lnTo>
                  <a:lnTo>
                    <a:pt x="18574" y="9231"/>
                  </a:lnTo>
                  <a:lnTo>
                    <a:pt x="18802" y="7920"/>
                  </a:lnTo>
                  <a:lnTo>
                    <a:pt x="18916" y="6724"/>
                  </a:lnTo>
                  <a:lnTo>
                    <a:pt x="18973" y="5527"/>
                  </a:lnTo>
                  <a:lnTo>
                    <a:pt x="18916" y="4445"/>
                  </a:lnTo>
                  <a:lnTo>
                    <a:pt x="18745" y="3476"/>
                  </a:lnTo>
                  <a:lnTo>
                    <a:pt x="18517" y="2622"/>
                  </a:lnTo>
                  <a:lnTo>
                    <a:pt x="18175" y="1881"/>
                  </a:lnTo>
                  <a:lnTo>
                    <a:pt x="18004" y="1539"/>
                  </a:lnTo>
                  <a:lnTo>
                    <a:pt x="17776" y="1197"/>
                  </a:lnTo>
                  <a:lnTo>
                    <a:pt x="17549" y="912"/>
                  </a:lnTo>
                  <a:lnTo>
                    <a:pt x="17264" y="684"/>
                  </a:lnTo>
                  <a:lnTo>
                    <a:pt x="16979" y="514"/>
                  </a:lnTo>
                  <a:lnTo>
                    <a:pt x="16694" y="286"/>
                  </a:lnTo>
                  <a:lnTo>
                    <a:pt x="16352" y="172"/>
                  </a:lnTo>
                  <a:lnTo>
                    <a:pt x="16010" y="58"/>
                  </a:lnTo>
                  <a:lnTo>
                    <a:pt x="1566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22" name="Google Shape;1322;p52"/>
            <p:cNvSpPr/>
            <p:nvPr/>
          </p:nvSpPr>
          <p:spPr>
            <a:xfrm>
              <a:off x="6449300" y="4122300"/>
              <a:ext cx="341875" cy="539850"/>
            </a:xfrm>
            <a:custGeom>
              <a:avLst/>
              <a:gdLst/>
              <a:ahLst/>
              <a:cxnLst/>
              <a:rect l="l" t="t" r="r" b="b"/>
              <a:pathLst>
                <a:path w="13675" h="21594" extrusionOk="0">
                  <a:moveTo>
                    <a:pt x="10939" y="855"/>
                  </a:moveTo>
                  <a:lnTo>
                    <a:pt x="11338" y="912"/>
                  </a:lnTo>
                  <a:lnTo>
                    <a:pt x="11623" y="1026"/>
                  </a:lnTo>
                  <a:lnTo>
                    <a:pt x="11965" y="1197"/>
                  </a:lnTo>
                  <a:lnTo>
                    <a:pt x="12193" y="1539"/>
                  </a:lnTo>
                  <a:lnTo>
                    <a:pt x="12421" y="1881"/>
                  </a:lnTo>
                  <a:lnTo>
                    <a:pt x="12592" y="2394"/>
                  </a:lnTo>
                  <a:lnTo>
                    <a:pt x="12763" y="2906"/>
                  </a:lnTo>
                  <a:lnTo>
                    <a:pt x="12820" y="3533"/>
                  </a:lnTo>
                  <a:lnTo>
                    <a:pt x="12820" y="4217"/>
                  </a:lnTo>
                  <a:lnTo>
                    <a:pt x="12820" y="4958"/>
                  </a:lnTo>
                  <a:lnTo>
                    <a:pt x="12706" y="5812"/>
                  </a:lnTo>
                  <a:lnTo>
                    <a:pt x="12535" y="6724"/>
                  </a:lnTo>
                  <a:lnTo>
                    <a:pt x="12364" y="7635"/>
                  </a:lnTo>
                  <a:lnTo>
                    <a:pt x="12079" y="8604"/>
                  </a:lnTo>
                  <a:lnTo>
                    <a:pt x="11737" y="9572"/>
                  </a:lnTo>
                  <a:lnTo>
                    <a:pt x="11395" y="10598"/>
                  </a:lnTo>
                  <a:lnTo>
                    <a:pt x="10996" y="11567"/>
                  </a:lnTo>
                  <a:lnTo>
                    <a:pt x="10541" y="12592"/>
                  </a:lnTo>
                  <a:lnTo>
                    <a:pt x="10028" y="13561"/>
                  </a:lnTo>
                  <a:lnTo>
                    <a:pt x="9458" y="14529"/>
                  </a:lnTo>
                  <a:lnTo>
                    <a:pt x="8945" y="15384"/>
                  </a:lnTo>
                  <a:lnTo>
                    <a:pt x="8376" y="16238"/>
                  </a:lnTo>
                  <a:lnTo>
                    <a:pt x="7749" y="17036"/>
                  </a:lnTo>
                  <a:lnTo>
                    <a:pt x="7179" y="17777"/>
                  </a:lnTo>
                  <a:lnTo>
                    <a:pt x="6552" y="18460"/>
                  </a:lnTo>
                  <a:lnTo>
                    <a:pt x="5926" y="19087"/>
                  </a:lnTo>
                  <a:lnTo>
                    <a:pt x="5356" y="19543"/>
                  </a:lnTo>
                  <a:lnTo>
                    <a:pt x="4786" y="19942"/>
                  </a:lnTo>
                  <a:lnTo>
                    <a:pt x="4273" y="20284"/>
                  </a:lnTo>
                  <a:lnTo>
                    <a:pt x="3761" y="20511"/>
                  </a:lnTo>
                  <a:lnTo>
                    <a:pt x="3305" y="20682"/>
                  </a:lnTo>
                  <a:lnTo>
                    <a:pt x="2849" y="20739"/>
                  </a:lnTo>
                  <a:lnTo>
                    <a:pt x="2450" y="20682"/>
                  </a:lnTo>
                  <a:lnTo>
                    <a:pt x="2108" y="20568"/>
                  </a:lnTo>
                  <a:lnTo>
                    <a:pt x="1767" y="20341"/>
                  </a:lnTo>
                  <a:lnTo>
                    <a:pt x="1482" y="20056"/>
                  </a:lnTo>
                  <a:lnTo>
                    <a:pt x="1311" y="19657"/>
                  </a:lnTo>
                  <a:lnTo>
                    <a:pt x="1140" y="19201"/>
                  </a:lnTo>
                  <a:lnTo>
                    <a:pt x="969" y="18688"/>
                  </a:lnTo>
                  <a:lnTo>
                    <a:pt x="912" y="18062"/>
                  </a:lnTo>
                  <a:lnTo>
                    <a:pt x="912" y="17378"/>
                  </a:lnTo>
                  <a:lnTo>
                    <a:pt x="912" y="16637"/>
                  </a:lnTo>
                  <a:lnTo>
                    <a:pt x="1026" y="15783"/>
                  </a:lnTo>
                  <a:lnTo>
                    <a:pt x="1197" y="14871"/>
                  </a:lnTo>
                  <a:lnTo>
                    <a:pt x="1368" y="13959"/>
                  </a:lnTo>
                  <a:lnTo>
                    <a:pt x="1653" y="12991"/>
                  </a:lnTo>
                  <a:lnTo>
                    <a:pt x="1938" y="12022"/>
                  </a:lnTo>
                  <a:lnTo>
                    <a:pt x="2336" y="10997"/>
                  </a:lnTo>
                  <a:lnTo>
                    <a:pt x="2735" y="10028"/>
                  </a:lnTo>
                  <a:lnTo>
                    <a:pt x="3191" y="9003"/>
                  </a:lnTo>
                  <a:lnTo>
                    <a:pt x="3704" y="8034"/>
                  </a:lnTo>
                  <a:lnTo>
                    <a:pt x="4273" y="7066"/>
                  </a:lnTo>
                  <a:lnTo>
                    <a:pt x="4786" y="6211"/>
                  </a:lnTo>
                  <a:lnTo>
                    <a:pt x="5356" y="5356"/>
                  </a:lnTo>
                  <a:lnTo>
                    <a:pt x="5983" y="4559"/>
                  </a:lnTo>
                  <a:lnTo>
                    <a:pt x="6552" y="3818"/>
                  </a:lnTo>
                  <a:lnTo>
                    <a:pt x="7179" y="3134"/>
                  </a:lnTo>
                  <a:lnTo>
                    <a:pt x="7806" y="2508"/>
                  </a:lnTo>
                  <a:lnTo>
                    <a:pt x="8660" y="1824"/>
                  </a:lnTo>
                  <a:lnTo>
                    <a:pt x="9116" y="1539"/>
                  </a:lnTo>
                  <a:lnTo>
                    <a:pt x="9515" y="1311"/>
                  </a:lnTo>
                  <a:lnTo>
                    <a:pt x="9914" y="1083"/>
                  </a:lnTo>
                  <a:lnTo>
                    <a:pt x="10256" y="969"/>
                  </a:lnTo>
                  <a:lnTo>
                    <a:pt x="10655" y="912"/>
                  </a:lnTo>
                  <a:lnTo>
                    <a:pt x="10939" y="855"/>
                  </a:lnTo>
                  <a:close/>
                  <a:moveTo>
                    <a:pt x="10996" y="1"/>
                  </a:moveTo>
                  <a:lnTo>
                    <a:pt x="10427" y="58"/>
                  </a:lnTo>
                  <a:lnTo>
                    <a:pt x="9857" y="172"/>
                  </a:lnTo>
                  <a:lnTo>
                    <a:pt x="9230" y="457"/>
                  </a:lnTo>
                  <a:lnTo>
                    <a:pt x="8546" y="855"/>
                  </a:lnTo>
                  <a:lnTo>
                    <a:pt x="7920" y="1311"/>
                  </a:lnTo>
                  <a:lnTo>
                    <a:pt x="7236" y="1881"/>
                  </a:lnTo>
                  <a:lnTo>
                    <a:pt x="6552" y="2508"/>
                  </a:lnTo>
                  <a:lnTo>
                    <a:pt x="5926" y="3191"/>
                  </a:lnTo>
                  <a:lnTo>
                    <a:pt x="5299" y="3989"/>
                  </a:lnTo>
                  <a:lnTo>
                    <a:pt x="4672" y="4787"/>
                  </a:lnTo>
                  <a:lnTo>
                    <a:pt x="4103" y="5698"/>
                  </a:lnTo>
                  <a:lnTo>
                    <a:pt x="3476" y="6610"/>
                  </a:lnTo>
                  <a:lnTo>
                    <a:pt x="2963" y="7635"/>
                  </a:lnTo>
                  <a:lnTo>
                    <a:pt x="2450" y="8604"/>
                  </a:lnTo>
                  <a:lnTo>
                    <a:pt x="1938" y="9686"/>
                  </a:lnTo>
                  <a:lnTo>
                    <a:pt x="1539" y="10712"/>
                  </a:lnTo>
                  <a:lnTo>
                    <a:pt x="1140" y="11737"/>
                  </a:lnTo>
                  <a:lnTo>
                    <a:pt x="798" y="12763"/>
                  </a:lnTo>
                  <a:lnTo>
                    <a:pt x="513" y="13732"/>
                  </a:lnTo>
                  <a:lnTo>
                    <a:pt x="342" y="14700"/>
                  </a:lnTo>
                  <a:lnTo>
                    <a:pt x="171" y="15669"/>
                  </a:lnTo>
                  <a:lnTo>
                    <a:pt x="57" y="16580"/>
                  </a:lnTo>
                  <a:lnTo>
                    <a:pt x="0" y="17435"/>
                  </a:lnTo>
                  <a:lnTo>
                    <a:pt x="57" y="18289"/>
                  </a:lnTo>
                  <a:lnTo>
                    <a:pt x="171" y="19030"/>
                  </a:lnTo>
                  <a:lnTo>
                    <a:pt x="342" y="19657"/>
                  </a:lnTo>
                  <a:lnTo>
                    <a:pt x="570" y="20227"/>
                  </a:lnTo>
                  <a:lnTo>
                    <a:pt x="912" y="20682"/>
                  </a:lnTo>
                  <a:lnTo>
                    <a:pt x="1254" y="21081"/>
                  </a:lnTo>
                  <a:lnTo>
                    <a:pt x="1710" y="21366"/>
                  </a:lnTo>
                  <a:lnTo>
                    <a:pt x="2222" y="21537"/>
                  </a:lnTo>
                  <a:lnTo>
                    <a:pt x="2735" y="21594"/>
                  </a:lnTo>
                  <a:lnTo>
                    <a:pt x="3191" y="21537"/>
                  </a:lnTo>
                  <a:lnTo>
                    <a:pt x="3590" y="21480"/>
                  </a:lnTo>
                  <a:lnTo>
                    <a:pt x="4046" y="21309"/>
                  </a:lnTo>
                  <a:lnTo>
                    <a:pt x="4501" y="21138"/>
                  </a:lnTo>
                  <a:lnTo>
                    <a:pt x="5014" y="20853"/>
                  </a:lnTo>
                  <a:lnTo>
                    <a:pt x="5470" y="20511"/>
                  </a:lnTo>
                  <a:lnTo>
                    <a:pt x="5983" y="20170"/>
                  </a:lnTo>
                  <a:lnTo>
                    <a:pt x="6495" y="19714"/>
                  </a:lnTo>
                  <a:lnTo>
                    <a:pt x="7179" y="19087"/>
                  </a:lnTo>
                  <a:lnTo>
                    <a:pt x="7806" y="18346"/>
                  </a:lnTo>
                  <a:lnTo>
                    <a:pt x="8433" y="17606"/>
                  </a:lnTo>
                  <a:lnTo>
                    <a:pt x="9059" y="16751"/>
                  </a:lnTo>
                  <a:lnTo>
                    <a:pt x="9629" y="15897"/>
                  </a:lnTo>
                  <a:lnTo>
                    <a:pt x="10199" y="14928"/>
                  </a:lnTo>
                  <a:lnTo>
                    <a:pt x="10768" y="13959"/>
                  </a:lnTo>
                  <a:lnTo>
                    <a:pt x="11281" y="12934"/>
                  </a:lnTo>
                  <a:lnTo>
                    <a:pt x="11794" y="11908"/>
                  </a:lnTo>
                  <a:lnTo>
                    <a:pt x="12193" y="10883"/>
                  </a:lnTo>
                  <a:lnTo>
                    <a:pt x="12592" y="9857"/>
                  </a:lnTo>
                  <a:lnTo>
                    <a:pt x="12933" y="8832"/>
                  </a:lnTo>
                  <a:lnTo>
                    <a:pt x="13218" y="7863"/>
                  </a:lnTo>
                  <a:lnTo>
                    <a:pt x="13389" y="6838"/>
                  </a:lnTo>
                  <a:lnTo>
                    <a:pt x="13560" y="5926"/>
                  </a:lnTo>
                  <a:lnTo>
                    <a:pt x="13674" y="5015"/>
                  </a:lnTo>
                  <a:lnTo>
                    <a:pt x="13674" y="4103"/>
                  </a:lnTo>
                  <a:lnTo>
                    <a:pt x="13674" y="3305"/>
                  </a:lnTo>
                  <a:lnTo>
                    <a:pt x="13560" y="2565"/>
                  </a:lnTo>
                  <a:lnTo>
                    <a:pt x="13389" y="1938"/>
                  </a:lnTo>
                  <a:lnTo>
                    <a:pt x="13161" y="1368"/>
                  </a:lnTo>
                  <a:lnTo>
                    <a:pt x="12820" y="855"/>
                  </a:lnTo>
                  <a:lnTo>
                    <a:pt x="12478" y="514"/>
                  </a:lnTo>
                  <a:lnTo>
                    <a:pt x="12022" y="229"/>
                  </a:lnTo>
                  <a:lnTo>
                    <a:pt x="11509" y="58"/>
                  </a:lnTo>
                  <a:lnTo>
                    <a:pt x="1099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1" name="Google Shape;1551;p56"/>
          <p:cNvSpPr txBox="1">
            <a:spLocks noGrp="1"/>
          </p:cNvSpPr>
          <p:nvPr>
            <p:ph type="title"/>
          </p:nvPr>
        </p:nvSpPr>
        <p:spPr>
          <a:xfrm>
            <a:off x="6613900" y="898245"/>
            <a:ext cx="1268700" cy="94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02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1552" name="Google Shape;1552;p56"/>
          <p:cNvSpPr txBox="1">
            <a:spLocks noGrp="1"/>
          </p:cNvSpPr>
          <p:nvPr>
            <p:ph type="title" idx="2"/>
          </p:nvPr>
        </p:nvSpPr>
        <p:spPr>
          <a:xfrm>
            <a:off x="4695436" y="1651140"/>
            <a:ext cx="4340100" cy="163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پیشرفت هفتگی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553" name="Google Shape;1553;p56"/>
          <p:cNvSpPr txBox="1">
            <a:spLocks noGrp="1"/>
          </p:cNvSpPr>
          <p:nvPr>
            <p:ph type="subTitle" idx="1"/>
          </p:nvPr>
        </p:nvSpPr>
        <p:spPr>
          <a:xfrm>
            <a:off x="5120200" y="3530673"/>
            <a:ext cx="2762400" cy="58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8100" lvl="0" indent="0"/>
            <a:r>
              <a:rPr lang="fa-IR" dirty="0">
                <a:cs typeface="B Nazanin" panose="00000400000000000000" pitchFamily="2" charset="-78"/>
              </a:rPr>
              <a:t>در صورت نیاز می توانید زیرنویس را در اینجا وارد کنید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1554" name="Google Shape;1554;p56"/>
          <p:cNvGrpSpPr/>
          <p:nvPr/>
        </p:nvGrpSpPr>
        <p:grpSpPr>
          <a:xfrm>
            <a:off x="4323500" y="4180488"/>
            <a:ext cx="696250" cy="297375"/>
            <a:chOff x="1322000" y="2402300"/>
            <a:chExt cx="696250" cy="297375"/>
          </a:xfrm>
        </p:grpSpPr>
        <p:sp>
          <p:nvSpPr>
            <p:cNvPr id="1555" name="Google Shape;1555;p56"/>
            <p:cNvSpPr/>
            <p:nvPr/>
          </p:nvSpPr>
          <p:spPr>
            <a:xfrm>
              <a:off x="1322000" y="2402300"/>
              <a:ext cx="696250" cy="297375"/>
            </a:xfrm>
            <a:custGeom>
              <a:avLst/>
              <a:gdLst/>
              <a:ahLst/>
              <a:cxnLst/>
              <a:rect l="l" t="t" r="r" b="b"/>
              <a:pathLst>
                <a:path w="27850" h="11895" extrusionOk="0">
                  <a:moveTo>
                    <a:pt x="27849" y="1"/>
                  </a:moveTo>
                  <a:lnTo>
                    <a:pt x="15265" y="3289"/>
                  </a:lnTo>
                  <a:lnTo>
                    <a:pt x="6334" y="5643"/>
                  </a:lnTo>
                  <a:lnTo>
                    <a:pt x="3167" y="6496"/>
                  </a:lnTo>
                  <a:lnTo>
                    <a:pt x="1665" y="6942"/>
                  </a:lnTo>
                  <a:lnTo>
                    <a:pt x="1422" y="7064"/>
                  </a:lnTo>
                  <a:lnTo>
                    <a:pt x="1219" y="7186"/>
                  </a:lnTo>
                  <a:lnTo>
                    <a:pt x="975" y="7308"/>
                  </a:lnTo>
                  <a:lnTo>
                    <a:pt x="813" y="7470"/>
                  </a:lnTo>
                  <a:lnTo>
                    <a:pt x="488" y="7876"/>
                  </a:lnTo>
                  <a:lnTo>
                    <a:pt x="244" y="8282"/>
                  </a:lnTo>
                  <a:lnTo>
                    <a:pt x="82" y="8729"/>
                  </a:lnTo>
                  <a:lnTo>
                    <a:pt x="1" y="9216"/>
                  </a:lnTo>
                  <a:lnTo>
                    <a:pt x="1" y="9500"/>
                  </a:lnTo>
                  <a:lnTo>
                    <a:pt x="1" y="9743"/>
                  </a:lnTo>
                  <a:lnTo>
                    <a:pt x="82" y="9987"/>
                  </a:lnTo>
                  <a:lnTo>
                    <a:pt x="163" y="10231"/>
                  </a:lnTo>
                  <a:lnTo>
                    <a:pt x="244" y="10474"/>
                  </a:lnTo>
                  <a:lnTo>
                    <a:pt x="366" y="10718"/>
                  </a:lnTo>
                  <a:lnTo>
                    <a:pt x="528" y="10921"/>
                  </a:lnTo>
                  <a:lnTo>
                    <a:pt x="691" y="11124"/>
                  </a:lnTo>
                  <a:lnTo>
                    <a:pt x="1056" y="11448"/>
                  </a:lnTo>
                  <a:lnTo>
                    <a:pt x="1503" y="11692"/>
                  </a:lnTo>
                  <a:lnTo>
                    <a:pt x="1949" y="11854"/>
                  </a:lnTo>
                  <a:lnTo>
                    <a:pt x="2436" y="11895"/>
                  </a:lnTo>
                  <a:lnTo>
                    <a:pt x="2924" y="11895"/>
                  </a:lnTo>
                  <a:lnTo>
                    <a:pt x="3208" y="11814"/>
                  </a:lnTo>
                  <a:lnTo>
                    <a:pt x="3451" y="11773"/>
                  </a:lnTo>
                  <a:lnTo>
                    <a:pt x="4872" y="11124"/>
                  </a:lnTo>
                  <a:lnTo>
                    <a:pt x="7795" y="9703"/>
                  </a:lnTo>
                  <a:lnTo>
                    <a:pt x="16158" y="5684"/>
                  </a:lnTo>
                  <a:lnTo>
                    <a:pt x="2784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56" name="Google Shape;1556;p56"/>
            <p:cNvSpPr/>
            <p:nvPr/>
          </p:nvSpPr>
          <p:spPr>
            <a:xfrm>
              <a:off x="1340275" y="2590050"/>
              <a:ext cx="90350" cy="90350"/>
            </a:xfrm>
            <a:custGeom>
              <a:avLst/>
              <a:gdLst/>
              <a:ahLst/>
              <a:cxnLst/>
              <a:rect l="l" t="t" r="r" b="b"/>
              <a:pathLst>
                <a:path w="3614" h="3614" extrusionOk="0">
                  <a:moveTo>
                    <a:pt x="1502" y="1"/>
                  </a:moveTo>
                  <a:lnTo>
                    <a:pt x="1178" y="82"/>
                  </a:lnTo>
                  <a:lnTo>
                    <a:pt x="853" y="244"/>
                  </a:lnTo>
                  <a:lnTo>
                    <a:pt x="569" y="488"/>
                  </a:lnTo>
                  <a:lnTo>
                    <a:pt x="325" y="731"/>
                  </a:lnTo>
                  <a:lnTo>
                    <a:pt x="163" y="1016"/>
                  </a:lnTo>
                  <a:lnTo>
                    <a:pt x="41" y="1381"/>
                  </a:lnTo>
                  <a:lnTo>
                    <a:pt x="0" y="1706"/>
                  </a:lnTo>
                  <a:lnTo>
                    <a:pt x="0" y="2071"/>
                  </a:lnTo>
                  <a:lnTo>
                    <a:pt x="82" y="2436"/>
                  </a:lnTo>
                  <a:lnTo>
                    <a:pt x="244" y="2761"/>
                  </a:lnTo>
                  <a:lnTo>
                    <a:pt x="488" y="3045"/>
                  </a:lnTo>
                  <a:lnTo>
                    <a:pt x="731" y="3248"/>
                  </a:lnTo>
                  <a:lnTo>
                    <a:pt x="1015" y="3451"/>
                  </a:lnTo>
                  <a:lnTo>
                    <a:pt x="1381" y="3532"/>
                  </a:lnTo>
                  <a:lnTo>
                    <a:pt x="1705" y="3614"/>
                  </a:lnTo>
                  <a:lnTo>
                    <a:pt x="2071" y="3573"/>
                  </a:lnTo>
                  <a:lnTo>
                    <a:pt x="2436" y="3492"/>
                  </a:lnTo>
                  <a:lnTo>
                    <a:pt x="2761" y="3329"/>
                  </a:lnTo>
                  <a:lnTo>
                    <a:pt x="3045" y="3127"/>
                  </a:lnTo>
                  <a:lnTo>
                    <a:pt x="3248" y="2842"/>
                  </a:lnTo>
                  <a:lnTo>
                    <a:pt x="3451" y="2558"/>
                  </a:lnTo>
                  <a:lnTo>
                    <a:pt x="3532" y="2233"/>
                  </a:lnTo>
                  <a:lnTo>
                    <a:pt x="3613" y="1868"/>
                  </a:lnTo>
                  <a:lnTo>
                    <a:pt x="3573" y="1503"/>
                  </a:lnTo>
                  <a:lnTo>
                    <a:pt x="3492" y="1178"/>
                  </a:lnTo>
                  <a:lnTo>
                    <a:pt x="3329" y="853"/>
                  </a:lnTo>
                  <a:lnTo>
                    <a:pt x="3126" y="569"/>
                  </a:lnTo>
                  <a:lnTo>
                    <a:pt x="2842" y="325"/>
                  </a:lnTo>
                  <a:lnTo>
                    <a:pt x="2558" y="163"/>
                  </a:lnTo>
                  <a:lnTo>
                    <a:pt x="2233" y="41"/>
                  </a:lnTo>
                  <a:lnTo>
                    <a:pt x="1868" y="1"/>
                  </a:lnTo>
                  <a:close/>
                </a:path>
              </a:pathLst>
            </a:custGeom>
            <a:solidFill>
              <a:srgbClr val="FFFFFF">
                <a:alpha val="72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557" name="Google Shape;1557;p56"/>
          <p:cNvGrpSpPr/>
          <p:nvPr/>
        </p:nvGrpSpPr>
        <p:grpSpPr>
          <a:xfrm rot="9033313">
            <a:off x="821000" y="800508"/>
            <a:ext cx="967436" cy="695071"/>
            <a:chOff x="607374" y="624733"/>
            <a:chExt cx="1284648" cy="922977"/>
          </a:xfrm>
        </p:grpSpPr>
        <p:sp>
          <p:nvSpPr>
            <p:cNvPr id="1558" name="Google Shape;1558;p56"/>
            <p:cNvSpPr/>
            <p:nvPr/>
          </p:nvSpPr>
          <p:spPr>
            <a:xfrm>
              <a:off x="607374" y="930084"/>
              <a:ext cx="270882" cy="312298"/>
            </a:xfrm>
            <a:custGeom>
              <a:avLst/>
              <a:gdLst/>
              <a:ahLst/>
              <a:cxnLst/>
              <a:rect l="l" t="t" r="r" b="b"/>
              <a:pathLst>
                <a:path w="8241" h="9501" extrusionOk="0">
                  <a:moveTo>
                    <a:pt x="2395" y="1"/>
                  </a:moveTo>
                  <a:lnTo>
                    <a:pt x="1989" y="82"/>
                  </a:lnTo>
                  <a:lnTo>
                    <a:pt x="1624" y="163"/>
                  </a:lnTo>
                  <a:lnTo>
                    <a:pt x="1340" y="326"/>
                  </a:lnTo>
                  <a:lnTo>
                    <a:pt x="1096" y="529"/>
                  </a:lnTo>
                  <a:lnTo>
                    <a:pt x="893" y="813"/>
                  </a:lnTo>
                  <a:lnTo>
                    <a:pt x="731" y="1097"/>
                  </a:lnTo>
                  <a:lnTo>
                    <a:pt x="609" y="1462"/>
                  </a:lnTo>
                  <a:lnTo>
                    <a:pt x="528" y="1828"/>
                  </a:lnTo>
                  <a:lnTo>
                    <a:pt x="447" y="2234"/>
                  </a:lnTo>
                  <a:lnTo>
                    <a:pt x="284" y="3167"/>
                  </a:lnTo>
                  <a:lnTo>
                    <a:pt x="162" y="4223"/>
                  </a:lnTo>
                  <a:lnTo>
                    <a:pt x="41" y="5238"/>
                  </a:lnTo>
                  <a:lnTo>
                    <a:pt x="0" y="5725"/>
                  </a:lnTo>
                  <a:lnTo>
                    <a:pt x="0" y="6253"/>
                  </a:lnTo>
                  <a:lnTo>
                    <a:pt x="41" y="6740"/>
                  </a:lnTo>
                  <a:lnTo>
                    <a:pt x="162" y="7227"/>
                  </a:lnTo>
                  <a:lnTo>
                    <a:pt x="325" y="7673"/>
                  </a:lnTo>
                  <a:lnTo>
                    <a:pt x="528" y="8120"/>
                  </a:lnTo>
                  <a:lnTo>
                    <a:pt x="771" y="8404"/>
                  </a:lnTo>
                  <a:lnTo>
                    <a:pt x="1056" y="8688"/>
                  </a:lnTo>
                  <a:lnTo>
                    <a:pt x="1340" y="8891"/>
                  </a:lnTo>
                  <a:lnTo>
                    <a:pt x="1664" y="9094"/>
                  </a:lnTo>
                  <a:lnTo>
                    <a:pt x="2030" y="9257"/>
                  </a:lnTo>
                  <a:lnTo>
                    <a:pt x="2395" y="9378"/>
                  </a:lnTo>
                  <a:lnTo>
                    <a:pt x="2801" y="9460"/>
                  </a:lnTo>
                  <a:lnTo>
                    <a:pt x="3167" y="9500"/>
                  </a:lnTo>
                  <a:lnTo>
                    <a:pt x="3532" y="9460"/>
                  </a:lnTo>
                  <a:lnTo>
                    <a:pt x="3938" y="9419"/>
                  </a:lnTo>
                  <a:lnTo>
                    <a:pt x="4303" y="9338"/>
                  </a:lnTo>
                  <a:lnTo>
                    <a:pt x="4669" y="9216"/>
                  </a:lnTo>
                  <a:lnTo>
                    <a:pt x="5034" y="9094"/>
                  </a:lnTo>
                  <a:lnTo>
                    <a:pt x="5359" y="8932"/>
                  </a:lnTo>
                  <a:lnTo>
                    <a:pt x="5724" y="8729"/>
                  </a:lnTo>
                  <a:lnTo>
                    <a:pt x="6008" y="8526"/>
                  </a:lnTo>
                  <a:lnTo>
                    <a:pt x="6414" y="8201"/>
                  </a:lnTo>
                  <a:lnTo>
                    <a:pt x="6820" y="7836"/>
                  </a:lnTo>
                  <a:lnTo>
                    <a:pt x="7145" y="7430"/>
                  </a:lnTo>
                  <a:lnTo>
                    <a:pt x="7470" y="7024"/>
                  </a:lnTo>
                  <a:lnTo>
                    <a:pt x="7713" y="6537"/>
                  </a:lnTo>
                  <a:lnTo>
                    <a:pt x="7916" y="6090"/>
                  </a:lnTo>
                  <a:lnTo>
                    <a:pt x="8079" y="5603"/>
                  </a:lnTo>
                  <a:lnTo>
                    <a:pt x="8200" y="5075"/>
                  </a:lnTo>
                  <a:lnTo>
                    <a:pt x="8241" y="4548"/>
                  </a:lnTo>
                  <a:lnTo>
                    <a:pt x="8200" y="4020"/>
                  </a:lnTo>
                  <a:lnTo>
                    <a:pt x="8119" y="3533"/>
                  </a:lnTo>
                  <a:lnTo>
                    <a:pt x="7957" y="3005"/>
                  </a:lnTo>
                  <a:lnTo>
                    <a:pt x="7754" y="2558"/>
                  </a:lnTo>
                  <a:lnTo>
                    <a:pt x="7510" y="2112"/>
                  </a:lnTo>
                  <a:lnTo>
                    <a:pt x="7185" y="1706"/>
                  </a:lnTo>
                  <a:lnTo>
                    <a:pt x="6779" y="1340"/>
                  </a:lnTo>
                  <a:lnTo>
                    <a:pt x="6495" y="1138"/>
                  </a:lnTo>
                  <a:lnTo>
                    <a:pt x="6171" y="935"/>
                  </a:lnTo>
                  <a:lnTo>
                    <a:pt x="5805" y="772"/>
                  </a:lnTo>
                  <a:lnTo>
                    <a:pt x="5480" y="650"/>
                  </a:lnTo>
                  <a:lnTo>
                    <a:pt x="4750" y="407"/>
                  </a:lnTo>
                  <a:lnTo>
                    <a:pt x="4019" y="204"/>
                  </a:lnTo>
                  <a:lnTo>
                    <a:pt x="3410" y="82"/>
                  </a:lnTo>
                  <a:lnTo>
                    <a:pt x="2842" y="1"/>
                  </a:lnTo>
                  <a:close/>
                </a:path>
              </a:pathLst>
            </a:custGeom>
            <a:solidFill>
              <a:srgbClr val="D4D4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559" name="Google Shape;1559;p56"/>
            <p:cNvGrpSpPr/>
            <p:nvPr/>
          </p:nvGrpSpPr>
          <p:grpSpPr>
            <a:xfrm rot="-5695325">
              <a:off x="1024059" y="681900"/>
              <a:ext cx="856754" cy="808643"/>
              <a:chOff x="6983707" y="875311"/>
              <a:chExt cx="856765" cy="808653"/>
            </a:xfrm>
          </p:grpSpPr>
          <p:sp>
            <p:nvSpPr>
              <p:cNvPr id="1560" name="Google Shape;1560;p56"/>
              <p:cNvSpPr/>
              <p:nvPr/>
            </p:nvSpPr>
            <p:spPr>
              <a:xfrm rot="2700000">
                <a:off x="7044742" y="1070486"/>
                <a:ext cx="659205" cy="445682"/>
              </a:xfrm>
              <a:custGeom>
                <a:avLst/>
                <a:gdLst/>
                <a:ahLst/>
                <a:cxnLst/>
                <a:rect l="l" t="t" r="r" b="b"/>
                <a:pathLst>
                  <a:path w="20055" h="13559" extrusionOk="0">
                    <a:moveTo>
                      <a:pt x="6455" y="0"/>
                    </a:moveTo>
                    <a:lnTo>
                      <a:pt x="5886" y="41"/>
                    </a:lnTo>
                    <a:lnTo>
                      <a:pt x="5278" y="81"/>
                    </a:lnTo>
                    <a:lnTo>
                      <a:pt x="4709" y="203"/>
                    </a:lnTo>
                    <a:lnTo>
                      <a:pt x="4141" y="366"/>
                    </a:lnTo>
                    <a:lnTo>
                      <a:pt x="3573" y="528"/>
                    </a:lnTo>
                    <a:lnTo>
                      <a:pt x="3045" y="771"/>
                    </a:lnTo>
                    <a:lnTo>
                      <a:pt x="2517" y="1056"/>
                    </a:lnTo>
                    <a:lnTo>
                      <a:pt x="2070" y="1380"/>
                    </a:lnTo>
                    <a:lnTo>
                      <a:pt x="1624" y="1746"/>
                    </a:lnTo>
                    <a:lnTo>
                      <a:pt x="1259" y="2152"/>
                    </a:lnTo>
                    <a:lnTo>
                      <a:pt x="893" y="2598"/>
                    </a:lnTo>
                    <a:lnTo>
                      <a:pt x="690" y="2964"/>
                    </a:lnTo>
                    <a:lnTo>
                      <a:pt x="487" y="3329"/>
                    </a:lnTo>
                    <a:lnTo>
                      <a:pt x="365" y="3694"/>
                    </a:lnTo>
                    <a:lnTo>
                      <a:pt x="244" y="4100"/>
                    </a:lnTo>
                    <a:lnTo>
                      <a:pt x="122" y="4506"/>
                    </a:lnTo>
                    <a:lnTo>
                      <a:pt x="81" y="4953"/>
                    </a:lnTo>
                    <a:lnTo>
                      <a:pt x="41" y="5359"/>
                    </a:lnTo>
                    <a:lnTo>
                      <a:pt x="0" y="5765"/>
                    </a:lnTo>
                    <a:lnTo>
                      <a:pt x="41" y="6211"/>
                    </a:lnTo>
                    <a:lnTo>
                      <a:pt x="81" y="6617"/>
                    </a:lnTo>
                    <a:lnTo>
                      <a:pt x="163" y="7023"/>
                    </a:lnTo>
                    <a:lnTo>
                      <a:pt x="244" y="7470"/>
                    </a:lnTo>
                    <a:lnTo>
                      <a:pt x="365" y="7876"/>
                    </a:lnTo>
                    <a:lnTo>
                      <a:pt x="528" y="8241"/>
                    </a:lnTo>
                    <a:lnTo>
                      <a:pt x="690" y="8647"/>
                    </a:lnTo>
                    <a:lnTo>
                      <a:pt x="893" y="9012"/>
                    </a:lnTo>
                    <a:lnTo>
                      <a:pt x="1137" y="9378"/>
                    </a:lnTo>
                    <a:lnTo>
                      <a:pt x="1340" y="9702"/>
                    </a:lnTo>
                    <a:lnTo>
                      <a:pt x="1908" y="10352"/>
                    </a:lnTo>
                    <a:lnTo>
                      <a:pt x="2476" y="10961"/>
                    </a:lnTo>
                    <a:lnTo>
                      <a:pt x="3167" y="11489"/>
                    </a:lnTo>
                    <a:lnTo>
                      <a:pt x="3857" y="11935"/>
                    </a:lnTo>
                    <a:lnTo>
                      <a:pt x="4587" y="12341"/>
                    </a:lnTo>
                    <a:lnTo>
                      <a:pt x="5359" y="12706"/>
                    </a:lnTo>
                    <a:lnTo>
                      <a:pt x="6171" y="12991"/>
                    </a:lnTo>
                    <a:lnTo>
                      <a:pt x="6820" y="13153"/>
                    </a:lnTo>
                    <a:lnTo>
                      <a:pt x="7470" y="13275"/>
                    </a:lnTo>
                    <a:lnTo>
                      <a:pt x="8119" y="13397"/>
                    </a:lnTo>
                    <a:lnTo>
                      <a:pt x="8769" y="13478"/>
                    </a:lnTo>
                    <a:lnTo>
                      <a:pt x="9418" y="13518"/>
                    </a:lnTo>
                    <a:lnTo>
                      <a:pt x="10068" y="13559"/>
                    </a:lnTo>
                    <a:lnTo>
                      <a:pt x="11407" y="13518"/>
                    </a:lnTo>
                    <a:lnTo>
                      <a:pt x="12747" y="13437"/>
                    </a:lnTo>
                    <a:lnTo>
                      <a:pt x="14087" y="13275"/>
                    </a:lnTo>
                    <a:lnTo>
                      <a:pt x="15426" y="13072"/>
                    </a:lnTo>
                    <a:lnTo>
                      <a:pt x="16725" y="12869"/>
                    </a:lnTo>
                    <a:lnTo>
                      <a:pt x="17253" y="12747"/>
                    </a:lnTo>
                    <a:lnTo>
                      <a:pt x="17821" y="12625"/>
                    </a:lnTo>
                    <a:lnTo>
                      <a:pt x="18349" y="12422"/>
                    </a:lnTo>
                    <a:lnTo>
                      <a:pt x="18836" y="12219"/>
                    </a:lnTo>
                    <a:lnTo>
                      <a:pt x="19283" y="11935"/>
                    </a:lnTo>
                    <a:lnTo>
                      <a:pt x="19445" y="11773"/>
                    </a:lnTo>
                    <a:lnTo>
                      <a:pt x="19648" y="11570"/>
                    </a:lnTo>
                    <a:lnTo>
                      <a:pt x="19770" y="11367"/>
                    </a:lnTo>
                    <a:lnTo>
                      <a:pt x="19892" y="11164"/>
                    </a:lnTo>
                    <a:lnTo>
                      <a:pt x="19973" y="10920"/>
                    </a:lnTo>
                    <a:lnTo>
                      <a:pt x="20054" y="10677"/>
                    </a:lnTo>
                    <a:lnTo>
                      <a:pt x="20054" y="10311"/>
                    </a:lnTo>
                    <a:lnTo>
                      <a:pt x="19973" y="9946"/>
                    </a:lnTo>
                    <a:lnTo>
                      <a:pt x="19851" y="9581"/>
                    </a:lnTo>
                    <a:lnTo>
                      <a:pt x="19689" y="9256"/>
                    </a:lnTo>
                    <a:lnTo>
                      <a:pt x="19486" y="8931"/>
                    </a:lnTo>
                    <a:lnTo>
                      <a:pt x="19242" y="8647"/>
                    </a:lnTo>
                    <a:lnTo>
                      <a:pt x="18715" y="8079"/>
                    </a:lnTo>
                    <a:lnTo>
                      <a:pt x="17700" y="6983"/>
                    </a:lnTo>
                    <a:lnTo>
                      <a:pt x="16604" y="5886"/>
                    </a:lnTo>
                    <a:lnTo>
                      <a:pt x="15508" y="4790"/>
                    </a:lnTo>
                    <a:lnTo>
                      <a:pt x="14371" y="3776"/>
                    </a:lnTo>
                    <a:lnTo>
                      <a:pt x="13153" y="2801"/>
                    </a:lnTo>
                    <a:lnTo>
                      <a:pt x="12544" y="2355"/>
                    </a:lnTo>
                    <a:lnTo>
                      <a:pt x="11895" y="1949"/>
                    </a:lnTo>
                    <a:lnTo>
                      <a:pt x="11245" y="1543"/>
                    </a:lnTo>
                    <a:lnTo>
                      <a:pt x="10595" y="1177"/>
                    </a:lnTo>
                    <a:lnTo>
                      <a:pt x="9905" y="812"/>
                    </a:lnTo>
                    <a:lnTo>
                      <a:pt x="9215" y="528"/>
                    </a:lnTo>
                    <a:lnTo>
                      <a:pt x="8688" y="325"/>
                    </a:lnTo>
                    <a:lnTo>
                      <a:pt x="8160" y="203"/>
                    </a:lnTo>
                    <a:lnTo>
                      <a:pt x="7591" y="81"/>
                    </a:lnTo>
                    <a:lnTo>
                      <a:pt x="7023" y="41"/>
                    </a:lnTo>
                    <a:lnTo>
                      <a:pt x="645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61" name="Google Shape;1561;p56"/>
              <p:cNvSpPr/>
              <p:nvPr/>
            </p:nvSpPr>
            <p:spPr>
              <a:xfrm rot="2700000">
                <a:off x="7419445" y="1448156"/>
                <a:ext cx="88091" cy="89439"/>
              </a:xfrm>
              <a:custGeom>
                <a:avLst/>
                <a:gdLst/>
                <a:ahLst/>
                <a:cxnLst/>
                <a:rect l="l" t="t" r="r" b="b"/>
                <a:pathLst>
                  <a:path w="2680" h="2721" extrusionOk="0">
                    <a:moveTo>
                      <a:pt x="1178" y="0"/>
                    </a:moveTo>
                    <a:lnTo>
                      <a:pt x="934" y="82"/>
                    </a:lnTo>
                    <a:lnTo>
                      <a:pt x="691" y="163"/>
                    </a:lnTo>
                    <a:lnTo>
                      <a:pt x="447" y="325"/>
                    </a:lnTo>
                    <a:lnTo>
                      <a:pt x="285" y="528"/>
                    </a:lnTo>
                    <a:lnTo>
                      <a:pt x="122" y="731"/>
                    </a:lnTo>
                    <a:lnTo>
                      <a:pt x="41" y="975"/>
                    </a:lnTo>
                    <a:lnTo>
                      <a:pt x="1" y="1259"/>
                    </a:lnTo>
                    <a:lnTo>
                      <a:pt x="1" y="1502"/>
                    </a:lnTo>
                    <a:lnTo>
                      <a:pt x="41" y="1787"/>
                    </a:lnTo>
                    <a:lnTo>
                      <a:pt x="163" y="2030"/>
                    </a:lnTo>
                    <a:lnTo>
                      <a:pt x="325" y="2233"/>
                    </a:lnTo>
                    <a:lnTo>
                      <a:pt x="488" y="2436"/>
                    </a:lnTo>
                    <a:lnTo>
                      <a:pt x="731" y="2558"/>
                    </a:lnTo>
                    <a:lnTo>
                      <a:pt x="975" y="2680"/>
                    </a:lnTo>
                    <a:lnTo>
                      <a:pt x="1218" y="2720"/>
                    </a:lnTo>
                    <a:lnTo>
                      <a:pt x="1503" y="2720"/>
                    </a:lnTo>
                    <a:lnTo>
                      <a:pt x="1787" y="2639"/>
                    </a:lnTo>
                    <a:lnTo>
                      <a:pt x="2030" y="2558"/>
                    </a:lnTo>
                    <a:lnTo>
                      <a:pt x="2233" y="2396"/>
                    </a:lnTo>
                    <a:lnTo>
                      <a:pt x="2396" y="2193"/>
                    </a:lnTo>
                    <a:lnTo>
                      <a:pt x="2558" y="1990"/>
                    </a:lnTo>
                    <a:lnTo>
                      <a:pt x="2639" y="1746"/>
                    </a:lnTo>
                    <a:lnTo>
                      <a:pt x="2680" y="1462"/>
                    </a:lnTo>
                    <a:lnTo>
                      <a:pt x="2680" y="1218"/>
                    </a:lnTo>
                    <a:lnTo>
                      <a:pt x="2639" y="934"/>
                    </a:lnTo>
                    <a:lnTo>
                      <a:pt x="2517" y="691"/>
                    </a:lnTo>
                    <a:lnTo>
                      <a:pt x="2355" y="488"/>
                    </a:lnTo>
                    <a:lnTo>
                      <a:pt x="2193" y="285"/>
                    </a:lnTo>
                    <a:lnTo>
                      <a:pt x="1949" y="163"/>
                    </a:lnTo>
                    <a:lnTo>
                      <a:pt x="1706" y="41"/>
                    </a:lnTo>
                    <a:lnTo>
                      <a:pt x="1462" y="0"/>
                    </a:lnTo>
                    <a:close/>
                  </a:path>
                </a:pathLst>
              </a:custGeom>
              <a:solidFill>
                <a:srgbClr val="000000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62" name="Google Shape;1562;p56"/>
              <p:cNvSpPr/>
              <p:nvPr/>
            </p:nvSpPr>
            <p:spPr>
              <a:xfrm rot="2700000">
                <a:off x="7442005" y="1312202"/>
                <a:ext cx="69421" cy="70769"/>
              </a:xfrm>
              <a:custGeom>
                <a:avLst/>
                <a:gdLst/>
                <a:ahLst/>
                <a:cxnLst/>
                <a:rect l="l" t="t" r="r" b="b"/>
                <a:pathLst>
                  <a:path w="2112" h="2153" extrusionOk="0">
                    <a:moveTo>
                      <a:pt x="934" y="1"/>
                    </a:moveTo>
                    <a:lnTo>
                      <a:pt x="731" y="82"/>
                    </a:lnTo>
                    <a:lnTo>
                      <a:pt x="528" y="163"/>
                    </a:lnTo>
                    <a:lnTo>
                      <a:pt x="365" y="285"/>
                    </a:lnTo>
                    <a:lnTo>
                      <a:pt x="244" y="407"/>
                    </a:lnTo>
                    <a:lnTo>
                      <a:pt x="122" y="569"/>
                    </a:lnTo>
                    <a:lnTo>
                      <a:pt x="41" y="772"/>
                    </a:lnTo>
                    <a:lnTo>
                      <a:pt x="0" y="975"/>
                    </a:lnTo>
                    <a:lnTo>
                      <a:pt x="0" y="1218"/>
                    </a:lnTo>
                    <a:lnTo>
                      <a:pt x="41" y="1421"/>
                    </a:lnTo>
                    <a:lnTo>
                      <a:pt x="122" y="1624"/>
                    </a:lnTo>
                    <a:lnTo>
                      <a:pt x="244" y="1787"/>
                    </a:lnTo>
                    <a:lnTo>
                      <a:pt x="406" y="1909"/>
                    </a:lnTo>
                    <a:lnTo>
                      <a:pt x="568" y="2030"/>
                    </a:lnTo>
                    <a:lnTo>
                      <a:pt x="771" y="2112"/>
                    </a:lnTo>
                    <a:lnTo>
                      <a:pt x="974" y="2152"/>
                    </a:lnTo>
                    <a:lnTo>
                      <a:pt x="1177" y="2152"/>
                    </a:lnTo>
                    <a:lnTo>
                      <a:pt x="1380" y="2112"/>
                    </a:lnTo>
                    <a:lnTo>
                      <a:pt x="1583" y="1990"/>
                    </a:lnTo>
                    <a:lnTo>
                      <a:pt x="1746" y="1909"/>
                    </a:lnTo>
                    <a:lnTo>
                      <a:pt x="1908" y="1746"/>
                    </a:lnTo>
                    <a:lnTo>
                      <a:pt x="1989" y="1584"/>
                    </a:lnTo>
                    <a:lnTo>
                      <a:pt x="2070" y="1381"/>
                    </a:lnTo>
                    <a:lnTo>
                      <a:pt x="2111" y="1178"/>
                    </a:lnTo>
                    <a:lnTo>
                      <a:pt x="2111" y="975"/>
                    </a:lnTo>
                    <a:lnTo>
                      <a:pt x="2070" y="731"/>
                    </a:lnTo>
                    <a:lnTo>
                      <a:pt x="1989" y="569"/>
                    </a:lnTo>
                    <a:lnTo>
                      <a:pt x="1867" y="366"/>
                    </a:lnTo>
                    <a:lnTo>
                      <a:pt x="1705" y="244"/>
                    </a:lnTo>
                    <a:lnTo>
                      <a:pt x="1543" y="122"/>
                    </a:lnTo>
                    <a:lnTo>
                      <a:pt x="1380" y="41"/>
                    </a:lnTo>
                    <a:lnTo>
                      <a:pt x="1137" y="1"/>
                    </a:lnTo>
                    <a:close/>
                  </a:path>
                </a:pathLst>
              </a:custGeom>
              <a:solidFill>
                <a:srgbClr val="000000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63" name="Google Shape;1563;p56"/>
              <p:cNvSpPr/>
              <p:nvPr/>
            </p:nvSpPr>
            <p:spPr>
              <a:xfrm rot="2700000">
                <a:off x="7299269" y="1310750"/>
                <a:ext cx="61434" cy="61401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868" extrusionOk="0">
                    <a:moveTo>
                      <a:pt x="813" y="0"/>
                    </a:moveTo>
                    <a:lnTo>
                      <a:pt x="650" y="41"/>
                    </a:lnTo>
                    <a:lnTo>
                      <a:pt x="488" y="81"/>
                    </a:lnTo>
                    <a:lnTo>
                      <a:pt x="325" y="203"/>
                    </a:lnTo>
                    <a:lnTo>
                      <a:pt x="204" y="325"/>
                    </a:lnTo>
                    <a:lnTo>
                      <a:pt x="122" y="487"/>
                    </a:lnTo>
                    <a:lnTo>
                      <a:pt x="41" y="650"/>
                    </a:lnTo>
                    <a:lnTo>
                      <a:pt x="1" y="853"/>
                    </a:lnTo>
                    <a:lnTo>
                      <a:pt x="1" y="1015"/>
                    </a:lnTo>
                    <a:lnTo>
                      <a:pt x="41" y="1218"/>
                    </a:lnTo>
                    <a:lnTo>
                      <a:pt x="122" y="1380"/>
                    </a:lnTo>
                    <a:lnTo>
                      <a:pt x="244" y="1543"/>
                    </a:lnTo>
                    <a:lnTo>
                      <a:pt x="366" y="1664"/>
                    </a:lnTo>
                    <a:lnTo>
                      <a:pt x="528" y="1746"/>
                    </a:lnTo>
                    <a:lnTo>
                      <a:pt x="691" y="1827"/>
                    </a:lnTo>
                    <a:lnTo>
                      <a:pt x="853" y="1867"/>
                    </a:lnTo>
                    <a:lnTo>
                      <a:pt x="1056" y="1867"/>
                    </a:lnTo>
                    <a:lnTo>
                      <a:pt x="1219" y="1827"/>
                    </a:lnTo>
                    <a:lnTo>
                      <a:pt x="1381" y="1746"/>
                    </a:lnTo>
                    <a:lnTo>
                      <a:pt x="1543" y="1624"/>
                    </a:lnTo>
                    <a:lnTo>
                      <a:pt x="1665" y="1502"/>
                    </a:lnTo>
                    <a:lnTo>
                      <a:pt x="1787" y="1340"/>
                    </a:lnTo>
                    <a:lnTo>
                      <a:pt x="1827" y="1177"/>
                    </a:lnTo>
                    <a:lnTo>
                      <a:pt x="1868" y="1015"/>
                    </a:lnTo>
                    <a:lnTo>
                      <a:pt x="1868" y="812"/>
                    </a:lnTo>
                    <a:lnTo>
                      <a:pt x="1827" y="609"/>
                    </a:lnTo>
                    <a:lnTo>
                      <a:pt x="1746" y="447"/>
                    </a:lnTo>
                    <a:lnTo>
                      <a:pt x="1665" y="325"/>
                    </a:lnTo>
                    <a:lnTo>
                      <a:pt x="1503" y="162"/>
                    </a:lnTo>
                    <a:lnTo>
                      <a:pt x="1381" y="81"/>
                    </a:lnTo>
                    <a:lnTo>
                      <a:pt x="1219" y="0"/>
                    </a:lnTo>
                    <a:close/>
                  </a:path>
                </a:pathLst>
              </a:custGeom>
              <a:solidFill>
                <a:srgbClr val="000000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64" name="Google Shape;1564;p56"/>
              <p:cNvSpPr/>
              <p:nvPr/>
            </p:nvSpPr>
            <p:spPr>
              <a:xfrm rot="2700000">
                <a:off x="7392036" y="1183667"/>
                <a:ext cx="94797" cy="94764"/>
              </a:xfrm>
              <a:custGeom>
                <a:avLst/>
                <a:gdLst/>
                <a:ahLst/>
                <a:cxnLst/>
                <a:rect l="l" t="t" r="r" b="b"/>
                <a:pathLst>
                  <a:path w="2884" h="2883" extrusionOk="0">
                    <a:moveTo>
                      <a:pt x="1259" y="0"/>
                    </a:moveTo>
                    <a:lnTo>
                      <a:pt x="975" y="41"/>
                    </a:lnTo>
                    <a:lnTo>
                      <a:pt x="732" y="163"/>
                    </a:lnTo>
                    <a:lnTo>
                      <a:pt x="488" y="325"/>
                    </a:lnTo>
                    <a:lnTo>
                      <a:pt x="285" y="528"/>
                    </a:lnTo>
                    <a:lnTo>
                      <a:pt x="163" y="772"/>
                    </a:lnTo>
                    <a:lnTo>
                      <a:pt x="42" y="1015"/>
                    </a:lnTo>
                    <a:lnTo>
                      <a:pt x="1" y="1299"/>
                    </a:lnTo>
                    <a:lnTo>
                      <a:pt x="1" y="1583"/>
                    </a:lnTo>
                    <a:lnTo>
                      <a:pt x="42" y="1868"/>
                    </a:lnTo>
                    <a:lnTo>
                      <a:pt x="163" y="2152"/>
                    </a:lnTo>
                    <a:lnTo>
                      <a:pt x="326" y="2355"/>
                    </a:lnTo>
                    <a:lnTo>
                      <a:pt x="529" y="2558"/>
                    </a:lnTo>
                    <a:lnTo>
                      <a:pt x="772" y="2720"/>
                    </a:lnTo>
                    <a:lnTo>
                      <a:pt x="1016" y="2842"/>
                    </a:lnTo>
                    <a:lnTo>
                      <a:pt x="1300" y="2883"/>
                    </a:lnTo>
                    <a:lnTo>
                      <a:pt x="1584" y="2883"/>
                    </a:lnTo>
                    <a:lnTo>
                      <a:pt x="1868" y="2801"/>
                    </a:lnTo>
                    <a:lnTo>
                      <a:pt x="2152" y="2680"/>
                    </a:lnTo>
                    <a:lnTo>
                      <a:pt x="2396" y="2517"/>
                    </a:lnTo>
                    <a:lnTo>
                      <a:pt x="2558" y="2314"/>
                    </a:lnTo>
                    <a:lnTo>
                      <a:pt x="2721" y="2111"/>
                    </a:lnTo>
                    <a:lnTo>
                      <a:pt x="2843" y="1827"/>
                    </a:lnTo>
                    <a:lnTo>
                      <a:pt x="2883" y="1543"/>
                    </a:lnTo>
                    <a:lnTo>
                      <a:pt x="2883" y="1259"/>
                    </a:lnTo>
                    <a:lnTo>
                      <a:pt x="2802" y="975"/>
                    </a:lnTo>
                    <a:lnTo>
                      <a:pt x="2680" y="731"/>
                    </a:lnTo>
                    <a:lnTo>
                      <a:pt x="2518" y="487"/>
                    </a:lnTo>
                    <a:lnTo>
                      <a:pt x="2315" y="284"/>
                    </a:lnTo>
                    <a:lnTo>
                      <a:pt x="2112" y="122"/>
                    </a:lnTo>
                    <a:lnTo>
                      <a:pt x="1828" y="41"/>
                    </a:lnTo>
                    <a:lnTo>
                      <a:pt x="1544" y="0"/>
                    </a:lnTo>
                    <a:close/>
                  </a:path>
                </a:pathLst>
              </a:custGeom>
              <a:solidFill>
                <a:srgbClr val="000000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65" name="Google Shape;1565;p56"/>
              <p:cNvSpPr/>
              <p:nvPr/>
            </p:nvSpPr>
            <p:spPr>
              <a:xfrm rot="2700000">
                <a:off x="7266560" y="1053736"/>
                <a:ext cx="133452" cy="134799"/>
              </a:xfrm>
              <a:custGeom>
                <a:avLst/>
                <a:gdLst/>
                <a:ahLst/>
                <a:cxnLst/>
                <a:rect l="l" t="t" r="r" b="b"/>
                <a:pathLst>
                  <a:path w="4060" h="4101" extrusionOk="0">
                    <a:moveTo>
                      <a:pt x="2233" y="0"/>
                    </a:moveTo>
                    <a:lnTo>
                      <a:pt x="1786" y="41"/>
                    </a:lnTo>
                    <a:lnTo>
                      <a:pt x="1380" y="122"/>
                    </a:lnTo>
                    <a:lnTo>
                      <a:pt x="1015" y="284"/>
                    </a:lnTo>
                    <a:lnTo>
                      <a:pt x="690" y="487"/>
                    </a:lnTo>
                    <a:lnTo>
                      <a:pt x="447" y="771"/>
                    </a:lnTo>
                    <a:lnTo>
                      <a:pt x="244" y="1096"/>
                    </a:lnTo>
                    <a:lnTo>
                      <a:pt x="81" y="1502"/>
                    </a:lnTo>
                    <a:lnTo>
                      <a:pt x="0" y="1868"/>
                    </a:lnTo>
                    <a:lnTo>
                      <a:pt x="0" y="2314"/>
                    </a:lnTo>
                    <a:lnTo>
                      <a:pt x="81" y="2679"/>
                    </a:lnTo>
                    <a:lnTo>
                      <a:pt x="244" y="3085"/>
                    </a:lnTo>
                    <a:lnTo>
                      <a:pt x="487" y="3410"/>
                    </a:lnTo>
                    <a:lnTo>
                      <a:pt x="771" y="3654"/>
                    </a:lnTo>
                    <a:lnTo>
                      <a:pt x="1096" y="3897"/>
                    </a:lnTo>
                    <a:lnTo>
                      <a:pt x="1462" y="4019"/>
                    </a:lnTo>
                    <a:lnTo>
                      <a:pt x="1868" y="4100"/>
                    </a:lnTo>
                    <a:lnTo>
                      <a:pt x="2273" y="4100"/>
                    </a:lnTo>
                    <a:lnTo>
                      <a:pt x="2679" y="4019"/>
                    </a:lnTo>
                    <a:lnTo>
                      <a:pt x="3045" y="3857"/>
                    </a:lnTo>
                    <a:lnTo>
                      <a:pt x="3370" y="3613"/>
                    </a:lnTo>
                    <a:lnTo>
                      <a:pt x="3654" y="3329"/>
                    </a:lnTo>
                    <a:lnTo>
                      <a:pt x="3857" y="3004"/>
                    </a:lnTo>
                    <a:lnTo>
                      <a:pt x="4019" y="2639"/>
                    </a:lnTo>
                    <a:lnTo>
                      <a:pt x="4060" y="2233"/>
                    </a:lnTo>
                    <a:lnTo>
                      <a:pt x="4060" y="1827"/>
                    </a:lnTo>
                    <a:lnTo>
                      <a:pt x="3978" y="1421"/>
                    </a:lnTo>
                    <a:lnTo>
                      <a:pt x="3816" y="1056"/>
                    </a:lnTo>
                    <a:lnTo>
                      <a:pt x="3573" y="731"/>
                    </a:lnTo>
                    <a:lnTo>
                      <a:pt x="3288" y="447"/>
                    </a:lnTo>
                    <a:lnTo>
                      <a:pt x="2964" y="244"/>
                    </a:lnTo>
                    <a:lnTo>
                      <a:pt x="2598" y="81"/>
                    </a:lnTo>
                    <a:lnTo>
                      <a:pt x="2233" y="0"/>
                    </a:lnTo>
                    <a:close/>
                  </a:path>
                </a:pathLst>
              </a:custGeom>
              <a:solidFill>
                <a:srgbClr val="000000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66" name="Google Shape;1566;p56"/>
              <p:cNvSpPr/>
              <p:nvPr/>
            </p:nvSpPr>
            <p:spPr>
              <a:xfrm rot="2700000">
                <a:off x="6967850" y="1349520"/>
                <a:ext cx="620517" cy="134799"/>
              </a:xfrm>
              <a:custGeom>
                <a:avLst/>
                <a:gdLst/>
                <a:ahLst/>
                <a:cxnLst/>
                <a:rect l="l" t="t" r="r" b="b"/>
                <a:pathLst>
                  <a:path w="18878" h="4101" extrusionOk="0">
                    <a:moveTo>
                      <a:pt x="18877" y="1219"/>
                    </a:moveTo>
                    <a:lnTo>
                      <a:pt x="18877" y="1219"/>
                    </a:lnTo>
                    <a:lnTo>
                      <a:pt x="18877" y="1219"/>
                    </a:lnTo>
                    <a:lnTo>
                      <a:pt x="18877" y="1219"/>
                    </a:lnTo>
                    <a:lnTo>
                      <a:pt x="18877" y="1219"/>
                    </a:lnTo>
                    <a:close/>
                    <a:moveTo>
                      <a:pt x="18877" y="1178"/>
                    </a:moveTo>
                    <a:lnTo>
                      <a:pt x="18877" y="1178"/>
                    </a:lnTo>
                    <a:lnTo>
                      <a:pt x="18877" y="1178"/>
                    </a:lnTo>
                    <a:lnTo>
                      <a:pt x="18877" y="1178"/>
                    </a:lnTo>
                    <a:lnTo>
                      <a:pt x="18877" y="1178"/>
                    </a:lnTo>
                    <a:close/>
                    <a:moveTo>
                      <a:pt x="18877" y="1178"/>
                    </a:moveTo>
                    <a:lnTo>
                      <a:pt x="18877" y="1178"/>
                    </a:lnTo>
                    <a:lnTo>
                      <a:pt x="18877" y="1178"/>
                    </a:lnTo>
                    <a:lnTo>
                      <a:pt x="18877" y="1178"/>
                    </a:lnTo>
                    <a:lnTo>
                      <a:pt x="18877" y="1178"/>
                    </a:lnTo>
                    <a:close/>
                    <a:moveTo>
                      <a:pt x="18877" y="1178"/>
                    </a:moveTo>
                    <a:lnTo>
                      <a:pt x="18877" y="1178"/>
                    </a:lnTo>
                    <a:lnTo>
                      <a:pt x="18877" y="1178"/>
                    </a:lnTo>
                    <a:lnTo>
                      <a:pt x="18877" y="1178"/>
                    </a:lnTo>
                    <a:lnTo>
                      <a:pt x="18877" y="1178"/>
                    </a:lnTo>
                    <a:close/>
                    <a:moveTo>
                      <a:pt x="18877" y="1178"/>
                    </a:moveTo>
                    <a:lnTo>
                      <a:pt x="18877" y="1178"/>
                    </a:lnTo>
                    <a:lnTo>
                      <a:pt x="18877" y="1178"/>
                    </a:lnTo>
                    <a:lnTo>
                      <a:pt x="18877" y="1178"/>
                    </a:lnTo>
                    <a:lnTo>
                      <a:pt x="18877" y="1178"/>
                    </a:lnTo>
                    <a:close/>
                    <a:moveTo>
                      <a:pt x="18877" y="1138"/>
                    </a:moveTo>
                    <a:lnTo>
                      <a:pt x="18877" y="1138"/>
                    </a:lnTo>
                    <a:lnTo>
                      <a:pt x="18877" y="1138"/>
                    </a:lnTo>
                    <a:lnTo>
                      <a:pt x="18877" y="1138"/>
                    </a:lnTo>
                    <a:lnTo>
                      <a:pt x="18877" y="1138"/>
                    </a:lnTo>
                    <a:close/>
                    <a:moveTo>
                      <a:pt x="18877" y="1138"/>
                    </a:moveTo>
                    <a:lnTo>
                      <a:pt x="18877" y="1138"/>
                    </a:lnTo>
                    <a:lnTo>
                      <a:pt x="18877" y="1138"/>
                    </a:lnTo>
                    <a:lnTo>
                      <a:pt x="18877" y="1138"/>
                    </a:lnTo>
                    <a:lnTo>
                      <a:pt x="18877" y="1138"/>
                    </a:lnTo>
                    <a:close/>
                    <a:moveTo>
                      <a:pt x="18877" y="1138"/>
                    </a:moveTo>
                    <a:lnTo>
                      <a:pt x="18877" y="1138"/>
                    </a:lnTo>
                    <a:lnTo>
                      <a:pt x="18877" y="1138"/>
                    </a:lnTo>
                    <a:lnTo>
                      <a:pt x="18877" y="1138"/>
                    </a:lnTo>
                    <a:lnTo>
                      <a:pt x="18877" y="1138"/>
                    </a:lnTo>
                    <a:close/>
                    <a:moveTo>
                      <a:pt x="18877" y="1097"/>
                    </a:moveTo>
                    <a:lnTo>
                      <a:pt x="18877" y="1097"/>
                    </a:lnTo>
                    <a:lnTo>
                      <a:pt x="18877" y="1097"/>
                    </a:lnTo>
                    <a:lnTo>
                      <a:pt x="18877" y="1097"/>
                    </a:lnTo>
                    <a:lnTo>
                      <a:pt x="18877" y="1097"/>
                    </a:lnTo>
                    <a:close/>
                    <a:moveTo>
                      <a:pt x="18877" y="1097"/>
                    </a:moveTo>
                    <a:lnTo>
                      <a:pt x="18877" y="1097"/>
                    </a:lnTo>
                    <a:lnTo>
                      <a:pt x="18877" y="1097"/>
                    </a:lnTo>
                    <a:lnTo>
                      <a:pt x="18877" y="1097"/>
                    </a:lnTo>
                    <a:lnTo>
                      <a:pt x="18877" y="1097"/>
                    </a:lnTo>
                    <a:close/>
                    <a:moveTo>
                      <a:pt x="18877" y="1097"/>
                    </a:moveTo>
                    <a:lnTo>
                      <a:pt x="18877" y="1097"/>
                    </a:lnTo>
                    <a:lnTo>
                      <a:pt x="18877" y="1097"/>
                    </a:lnTo>
                    <a:lnTo>
                      <a:pt x="18877" y="1097"/>
                    </a:lnTo>
                    <a:lnTo>
                      <a:pt x="18877" y="1097"/>
                    </a:lnTo>
                    <a:close/>
                    <a:moveTo>
                      <a:pt x="18877" y="1097"/>
                    </a:moveTo>
                    <a:lnTo>
                      <a:pt x="18877" y="1097"/>
                    </a:lnTo>
                    <a:lnTo>
                      <a:pt x="18877" y="1097"/>
                    </a:lnTo>
                    <a:lnTo>
                      <a:pt x="18877" y="1097"/>
                    </a:lnTo>
                    <a:lnTo>
                      <a:pt x="18877" y="1097"/>
                    </a:lnTo>
                    <a:close/>
                    <a:moveTo>
                      <a:pt x="18877" y="1056"/>
                    </a:moveTo>
                    <a:lnTo>
                      <a:pt x="18877" y="1056"/>
                    </a:lnTo>
                    <a:lnTo>
                      <a:pt x="18877" y="1056"/>
                    </a:lnTo>
                    <a:lnTo>
                      <a:pt x="18877" y="1056"/>
                    </a:lnTo>
                    <a:lnTo>
                      <a:pt x="18877" y="1056"/>
                    </a:lnTo>
                    <a:close/>
                    <a:moveTo>
                      <a:pt x="18877" y="1056"/>
                    </a:moveTo>
                    <a:lnTo>
                      <a:pt x="18877" y="1056"/>
                    </a:lnTo>
                    <a:lnTo>
                      <a:pt x="18877" y="1056"/>
                    </a:lnTo>
                    <a:lnTo>
                      <a:pt x="18877" y="1056"/>
                    </a:lnTo>
                    <a:lnTo>
                      <a:pt x="18877" y="1056"/>
                    </a:lnTo>
                    <a:close/>
                    <a:moveTo>
                      <a:pt x="18877" y="1056"/>
                    </a:moveTo>
                    <a:lnTo>
                      <a:pt x="18877" y="1056"/>
                    </a:lnTo>
                    <a:lnTo>
                      <a:pt x="18877" y="1056"/>
                    </a:lnTo>
                    <a:lnTo>
                      <a:pt x="18877" y="1056"/>
                    </a:lnTo>
                    <a:lnTo>
                      <a:pt x="18877" y="1056"/>
                    </a:lnTo>
                    <a:close/>
                    <a:moveTo>
                      <a:pt x="18877" y="1056"/>
                    </a:moveTo>
                    <a:lnTo>
                      <a:pt x="18877" y="1056"/>
                    </a:lnTo>
                    <a:lnTo>
                      <a:pt x="18877" y="1056"/>
                    </a:lnTo>
                    <a:lnTo>
                      <a:pt x="18877" y="1056"/>
                    </a:lnTo>
                    <a:lnTo>
                      <a:pt x="18877" y="1056"/>
                    </a:lnTo>
                    <a:close/>
                    <a:moveTo>
                      <a:pt x="18877" y="1016"/>
                    </a:moveTo>
                    <a:lnTo>
                      <a:pt x="18877" y="1016"/>
                    </a:lnTo>
                    <a:lnTo>
                      <a:pt x="18877" y="1016"/>
                    </a:lnTo>
                    <a:lnTo>
                      <a:pt x="18877" y="1016"/>
                    </a:lnTo>
                    <a:lnTo>
                      <a:pt x="18877" y="1016"/>
                    </a:lnTo>
                    <a:close/>
                    <a:moveTo>
                      <a:pt x="18877" y="1016"/>
                    </a:moveTo>
                    <a:lnTo>
                      <a:pt x="18877" y="1016"/>
                    </a:lnTo>
                    <a:lnTo>
                      <a:pt x="18877" y="1016"/>
                    </a:lnTo>
                    <a:lnTo>
                      <a:pt x="18877" y="1016"/>
                    </a:lnTo>
                    <a:lnTo>
                      <a:pt x="18877" y="1016"/>
                    </a:lnTo>
                    <a:close/>
                    <a:moveTo>
                      <a:pt x="18877" y="1016"/>
                    </a:moveTo>
                    <a:lnTo>
                      <a:pt x="18877" y="1016"/>
                    </a:lnTo>
                    <a:lnTo>
                      <a:pt x="18877" y="1016"/>
                    </a:lnTo>
                    <a:lnTo>
                      <a:pt x="18877" y="1016"/>
                    </a:lnTo>
                    <a:lnTo>
                      <a:pt x="18877" y="1016"/>
                    </a:lnTo>
                    <a:close/>
                    <a:moveTo>
                      <a:pt x="18877" y="975"/>
                    </a:moveTo>
                    <a:lnTo>
                      <a:pt x="18877" y="975"/>
                    </a:lnTo>
                    <a:lnTo>
                      <a:pt x="18877" y="1016"/>
                    </a:lnTo>
                    <a:lnTo>
                      <a:pt x="18877" y="1016"/>
                    </a:lnTo>
                    <a:lnTo>
                      <a:pt x="18877" y="975"/>
                    </a:lnTo>
                    <a:close/>
                    <a:moveTo>
                      <a:pt x="18877" y="975"/>
                    </a:moveTo>
                    <a:lnTo>
                      <a:pt x="18877" y="975"/>
                    </a:lnTo>
                    <a:lnTo>
                      <a:pt x="18877" y="975"/>
                    </a:lnTo>
                    <a:lnTo>
                      <a:pt x="18877" y="975"/>
                    </a:lnTo>
                    <a:lnTo>
                      <a:pt x="18877" y="975"/>
                    </a:lnTo>
                    <a:close/>
                    <a:moveTo>
                      <a:pt x="18877" y="975"/>
                    </a:moveTo>
                    <a:lnTo>
                      <a:pt x="18877" y="975"/>
                    </a:lnTo>
                    <a:lnTo>
                      <a:pt x="18877" y="975"/>
                    </a:lnTo>
                    <a:lnTo>
                      <a:pt x="18877" y="975"/>
                    </a:lnTo>
                    <a:lnTo>
                      <a:pt x="18877" y="975"/>
                    </a:lnTo>
                    <a:close/>
                    <a:moveTo>
                      <a:pt x="18877" y="975"/>
                    </a:moveTo>
                    <a:lnTo>
                      <a:pt x="18877" y="975"/>
                    </a:lnTo>
                    <a:lnTo>
                      <a:pt x="18877" y="975"/>
                    </a:lnTo>
                    <a:lnTo>
                      <a:pt x="18877" y="975"/>
                    </a:lnTo>
                    <a:lnTo>
                      <a:pt x="18877" y="975"/>
                    </a:lnTo>
                    <a:close/>
                    <a:moveTo>
                      <a:pt x="18877" y="935"/>
                    </a:moveTo>
                    <a:lnTo>
                      <a:pt x="18877" y="935"/>
                    </a:lnTo>
                    <a:lnTo>
                      <a:pt x="18877" y="935"/>
                    </a:lnTo>
                    <a:lnTo>
                      <a:pt x="18877" y="935"/>
                    </a:lnTo>
                    <a:lnTo>
                      <a:pt x="18877" y="935"/>
                    </a:lnTo>
                    <a:close/>
                    <a:moveTo>
                      <a:pt x="18877" y="935"/>
                    </a:moveTo>
                    <a:lnTo>
                      <a:pt x="18877" y="935"/>
                    </a:lnTo>
                    <a:lnTo>
                      <a:pt x="18877" y="935"/>
                    </a:lnTo>
                    <a:lnTo>
                      <a:pt x="18877" y="935"/>
                    </a:lnTo>
                    <a:lnTo>
                      <a:pt x="18877" y="935"/>
                    </a:lnTo>
                    <a:close/>
                    <a:moveTo>
                      <a:pt x="18877" y="935"/>
                    </a:moveTo>
                    <a:lnTo>
                      <a:pt x="18877" y="935"/>
                    </a:lnTo>
                    <a:lnTo>
                      <a:pt x="18877" y="935"/>
                    </a:lnTo>
                    <a:lnTo>
                      <a:pt x="18877" y="935"/>
                    </a:lnTo>
                    <a:lnTo>
                      <a:pt x="18877" y="935"/>
                    </a:lnTo>
                    <a:close/>
                    <a:moveTo>
                      <a:pt x="18877" y="935"/>
                    </a:moveTo>
                    <a:lnTo>
                      <a:pt x="18877" y="935"/>
                    </a:lnTo>
                    <a:lnTo>
                      <a:pt x="18877" y="935"/>
                    </a:lnTo>
                    <a:lnTo>
                      <a:pt x="18877" y="935"/>
                    </a:lnTo>
                    <a:lnTo>
                      <a:pt x="18877" y="935"/>
                    </a:lnTo>
                    <a:close/>
                    <a:moveTo>
                      <a:pt x="18877" y="894"/>
                    </a:moveTo>
                    <a:lnTo>
                      <a:pt x="18877" y="894"/>
                    </a:lnTo>
                    <a:lnTo>
                      <a:pt x="18877" y="894"/>
                    </a:lnTo>
                    <a:lnTo>
                      <a:pt x="18877" y="894"/>
                    </a:lnTo>
                    <a:lnTo>
                      <a:pt x="18877" y="894"/>
                    </a:lnTo>
                    <a:close/>
                    <a:moveTo>
                      <a:pt x="18877" y="894"/>
                    </a:moveTo>
                    <a:lnTo>
                      <a:pt x="18877" y="894"/>
                    </a:lnTo>
                    <a:lnTo>
                      <a:pt x="18877" y="894"/>
                    </a:lnTo>
                    <a:close/>
                    <a:moveTo>
                      <a:pt x="18877" y="894"/>
                    </a:moveTo>
                    <a:lnTo>
                      <a:pt x="18877" y="894"/>
                    </a:lnTo>
                    <a:lnTo>
                      <a:pt x="18877" y="894"/>
                    </a:lnTo>
                    <a:lnTo>
                      <a:pt x="18877" y="894"/>
                    </a:lnTo>
                    <a:lnTo>
                      <a:pt x="18877" y="894"/>
                    </a:lnTo>
                    <a:close/>
                    <a:moveTo>
                      <a:pt x="18877" y="894"/>
                    </a:moveTo>
                    <a:lnTo>
                      <a:pt x="18877" y="894"/>
                    </a:lnTo>
                    <a:lnTo>
                      <a:pt x="18877" y="894"/>
                    </a:lnTo>
                    <a:lnTo>
                      <a:pt x="18877" y="894"/>
                    </a:lnTo>
                    <a:lnTo>
                      <a:pt x="18877" y="894"/>
                    </a:lnTo>
                    <a:close/>
                    <a:moveTo>
                      <a:pt x="18877" y="853"/>
                    </a:moveTo>
                    <a:lnTo>
                      <a:pt x="18877" y="853"/>
                    </a:lnTo>
                    <a:lnTo>
                      <a:pt x="18877" y="853"/>
                    </a:lnTo>
                    <a:lnTo>
                      <a:pt x="18877" y="853"/>
                    </a:lnTo>
                    <a:lnTo>
                      <a:pt x="18877" y="853"/>
                    </a:lnTo>
                    <a:close/>
                    <a:moveTo>
                      <a:pt x="0" y="1"/>
                    </a:moveTo>
                    <a:lnTo>
                      <a:pt x="0" y="1"/>
                    </a:lnTo>
                    <a:lnTo>
                      <a:pt x="447" y="610"/>
                    </a:lnTo>
                    <a:lnTo>
                      <a:pt x="975" y="1178"/>
                    </a:lnTo>
                    <a:lnTo>
                      <a:pt x="1543" y="1706"/>
                    </a:lnTo>
                    <a:lnTo>
                      <a:pt x="2193" y="2152"/>
                    </a:lnTo>
                    <a:lnTo>
                      <a:pt x="2842" y="2599"/>
                    </a:lnTo>
                    <a:lnTo>
                      <a:pt x="3532" y="2964"/>
                    </a:lnTo>
                    <a:lnTo>
                      <a:pt x="4263" y="3248"/>
                    </a:lnTo>
                    <a:lnTo>
                      <a:pt x="4994" y="3533"/>
                    </a:lnTo>
                    <a:lnTo>
                      <a:pt x="4994" y="3533"/>
                    </a:lnTo>
                    <a:lnTo>
                      <a:pt x="6008" y="3776"/>
                    </a:lnTo>
                    <a:lnTo>
                      <a:pt x="7064" y="3939"/>
                    </a:lnTo>
                    <a:lnTo>
                      <a:pt x="8119" y="4060"/>
                    </a:lnTo>
                    <a:lnTo>
                      <a:pt x="9175" y="4101"/>
                    </a:lnTo>
                    <a:lnTo>
                      <a:pt x="9175" y="4101"/>
                    </a:lnTo>
                    <a:lnTo>
                      <a:pt x="9175" y="4101"/>
                    </a:lnTo>
                    <a:lnTo>
                      <a:pt x="8119" y="4060"/>
                    </a:lnTo>
                    <a:lnTo>
                      <a:pt x="7064" y="3939"/>
                    </a:lnTo>
                    <a:lnTo>
                      <a:pt x="6008" y="3776"/>
                    </a:lnTo>
                    <a:lnTo>
                      <a:pt x="4994" y="3533"/>
                    </a:lnTo>
                    <a:lnTo>
                      <a:pt x="4994" y="3533"/>
                    </a:lnTo>
                    <a:lnTo>
                      <a:pt x="4263" y="3248"/>
                    </a:lnTo>
                    <a:lnTo>
                      <a:pt x="3532" y="2964"/>
                    </a:lnTo>
                    <a:lnTo>
                      <a:pt x="2842" y="2599"/>
                    </a:lnTo>
                    <a:lnTo>
                      <a:pt x="2193" y="2152"/>
                    </a:lnTo>
                    <a:lnTo>
                      <a:pt x="1543" y="1706"/>
                    </a:lnTo>
                    <a:lnTo>
                      <a:pt x="975" y="1178"/>
                    </a:lnTo>
                    <a:lnTo>
                      <a:pt x="447" y="61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67" name="Google Shape;1567;p56"/>
              <p:cNvSpPr/>
              <p:nvPr/>
            </p:nvSpPr>
            <p:spPr>
              <a:xfrm rot="2700000">
                <a:off x="7516804" y="1616939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68" name="Google Shape;1568;p56"/>
              <p:cNvSpPr/>
              <p:nvPr/>
            </p:nvSpPr>
            <p:spPr>
              <a:xfrm rot="2700000">
                <a:off x="7517734" y="1616010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69" name="Google Shape;1569;p56"/>
              <p:cNvSpPr/>
              <p:nvPr/>
            </p:nvSpPr>
            <p:spPr>
              <a:xfrm rot="2700000">
                <a:off x="7517734" y="1616010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70" name="Google Shape;1570;p56"/>
              <p:cNvSpPr/>
              <p:nvPr/>
            </p:nvSpPr>
            <p:spPr>
              <a:xfrm rot="2700000">
                <a:off x="7517734" y="1616010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71" name="Google Shape;1571;p56"/>
              <p:cNvSpPr/>
              <p:nvPr/>
            </p:nvSpPr>
            <p:spPr>
              <a:xfrm rot="2700000">
                <a:off x="7517734" y="1616010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72" name="Google Shape;1572;p56"/>
              <p:cNvSpPr/>
              <p:nvPr/>
            </p:nvSpPr>
            <p:spPr>
              <a:xfrm rot="2700000">
                <a:off x="7518687" y="1615057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73" name="Google Shape;1573;p56"/>
              <p:cNvSpPr/>
              <p:nvPr/>
            </p:nvSpPr>
            <p:spPr>
              <a:xfrm rot="2700000">
                <a:off x="7518687" y="1615057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74" name="Google Shape;1574;p56"/>
              <p:cNvSpPr/>
              <p:nvPr/>
            </p:nvSpPr>
            <p:spPr>
              <a:xfrm rot="2700000">
                <a:off x="7518687" y="1615057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75" name="Google Shape;1575;p56"/>
              <p:cNvSpPr/>
              <p:nvPr/>
            </p:nvSpPr>
            <p:spPr>
              <a:xfrm rot="2700000">
                <a:off x="7519640" y="1614104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76" name="Google Shape;1576;p56"/>
              <p:cNvSpPr/>
              <p:nvPr/>
            </p:nvSpPr>
            <p:spPr>
              <a:xfrm rot="2700000">
                <a:off x="7519640" y="1614104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77" name="Google Shape;1577;p56"/>
              <p:cNvSpPr/>
              <p:nvPr/>
            </p:nvSpPr>
            <p:spPr>
              <a:xfrm rot="2700000">
                <a:off x="7519640" y="1614104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78" name="Google Shape;1578;p56"/>
              <p:cNvSpPr/>
              <p:nvPr/>
            </p:nvSpPr>
            <p:spPr>
              <a:xfrm rot="2700000">
                <a:off x="7519640" y="1614104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79" name="Google Shape;1579;p56"/>
              <p:cNvSpPr/>
              <p:nvPr/>
            </p:nvSpPr>
            <p:spPr>
              <a:xfrm rot="2700000">
                <a:off x="7520569" y="1613174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80" name="Google Shape;1580;p56"/>
              <p:cNvSpPr/>
              <p:nvPr/>
            </p:nvSpPr>
            <p:spPr>
              <a:xfrm rot="2700000">
                <a:off x="7520569" y="1613174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81" name="Google Shape;1581;p56"/>
              <p:cNvSpPr/>
              <p:nvPr/>
            </p:nvSpPr>
            <p:spPr>
              <a:xfrm rot="2700000">
                <a:off x="7520569" y="1613174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82" name="Google Shape;1582;p56"/>
              <p:cNvSpPr/>
              <p:nvPr/>
            </p:nvSpPr>
            <p:spPr>
              <a:xfrm rot="2700000">
                <a:off x="7520569" y="1613174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83" name="Google Shape;1583;p56"/>
              <p:cNvSpPr/>
              <p:nvPr/>
            </p:nvSpPr>
            <p:spPr>
              <a:xfrm rot="2700000">
                <a:off x="7521522" y="1612221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84" name="Google Shape;1584;p56"/>
              <p:cNvSpPr/>
              <p:nvPr/>
            </p:nvSpPr>
            <p:spPr>
              <a:xfrm rot="2700000">
                <a:off x="7521522" y="1612221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85" name="Google Shape;1585;p56"/>
              <p:cNvSpPr/>
              <p:nvPr/>
            </p:nvSpPr>
            <p:spPr>
              <a:xfrm rot="2700000">
                <a:off x="7521522" y="1612221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86" name="Google Shape;1586;p56"/>
              <p:cNvSpPr/>
              <p:nvPr/>
            </p:nvSpPr>
            <p:spPr>
              <a:xfrm rot="2700000">
                <a:off x="7521987" y="1611099"/>
                <a:ext cx="33" cy="1348"/>
              </a:xfrm>
              <a:custGeom>
                <a:avLst/>
                <a:gdLst/>
                <a:ahLst/>
                <a:cxnLst/>
                <a:rect l="l" t="t" r="r" b="b"/>
                <a:pathLst>
                  <a:path w="1" h="4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41"/>
                    </a:lnTo>
                    <a:lnTo>
                      <a:pt x="0" y="41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87" name="Google Shape;1587;p56"/>
              <p:cNvSpPr/>
              <p:nvPr/>
            </p:nvSpPr>
            <p:spPr>
              <a:xfrm rot="2700000">
                <a:off x="7522452" y="1611291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88" name="Google Shape;1588;p56"/>
              <p:cNvSpPr/>
              <p:nvPr/>
            </p:nvSpPr>
            <p:spPr>
              <a:xfrm rot="2700000">
                <a:off x="7522452" y="1611291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89" name="Google Shape;1589;p56"/>
              <p:cNvSpPr/>
              <p:nvPr/>
            </p:nvSpPr>
            <p:spPr>
              <a:xfrm rot="2700000">
                <a:off x="7522452" y="1611291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90" name="Google Shape;1590;p56"/>
              <p:cNvSpPr/>
              <p:nvPr/>
            </p:nvSpPr>
            <p:spPr>
              <a:xfrm rot="2700000">
                <a:off x="7523405" y="1610339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91" name="Google Shape;1591;p56"/>
              <p:cNvSpPr/>
              <p:nvPr/>
            </p:nvSpPr>
            <p:spPr>
              <a:xfrm rot="2700000">
                <a:off x="7523405" y="1610339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92" name="Google Shape;1592;p56"/>
              <p:cNvSpPr/>
              <p:nvPr/>
            </p:nvSpPr>
            <p:spPr>
              <a:xfrm rot="2700000">
                <a:off x="7523405" y="1610339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93" name="Google Shape;1593;p56"/>
              <p:cNvSpPr/>
              <p:nvPr/>
            </p:nvSpPr>
            <p:spPr>
              <a:xfrm rot="2700000">
                <a:off x="7523405" y="1610339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94" name="Google Shape;1594;p56"/>
              <p:cNvSpPr/>
              <p:nvPr/>
            </p:nvSpPr>
            <p:spPr>
              <a:xfrm rot="2700000">
                <a:off x="7524358" y="1609386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95" name="Google Shape;1595;p56"/>
              <p:cNvSpPr/>
              <p:nvPr/>
            </p:nvSpPr>
            <p:spPr>
              <a:xfrm rot="2700000">
                <a:off x="7524358" y="1609386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96" name="Google Shape;1596;p56"/>
              <p:cNvSpPr/>
              <p:nvPr/>
            </p:nvSpPr>
            <p:spPr>
              <a:xfrm rot="2700000">
                <a:off x="7524358" y="1609386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97" name="Google Shape;1597;p56"/>
              <p:cNvSpPr/>
              <p:nvPr/>
            </p:nvSpPr>
            <p:spPr>
              <a:xfrm rot="2700000">
                <a:off x="7524358" y="1609386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98" name="Google Shape;1598;p56"/>
              <p:cNvSpPr/>
              <p:nvPr/>
            </p:nvSpPr>
            <p:spPr>
              <a:xfrm rot="2700000">
                <a:off x="7525288" y="1608456"/>
                <a:ext cx="33" cy="33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99" name="Google Shape;1599;p56"/>
              <p:cNvSpPr/>
              <p:nvPr/>
            </p:nvSpPr>
            <p:spPr>
              <a:xfrm rot="2700000">
                <a:off x="7014557" y="1236759"/>
                <a:ext cx="301581" cy="134799"/>
              </a:xfrm>
              <a:custGeom>
                <a:avLst/>
                <a:gdLst/>
                <a:ahLst/>
                <a:cxnLst/>
                <a:rect l="l" t="t" r="r" b="b"/>
                <a:pathLst>
                  <a:path w="9175" h="410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447" y="610"/>
                    </a:lnTo>
                    <a:lnTo>
                      <a:pt x="975" y="1178"/>
                    </a:lnTo>
                    <a:lnTo>
                      <a:pt x="1543" y="1706"/>
                    </a:lnTo>
                    <a:lnTo>
                      <a:pt x="2193" y="2152"/>
                    </a:lnTo>
                    <a:lnTo>
                      <a:pt x="2842" y="2599"/>
                    </a:lnTo>
                    <a:lnTo>
                      <a:pt x="3532" y="2964"/>
                    </a:lnTo>
                    <a:lnTo>
                      <a:pt x="4263" y="3248"/>
                    </a:lnTo>
                    <a:lnTo>
                      <a:pt x="4994" y="3533"/>
                    </a:lnTo>
                    <a:lnTo>
                      <a:pt x="4994" y="3533"/>
                    </a:lnTo>
                    <a:lnTo>
                      <a:pt x="6008" y="3776"/>
                    </a:lnTo>
                    <a:lnTo>
                      <a:pt x="7064" y="3939"/>
                    </a:lnTo>
                    <a:lnTo>
                      <a:pt x="8119" y="4060"/>
                    </a:lnTo>
                    <a:lnTo>
                      <a:pt x="9175" y="4101"/>
                    </a:lnTo>
                    <a:lnTo>
                      <a:pt x="9175" y="4101"/>
                    </a:lnTo>
                    <a:lnTo>
                      <a:pt x="9175" y="4101"/>
                    </a:lnTo>
                    <a:lnTo>
                      <a:pt x="8119" y="4060"/>
                    </a:lnTo>
                    <a:lnTo>
                      <a:pt x="7064" y="3939"/>
                    </a:lnTo>
                    <a:lnTo>
                      <a:pt x="6008" y="3776"/>
                    </a:lnTo>
                    <a:lnTo>
                      <a:pt x="4994" y="3533"/>
                    </a:lnTo>
                    <a:lnTo>
                      <a:pt x="4994" y="3533"/>
                    </a:lnTo>
                    <a:lnTo>
                      <a:pt x="4263" y="3248"/>
                    </a:lnTo>
                    <a:lnTo>
                      <a:pt x="3532" y="2964"/>
                    </a:lnTo>
                    <a:lnTo>
                      <a:pt x="2842" y="2599"/>
                    </a:lnTo>
                    <a:lnTo>
                      <a:pt x="2193" y="2152"/>
                    </a:lnTo>
                    <a:lnTo>
                      <a:pt x="1543" y="1706"/>
                    </a:lnTo>
                    <a:lnTo>
                      <a:pt x="975" y="1178"/>
                    </a:lnTo>
                    <a:lnTo>
                      <a:pt x="447" y="610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00" name="Google Shape;1600;p56"/>
              <p:cNvSpPr/>
              <p:nvPr/>
            </p:nvSpPr>
            <p:spPr>
              <a:xfrm rot="2700000">
                <a:off x="7621976" y="921635"/>
                <a:ext cx="193505" cy="150840"/>
              </a:xfrm>
              <a:custGeom>
                <a:avLst/>
                <a:gdLst/>
                <a:ahLst/>
                <a:cxnLst/>
                <a:rect l="l" t="t" r="r" b="b"/>
                <a:pathLst>
                  <a:path w="5887" h="4589" extrusionOk="0">
                    <a:moveTo>
                      <a:pt x="2476" y="1"/>
                    </a:moveTo>
                    <a:lnTo>
                      <a:pt x="1908" y="41"/>
                    </a:lnTo>
                    <a:lnTo>
                      <a:pt x="1543" y="82"/>
                    </a:lnTo>
                    <a:lnTo>
                      <a:pt x="1218" y="163"/>
                    </a:lnTo>
                    <a:lnTo>
                      <a:pt x="934" y="285"/>
                    </a:lnTo>
                    <a:lnTo>
                      <a:pt x="650" y="447"/>
                    </a:lnTo>
                    <a:lnTo>
                      <a:pt x="447" y="650"/>
                    </a:lnTo>
                    <a:lnTo>
                      <a:pt x="244" y="894"/>
                    </a:lnTo>
                    <a:lnTo>
                      <a:pt x="122" y="1219"/>
                    </a:lnTo>
                    <a:lnTo>
                      <a:pt x="41" y="1584"/>
                    </a:lnTo>
                    <a:lnTo>
                      <a:pt x="0" y="1828"/>
                    </a:lnTo>
                    <a:lnTo>
                      <a:pt x="0" y="2112"/>
                    </a:lnTo>
                    <a:lnTo>
                      <a:pt x="41" y="2396"/>
                    </a:lnTo>
                    <a:lnTo>
                      <a:pt x="81" y="2721"/>
                    </a:lnTo>
                    <a:lnTo>
                      <a:pt x="163" y="3005"/>
                    </a:lnTo>
                    <a:lnTo>
                      <a:pt x="284" y="3249"/>
                    </a:lnTo>
                    <a:lnTo>
                      <a:pt x="406" y="3492"/>
                    </a:lnTo>
                    <a:lnTo>
                      <a:pt x="609" y="3695"/>
                    </a:lnTo>
                    <a:lnTo>
                      <a:pt x="771" y="3857"/>
                    </a:lnTo>
                    <a:lnTo>
                      <a:pt x="974" y="3979"/>
                    </a:lnTo>
                    <a:lnTo>
                      <a:pt x="1421" y="4182"/>
                    </a:lnTo>
                    <a:lnTo>
                      <a:pt x="1868" y="4304"/>
                    </a:lnTo>
                    <a:lnTo>
                      <a:pt x="2355" y="4426"/>
                    </a:lnTo>
                    <a:lnTo>
                      <a:pt x="3126" y="4548"/>
                    </a:lnTo>
                    <a:lnTo>
                      <a:pt x="3532" y="4588"/>
                    </a:lnTo>
                    <a:lnTo>
                      <a:pt x="3938" y="4548"/>
                    </a:lnTo>
                    <a:lnTo>
                      <a:pt x="4344" y="4507"/>
                    </a:lnTo>
                    <a:lnTo>
                      <a:pt x="4709" y="4385"/>
                    </a:lnTo>
                    <a:lnTo>
                      <a:pt x="5075" y="4182"/>
                    </a:lnTo>
                    <a:lnTo>
                      <a:pt x="5399" y="3939"/>
                    </a:lnTo>
                    <a:lnTo>
                      <a:pt x="5562" y="3695"/>
                    </a:lnTo>
                    <a:lnTo>
                      <a:pt x="5684" y="3451"/>
                    </a:lnTo>
                    <a:lnTo>
                      <a:pt x="5805" y="3208"/>
                    </a:lnTo>
                    <a:lnTo>
                      <a:pt x="5846" y="2924"/>
                    </a:lnTo>
                    <a:lnTo>
                      <a:pt x="5886" y="2640"/>
                    </a:lnTo>
                    <a:lnTo>
                      <a:pt x="5846" y="2355"/>
                    </a:lnTo>
                    <a:lnTo>
                      <a:pt x="5805" y="2071"/>
                    </a:lnTo>
                    <a:lnTo>
                      <a:pt x="5724" y="1787"/>
                    </a:lnTo>
                    <a:lnTo>
                      <a:pt x="5602" y="1544"/>
                    </a:lnTo>
                    <a:lnTo>
                      <a:pt x="5440" y="1300"/>
                    </a:lnTo>
                    <a:lnTo>
                      <a:pt x="5278" y="1097"/>
                    </a:lnTo>
                    <a:lnTo>
                      <a:pt x="5075" y="894"/>
                    </a:lnTo>
                    <a:lnTo>
                      <a:pt x="4831" y="732"/>
                    </a:lnTo>
                    <a:lnTo>
                      <a:pt x="4628" y="569"/>
                    </a:lnTo>
                    <a:lnTo>
                      <a:pt x="4384" y="407"/>
                    </a:lnTo>
                    <a:lnTo>
                      <a:pt x="4100" y="285"/>
                    </a:lnTo>
                    <a:lnTo>
                      <a:pt x="3573" y="123"/>
                    </a:lnTo>
                    <a:lnTo>
                      <a:pt x="3004" y="41"/>
                    </a:lnTo>
                    <a:lnTo>
                      <a:pt x="247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1601" name="Google Shape;1601;p56"/>
          <p:cNvGrpSpPr/>
          <p:nvPr/>
        </p:nvGrpSpPr>
        <p:grpSpPr>
          <a:xfrm>
            <a:off x="1227252" y="994099"/>
            <a:ext cx="3344757" cy="3344757"/>
            <a:chOff x="1393638" y="3351563"/>
            <a:chExt cx="1169700" cy="1169700"/>
          </a:xfrm>
        </p:grpSpPr>
        <p:sp>
          <p:nvSpPr>
            <p:cNvPr id="1602" name="Google Shape;1602;p56"/>
            <p:cNvSpPr/>
            <p:nvPr/>
          </p:nvSpPr>
          <p:spPr>
            <a:xfrm>
              <a:off x="1393638" y="3351563"/>
              <a:ext cx="1169700" cy="1169700"/>
            </a:xfrm>
            <a:prstGeom prst="ellipse">
              <a:avLst/>
            </a:prstGeom>
            <a:solidFill>
              <a:srgbClr val="FFFFFF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603" name="Google Shape;1603;p56"/>
            <p:cNvGrpSpPr/>
            <p:nvPr/>
          </p:nvGrpSpPr>
          <p:grpSpPr>
            <a:xfrm>
              <a:off x="1505468" y="3463402"/>
              <a:ext cx="946057" cy="946036"/>
              <a:chOff x="1769725" y="883575"/>
              <a:chExt cx="1122250" cy="1122225"/>
            </a:xfrm>
          </p:grpSpPr>
          <p:sp>
            <p:nvSpPr>
              <p:cNvPr id="1604" name="Google Shape;1604;p56"/>
              <p:cNvSpPr/>
              <p:nvPr/>
            </p:nvSpPr>
            <p:spPr>
              <a:xfrm>
                <a:off x="1769725" y="883575"/>
                <a:ext cx="1121225" cy="1121200"/>
              </a:xfrm>
              <a:custGeom>
                <a:avLst/>
                <a:gdLst/>
                <a:ahLst/>
                <a:cxnLst/>
                <a:rect l="l" t="t" r="r" b="b"/>
                <a:pathLst>
                  <a:path w="44849" h="44848" extrusionOk="0">
                    <a:moveTo>
                      <a:pt x="22424" y="0"/>
                    </a:moveTo>
                    <a:lnTo>
                      <a:pt x="21272" y="41"/>
                    </a:lnTo>
                    <a:lnTo>
                      <a:pt x="20161" y="123"/>
                    </a:lnTo>
                    <a:lnTo>
                      <a:pt x="19009" y="288"/>
                    </a:lnTo>
                    <a:lnTo>
                      <a:pt x="17898" y="453"/>
                    </a:lnTo>
                    <a:lnTo>
                      <a:pt x="16829" y="741"/>
                    </a:lnTo>
                    <a:lnTo>
                      <a:pt x="15759" y="1029"/>
                    </a:lnTo>
                    <a:lnTo>
                      <a:pt x="14730" y="1358"/>
                    </a:lnTo>
                    <a:lnTo>
                      <a:pt x="13702" y="1769"/>
                    </a:lnTo>
                    <a:lnTo>
                      <a:pt x="12714" y="2222"/>
                    </a:lnTo>
                    <a:lnTo>
                      <a:pt x="11768" y="2716"/>
                    </a:lnTo>
                    <a:lnTo>
                      <a:pt x="10822" y="3250"/>
                    </a:lnTo>
                    <a:lnTo>
                      <a:pt x="9916" y="3868"/>
                    </a:lnTo>
                    <a:lnTo>
                      <a:pt x="9011" y="4485"/>
                    </a:lnTo>
                    <a:lnTo>
                      <a:pt x="8188" y="5143"/>
                    </a:lnTo>
                    <a:lnTo>
                      <a:pt x="7365" y="5843"/>
                    </a:lnTo>
                    <a:lnTo>
                      <a:pt x="6584" y="6583"/>
                    </a:lnTo>
                    <a:lnTo>
                      <a:pt x="5843" y="7365"/>
                    </a:lnTo>
                    <a:lnTo>
                      <a:pt x="5144" y="8188"/>
                    </a:lnTo>
                    <a:lnTo>
                      <a:pt x="4485" y="9011"/>
                    </a:lnTo>
                    <a:lnTo>
                      <a:pt x="3827" y="9916"/>
                    </a:lnTo>
                    <a:lnTo>
                      <a:pt x="3251" y="10821"/>
                    </a:lnTo>
                    <a:lnTo>
                      <a:pt x="2716" y="11767"/>
                    </a:lnTo>
                    <a:lnTo>
                      <a:pt x="2222" y="12714"/>
                    </a:lnTo>
                    <a:lnTo>
                      <a:pt x="1770" y="13701"/>
                    </a:lnTo>
                    <a:lnTo>
                      <a:pt x="1358" y="14730"/>
                    </a:lnTo>
                    <a:lnTo>
                      <a:pt x="1029" y="15758"/>
                    </a:lnTo>
                    <a:lnTo>
                      <a:pt x="700" y="16828"/>
                    </a:lnTo>
                    <a:lnTo>
                      <a:pt x="453" y="17939"/>
                    </a:lnTo>
                    <a:lnTo>
                      <a:pt x="288" y="19009"/>
                    </a:lnTo>
                    <a:lnTo>
                      <a:pt x="124" y="20161"/>
                    </a:lnTo>
                    <a:lnTo>
                      <a:pt x="42" y="21272"/>
                    </a:lnTo>
                    <a:lnTo>
                      <a:pt x="0" y="22424"/>
                    </a:lnTo>
                    <a:lnTo>
                      <a:pt x="42" y="23576"/>
                    </a:lnTo>
                    <a:lnTo>
                      <a:pt x="124" y="24728"/>
                    </a:lnTo>
                    <a:lnTo>
                      <a:pt x="288" y="25839"/>
                    </a:lnTo>
                    <a:lnTo>
                      <a:pt x="453" y="26950"/>
                    </a:lnTo>
                    <a:lnTo>
                      <a:pt x="700" y="28061"/>
                    </a:lnTo>
                    <a:lnTo>
                      <a:pt x="1029" y="29130"/>
                    </a:lnTo>
                    <a:lnTo>
                      <a:pt x="1358" y="30159"/>
                    </a:lnTo>
                    <a:lnTo>
                      <a:pt x="1770" y="31188"/>
                    </a:lnTo>
                    <a:lnTo>
                      <a:pt x="2222" y="32175"/>
                    </a:lnTo>
                    <a:lnTo>
                      <a:pt x="2716" y="33121"/>
                    </a:lnTo>
                    <a:lnTo>
                      <a:pt x="3251" y="34068"/>
                    </a:lnTo>
                    <a:lnTo>
                      <a:pt x="3827" y="34973"/>
                    </a:lnTo>
                    <a:lnTo>
                      <a:pt x="4485" y="35878"/>
                    </a:lnTo>
                    <a:lnTo>
                      <a:pt x="5144" y="36701"/>
                    </a:lnTo>
                    <a:lnTo>
                      <a:pt x="5843" y="37524"/>
                    </a:lnTo>
                    <a:lnTo>
                      <a:pt x="6584" y="38306"/>
                    </a:lnTo>
                    <a:lnTo>
                      <a:pt x="7365" y="39046"/>
                    </a:lnTo>
                    <a:lnTo>
                      <a:pt x="8188" y="39746"/>
                    </a:lnTo>
                    <a:lnTo>
                      <a:pt x="9011" y="40404"/>
                    </a:lnTo>
                    <a:lnTo>
                      <a:pt x="9916" y="41021"/>
                    </a:lnTo>
                    <a:lnTo>
                      <a:pt x="10822" y="41638"/>
                    </a:lnTo>
                    <a:lnTo>
                      <a:pt x="11768" y="42173"/>
                    </a:lnTo>
                    <a:lnTo>
                      <a:pt x="12714" y="42667"/>
                    </a:lnTo>
                    <a:lnTo>
                      <a:pt x="13702" y="43120"/>
                    </a:lnTo>
                    <a:lnTo>
                      <a:pt x="14730" y="43490"/>
                    </a:lnTo>
                    <a:lnTo>
                      <a:pt x="15759" y="43860"/>
                    </a:lnTo>
                    <a:lnTo>
                      <a:pt x="16829" y="44148"/>
                    </a:lnTo>
                    <a:lnTo>
                      <a:pt x="17898" y="44395"/>
                    </a:lnTo>
                    <a:lnTo>
                      <a:pt x="19009" y="44601"/>
                    </a:lnTo>
                    <a:lnTo>
                      <a:pt x="20161" y="44765"/>
                    </a:lnTo>
                    <a:lnTo>
                      <a:pt x="21272" y="44848"/>
                    </a:lnTo>
                    <a:lnTo>
                      <a:pt x="23576" y="44848"/>
                    </a:lnTo>
                    <a:lnTo>
                      <a:pt x="24728" y="44765"/>
                    </a:lnTo>
                    <a:lnTo>
                      <a:pt x="25839" y="44601"/>
                    </a:lnTo>
                    <a:lnTo>
                      <a:pt x="26950" y="44395"/>
                    </a:lnTo>
                    <a:lnTo>
                      <a:pt x="28061" y="44148"/>
                    </a:lnTo>
                    <a:lnTo>
                      <a:pt x="29090" y="43860"/>
                    </a:lnTo>
                    <a:lnTo>
                      <a:pt x="30160" y="43490"/>
                    </a:lnTo>
                    <a:lnTo>
                      <a:pt x="31147" y="43120"/>
                    </a:lnTo>
                    <a:lnTo>
                      <a:pt x="32176" y="42667"/>
                    </a:lnTo>
                    <a:lnTo>
                      <a:pt x="33122" y="42173"/>
                    </a:lnTo>
                    <a:lnTo>
                      <a:pt x="34068" y="41638"/>
                    </a:lnTo>
                    <a:lnTo>
                      <a:pt x="34973" y="41021"/>
                    </a:lnTo>
                    <a:lnTo>
                      <a:pt x="35838" y="40404"/>
                    </a:lnTo>
                    <a:lnTo>
                      <a:pt x="36702" y="39746"/>
                    </a:lnTo>
                    <a:lnTo>
                      <a:pt x="37524" y="39046"/>
                    </a:lnTo>
                    <a:lnTo>
                      <a:pt x="38306" y="38306"/>
                    </a:lnTo>
                    <a:lnTo>
                      <a:pt x="39047" y="37524"/>
                    </a:lnTo>
                    <a:lnTo>
                      <a:pt x="39746" y="36701"/>
                    </a:lnTo>
                    <a:lnTo>
                      <a:pt x="40405" y="35878"/>
                    </a:lnTo>
                    <a:lnTo>
                      <a:pt x="41022" y="34973"/>
                    </a:lnTo>
                    <a:lnTo>
                      <a:pt x="41598" y="34068"/>
                    </a:lnTo>
                    <a:lnTo>
                      <a:pt x="42174" y="33121"/>
                    </a:lnTo>
                    <a:lnTo>
                      <a:pt x="42668" y="32175"/>
                    </a:lnTo>
                    <a:lnTo>
                      <a:pt x="43120" y="31188"/>
                    </a:lnTo>
                    <a:lnTo>
                      <a:pt x="43490" y="30159"/>
                    </a:lnTo>
                    <a:lnTo>
                      <a:pt x="43861" y="29130"/>
                    </a:lnTo>
                    <a:lnTo>
                      <a:pt x="44149" y="28061"/>
                    </a:lnTo>
                    <a:lnTo>
                      <a:pt x="44396" y="26950"/>
                    </a:lnTo>
                    <a:lnTo>
                      <a:pt x="44601" y="25839"/>
                    </a:lnTo>
                    <a:lnTo>
                      <a:pt x="44766" y="24728"/>
                    </a:lnTo>
                    <a:lnTo>
                      <a:pt x="44848" y="23576"/>
                    </a:lnTo>
                    <a:lnTo>
                      <a:pt x="44848" y="22424"/>
                    </a:lnTo>
                    <a:lnTo>
                      <a:pt x="44848" y="21272"/>
                    </a:lnTo>
                    <a:lnTo>
                      <a:pt x="44766" y="20161"/>
                    </a:lnTo>
                    <a:lnTo>
                      <a:pt x="44601" y="19009"/>
                    </a:lnTo>
                    <a:lnTo>
                      <a:pt x="44396" y="17939"/>
                    </a:lnTo>
                    <a:lnTo>
                      <a:pt x="44149" y="16828"/>
                    </a:lnTo>
                    <a:lnTo>
                      <a:pt x="43861" y="15758"/>
                    </a:lnTo>
                    <a:lnTo>
                      <a:pt x="43490" y="14730"/>
                    </a:lnTo>
                    <a:lnTo>
                      <a:pt x="43120" y="13701"/>
                    </a:lnTo>
                    <a:lnTo>
                      <a:pt x="42668" y="12714"/>
                    </a:lnTo>
                    <a:lnTo>
                      <a:pt x="42174" y="11767"/>
                    </a:lnTo>
                    <a:lnTo>
                      <a:pt x="41598" y="10821"/>
                    </a:lnTo>
                    <a:lnTo>
                      <a:pt x="41022" y="9916"/>
                    </a:lnTo>
                    <a:lnTo>
                      <a:pt x="40405" y="9011"/>
                    </a:lnTo>
                    <a:lnTo>
                      <a:pt x="39746" y="8188"/>
                    </a:lnTo>
                    <a:lnTo>
                      <a:pt x="39047" y="7365"/>
                    </a:lnTo>
                    <a:lnTo>
                      <a:pt x="38306" y="6583"/>
                    </a:lnTo>
                    <a:lnTo>
                      <a:pt x="37524" y="5843"/>
                    </a:lnTo>
                    <a:lnTo>
                      <a:pt x="36702" y="5143"/>
                    </a:lnTo>
                    <a:lnTo>
                      <a:pt x="35838" y="4485"/>
                    </a:lnTo>
                    <a:lnTo>
                      <a:pt x="34973" y="3868"/>
                    </a:lnTo>
                    <a:lnTo>
                      <a:pt x="34068" y="3250"/>
                    </a:lnTo>
                    <a:lnTo>
                      <a:pt x="33122" y="2716"/>
                    </a:lnTo>
                    <a:lnTo>
                      <a:pt x="32176" y="2222"/>
                    </a:lnTo>
                    <a:lnTo>
                      <a:pt x="31147" y="1769"/>
                    </a:lnTo>
                    <a:lnTo>
                      <a:pt x="30160" y="1358"/>
                    </a:lnTo>
                    <a:lnTo>
                      <a:pt x="29090" y="1029"/>
                    </a:lnTo>
                    <a:lnTo>
                      <a:pt x="28061" y="741"/>
                    </a:lnTo>
                    <a:lnTo>
                      <a:pt x="26950" y="453"/>
                    </a:lnTo>
                    <a:lnTo>
                      <a:pt x="25839" y="288"/>
                    </a:lnTo>
                    <a:lnTo>
                      <a:pt x="24728" y="123"/>
                    </a:lnTo>
                    <a:lnTo>
                      <a:pt x="23576" y="41"/>
                    </a:lnTo>
                    <a:lnTo>
                      <a:pt x="22424" y="0"/>
                    </a:lnTo>
                    <a:close/>
                  </a:path>
                </a:pathLst>
              </a:custGeom>
              <a:solidFill>
                <a:srgbClr val="D87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05" name="Google Shape;1605;p56"/>
              <p:cNvSpPr/>
              <p:nvPr/>
            </p:nvSpPr>
            <p:spPr>
              <a:xfrm>
                <a:off x="2436275" y="943225"/>
                <a:ext cx="185175" cy="114200"/>
              </a:xfrm>
              <a:custGeom>
                <a:avLst/>
                <a:gdLst/>
                <a:ahLst/>
                <a:cxnLst/>
                <a:rect l="l" t="t" r="r" b="b"/>
                <a:pathLst>
                  <a:path w="7407" h="4568" extrusionOk="0">
                    <a:moveTo>
                      <a:pt x="5761" y="0"/>
                    </a:moveTo>
                    <a:lnTo>
                      <a:pt x="5143" y="659"/>
                    </a:lnTo>
                    <a:lnTo>
                      <a:pt x="4485" y="1276"/>
                    </a:lnTo>
                    <a:lnTo>
                      <a:pt x="3786" y="1893"/>
                    </a:lnTo>
                    <a:lnTo>
                      <a:pt x="3086" y="2469"/>
                    </a:lnTo>
                    <a:lnTo>
                      <a:pt x="2345" y="3045"/>
                    </a:lnTo>
                    <a:lnTo>
                      <a:pt x="1564" y="3580"/>
                    </a:lnTo>
                    <a:lnTo>
                      <a:pt x="823" y="4074"/>
                    </a:lnTo>
                    <a:lnTo>
                      <a:pt x="0" y="4567"/>
                    </a:lnTo>
                    <a:lnTo>
                      <a:pt x="3744" y="2757"/>
                    </a:lnTo>
                    <a:lnTo>
                      <a:pt x="7406" y="906"/>
                    </a:lnTo>
                    <a:lnTo>
                      <a:pt x="6583" y="412"/>
                    </a:lnTo>
                    <a:lnTo>
                      <a:pt x="5761" y="0"/>
                    </a:lnTo>
                    <a:close/>
                  </a:path>
                </a:pathLst>
              </a:custGeom>
              <a:solidFill>
                <a:srgbClr val="E69F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06" name="Google Shape;1606;p56"/>
              <p:cNvSpPr/>
              <p:nvPr/>
            </p:nvSpPr>
            <p:spPr>
              <a:xfrm>
                <a:off x="2073175" y="902075"/>
                <a:ext cx="445400" cy="177975"/>
              </a:xfrm>
              <a:custGeom>
                <a:avLst/>
                <a:gdLst/>
                <a:ahLst/>
                <a:cxnLst/>
                <a:rect l="l" t="t" r="r" b="b"/>
                <a:pathLst>
                  <a:path w="17816" h="7119" extrusionOk="0">
                    <a:moveTo>
                      <a:pt x="15841" y="1"/>
                    </a:moveTo>
                    <a:lnTo>
                      <a:pt x="14565" y="618"/>
                    </a:lnTo>
                    <a:lnTo>
                      <a:pt x="13249" y="1194"/>
                    </a:lnTo>
                    <a:lnTo>
                      <a:pt x="11932" y="1770"/>
                    </a:lnTo>
                    <a:lnTo>
                      <a:pt x="10574" y="2305"/>
                    </a:lnTo>
                    <a:lnTo>
                      <a:pt x="7982" y="3210"/>
                    </a:lnTo>
                    <a:lnTo>
                      <a:pt x="6666" y="3662"/>
                    </a:lnTo>
                    <a:lnTo>
                      <a:pt x="5390" y="4197"/>
                    </a:lnTo>
                    <a:lnTo>
                      <a:pt x="4691" y="4485"/>
                    </a:lnTo>
                    <a:lnTo>
                      <a:pt x="3991" y="4815"/>
                    </a:lnTo>
                    <a:lnTo>
                      <a:pt x="2675" y="5514"/>
                    </a:lnTo>
                    <a:lnTo>
                      <a:pt x="1317" y="6296"/>
                    </a:lnTo>
                    <a:lnTo>
                      <a:pt x="0" y="7119"/>
                    </a:lnTo>
                    <a:lnTo>
                      <a:pt x="15306" y="1400"/>
                    </a:lnTo>
                    <a:lnTo>
                      <a:pt x="16540" y="947"/>
                    </a:lnTo>
                    <a:lnTo>
                      <a:pt x="17158" y="741"/>
                    </a:lnTo>
                    <a:lnTo>
                      <a:pt x="17816" y="577"/>
                    </a:lnTo>
                    <a:lnTo>
                      <a:pt x="16828" y="247"/>
                    </a:lnTo>
                    <a:lnTo>
                      <a:pt x="15841" y="1"/>
                    </a:lnTo>
                    <a:close/>
                  </a:path>
                </a:pathLst>
              </a:custGeom>
              <a:solidFill>
                <a:srgbClr val="E69F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07" name="Google Shape;1607;p56"/>
              <p:cNvSpPr/>
              <p:nvPr/>
            </p:nvSpPr>
            <p:spPr>
              <a:xfrm>
                <a:off x="2012475" y="1557300"/>
                <a:ext cx="868175" cy="406325"/>
              </a:xfrm>
              <a:custGeom>
                <a:avLst/>
                <a:gdLst/>
                <a:ahLst/>
                <a:cxnLst/>
                <a:rect l="l" t="t" r="r" b="b"/>
                <a:pathLst>
                  <a:path w="34727" h="16253" extrusionOk="0">
                    <a:moveTo>
                      <a:pt x="34727" y="1"/>
                    </a:moveTo>
                    <a:lnTo>
                      <a:pt x="33492" y="865"/>
                    </a:lnTo>
                    <a:lnTo>
                      <a:pt x="32299" y="1688"/>
                    </a:lnTo>
                    <a:lnTo>
                      <a:pt x="31188" y="2469"/>
                    </a:lnTo>
                    <a:lnTo>
                      <a:pt x="30695" y="2799"/>
                    </a:lnTo>
                    <a:lnTo>
                      <a:pt x="30201" y="3045"/>
                    </a:lnTo>
                    <a:lnTo>
                      <a:pt x="27938" y="4239"/>
                    </a:lnTo>
                    <a:lnTo>
                      <a:pt x="25593" y="5391"/>
                    </a:lnTo>
                    <a:lnTo>
                      <a:pt x="23289" y="6502"/>
                    </a:lnTo>
                    <a:lnTo>
                      <a:pt x="20902" y="7530"/>
                    </a:lnTo>
                    <a:lnTo>
                      <a:pt x="18804" y="8394"/>
                    </a:lnTo>
                    <a:lnTo>
                      <a:pt x="16664" y="9258"/>
                    </a:lnTo>
                    <a:lnTo>
                      <a:pt x="14484" y="10040"/>
                    </a:lnTo>
                    <a:lnTo>
                      <a:pt x="12303" y="10822"/>
                    </a:lnTo>
                    <a:lnTo>
                      <a:pt x="10122" y="11521"/>
                    </a:lnTo>
                    <a:lnTo>
                      <a:pt x="7942" y="12180"/>
                    </a:lnTo>
                    <a:lnTo>
                      <a:pt x="5720" y="12797"/>
                    </a:lnTo>
                    <a:lnTo>
                      <a:pt x="3498" y="13373"/>
                    </a:lnTo>
                    <a:lnTo>
                      <a:pt x="2840" y="13537"/>
                    </a:lnTo>
                    <a:lnTo>
                      <a:pt x="1934" y="13743"/>
                    </a:lnTo>
                    <a:lnTo>
                      <a:pt x="947" y="13866"/>
                    </a:lnTo>
                    <a:lnTo>
                      <a:pt x="453" y="13908"/>
                    </a:lnTo>
                    <a:lnTo>
                      <a:pt x="1" y="13949"/>
                    </a:lnTo>
                    <a:lnTo>
                      <a:pt x="988" y="14607"/>
                    </a:lnTo>
                    <a:lnTo>
                      <a:pt x="2017" y="15224"/>
                    </a:lnTo>
                    <a:lnTo>
                      <a:pt x="3086" y="15759"/>
                    </a:lnTo>
                    <a:lnTo>
                      <a:pt x="4197" y="16253"/>
                    </a:lnTo>
                    <a:lnTo>
                      <a:pt x="4403" y="15924"/>
                    </a:lnTo>
                    <a:lnTo>
                      <a:pt x="4650" y="15636"/>
                    </a:lnTo>
                    <a:lnTo>
                      <a:pt x="4897" y="15389"/>
                    </a:lnTo>
                    <a:lnTo>
                      <a:pt x="5226" y="15183"/>
                    </a:lnTo>
                    <a:lnTo>
                      <a:pt x="5555" y="14977"/>
                    </a:lnTo>
                    <a:lnTo>
                      <a:pt x="5925" y="14854"/>
                    </a:lnTo>
                    <a:lnTo>
                      <a:pt x="6296" y="14689"/>
                    </a:lnTo>
                    <a:lnTo>
                      <a:pt x="6707" y="14566"/>
                    </a:lnTo>
                    <a:lnTo>
                      <a:pt x="7530" y="14401"/>
                    </a:lnTo>
                    <a:lnTo>
                      <a:pt x="8394" y="14237"/>
                    </a:lnTo>
                    <a:lnTo>
                      <a:pt x="9258" y="14072"/>
                    </a:lnTo>
                    <a:lnTo>
                      <a:pt x="10081" y="13949"/>
                    </a:lnTo>
                    <a:lnTo>
                      <a:pt x="11727" y="13578"/>
                    </a:lnTo>
                    <a:lnTo>
                      <a:pt x="13332" y="13167"/>
                    </a:lnTo>
                    <a:lnTo>
                      <a:pt x="16582" y="12303"/>
                    </a:lnTo>
                    <a:lnTo>
                      <a:pt x="19832" y="11398"/>
                    </a:lnTo>
                    <a:lnTo>
                      <a:pt x="23083" y="10534"/>
                    </a:lnTo>
                    <a:lnTo>
                      <a:pt x="24893" y="10081"/>
                    </a:lnTo>
                    <a:lnTo>
                      <a:pt x="26704" y="9711"/>
                    </a:lnTo>
                    <a:lnTo>
                      <a:pt x="27650" y="9546"/>
                    </a:lnTo>
                    <a:lnTo>
                      <a:pt x="28555" y="9423"/>
                    </a:lnTo>
                    <a:lnTo>
                      <a:pt x="29501" y="9341"/>
                    </a:lnTo>
                    <a:lnTo>
                      <a:pt x="30407" y="9299"/>
                    </a:lnTo>
                    <a:lnTo>
                      <a:pt x="31188" y="8271"/>
                    </a:lnTo>
                    <a:lnTo>
                      <a:pt x="31888" y="7201"/>
                    </a:lnTo>
                    <a:lnTo>
                      <a:pt x="32546" y="6049"/>
                    </a:lnTo>
                    <a:lnTo>
                      <a:pt x="33122" y="4897"/>
                    </a:lnTo>
                    <a:lnTo>
                      <a:pt x="33616" y="3704"/>
                    </a:lnTo>
                    <a:lnTo>
                      <a:pt x="34068" y="2511"/>
                    </a:lnTo>
                    <a:lnTo>
                      <a:pt x="34439" y="1235"/>
                    </a:lnTo>
                    <a:lnTo>
                      <a:pt x="34727" y="1"/>
                    </a:lnTo>
                    <a:close/>
                  </a:path>
                </a:pathLst>
              </a:custGeom>
              <a:solidFill>
                <a:srgbClr val="E69F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08" name="Google Shape;1608;p56"/>
              <p:cNvSpPr/>
              <p:nvPr/>
            </p:nvSpPr>
            <p:spPr>
              <a:xfrm>
                <a:off x="1783100" y="1286775"/>
                <a:ext cx="112150" cy="41175"/>
              </a:xfrm>
              <a:custGeom>
                <a:avLst/>
                <a:gdLst/>
                <a:ahLst/>
                <a:cxnLst/>
                <a:rect l="l" t="t" r="r" b="b"/>
                <a:pathLst>
                  <a:path w="4486" h="1647" extrusionOk="0">
                    <a:moveTo>
                      <a:pt x="4485" y="1"/>
                    </a:moveTo>
                    <a:lnTo>
                      <a:pt x="3415" y="248"/>
                    </a:lnTo>
                    <a:lnTo>
                      <a:pt x="2346" y="371"/>
                    </a:lnTo>
                    <a:lnTo>
                      <a:pt x="1317" y="453"/>
                    </a:lnTo>
                    <a:lnTo>
                      <a:pt x="288" y="453"/>
                    </a:lnTo>
                    <a:lnTo>
                      <a:pt x="0" y="1646"/>
                    </a:lnTo>
                    <a:lnTo>
                      <a:pt x="206" y="1564"/>
                    </a:lnTo>
                    <a:lnTo>
                      <a:pt x="4485" y="1"/>
                    </a:lnTo>
                    <a:close/>
                  </a:path>
                </a:pathLst>
              </a:custGeom>
              <a:solidFill>
                <a:srgbClr val="E69F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09" name="Google Shape;1609;p56"/>
              <p:cNvSpPr/>
              <p:nvPr/>
            </p:nvSpPr>
            <p:spPr>
              <a:xfrm>
                <a:off x="1816000" y="1247700"/>
                <a:ext cx="1057450" cy="500950"/>
              </a:xfrm>
              <a:custGeom>
                <a:avLst/>
                <a:gdLst/>
                <a:ahLst/>
                <a:cxnLst/>
                <a:rect l="l" t="t" r="r" b="b"/>
                <a:pathLst>
                  <a:path w="42298" h="20038" extrusionOk="0">
                    <a:moveTo>
                      <a:pt x="41598" y="0"/>
                    </a:moveTo>
                    <a:lnTo>
                      <a:pt x="39788" y="988"/>
                    </a:lnTo>
                    <a:lnTo>
                      <a:pt x="37936" y="1893"/>
                    </a:lnTo>
                    <a:lnTo>
                      <a:pt x="36044" y="2716"/>
                    </a:lnTo>
                    <a:lnTo>
                      <a:pt x="34151" y="3497"/>
                    </a:lnTo>
                    <a:lnTo>
                      <a:pt x="32217" y="4238"/>
                    </a:lnTo>
                    <a:lnTo>
                      <a:pt x="30283" y="4938"/>
                    </a:lnTo>
                    <a:lnTo>
                      <a:pt x="28309" y="5596"/>
                    </a:lnTo>
                    <a:lnTo>
                      <a:pt x="26334" y="6254"/>
                    </a:lnTo>
                    <a:lnTo>
                      <a:pt x="22343" y="7489"/>
                    </a:lnTo>
                    <a:lnTo>
                      <a:pt x="18352" y="8764"/>
                    </a:lnTo>
                    <a:lnTo>
                      <a:pt x="16377" y="9422"/>
                    </a:lnTo>
                    <a:lnTo>
                      <a:pt x="14402" y="10122"/>
                    </a:lnTo>
                    <a:lnTo>
                      <a:pt x="12468" y="10821"/>
                    </a:lnTo>
                    <a:lnTo>
                      <a:pt x="10534" y="11603"/>
                    </a:lnTo>
                    <a:lnTo>
                      <a:pt x="9176" y="12179"/>
                    </a:lnTo>
                    <a:lnTo>
                      <a:pt x="7860" y="12796"/>
                    </a:lnTo>
                    <a:lnTo>
                      <a:pt x="5226" y="14072"/>
                    </a:lnTo>
                    <a:lnTo>
                      <a:pt x="2634" y="15429"/>
                    </a:lnTo>
                    <a:lnTo>
                      <a:pt x="1" y="16746"/>
                    </a:lnTo>
                    <a:lnTo>
                      <a:pt x="412" y="17610"/>
                    </a:lnTo>
                    <a:lnTo>
                      <a:pt x="824" y="18433"/>
                    </a:lnTo>
                    <a:lnTo>
                      <a:pt x="1276" y="19256"/>
                    </a:lnTo>
                    <a:lnTo>
                      <a:pt x="1729" y="20038"/>
                    </a:lnTo>
                    <a:lnTo>
                      <a:pt x="2429" y="19667"/>
                    </a:lnTo>
                    <a:lnTo>
                      <a:pt x="3169" y="19297"/>
                    </a:lnTo>
                    <a:lnTo>
                      <a:pt x="4733" y="18639"/>
                    </a:lnTo>
                    <a:lnTo>
                      <a:pt x="6214" y="18063"/>
                    </a:lnTo>
                    <a:lnTo>
                      <a:pt x="7284" y="17610"/>
                    </a:lnTo>
                    <a:lnTo>
                      <a:pt x="11645" y="15594"/>
                    </a:lnTo>
                    <a:lnTo>
                      <a:pt x="16047" y="13619"/>
                    </a:lnTo>
                    <a:lnTo>
                      <a:pt x="24811" y="9751"/>
                    </a:lnTo>
                    <a:lnTo>
                      <a:pt x="42298" y="2140"/>
                    </a:lnTo>
                    <a:lnTo>
                      <a:pt x="42133" y="1687"/>
                    </a:lnTo>
                    <a:lnTo>
                      <a:pt x="41886" y="823"/>
                    </a:lnTo>
                    <a:lnTo>
                      <a:pt x="41598" y="0"/>
                    </a:lnTo>
                    <a:close/>
                  </a:path>
                </a:pathLst>
              </a:custGeom>
              <a:solidFill>
                <a:srgbClr val="E69F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10" name="Google Shape;1610;p56"/>
              <p:cNvSpPr/>
              <p:nvPr/>
            </p:nvSpPr>
            <p:spPr>
              <a:xfrm>
                <a:off x="1912700" y="1474000"/>
                <a:ext cx="978250" cy="411450"/>
              </a:xfrm>
              <a:custGeom>
                <a:avLst/>
                <a:gdLst/>
                <a:ahLst/>
                <a:cxnLst/>
                <a:rect l="l" t="t" r="r" b="b"/>
                <a:pathLst>
                  <a:path w="39130" h="16458" extrusionOk="0">
                    <a:moveTo>
                      <a:pt x="39129" y="0"/>
                    </a:moveTo>
                    <a:lnTo>
                      <a:pt x="11645" y="10122"/>
                    </a:lnTo>
                    <a:lnTo>
                      <a:pt x="10369" y="10615"/>
                    </a:lnTo>
                    <a:lnTo>
                      <a:pt x="8970" y="11232"/>
                    </a:lnTo>
                    <a:lnTo>
                      <a:pt x="7530" y="11850"/>
                    </a:lnTo>
                    <a:lnTo>
                      <a:pt x="6008" y="12467"/>
                    </a:lnTo>
                    <a:lnTo>
                      <a:pt x="4527" y="13002"/>
                    </a:lnTo>
                    <a:lnTo>
                      <a:pt x="3745" y="13249"/>
                    </a:lnTo>
                    <a:lnTo>
                      <a:pt x="3004" y="13454"/>
                    </a:lnTo>
                    <a:lnTo>
                      <a:pt x="2222" y="13619"/>
                    </a:lnTo>
                    <a:lnTo>
                      <a:pt x="1482" y="13701"/>
                    </a:lnTo>
                    <a:lnTo>
                      <a:pt x="741" y="13783"/>
                    </a:lnTo>
                    <a:lnTo>
                      <a:pt x="1" y="13783"/>
                    </a:lnTo>
                    <a:lnTo>
                      <a:pt x="700" y="14483"/>
                    </a:lnTo>
                    <a:lnTo>
                      <a:pt x="1400" y="15182"/>
                    </a:lnTo>
                    <a:lnTo>
                      <a:pt x="2140" y="15841"/>
                    </a:lnTo>
                    <a:lnTo>
                      <a:pt x="2881" y="16458"/>
                    </a:lnTo>
                    <a:lnTo>
                      <a:pt x="3086" y="16211"/>
                    </a:lnTo>
                    <a:lnTo>
                      <a:pt x="3333" y="15882"/>
                    </a:lnTo>
                    <a:lnTo>
                      <a:pt x="3621" y="15676"/>
                    </a:lnTo>
                    <a:lnTo>
                      <a:pt x="3950" y="15470"/>
                    </a:lnTo>
                    <a:lnTo>
                      <a:pt x="4362" y="15306"/>
                    </a:lnTo>
                    <a:lnTo>
                      <a:pt x="4856" y="15141"/>
                    </a:lnTo>
                    <a:lnTo>
                      <a:pt x="5967" y="14853"/>
                    </a:lnTo>
                    <a:lnTo>
                      <a:pt x="7201" y="14565"/>
                    </a:lnTo>
                    <a:lnTo>
                      <a:pt x="9670" y="14071"/>
                    </a:lnTo>
                    <a:lnTo>
                      <a:pt x="10739" y="13866"/>
                    </a:lnTo>
                    <a:lnTo>
                      <a:pt x="11521" y="13619"/>
                    </a:lnTo>
                    <a:lnTo>
                      <a:pt x="13249" y="12961"/>
                    </a:lnTo>
                    <a:lnTo>
                      <a:pt x="14977" y="12261"/>
                    </a:lnTo>
                    <a:lnTo>
                      <a:pt x="16664" y="11479"/>
                    </a:lnTo>
                    <a:lnTo>
                      <a:pt x="18392" y="10698"/>
                    </a:lnTo>
                    <a:lnTo>
                      <a:pt x="21725" y="9093"/>
                    </a:lnTo>
                    <a:lnTo>
                      <a:pt x="25099" y="7447"/>
                    </a:lnTo>
                    <a:lnTo>
                      <a:pt x="28473" y="5884"/>
                    </a:lnTo>
                    <a:lnTo>
                      <a:pt x="30201" y="5102"/>
                    </a:lnTo>
                    <a:lnTo>
                      <a:pt x="31888" y="4402"/>
                    </a:lnTo>
                    <a:lnTo>
                      <a:pt x="33616" y="3744"/>
                    </a:lnTo>
                    <a:lnTo>
                      <a:pt x="35385" y="3086"/>
                    </a:lnTo>
                    <a:lnTo>
                      <a:pt x="37154" y="2551"/>
                    </a:lnTo>
                    <a:lnTo>
                      <a:pt x="38923" y="2057"/>
                    </a:lnTo>
                    <a:lnTo>
                      <a:pt x="39047" y="1029"/>
                    </a:lnTo>
                    <a:lnTo>
                      <a:pt x="39129" y="0"/>
                    </a:lnTo>
                    <a:close/>
                  </a:path>
                </a:pathLst>
              </a:custGeom>
              <a:solidFill>
                <a:srgbClr val="E69F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11" name="Google Shape;1611;p56"/>
              <p:cNvSpPr/>
              <p:nvPr/>
            </p:nvSpPr>
            <p:spPr>
              <a:xfrm>
                <a:off x="2117400" y="1789775"/>
                <a:ext cx="655250" cy="216025"/>
              </a:xfrm>
              <a:custGeom>
                <a:avLst/>
                <a:gdLst/>
                <a:ahLst/>
                <a:cxnLst/>
                <a:rect l="l" t="t" r="r" b="b"/>
                <a:pathLst>
                  <a:path w="26210" h="8641" extrusionOk="0">
                    <a:moveTo>
                      <a:pt x="26210" y="0"/>
                    </a:moveTo>
                    <a:lnTo>
                      <a:pt x="25304" y="42"/>
                    </a:lnTo>
                    <a:lnTo>
                      <a:pt x="24358" y="124"/>
                    </a:lnTo>
                    <a:lnTo>
                      <a:pt x="23453" y="247"/>
                    </a:lnTo>
                    <a:lnTo>
                      <a:pt x="22507" y="412"/>
                    </a:lnTo>
                    <a:lnTo>
                      <a:pt x="20696" y="782"/>
                    </a:lnTo>
                    <a:lnTo>
                      <a:pt x="18886" y="1235"/>
                    </a:lnTo>
                    <a:lnTo>
                      <a:pt x="15635" y="2099"/>
                    </a:lnTo>
                    <a:lnTo>
                      <a:pt x="12385" y="3004"/>
                    </a:lnTo>
                    <a:lnTo>
                      <a:pt x="9135" y="3868"/>
                    </a:lnTo>
                    <a:lnTo>
                      <a:pt x="7530" y="4279"/>
                    </a:lnTo>
                    <a:lnTo>
                      <a:pt x="5884" y="4650"/>
                    </a:lnTo>
                    <a:lnTo>
                      <a:pt x="5061" y="4773"/>
                    </a:lnTo>
                    <a:lnTo>
                      <a:pt x="4197" y="4938"/>
                    </a:lnTo>
                    <a:lnTo>
                      <a:pt x="3333" y="5102"/>
                    </a:lnTo>
                    <a:lnTo>
                      <a:pt x="2510" y="5267"/>
                    </a:lnTo>
                    <a:lnTo>
                      <a:pt x="2099" y="5390"/>
                    </a:lnTo>
                    <a:lnTo>
                      <a:pt x="1728" y="5555"/>
                    </a:lnTo>
                    <a:lnTo>
                      <a:pt x="1358" y="5678"/>
                    </a:lnTo>
                    <a:lnTo>
                      <a:pt x="1029" y="5884"/>
                    </a:lnTo>
                    <a:lnTo>
                      <a:pt x="700" y="6090"/>
                    </a:lnTo>
                    <a:lnTo>
                      <a:pt x="453" y="6337"/>
                    </a:lnTo>
                    <a:lnTo>
                      <a:pt x="206" y="6625"/>
                    </a:lnTo>
                    <a:lnTo>
                      <a:pt x="0" y="6954"/>
                    </a:lnTo>
                    <a:lnTo>
                      <a:pt x="864" y="7283"/>
                    </a:lnTo>
                    <a:lnTo>
                      <a:pt x="1728" y="7571"/>
                    </a:lnTo>
                    <a:lnTo>
                      <a:pt x="2634" y="7818"/>
                    </a:lnTo>
                    <a:lnTo>
                      <a:pt x="3498" y="8065"/>
                    </a:lnTo>
                    <a:lnTo>
                      <a:pt x="4403" y="8270"/>
                    </a:lnTo>
                    <a:lnTo>
                      <a:pt x="5349" y="8394"/>
                    </a:lnTo>
                    <a:lnTo>
                      <a:pt x="6254" y="8517"/>
                    </a:lnTo>
                    <a:lnTo>
                      <a:pt x="7201" y="8600"/>
                    </a:lnTo>
                    <a:lnTo>
                      <a:pt x="8106" y="8641"/>
                    </a:lnTo>
                    <a:lnTo>
                      <a:pt x="9052" y="8641"/>
                    </a:lnTo>
                    <a:lnTo>
                      <a:pt x="9999" y="8600"/>
                    </a:lnTo>
                    <a:lnTo>
                      <a:pt x="10986" y="8517"/>
                    </a:lnTo>
                    <a:lnTo>
                      <a:pt x="11932" y="8394"/>
                    </a:lnTo>
                    <a:lnTo>
                      <a:pt x="12879" y="8229"/>
                    </a:lnTo>
                    <a:lnTo>
                      <a:pt x="13825" y="8024"/>
                    </a:lnTo>
                    <a:lnTo>
                      <a:pt x="14771" y="7736"/>
                    </a:lnTo>
                    <a:lnTo>
                      <a:pt x="15635" y="7489"/>
                    </a:lnTo>
                    <a:lnTo>
                      <a:pt x="16499" y="7160"/>
                    </a:lnTo>
                    <a:lnTo>
                      <a:pt x="17363" y="6830"/>
                    </a:lnTo>
                    <a:lnTo>
                      <a:pt x="18145" y="6460"/>
                    </a:lnTo>
                    <a:lnTo>
                      <a:pt x="18968" y="6090"/>
                    </a:lnTo>
                    <a:lnTo>
                      <a:pt x="19750" y="5637"/>
                    </a:lnTo>
                    <a:lnTo>
                      <a:pt x="20490" y="5185"/>
                    </a:lnTo>
                    <a:lnTo>
                      <a:pt x="21231" y="4732"/>
                    </a:lnTo>
                    <a:lnTo>
                      <a:pt x="21931" y="4197"/>
                    </a:lnTo>
                    <a:lnTo>
                      <a:pt x="22589" y="3703"/>
                    </a:lnTo>
                    <a:lnTo>
                      <a:pt x="23288" y="3127"/>
                    </a:lnTo>
                    <a:lnTo>
                      <a:pt x="23905" y="2551"/>
                    </a:lnTo>
                    <a:lnTo>
                      <a:pt x="24523" y="1934"/>
                    </a:lnTo>
                    <a:lnTo>
                      <a:pt x="25099" y="1317"/>
                    </a:lnTo>
                    <a:lnTo>
                      <a:pt x="25675" y="700"/>
                    </a:lnTo>
                    <a:lnTo>
                      <a:pt x="26210" y="0"/>
                    </a:lnTo>
                    <a:close/>
                  </a:path>
                </a:pathLst>
              </a:custGeom>
              <a:solidFill>
                <a:srgbClr val="D87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12" name="Google Shape;1612;p56"/>
              <p:cNvSpPr/>
              <p:nvPr/>
            </p:nvSpPr>
            <p:spPr>
              <a:xfrm>
                <a:off x="1859225" y="1301175"/>
                <a:ext cx="1032750" cy="517425"/>
              </a:xfrm>
              <a:custGeom>
                <a:avLst/>
                <a:gdLst/>
                <a:ahLst/>
                <a:cxnLst/>
                <a:rect l="l" t="t" r="r" b="b"/>
                <a:pathLst>
                  <a:path w="41310" h="20697" extrusionOk="0">
                    <a:moveTo>
                      <a:pt x="40569" y="1"/>
                    </a:moveTo>
                    <a:lnTo>
                      <a:pt x="23082" y="7612"/>
                    </a:lnTo>
                    <a:lnTo>
                      <a:pt x="14318" y="11480"/>
                    </a:lnTo>
                    <a:lnTo>
                      <a:pt x="9916" y="13455"/>
                    </a:lnTo>
                    <a:lnTo>
                      <a:pt x="5555" y="15471"/>
                    </a:lnTo>
                    <a:lnTo>
                      <a:pt x="4485" y="15924"/>
                    </a:lnTo>
                    <a:lnTo>
                      <a:pt x="3004" y="16500"/>
                    </a:lnTo>
                    <a:lnTo>
                      <a:pt x="1440" y="17158"/>
                    </a:lnTo>
                    <a:lnTo>
                      <a:pt x="700" y="17528"/>
                    </a:lnTo>
                    <a:lnTo>
                      <a:pt x="0" y="17899"/>
                    </a:lnTo>
                    <a:lnTo>
                      <a:pt x="494" y="18639"/>
                    </a:lnTo>
                    <a:lnTo>
                      <a:pt x="1029" y="19339"/>
                    </a:lnTo>
                    <a:lnTo>
                      <a:pt x="1564" y="19997"/>
                    </a:lnTo>
                    <a:lnTo>
                      <a:pt x="2140" y="20696"/>
                    </a:lnTo>
                    <a:lnTo>
                      <a:pt x="2880" y="20696"/>
                    </a:lnTo>
                    <a:lnTo>
                      <a:pt x="3621" y="20614"/>
                    </a:lnTo>
                    <a:lnTo>
                      <a:pt x="4361" y="20532"/>
                    </a:lnTo>
                    <a:lnTo>
                      <a:pt x="5143" y="20367"/>
                    </a:lnTo>
                    <a:lnTo>
                      <a:pt x="5884" y="20162"/>
                    </a:lnTo>
                    <a:lnTo>
                      <a:pt x="6666" y="19915"/>
                    </a:lnTo>
                    <a:lnTo>
                      <a:pt x="8147" y="19380"/>
                    </a:lnTo>
                    <a:lnTo>
                      <a:pt x="9669" y="18763"/>
                    </a:lnTo>
                    <a:lnTo>
                      <a:pt x="11109" y="18145"/>
                    </a:lnTo>
                    <a:lnTo>
                      <a:pt x="12508" y="17528"/>
                    </a:lnTo>
                    <a:lnTo>
                      <a:pt x="13784" y="17035"/>
                    </a:lnTo>
                    <a:lnTo>
                      <a:pt x="41268" y="6913"/>
                    </a:lnTo>
                    <a:lnTo>
                      <a:pt x="41309" y="6049"/>
                    </a:lnTo>
                    <a:lnTo>
                      <a:pt x="41309" y="5226"/>
                    </a:lnTo>
                    <a:lnTo>
                      <a:pt x="41268" y="4362"/>
                    </a:lnTo>
                    <a:lnTo>
                      <a:pt x="41186" y="3498"/>
                    </a:lnTo>
                    <a:lnTo>
                      <a:pt x="41062" y="2593"/>
                    </a:lnTo>
                    <a:lnTo>
                      <a:pt x="40939" y="1729"/>
                    </a:lnTo>
                    <a:lnTo>
                      <a:pt x="40774" y="865"/>
                    </a:lnTo>
                    <a:lnTo>
                      <a:pt x="40569" y="1"/>
                    </a:lnTo>
                    <a:close/>
                  </a:path>
                </a:pathLst>
              </a:custGeom>
              <a:solidFill>
                <a:srgbClr val="D87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13" name="Google Shape;1613;p56"/>
              <p:cNvSpPr/>
              <p:nvPr/>
            </p:nvSpPr>
            <p:spPr>
              <a:xfrm>
                <a:off x="1770750" y="965850"/>
                <a:ext cx="1006025" cy="547250"/>
              </a:xfrm>
              <a:custGeom>
                <a:avLst/>
                <a:gdLst/>
                <a:ahLst/>
                <a:cxnLst/>
                <a:rect l="l" t="t" r="r" b="b"/>
                <a:pathLst>
                  <a:path w="40241" h="21890" extrusionOk="0">
                    <a:moveTo>
                      <a:pt x="34027" y="1"/>
                    </a:moveTo>
                    <a:lnTo>
                      <a:pt x="30365" y="1852"/>
                    </a:lnTo>
                    <a:lnTo>
                      <a:pt x="26621" y="3662"/>
                    </a:lnTo>
                    <a:lnTo>
                      <a:pt x="25551" y="4280"/>
                    </a:lnTo>
                    <a:lnTo>
                      <a:pt x="24482" y="4856"/>
                    </a:lnTo>
                    <a:lnTo>
                      <a:pt x="23330" y="5391"/>
                    </a:lnTo>
                    <a:lnTo>
                      <a:pt x="22219" y="5925"/>
                    </a:lnTo>
                    <a:lnTo>
                      <a:pt x="19915" y="6872"/>
                    </a:lnTo>
                    <a:lnTo>
                      <a:pt x="17611" y="7777"/>
                    </a:lnTo>
                    <a:lnTo>
                      <a:pt x="16294" y="8353"/>
                    </a:lnTo>
                    <a:lnTo>
                      <a:pt x="14854" y="8970"/>
                    </a:lnTo>
                    <a:lnTo>
                      <a:pt x="11727" y="10410"/>
                    </a:lnTo>
                    <a:lnTo>
                      <a:pt x="10040" y="11110"/>
                    </a:lnTo>
                    <a:lnTo>
                      <a:pt x="8353" y="11768"/>
                    </a:lnTo>
                    <a:lnTo>
                      <a:pt x="6666" y="12385"/>
                    </a:lnTo>
                    <a:lnTo>
                      <a:pt x="5843" y="12632"/>
                    </a:lnTo>
                    <a:lnTo>
                      <a:pt x="4979" y="12838"/>
                    </a:lnTo>
                    <a:lnTo>
                      <a:pt x="700" y="14401"/>
                    </a:lnTo>
                    <a:lnTo>
                      <a:pt x="494" y="14483"/>
                    </a:lnTo>
                    <a:lnTo>
                      <a:pt x="330" y="15389"/>
                    </a:lnTo>
                    <a:lnTo>
                      <a:pt x="165" y="16294"/>
                    </a:lnTo>
                    <a:lnTo>
                      <a:pt x="83" y="17199"/>
                    </a:lnTo>
                    <a:lnTo>
                      <a:pt x="1" y="18145"/>
                    </a:lnTo>
                    <a:lnTo>
                      <a:pt x="1" y="19051"/>
                    </a:lnTo>
                    <a:lnTo>
                      <a:pt x="1" y="19997"/>
                    </a:lnTo>
                    <a:lnTo>
                      <a:pt x="83" y="20943"/>
                    </a:lnTo>
                    <a:lnTo>
                      <a:pt x="165" y="21890"/>
                    </a:lnTo>
                    <a:lnTo>
                      <a:pt x="4897" y="19627"/>
                    </a:lnTo>
                    <a:lnTo>
                      <a:pt x="9670" y="17487"/>
                    </a:lnTo>
                    <a:lnTo>
                      <a:pt x="14484" y="15389"/>
                    </a:lnTo>
                    <a:lnTo>
                      <a:pt x="19297" y="13373"/>
                    </a:lnTo>
                    <a:lnTo>
                      <a:pt x="24153" y="11439"/>
                    </a:lnTo>
                    <a:lnTo>
                      <a:pt x="29049" y="9546"/>
                    </a:lnTo>
                    <a:lnTo>
                      <a:pt x="33986" y="7736"/>
                    </a:lnTo>
                    <a:lnTo>
                      <a:pt x="38924" y="5967"/>
                    </a:lnTo>
                    <a:lnTo>
                      <a:pt x="40240" y="5555"/>
                    </a:lnTo>
                    <a:lnTo>
                      <a:pt x="39582" y="4732"/>
                    </a:lnTo>
                    <a:lnTo>
                      <a:pt x="38882" y="3950"/>
                    </a:lnTo>
                    <a:lnTo>
                      <a:pt x="38142" y="3169"/>
                    </a:lnTo>
                    <a:lnTo>
                      <a:pt x="37360" y="2469"/>
                    </a:lnTo>
                    <a:lnTo>
                      <a:pt x="36578" y="1770"/>
                    </a:lnTo>
                    <a:lnTo>
                      <a:pt x="35755" y="1153"/>
                    </a:lnTo>
                    <a:lnTo>
                      <a:pt x="34891" y="535"/>
                    </a:lnTo>
                    <a:lnTo>
                      <a:pt x="34027" y="1"/>
                    </a:lnTo>
                    <a:close/>
                  </a:path>
                </a:pathLst>
              </a:custGeom>
              <a:solidFill>
                <a:srgbClr val="D87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14" name="Google Shape;1614;p56"/>
              <p:cNvSpPr/>
              <p:nvPr/>
            </p:nvSpPr>
            <p:spPr>
              <a:xfrm>
                <a:off x="1846875" y="884600"/>
                <a:ext cx="622325" cy="277750"/>
              </a:xfrm>
              <a:custGeom>
                <a:avLst/>
                <a:gdLst/>
                <a:ahLst/>
                <a:cxnLst/>
                <a:rect l="l" t="t" r="r" b="b"/>
                <a:pathLst>
                  <a:path w="24893" h="11110" extrusionOk="0">
                    <a:moveTo>
                      <a:pt x="18392" y="0"/>
                    </a:moveTo>
                    <a:lnTo>
                      <a:pt x="17651" y="82"/>
                    </a:lnTo>
                    <a:lnTo>
                      <a:pt x="16870" y="124"/>
                    </a:lnTo>
                    <a:lnTo>
                      <a:pt x="16129" y="247"/>
                    </a:lnTo>
                    <a:lnTo>
                      <a:pt x="15388" y="370"/>
                    </a:lnTo>
                    <a:lnTo>
                      <a:pt x="14648" y="494"/>
                    </a:lnTo>
                    <a:lnTo>
                      <a:pt x="13907" y="658"/>
                    </a:lnTo>
                    <a:lnTo>
                      <a:pt x="13167" y="864"/>
                    </a:lnTo>
                    <a:lnTo>
                      <a:pt x="12097" y="1234"/>
                    </a:lnTo>
                    <a:lnTo>
                      <a:pt x="11027" y="1605"/>
                    </a:lnTo>
                    <a:lnTo>
                      <a:pt x="10040" y="2016"/>
                    </a:lnTo>
                    <a:lnTo>
                      <a:pt x="9052" y="2510"/>
                    </a:lnTo>
                    <a:lnTo>
                      <a:pt x="8106" y="3004"/>
                    </a:lnTo>
                    <a:lnTo>
                      <a:pt x="7201" y="3580"/>
                    </a:lnTo>
                    <a:lnTo>
                      <a:pt x="6337" y="4197"/>
                    </a:lnTo>
                    <a:lnTo>
                      <a:pt x="5473" y="4814"/>
                    </a:lnTo>
                    <a:lnTo>
                      <a:pt x="4650" y="5472"/>
                    </a:lnTo>
                    <a:lnTo>
                      <a:pt x="3868" y="6213"/>
                    </a:lnTo>
                    <a:lnTo>
                      <a:pt x="3127" y="6954"/>
                    </a:lnTo>
                    <a:lnTo>
                      <a:pt x="2428" y="7735"/>
                    </a:lnTo>
                    <a:lnTo>
                      <a:pt x="1770" y="8517"/>
                    </a:lnTo>
                    <a:lnTo>
                      <a:pt x="1152" y="9340"/>
                    </a:lnTo>
                    <a:lnTo>
                      <a:pt x="576" y="10204"/>
                    </a:lnTo>
                    <a:lnTo>
                      <a:pt x="0" y="11109"/>
                    </a:lnTo>
                    <a:lnTo>
                      <a:pt x="0" y="11109"/>
                    </a:lnTo>
                    <a:lnTo>
                      <a:pt x="1893" y="10410"/>
                    </a:lnTo>
                    <a:lnTo>
                      <a:pt x="3580" y="9793"/>
                    </a:lnTo>
                    <a:lnTo>
                      <a:pt x="5761" y="9052"/>
                    </a:lnTo>
                    <a:lnTo>
                      <a:pt x="9052" y="7818"/>
                    </a:lnTo>
                    <a:lnTo>
                      <a:pt x="10369" y="6995"/>
                    </a:lnTo>
                    <a:lnTo>
                      <a:pt x="11727" y="6213"/>
                    </a:lnTo>
                    <a:lnTo>
                      <a:pt x="13043" y="5514"/>
                    </a:lnTo>
                    <a:lnTo>
                      <a:pt x="13743" y="5184"/>
                    </a:lnTo>
                    <a:lnTo>
                      <a:pt x="14442" y="4896"/>
                    </a:lnTo>
                    <a:lnTo>
                      <a:pt x="15718" y="4361"/>
                    </a:lnTo>
                    <a:lnTo>
                      <a:pt x="17034" y="3909"/>
                    </a:lnTo>
                    <a:lnTo>
                      <a:pt x="19626" y="3004"/>
                    </a:lnTo>
                    <a:lnTo>
                      <a:pt x="20984" y="2469"/>
                    </a:lnTo>
                    <a:lnTo>
                      <a:pt x="22301" y="1893"/>
                    </a:lnTo>
                    <a:lnTo>
                      <a:pt x="23617" y="1317"/>
                    </a:lnTo>
                    <a:lnTo>
                      <a:pt x="24893" y="700"/>
                    </a:lnTo>
                    <a:lnTo>
                      <a:pt x="23494" y="370"/>
                    </a:lnTo>
                    <a:lnTo>
                      <a:pt x="22054" y="165"/>
                    </a:lnTo>
                    <a:lnTo>
                      <a:pt x="20614" y="41"/>
                    </a:lnTo>
                    <a:lnTo>
                      <a:pt x="19133" y="0"/>
                    </a:lnTo>
                    <a:close/>
                  </a:path>
                </a:pathLst>
              </a:custGeom>
              <a:solidFill>
                <a:srgbClr val="D879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15" name="Google Shape;1615;p56"/>
              <p:cNvSpPr/>
              <p:nvPr/>
            </p:nvSpPr>
            <p:spPr>
              <a:xfrm>
                <a:off x="1984700" y="1525425"/>
                <a:ext cx="901100" cy="380600"/>
              </a:xfrm>
              <a:custGeom>
                <a:avLst/>
                <a:gdLst/>
                <a:ahLst/>
                <a:cxnLst/>
                <a:rect l="l" t="t" r="r" b="b"/>
                <a:pathLst>
                  <a:path w="36044" h="15224" extrusionOk="0">
                    <a:moveTo>
                      <a:pt x="36043" y="0"/>
                    </a:moveTo>
                    <a:lnTo>
                      <a:pt x="34274" y="494"/>
                    </a:lnTo>
                    <a:lnTo>
                      <a:pt x="32505" y="1029"/>
                    </a:lnTo>
                    <a:lnTo>
                      <a:pt x="30736" y="1687"/>
                    </a:lnTo>
                    <a:lnTo>
                      <a:pt x="29008" y="2345"/>
                    </a:lnTo>
                    <a:lnTo>
                      <a:pt x="27321" y="3045"/>
                    </a:lnTo>
                    <a:lnTo>
                      <a:pt x="25593" y="3827"/>
                    </a:lnTo>
                    <a:lnTo>
                      <a:pt x="22219" y="5390"/>
                    </a:lnTo>
                    <a:lnTo>
                      <a:pt x="18845" y="7036"/>
                    </a:lnTo>
                    <a:lnTo>
                      <a:pt x="15512" y="8641"/>
                    </a:lnTo>
                    <a:lnTo>
                      <a:pt x="13784" y="9422"/>
                    </a:lnTo>
                    <a:lnTo>
                      <a:pt x="12097" y="10204"/>
                    </a:lnTo>
                    <a:lnTo>
                      <a:pt x="10369" y="10904"/>
                    </a:lnTo>
                    <a:lnTo>
                      <a:pt x="8641" y="11562"/>
                    </a:lnTo>
                    <a:lnTo>
                      <a:pt x="7859" y="11809"/>
                    </a:lnTo>
                    <a:lnTo>
                      <a:pt x="6790" y="12014"/>
                    </a:lnTo>
                    <a:lnTo>
                      <a:pt x="4321" y="12508"/>
                    </a:lnTo>
                    <a:lnTo>
                      <a:pt x="3087" y="12796"/>
                    </a:lnTo>
                    <a:lnTo>
                      <a:pt x="1976" y="13084"/>
                    </a:lnTo>
                    <a:lnTo>
                      <a:pt x="1482" y="13249"/>
                    </a:lnTo>
                    <a:lnTo>
                      <a:pt x="1070" y="13413"/>
                    </a:lnTo>
                    <a:lnTo>
                      <a:pt x="741" y="13619"/>
                    </a:lnTo>
                    <a:lnTo>
                      <a:pt x="453" y="13825"/>
                    </a:lnTo>
                    <a:lnTo>
                      <a:pt x="206" y="14154"/>
                    </a:lnTo>
                    <a:lnTo>
                      <a:pt x="1" y="14401"/>
                    </a:lnTo>
                    <a:lnTo>
                      <a:pt x="1112" y="15224"/>
                    </a:lnTo>
                    <a:lnTo>
                      <a:pt x="1564" y="15183"/>
                    </a:lnTo>
                    <a:lnTo>
                      <a:pt x="2058" y="15141"/>
                    </a:lnTo>
                    <a:lnTo>
                      <a:pt x="3045" y="15018"/>
                    </a:lnTo>
                    <a:lnTo>
                      <a:pt x="3951" y="14812"/>
                    </a:lnTo>
                    <a:lnTo>
                      <a:pt x="4609" y="14648"/>
                    </a:lnTo>
                    <a:lnTo>
                      <a:pt x="6831" y="14072"/>
                    </a:lnTo>
                    <a:lnTo>
                      <a:pt x="9053" y="13455"/>
                    </a:lnTo>
                    <a:lnTo>
                      <a:pt x="11233" y="12796"/>
                    </a:lnTo>
                    <a:lnTo>
                      <a:pt x="13414" y="12097"/>
                    </a:lnTo>
                    <a:lnTo>
                      <a:pt x="15595" y="11315"/>
                    </a:lnTo>
                    <a:lnTo>
                      <a:pt x="17775" y="10533"/>
                    </a:lnTo>
                    <a:lnTo>
                      <a:pt x="19915" y="9669"/>
                    </a:lnTo>
                    <a:lnTo>
                      <a:pt x="22013" y="8805"/>
                    </a:lnTo>
                    <a:lnTo>
                      <a:pt x="24400" y="7777"/>
                    </a:lnTo>
                    <a:lnTo>
                      <a:pt x="26704" y="6666"/>
                    </a:lnTo>
                    <a:lnTo>
                      <a:pt x="29049" y="5514"/>
                    </a:lnTo>
                    <a:lnTo>
                      <a:pt x="31312" y="4320"/>
                    </a:lnTo>
                    <a:lnTo>
                      <a:pt x="31806" y="4074"/>
                    </a:lnTo>
                    <a:lnTo>
                      <a:pt x="32299" y="3744"/>
                    </a:lnTo>
                    <a:lnTo>
                      <a:pt x="33410" y="2963"/>
                    </a:lnTo>
                    <a:lnTo>
                      <a:pt x="34603" y="2140"/>
                    </a:lnTo>
                    <a:lnTo>
                      <a:pt x="35838" y="1276"/>
                    </a:lnTo>
                    <a:lnTo>
                      <a:pt x="36043" y="0"/>
                    </a:lnTo>
                    <a:close/>
                  </a:path>
                </a:pathLst>
              </a:custGeom>
              <a:solidFill>
                <a:srgbClr val="FFAD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16" name="Google Shape;1616;p56"/>
              <p:cNvSpPr/>
              <p:nvPr/>
            </p:nvSpPr>
            <p:spPr>
              <a:xfrm>
                <a:off x="1774875" y="1104725"/>
                <a:ext cx="1081100" cy="561650"/>
              </a:xfrm>
              <a:custGeom>
                <a:avLst/>
                <a:gdLst/>
                <a:ahLst/>
                <a:cxnLst/>
                <a:rect l="l" t="t" r="r" b="b"/>
                <a:pathLst>
                  <a:path w="43244" h="22466" extrusionOk="0">
                    <a:moveTo>
                      <a:pt x="40075" y="0"/>
                    </a:moveTo>
                    <a:lnTo>
                      <a:pt x="38759" y="412"/>
                    </a:lnTo>
                    <a:lnTo>
                      <a:pt x="33821" y="2181"/>
                    </a:lnTo>
                    <a:lnTo>
                      <a:pt x="28884" y="3991"/>
                    </a:lnTo>
                    <a:lnTo>
                      <a:pt x="23988" y="5884"/>
                    </a:lnTo>
                    <a:lnTo>
                      <a:pt x="19132" y="7818"/>
                    </a:lnTo>
                    <a:lnTo>
                      <a:pt x="14319" y="9834"/>
                    </a:lnTo>
                    <a:lnTo>
                      <a:pt x="9505" y="11932"/>
                    </a:lnTo>
                    <a:lnTo>
                      <a:pt x="4732" y="14072"/>
                    </a:lnTo>
                    <a:lnTo>
                      <a:pt x="0" y="16335"/>
                    </a:lnTo>
                    <a:lnTo>
                      <a:pt x="165" y="17404"/>
                    </a:lnTo>
                    <a:lnTo>
                      <a:pt x="412" y="18639"/>
                    </a:lnTo>
                    <a:lnTo>
                      <a:pt x="700" y="19832"/>
                    </a:lnTo>
                    <a:lnTo>
                      <a:pt x="1152" y="21190"/>
                    </a:lnTo>
                    <a:lnTo>
                      <a:pt x="1646" y="22465"/>
                    </a:lnTo>
                    <a:lnTo>
                      <a:pt x="4279" y="21148"/>
                    </a:lnTo>
                    <a:lnTo>
                      <a:pt x="6871" y="19791"/>
                    </a:lnTo>
                    <a:lnTo>
                      <a:pt x="9505" y="18515"/>
                    </a:lnTo>
                    <a:lnTo>
                      <a:pt x="10821" y="17898"/>
                    </a:lnTo>
                    <a:lnTo>
                      <a:pt x="12179" y="17322"/>
                    </a:lnTo>
                    <a:lnTo>
                      <a:pt x="14113" y="16540"/>
                    </a:lnTo>
                    <a:lnTo>
                      <a:pt x="16047" y="15841"/>
                    </a:lnTo>
                    <a:lnTo>
                      <a:pt x="18022" y="15141"/>
                    </a:lnTo>
                    <a:lnTo>
                      <a:pt x="19997" y="14483"/>
                    </a:lnTo>
                    <a:lnTo>
                      <a:pt x="23988" y="13208"/>
                    </a:lnTo>
                    <a:lnTo>
                      <a:pt x="27979" y="11973"/>
                    </a:lnTo>
                    <a:lnTo>
                      <a:pt x="29954" y="11315"/>
                    </a:lnTo>
                    <a:lnTo>
                      <a:pt x="31928" y="10657"/>
                    </a:lnTo>
                    <a:lnTo>
                      <a:pt x="33862" y="9957"/>
                    </a:lnTo>
                    <a:lnTo>
                      <a:pt x="35796" y="9216"/>
                    </a:lnTo>
                    <a:lnTo>
                      <a:pt x="37689" y="8435"/>
                    </a:lnTo>
                    <a:lnTo>
                      <a:pt x="39581" y="7612"/>
                    </a:lnTo>
                    <a:lnTo>
                      <a:pt x="41433" y="6707"/>
                    </a:lnTo>
                    <a:lnTo>
                      <a:pt x="43243" y="5719"/>
                    </a:lnTo>
                    <a:lnTo>
                      <a:pt x="42914" y="4937"/>
                    </a:lnTo>
                    <a:lnTo>
                      <a:pt x="42585" y="4115"/>
                    </a:lnTo>
                    <a:lnTo>
                      <a:pt x="42215" y="3374"/>
                    </a:lnTo>
                    <a:lnTo>
                      <a:pt x="41803" y="2633"/>
                    </a:lnTo>
                    <a:lnTo>
                      <a:pt x="41392" y="1934"/>
                    </a:lnTo>
                    <a:lnTo>
                      <a:pt x="40980" y="1276"/>
                    </a:lnTo>
                    <a:lnTo>
                      <a:pt x="40528" y="617"/>
                    </a:lnTo>
                    <a:lnTo>
                      <a:pt x="40075" y="0"/>
                    </a:lnTo>
                    <a:close/>
                  </a:path>
                </a:pathLst>
              </a:custGeom>
              <a:solidFill>
                <a:srgbClr val="FFAD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17" name="Google Shape;1617;p56"/>
              <p:cNvSpPr/>
              <p:nvPr/>
            </p:nvSpPr>
            <p:spPr>
              <a:xfrm>
                <a:off x="1790300" y="916475"/>
                <a:ext cx="790000" cy="381650"/>
              </a:xfrm>
              <a:custGeom>
                <a:avLst/>
                <a:gdLst/>
                <a:ahLst/>
                <a:cxnLst/>
                <a:rect l="l" t="t" r="r" b="b"/>
                <a:pathLst>
                  <a:path w="31600" h="15266" extrusionOk="0">
                    <a:moveTo>
                      <a:pt x="29131" y="1"/>
                    </a:moveTo>
                    <a:lnTo>
                      <a:pt x="28473" y="165"/>
                    </a:lnTo>
                    <a:lnTo>
                      <a:pt x="27855" y="371"/>
                    </a:lnTo>
                    <a:lnTo>
                      <a:pt x="26621" y="824"/>
                    </a:lnTo>
                    <a:lnTo>
                      <a:pt x="11315" y="6543"/>
                    </a:lnTo>
                    <a:lnTo>
                      <a:pt x="8024" y="7777"/>
                    </a:lnTo>
                    <a:lnTo>
                      <a:pt x="5843" y="8518"/>
                    </a:lnTo>
                    <a:lnTo>
                      <a:pt x="4156" y="9135"/>
                    </a:lnTo>
                    <a:lnTo>
                      <a:pt x="2263" y="9834"/>
                    </a:lnTo>
                    <a:lnTo>
                      <a:pt x="1646" y="10986"/>
                    </a:lnTo>
                    <a:lnTo>
                      <a:pt x="1070" y="12179"/>
                    </a:lnTo>
                    <a:lnTo>
                      <a:pt x="782" y="12920"/>
                    </a:lnTo>
                    <a:lnTo>
                      <a:pt x="494" y="13702"/>
                    </a:lnTo>
                    <a:lnTo>
                      <a:pt x="247" y="14484"/>
                    </a:lnTo>
                    <a:lnTo>
                      <a:pt x="0" y="15265"/>
                    </a:lnTo>
                    <a:lnTo>
                      <a:pt x="1029" y="15265"/>
                    </a:lnTo>
                    <a:lnTo>
                      <a:pt x="2058" y="15183"/>
                    </a:lnTo>
                    <a:lnTo>
                      <a:pt x="3127" y="15060"/>
                    </a:lnTo>
                    <a:lnTo>
                      <a:pt x="4197" y="14813"/>
                    </a:lnTo>
                    <a:lnTo>
                      <a:pt x="5061" y="14607"/>
                    </a:lnTo>
                    <a:lnTo>
                      <a:pt x="5884" y="14360"/>
                    </a:lnTo>
                    <a:lnTo>
                      <a:pt x="7571" y="13743"/>
                    </a:lnTo>
                    <a:lnTo>
                      <a:pt x="9258" y="13085"/>
                    </a:lnTo>
                    <a:lnTo>
                      <a:pt x="10945" y="12385"/>
                    </a:lnTo>
                    <a:lnTo>
                      <a:pt x="14072" y="10945"/>
                    </a:lnTo>
                    <a:lnTo>
                      <a:pt x="15512" y="10328"/>
                    </a:lnTo>
                    <a:lnTo>
                      <a:pt x="16829" y="9752"/>
                    </a:lnTo>
                    <a:lnTo>
                      <a:pt x="19133" y="8847"/>
                    </a:lnTo>
                    <a:lnTo>
                      <a:pt x="21437" y="7900"/>
                    </a:lnTo>
                    <a:lnTo>
                      <a:pt x="22548" y="7366"/>
                    </a:lnTo>
                    <a:lnTo>
                      <a:pt x="23700" y="6831"/>
                    </a:lnTo>
                    <a:lnTo>
                      <a:pt x="24769" y="6255"/>
                    </a:lnTo>
                    <a:lnTo>
                      <a:pt x="25839" y="5637"/>
                    </a:lnTo>
                    <a:lnTo>
                      <a:pt x="26662" y="5144"/>
                    </a:lnTo>
                    <a:lnTo>
                      <a:pt x="27403" y="4650"/>
                    </a:lnTo>
                    <a:lnTo>
                      <a:pt x="28184" y="4115"/>
                    </a:lnTo>
                    <a:lnTo>
                      <a:pt x="28925" y="3539"/>
                    </a:lnTo>
                    <a:lnTo>
                      <a:pt x="29625" y="2963"/>
                    </a:lnTo>
                    <a:lnTo>
                      <a:pt x="30324" y="2346"/>
                    </a:lnTo>
                    <a:lnTo>
                      <a:pt x="30982" y="1729"/>
                    </a:lnTo>
                    <a:lnTo>
                      <a:pt x="31600" y="1070"/>
                    </a:lnTo>
                    <a:lnTo>
                      <a:pt x="30365" y="494"/>
                    </a:lnTo>
                    <a:lnTo>
                      <a:pt x="29131" y="1"/>
                    </a:lnTo>
                    <a:close/>
                  </a:path>
                </a:pathLst>
              </a:custGeom>
              <a:solidFill>
                <a:srgbClr val="FFAD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" name="Google Shape;1743;p5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 یک جدول زمانی است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744" name="Google Shape;1744;p59"/>
          <p:cNvSpPr/>
          <p:nvPr/>
        </p:nvSpPr>
        <p:spPr>
          <a:xfrm>
            <a:off x="1580850" y="2255889"/>
            <a:ext cx="5982300" cy="69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  <a:cs typeface="B Nazanin" panose="00000400000000000000" pitchFamily="2" charset="-78"/>
            </a:endParaRPr>
          </a:p>
        </p:txBody>
      </p:sp>
      <p:sp>
        <p:nvSpPr>
          <p:cNvPr id="1745" name="Google Shape;1745;p59"/>
          <p:cNvSpPr txBox="1"/>
          <p:nvPr/>
        </p:nvSpPr>
        <p:spPr>
          <a:xfrm>
            <a:off x="816288" y="3161500"/>
            <a:ext cx="1763400" cy="8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650" tIns="34325" rIns="68650" bIns="34325" anchor="t" anchorCtr="0">
            <a:noAutofit/>
          </a:bodyPr>
          <a:lstStyle/>
          <a:p>
            <a:pPr lvl="0" algn="ctr"/>
            <a:r>
              <a:rPr lang="fa-IR" sz="1500" dirty="0">
                <a:solidFill>
                  <a:schemeClr val="dk1"/>
                </a:solidFill>
                <a:latin typeface="Open Sans"/>
                <a:ea typeface="Open Sans"/>
                <a:cs typeface="B Nazanin" panose="00000400000000000000" pitchFamily="2" charset="-78"/>
                <a:sym typeface="Open Sans"/>
              </a:rPr>
              <a:t>مریخ با وجود قرمز بودن، مکان بسیار سردی است</a:t>
            </a:r>
            <a:endParaRPr sz="1500" dirty="0">
              <a:solidFill>
                <a:schemeClr val="dk1"/>
              </a:solidFill>
              <a:latin typeface="Open Sans"/>
              <a:ea typeface="Open Sans"/>
              <a:cs typeface="B Nazanin" panose="00000400000000000000" pitchFamily="2" charset="-78"/>
              <a:sym typeface="Open Sans"/>
            </a:endParaRPr>
          </a:p>
        </p:txBody>
      </p:sp>
      <p:sp>
        <p:nvSpPr>
          <p:cNvPr id="1746" name="Google Shape;1746;p59"/>
          <p:cNvSpPr txBox="1"/>
          <p:nvPr/>
        </p:nvSpPr>
        <p:spPr>
          <a:xfrm>
            <a:off x="2715988" y="3161500"/>
            <a:ext cx="1763400" cy="8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650" tIns="34325" rIns="68650" bIns="34325" anchor="t" anchorCtr="0">
            <a:noAutofit/>
          </a:bodyPr>
          <a:lstStyle/>
          <a:p>
            <a:pPr lvl="0" algn="ctr"/>
            <a:r>
              <a:rPr lang="fa-IR" sz="1500" dirty="0">
                <a:solidFill>
                  <a:schemeClr val="dk1"/>
                </a:solidFill>
                <a:latin typeface="Open Sans"/>
                <a:ea typeface="Open Sans"/>
                <a:cs typeface="B Nazanin" panose="00000400000000000000" pitchFamily="2" charset="-78"/>
                <a:sym typeface="Open Sans"/>
              </a:rPr>
              <a:t>عطارد نزدیکترین سیاره به خورشید است</a:t>
            </a:r>
            <a:endParaRPr sz="1500" dirty="0">
              <a:solidFill>
                <a:schemeClr val="dk1"/>
              </a:solidFill>
              <a:latin typeface="Open Sans"/>
              <a:ea typeface="Open Sans"/>
              <a:cs typeface="B Nazanin" panose="00000400000000000000" pitchFamily="2" charset="-78"/>
              <a:sym typeface="Open Sans"/>
            </a:endParaRPr>
          </a:p>
        </p:txBody>
      </p:sp>
      <p:sp>
        <p:nvSpPr>
          <p:cNvPr id="1747" name="Google Shape;1747;p59"/>
          <p:cNvSpPr txBox="1"/>
          <p:nvPr/>
        </p:nvSpPr>
        <p:spPr>
          <a:xfrm>
            <a:off x="4615688" y="3161500"/>
            <a:ext cx="1763400" cy="8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650" tIns="34325" rIns="68650" bIns="34325" anchor="t" anchorCtr="0">
            <a:noAutofit/>
          </a:bodyPr>
          <a:lstStyle/>
          <a:p>
            <a:pPr lvl="0" algn="ctr"/>
            <a:r>
              <a:rPr lang="fa-IR" sz="1500" dirty="0">
                <a:solidFill>
                  <a:schemeClr val="dk1"/>
                </a:solidFill>
                <a:latin typeface="Open Sans"/>
                <a:ea typeface="Open Sans"/>
                <a:cs typeface="B Nazanin" panose="00000400000000000000" pitchFamily="2" charset="-78"/>
                <a:sym typeface="Open Sans"/>
              </a:rPr>
              <a:t>مشتری بزرگترین سیاره از همه آنهاست</a:t>
            </a:r>
            <a:endParaRPr sz="1500" dirty="0">
              <a:solidFill>
                <a:schemeClr val="dk1"/>
              </a:solidFill>
              <a:latin typeface="Open Sans"/>
              <a:ea typeface="Open Sans"/>
              <a:cs typeface="B Nazanin" panose="00000400000000000000" pitchFamily="2" charset="-78"/>
              <a:sym typeface="Open Sans"/>
            </a:endParaRPr>
          </a:p>
        </p:txBody>
      </p:sp>
      <p:sp>
        <p:nvSpPr>
          <p:cNvPr id="1748" name="Google Shape;1748;p59"/>
          <p:cNvSpPr txBox="1"/>
          <p:nvPr/>
        </p:nvSpPr>
        <p:spPr>
          <a:xfrm>
            <a:off x="6515388" y="3161500"/>
            <a:ext cx="1812300" cy="8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650" tIns="34325" rIns="68650" bIns="34325" anchor="t" anchorCtr="0">
            <a:noAutofit/>
          </a:bodyPr>
          <a:lstStyle/>
          <a:p>
            <a:pPr lvl="0" algn="ctr"/>
            <a:r>
              <a:rPr lang="fa-IR" sz="1500" dirty="0">
                <a:solidFill>
                  <a:schemeClr val="dk1"/>
                </a:solidFill>
                <a:latin typeface="Open Sans"/>
                <a:ea typeface="Open Sans"/>
                <a:cs typeface="B Nazanin" panose="00000400000000000000" pitchFamily="2" charset="-78"/>
                <a:sym typeface="Open Sans"/>
              </a:rPr>
              <a:t>زهره نام زیبایی دارد، اما به طرز وحشتناکی گرم است</a:t>
            </a:r>
            <a:endParaRPr sz="1500" dirty="0">
              <a:solidFill>
                <a:schemeClr val="dk1"/>
              </a:solidFill>
              <a:latin typeface="Open Sans"/>
              <a:ea typeface="Open Sans"/>
              <a:cs typeface="B Nazanin" panose="00000400000000000000" pitchFamily="2" charset="-78"/>
              <a:sym typeface="Open Sans"/>
            </a:endParaRPr>
          </a:p>
        </p:txBody>
      </p:sp>
      <p:sp>
        <p:nvSpPr>
          <p:cNvPr id="1749" name="Google Shape;1749;p59"/>
          <p:cNvSpPr/>
          <p:nvPr/>
        </p:nvSpPr>
        <p:spPr>
          <a:xfrm>
            <a:off x="1171797" y="1764199"/>
            <a:ext cx="1052400" cy="1053300"/>
          </a:xfrm>
          <a:prstGeom prst="ellipse">
            <a:avLst/>
          </a:prstGeom>
          <a:gradFill>
            <a:gsLst>
              <a:gs pos="0">
                <a:schemeClr val="lt1"/>
              </a:gs>
              <a:gs pos="100000">
                <a:srgbClr val="000000"/>
              </a:gs>
            </a:gsLst>
            <a:lin ang="5400700" scaled="0"/>
          </a:gra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650" tIns="68650" rIns="68650" bIns="686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  <a:cs typeface="B Nazanin" panose="00000400000000000000" pitchFamily="2" charset="-78"/>
            </a:endParaRPr>
          </a:p>
        </p:txBody>
      </p:sp>
      <p:sp>
        <p:nvSpPr>
          <p:cNvPr id="1750" name="Google Shape;1750;p59"/>
          <p:cNvSpPr/>
          <p:nvPr/>
        </p:nvSpPr>
        <p:spPr>
          <a:xfrm>
            <a:off x="3071497" y="1764211"/>
            <a:ext cx="1052400" cy="1053300"/>
          </a:xfrm>
          <a:prstGeom prst="ellipse">
            <a:avLst/>
          </a:prstGeom>
          <a:gradFill>
            <a:gsLst>
              <a:gs pos="0">
                <a:schemeClr val="lt1"/>
              </a:gs>
              <a:gs pos="100000">
                <a:srgbClr val="000000"/>
              </a:gs>
            </a:gsLst>
            <a:lin ang="5400700" scaled="0"/>
          </a:gra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650" tIns="68650" rIns="68650" bIns="686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  <a:cs typeface="B Nazanin" panose="00000400000000000000" pitchFamily="2" charset="-78"/>
            </a:endParaRPr>
          </a:p>
        </p:txBody>
      </p:sp>
      <p:sp>
        <p:nvSpPr>
          <p:cNvPr id="1751" name="Google Shape;1751;p59"/>
          <p:cNvSpPr/>
          <p:nvPr/>
        </p:nvSpPr>
        <p:spPr>
          <a:xfrm>
            <a:off x="4971210" y="1764199"/>
            <a:ext cx="1052400" cy="1053300"/>
          </a:xfrm>
          <a:prstGeom prst="ellipse">
            <a:avLst/>
          </a:prstGeom>
          <a:gradFill>
            <a:gsLst>
              <a:gs pos="0">
                <a:schemeClr val="lt1"/>
              </a:gs>
              <a:gs pos="100000">
                <a:srgbClr val="000000"/>
              </a:gs>
            </a:gsLst>
            <a:lin ang="5400700" scaled="0"/>
          </a:gra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650" tIns="68650" rIns="68650" bIns="686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  <a:cs typeface="B Nazanin" panose="00000400000000000000" pitchFamily="2" charset="-78"/>
            </a:endParaRPr>
          </a:p>
        </p:txBody>
      </p:sp>
      <p:sp>
        <p:nvSpPr>
          <p:cNvPr id="1752" name="Google Shape;1752;p59"/>
          <p:cNvSpPr/>
          <p:nvPr/>
        </p:nvSpPr>
        <p:spPr>
          <a:xfrm>
            <a:off x="6895360" y="1764211"/>
            <a:ext cx="1052400" cy="1053300"/>
          </a:xfrm>
          <a:prstGeom prst="ellipse">
            <a:avLst/>
          </a:prstGeom>
          <a:gradFill>
            <a:gsLst>
              <a:gs pos="0">
                <a:schemeClr val="lt1"/>
              </a:gs>
              <a:gs pos="100000">
                <a:srgbClr val="000000"/>
              </a:gs>
            </a:gsLst>
            <a:lin ang="5400700" scaled="0"/>
          </a:gra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650" tIns="68650" rIns="68650" bIns="686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  <a:cs typeface="B Nazanin" panose="00000400000000000000" pitchFamily="2" charset="-78"/>
            </a:endParaRPr>
          </a:p>
        </p:txBody>
      </p:sp>
      <p:sp>
        <p:nvSpPr>
          <p:cNvPr id="1753" name="Google Shape;1753;p59"/>
          <p:cNvSpPr/>
          <p:nvPr/>
        </p:nvSpPr>
        <p:spPr>
          <a:xfrm>
            <a:off x="1018700" y="2382725"/>
            <a:ext cx="420300" cy="4203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Oswald"/>
                <a:ea typeface="Oswald"/>
                <a:cs typeface="B Nazanin" panose="00000400000000000000" pitchFamily="2" charset="-78"/>
                <a:sym typeface="Oswald"/>
              </a:rPr>
              <a:t>1</a:t>
            </a:r>
            <a:endParaRPr b="1">
              <a:solidFill>
                <a:schemeClr val="dk1"/>
              </a:solidFill>
              <a:latin typeface="Oswald"/>
              <a:ea typeface="Oswald"/>
              <a:cs typeface="B Nazanin" panose="00000400000000000000" pitchFamily="2" charset="-78"/>
              <a:sym typeface="Oswald"/>
            </a:endParaRPr>
          </a:p>
        </p:txBody>
      </p:sp>
      <p:sp>
        <p:nvSpPr>
          <p:cNvPr id="1754" name="Google Shape;1754;p59"/>
          <p:cNvSpPr/>
          <p:nvPr/>
        </p:nvSpPr>
        <p:spPr>
          <a:xfrm>
            <a:off x="2946250" y="2382725"/>
            <a:ext cx="420300" cy="420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Oswald"/>
                <a:ea typeface="Oswald"/>
                <a:cs typeface="B Nazanin" panose="00000400000000000000" pitchFamily="2" charset="-78"/>
                <a:sym typeface="Oswald"/>
              </a:rPr>
              <a:t>2</a:t>
            </a:r>
            <a:endParaRPr b="1">
              <a:solidFill>
                <a:schemeClr val="dk1"/>
              </a:solidFill>
              <a:latin typeface="Oswald"/>
              <a:ea typeface="Oswald"/>
              <a:cs typeface="B Nazanin" panose="00000400000000000000" pitchFamily="2" charset="-78"/>
              <a:sym typeface="Oswald"/>
            </a:endParaRPr>
          </a:p>
        </p:txBody>
      </p:sp>
      <p:sp>
        <p:nvSpPr>
          <p:cNvPr id="1755" name="Google Shape;1755;p59"/>
          <p:cNvSpPr/>
          <p:nvPr/>
        </p:nvSpPr>
        <p:spPr>
          <a:xfrm>
            <a:off x="4873800" y="2382725"/>
            <a:ext cx="420300" cy="4203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Oswald"/>
                <a:ea typeface="Oswald"/>
                <a:cs typeface="B Nazanin" panose="00000400000000000000" pitchFamily="2" charset="-78"/>
                <a:sym typeface="Oswald"/>
              </a:rPr>
              <a:t>3</a:t>
            </a:r>
            <a:endParaRPr b="1">
              <a:solidFill>
                <a:schemeClr val="dk1"/>
              </a:solidFill>
              <a:latin typeface="Oswald"/>
              <a:ea typeface="Oswald"/>
              <a:cs typeface="B Nazanin" panose="00000400000000000000" pitchFamily="2" charset="-78"/>
              <a:sym typeface="Oswald"/>
            </a:endParaRPr>
          </a:p>
        </p:txBody>
      </p:sp>
      <p:sp>
        <p:nvSpPr>
          <p:cNvPr id="1756" name="Google Shape;1756;p59"/>
          <p:cNvSpPr/>
          <p:nvPr/>
        </p:nvSpPr>
        <p:spPr>
          <a:xfrm>
            <a:off x="6801350" y="2382725"/>
            <a:ext cx="420300" cy="4203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Oswald"/>
                <a:ea typeface="Oswald"/>
                <a:cs typeface="B Nazanin" panose="00000400000000000000" pitchFamily="2" charset="-78"/>
                <a:sym typeface="Oswald"/>
              </a:rPr>
              <a:t>4</a:t>
            </a:r>
            <a:endParaRPr b="1">
              <a:solidFill>
                <a:schemeClr val="dk1"/>
              </a:solidFill>
              <a:latin typeface="Oswald"/>
              <a:ea typeface="Oswald"/>
              <a:cs typeface="B Nazanin" panose="00000400000000000000" pitchFamily="2" charset="-78"/>
              <a:sym typeface="Oswald"/>
            </a:endParaRPr>
          </a:p>
        </p:txBody>
      </p:sp>
      <p:grpSp>
        <p:nvGrpSpPr>
          <p:cNvPr id="1757" name="Google Shape;1757;p59"/>
          <p:cNvGrpSpPr/>
          <p:nvPr/>
        </p:nvGrpSpPr>
        <p:grpSpPr>
          <a:xfrm>
            <a:off x="1520837" y="2114151"/>
            <a:ext cx="354341" cy="353394"/>
            <a:chOff x="-46779100" y="3938500"/>
            <a:chExt cx="299325" cy="298525"/>
          </a:xfrm>
        </p:grpSpPr>
        <p:sp>
          <p:nvSpPr>
            <p:cNvPr id="1758" name="Google Shape;1758;p59"/>
            <p:cNvSpPr/>
            <p:nvPr/>
          </p:nvSpPr>
          <p:spPr>
            <a:xfrm>
              <a:off x="-46656225" y="4061375"/>
              <a:ext cx="53575" cy="52775"/>
            </a:xfrm>
            <a:custGeom>
              <a:avLst/>
              <a:gdLst/>
              <a:ahLst/>
              <a:cxnLst/>
              <a:rect l="l" t="t" r="r" b="b"/>
              <a:pathLst>
                <a:path w="2143" h="2111" extrusionOk="0">
                  <a:moveTo>
                    <a:pt x="1071" y="0"/>
                  </a:moveTo>
                  <a:cubicBezTo>
                    <a:pt x="473" y="0"/>
                    <a:pt x="0" y="473"/>
                    <a:pt x="0" y="1071"/>
                  </a:cubicBezTo>
                  <a:cubicBezTo>
                    <a:pt x="0" y="1638"/>
                    <a:pt x="473" y="2111"/>
                    <a:pt x="1071" y="2111"/>
                  </a:cubicBezTo>
                  <a:cubicBezTo>
                    <a:pt x="1670" y="2111"/>
                    <a:pt x="2143" y="1638"/>
                    <a:pt x="2143" y="1071"/>
                  </a:cubicBezTo>
                  <a:cubicBezTo>
                    <a:pt x="2079" y="473"/>
                    <a:pt x="1607" y="0"/>
                    <a:pt x="10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59" name="Google Shape;1759;p59"/>
            <p:cNvSpPr/>
            <p:nvPr/>
          </p:nvSpPr>
          <p:spPr>
            <a:xfrm>
              <a:off x="-46779100" y="3938500"/>
              <a:ext cx="299325" cy="298525"/>
            </a:xfrm>
            <a:custGeom>
              <a:avLst/>
              <a:gdLst/>
              <a:ahLst/>
              <a:cxnLst/>
              <a:rect l="l" t="t" r="r" b="b"/>
              <a:pathLst>
                <a:path w="11973" h="11941" extrusionOk="0">
                  <a:moveTo>
                    <a:pt x="6301" y="1418"/>
                  </a:moveTo>
                  <a:cubicBezTo>
                    <a:pt x="8538" y="1607"/>
                    <a:pt x="10366" y="3371"/>
                    <a:pt x="10523" y="5608"/>
                  </a:cubicBezTo>
                  <a:lnTo>
                    <a:pt x="9798" y="5608"/>
                  </a:lnTo>
                  <a:cubicBezTo>
                    <a:pt x="9641" y="3781"/>
                    <a:pt x="8160" y="2300"/>
                    <a:pt x="6301" y="2111"/>
                  </a:cubicBezTo>
                  <a:lnTo>
                    <a:pt x="6301" y="1418"/>
                  </a:lnTo>
                  <a:close/>
                  <a:moveTo>
                    <a:pt x="5640" y="1450"/>
                  </a:moveTo>
                  <a:lnTo>
                    <a:pt x="5640" y="2143"/>
                  </a:lnTo>
                  <a:cubicBezTo>
                    <a:pt x="3781" y="2300"/>
                    <a:pt x="2332" y="3812"/>
                    <a:pt x="2111" y="5671"/>
                  </a:cubicBezTo>
                  <a:lnTo>
                    <a:pt x="1418" y="5671"/>
                  </a:lnTo>
                  <a:cubicBezTo>
                    <a:pt x="1576" y="3371"/>
                    <a:pt x="3371" y="1607"/>
                    <a:pt x="5640" y="1450"/>
                  </a:cubicBezTo>
                  <a:close/>
                  <a:moveTo>
                    <a:pt x="6333" y="2899"/>
                  </a:moveTo>
                  <a:cubicBezTo>
                    <a:pt x="7782" y="3056"/>
                    <a:pt x="8948" y="4190"/>
                    <a:pt x="9105" y="5671"/>
                  </a:cubicBezTo>
                  <a:lnTo>
                    <a:pt x="8790" y="5671"/>
                  </a:lnTo>
                  <a:cubicBezTo>
                    <a:pt x="8570" y="5671"/>
                    <a:pt x="8412" y="5829"/>
                    <a:pt x="8412" y="6018"/>
                  </a:cubicBezTo>
                  <a:cubicBezTo>
                    <a:pt x="8412" y="6175"/>
                    <a:pt x="8570" y="6333"/>
                    <a:pt x="8790" y="6333"/>
                  </a:cubicBezTo>
                  <a:lnTo>
                    <a:pt x="9105" y="6333"/>
                  </a:lnTo>
                  <a:cubicBezTo>
                    <a:pt x="8948" y="7782"/>
                    <a:pt x="7782" y="8916"/>
                    <a:pt x="6333" y="9137"/>
                  </a:cubicBezTo>
                  <a:lnTo>
                    <a:pt x="6333" y="8822"/>
                  </a:lnTo>
                  <a:cubicBezTo>
                    <a:pt x="6333" y="8601"/>
                    <a:pt x="6175" y="8444"/>
                    <a:pt x="5986" y="8444"/>
                  </a:cubicBezTo>
                  <a:cubicBezTo>
                    <a:pt x="5797" y="8444"/>
                    <a:pt x="5640" y="8601"/>
                    <a:pt x="5640" y="8822"/>
                  </a:cubicBezTo>
                  <a:lnTo>
                    <a:pt x="5640" y="9137"/>
                  </a:lnTo>
                  <a:cubicBezTo>
                    <a:pt x="4191" y="8979"/>
                    <a:pt x="3025" y="7814"/>
                    <a:pt x="2867" y="6364"/>
                  </a:cubicBezTo>
                  <a:lnTo>
                    <a:pt x="3182" y="6364"/>
                  </a:lnTo>
                  <a:cubicBezTo>
                    <a:pt x="3403" y="6364"/>
                    <a:pt x="3560" y="6207"/>
                    <a:pt x="3560" y="6018"/>
                  </a:cubicBezTo>
                  <a:cubicBezTo>
                    <a:pt x="3560" y="5829"/>
                    <a:pt x="3403" y="5671"/>
                    <a:pt x="3182" y="5671"/>
                  </a:cubicBezTo>
                  <a:lnTo>
                    <a:pt x="2867" y="5671"/>
                  </a:lnTo>
                  <a:cubicBezTo>
                    <a:pt x="3025" y="4190"/>
                    <a:pt x="4191" y="3056"/>
                    <a:pt x="5640" y="2899"/>
                  </a:cubicBezTo>
                  <a:lnTo>
                    <a:pt x="5640" y="3214"/>
                  </a:lnTo>
                  <a:cubicBezTo>
                    <a:pt x="5640" y="3403"/>
                    <a:pt x="5797" y="3560"/>
                    <a:pt x="5986" y="3560"/>
                  </a:cubicBezTo>
                  <a:cubicBezTo>
                    <a:pt x="6175" y="3560"/>
                    <a:pt x="6333" y="3403"/>
                    <a:pt x="6333" y="3214"/>
                  </a:cubicBezTo>
                  <a:lnTo>
                    <a:pt x="6333" y="2899"/>
                  </a:lnTo>
                  <a:close/>
                  <a:moveTo>
                    <a:pt x="2111" y="6333"/>
                  </a:moveTo>
                  <a:cubicBezTo>
                    <a:pt x="2269" y="8192"/>
                    <a:pt x="3781" y="9641"/>
                    <a:pt x="5640" y="9830"/>
                  </a:cubicBezTo>
                  <a:lnTo>
                    <a:pt x="5640" y="10554"/>
                  </a:lnTo>
                  <a:cubicBezTo>
                    <a:pt x="3371" y="10334"/>
                    <a:pt x="1576" y="8570"/>
                    <a:pt x="1418" y="6333"/>
                  </a:cubicBezTo>
                  <a:close/>
                  <a:moveTo>
                    <a:pt x="10523" y="6333"/>
                  </a:moveTo>
                  <a:cubicBezTo>
                    <a:pt x="10366" y="8570"/>
                    <a:pt x="8538" y="10334"/>
                    <a:pt x="6301" y="10554"/>
                  </a:cubicBezTo>
                  <a:lnTo>
                    <a:pt x="6301" y="9830"/>
                  </a:lnTo>
                  <a:cubicBezTo>
                    <a:pt x="8160" y="9672"/>
                    <a:pt x="9609" y="8192"/>
                    <a:pt x="9798" y="6333"/>
                  </a:cubicBezTo>
                  <a:close/>
                  <a:moveTo>
                    <a:pt x="5986" y="0"/>
                  </a:moveTo>
                  <a:cubicBezTo>
                    <a:pt x="5797" y="0"/>
                    <a:pt x="5640" y="158"/>
                    <a:pt x="5640" y="347"/>
                  </a:cubicBezTo>
                  <a:lnTo>
                    <a:pt x="5640" y="725"/>
                  </a:lnTo>
                  <a:cubicBezTo>
                    <a:pt x="2993" y="882"/>
                    <a:pt x="914" y="3025"/>
                    <a:pt x="757" y="5608"/>
                  </a:cubicBezTo>
                  <a:lnTo>
                    <a:pt x="347" y="5608"/>
                  </a:lnTo>
                  <a:cubicBezTo>
                    <a:pt x="158" y="5608"/>
                    <a:pt x="0" y="5766"/>
                    <a:pt x="0" y="5986"/>
                  </a:cubicBezTo>
                  <a:cubicBezTo>
                    <a:pt x="0" y="6175"/>
                    <a:pt x="158" y="6333"/>
                    <a:pt x="347" y="6333"/>
                  </a:cubicBezTo>
                  <a:lnTo>
                    <a:pt x="757" y="6333"/>
                  </a:lnTo>
                  <a:cubicBezTo>
                    <a:pt x="914" y="8979"/>
                    <a:pt x="3025" y="11059"/>
                    <a:pt x="5640" y="11216"/>
                  </a:cubicBezTo>
                  <a:lnTo>
                    <a:pt x="5640" y="11594"/>
                  </a:lnTo>
                  <a:cubicBezTo>
                    <a:pt x="5640" y="11783"/>
                    <a:pt x="5797" y="11941"/>
                    <a:pt x="5986" y="11941"/>
                  </a:cubicBezTo>
                  <a:cubicBezTo>
                    <a:pt x="6175" y="11941"/>
                    <a:pt x="6333" y="11783"/>
                    <a:pt x="6333" y="11594"/>
                  </a:cubicBezTo>
                  <a:lnTo>
                    <a:pt x="6333" y="11216"/>
                  </a:lnTo>
                  <a:cubicBezTo>
                    <a:pt x="8979" y="11059"/>
                    <a:pt x="11059" y="8916"/>
                    <a:pt x="11216" y="6333"/>
                  </a:cubicBezTo>
                  <a:lnTo>
                    <a:pt x="11626" y="6333"/>
                  </a:lnTo>
                  <a:cubicBezTo>
                    <a:pt x="11815" y="6333"/>
                    <a:pt x="11972" y="6175"/>
                    <a:pt x="11972" y="5986"/>
                  </a:cubicBezTo>
                  <a:cubicBezTo>
                    <a:pt x="11972" y="5766"/>
                    <a:pt x="11815" y="5608"/>
                    <a:pt x="11626" y="5608"/>
                  </a:cubicBezTo>
                  <a:lnTo>
                    <a:pt x="11216" y="5608"/>
                  </a:lnTo>
                  <a:cubicBezTo>
                    <a:pt x="11059" y="2993"/>
                    <a:pt x="8948" y="882"/>
                    <a:pt x="6333" y="725"/>
                  </a:cubicBezTo>
                  <a:lnTo>
                    <a:pt x="6333" y="347"/>
                  </a:lnTo>
                  <a:cubicBezTo>
                    <a:pt x="6333" y="158"/>
                    <a:pt x="6175" y="0"/>
                    <a:pt x="59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760" name="Google Shape;1760;p59"/>
          <p:cNvGrpSpPr/>
          <p:nvPr/>
        </p:nvGrpSpPr>
        <p:grpSpPr>
          <a:xfrm>
            <a:off x="3407947" y="2111811"/>
            <a:ext cx="379497" cy="358070"/>
            <a:chOff x="-46422300" y="3936925"/>
            <a:chExt cx="320575" cy="302475"/>
          </a:xfrm>
        </p:grpSpPr>
        <p:sp>
          <p:nvSpPr>
            <p:cNvPr id="1761" name="Google Shape;1761;p59"/>
            <p:cNvSpPr/>
            <p:nvPr/>
          </p:nvSpPr>
          <p:spPr>
            <a:xfrm>
              <a:off x="-46254550" y="3936925"/>
              <a:ext cx="152825" cy="300900"/>
            </a:xfrm>
            <a:custGeom>
              <a:avLst/>
              <a:gdLst/>
              <a:ahLst/>
              <a:cxnLst/>
              <a:rect l="l" t="t" r="r" b="b"/>
              <a:pathLst>
                <a:path w="6113" h="12036" extrusionOk="0">
                  <a:moveTo>
                    <a:pt x="1418" y="0"/>
                  </a:moveTo>
                  <a:cubicBezTo>
                    <a:pt x="631" y="0"/>
                    <a:pt x="1" y="630"/>
                    <a:pt x="1" y="1418"/>
                  </a:cubicBezTo>
                  <a:lnTo>
                    <a:pt x="1" y="10617"/>
                  </a:lnTo>
                  <a:cubicBezTo>
                    <a:pt x="1" y="11405"/>
                    <a:pt x="631" y="12035"/>
                    <a:pt x="1418" y="12035"/>
                  </a:cubicBezTo>
                  <a:cubicBezTo>
                    <a:pt x="2332" y="12035"/>
                    <a:pt x="3120" y="11405"/>
                    <a:pt x="3403" y="10554"/>
                  </a:cubicBezTo>
                  <a:lnTo>
                    <a:pt x="3403" y="10554"/>
                  </a:lnTo>
                  <a:cubicBezTo>
                    <a:pt x="3309" y="10554"/>
                    <a:pt x="3246" y="10617"/>
                    <a:pt x="3151" y="10617"/>
                  </a:cubicBezTo>
                  <a:cubicBezTo>
                    <a:pt x="2332" y="10617"/>
                    <a:pt x="1513" y="10302"/>
                    <a:pt x="914" y="9672"/>
                  </a:cubicBezTo>
                  <a:cubicBezTo>
                    <a:pt x="788" y="9546"/>
                    <a:pt x="788" y="9294"/>
                    <a:pt x="914" y="9137"/>
                  </a:cubicBezTo>
                  <a:cubicBezTo>
                    <a:pt x="1024" y="9095"/>
                    <a:pt x="1128" y="9072"/>
                    <a:pt x="1221" y="9072"/>
                  </a:cubicBezTo>
                  <a:cubicBezTo>
                    <a:pt x="1341" y="9072"/>
                    <a:pt x="1442" y="9111"/>
                    <a:pt x="1513" y="9200"/>
                  </a:cubicBezTo>
                  <a:cubicBezTo>
                    <a:pt x="1998" y="9685"/>
                    <a:pt x="2614" y="9906"/>
                    <a:pt x="3224" y="9906"/>
                  </a:cubicBezTo>
                  <a:cubicBezTo>
                    <a:pt x="4477" y="9906"/>
                    <a:pt x="5703" y="8971"/>
                    <a:pt x="5703" y="7467"/>
                  </a:cubicBezTo>
                  <a:cubicBezTo>
                    <a:pt x="5703" y="7215"/>
                    <a:pt x="5672" y="6994"/>
                    <a:pt x="5609" y="6742"/>
                  </a:cubicBezTo>
                  <a:cubicBezTo>
                    <a:pt x="5010" y="7372"/>
                    <a:pt x="4191" y="7814"/>
                    <a:pt x="3246" y="7814"/>
                  </a:cubicBezTo>
                  <a:cubicBezTo>
                    <a:pt x="3025" y="7814"/>
                    <a:pt x="2868" y="7656"/>
                    <a:pt x="2868" y="7467"/>
                  </a:cubicBezTo>
                  <a:cubicBezTo>
                    <a:pt x="2868" y="7246"/>
                    <a:pt x="3025" y="7089"/>
                    <a:pt x="3246" y="7089"/>
                  </a:cubicBezTo>
                  <a:cubicBezTo>
                    <a:pt x="4065" y="7089"/>
                    <a:pt x="4821" y="6679"/>
                    <a:pt x="5231" y="6049"/>
                  </a:cubicBezTo>
                  <a:cubicBezTo>
                    <a:pt x="6113" y="4789"/>
                    <a:pt x="5640" y="3088"/>
                    <a:pt x="4254" y="2426"/>
                  </a:cubicBezTo>
                  <a:cubicBezTo>
                    <a:pt x="4128" y="3844"/>
                    <a:pt x="2931" y="4978"/>
                    <a:pt x="1450" y="4978"/>
                  </a:cubicBezTo>
                  <a:cubicBezTo>
                    <a:pt x="1261" y="4978"/>
                    <a:pt x="1103" y="4821"/>
                    <a:pt x="1103" y="4632"/>
                  </a:cubicBezTo>
                  <a:cubicBezTo>
                    <a:pt x="1103" y="4411"/>
                    <a:pt x="1261" y="4253"/>
                    <a:pt x="1450" y="4253"/>
                  </a:cubicBezTo>
                  <a:cubicBezTo>
                    <a:pt x="2616" y="4253"/>
                    <a:pt x="3561" y="3308"/>
                    <a:pt x="3561" y="2174"/>
                  </a:cubicBezTo>
                  <a:lnTo>
                    <a:pt x="3561" y="2143"/>
                  </a:lnTo>
                  <a:cubicBezTo>
                    <a:pt x="3561" y="945"/>
                    <a:pt x="2616" y="0"/>
                    <a:pt x="14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2" name="Google Shape;1762;p59"/>
            <p:cNvSpPr/>
            <p:nvPr/>
          </p:nvSpPr>
          <p:spPr>
            <a:xfrm>
              <a:off x="-46422300" y="3938500"/>
              <a:ext cx="152025" cy="300900"/>
            </a:xfrm>
            <a:custGeom>
              <a:avLst/>
              <a:gdLst/>
              <a:ahLst/>
              <a:cxnLst/>
              <a:rect l="l" t="t" r="r" b="b"/>
              <a:pathLst>
                <a:path w="6081" h="12036" extrusionOk="0">
                  <a:moveTo>
                    <a:pt x="4726" y="0"/>
                  </a:moveTo>
                  <a:cubicBezTo>
                    <a:pt x="3529" y="0"/>
                    <a:pt x="2584" y="977"/>
                    <a:pt x="2584" y="2111"/>
                  </a:cubicBezTo>
                  <a:lnTo>
                    <a:pt x="2584" y="2143"/>
                  </a:lnTo>
                  <a:cubicBezTo>
                    <a:pt x="2584" y="3308"/>
                    <a:pt x="3529" y="4253"/>
                    <a:pt x="4663" y="4253"/>
                  </a:cubicBezTo>
                  <a:cubicBezTo>
                    <a:pt x="4883" y="4253"/>
                    <a:pt x="5041" y="4411"/>
                    <a:pt x="5041" y="4600"/>
                  </a:cubicBezTo>
                  <a:cubicBezTo>
                    <a:pt x="5041" y="4789"/>
                    <a:pt x="4883" y="4947"/>
                    <a:pt x="4663" y="4947"/>
                  </a:cubicBezTo>
                  <a:cubicBezTo>
                    <a:pt x="3214" y="4947"/>
                    <a:pt x="2048" y="3812"/>
                    <a:pt x="1890" y="2395"/>
                  </a:cubicBezTo>
                  <a:cubicBezTo>
                    <a:pt x="441" y="3056"/>
                    <a:pt x="0" y="4758"/>
                    <a:pt x="882" y="6018"/>
                  </a:cubicBezTo>
                  <a:cubicBezTo>
                    <a:pt x="1323" y="6648"/>
                    <a:pt x="2111" y="7057"/>
                    <a:pt x="2930" y="7057"/>
                  </a:cubicBezTo>
                  <a:cubicBezTo>
                    <a:pt x="3151" y="7057"/>
                    <a:pt x="3277" y="7215"/>
                    <a:pt x="3277" y="7435"/>
                  </a:cubicBezTo>
                  <a:cubicBezTo>
                    <a:pt x="3277" y="7625"/>
                    <a:pt x="3151" y="7782"/>
                    <a:pt x="2930" y="7782"/>
                  </a:cubicBezTo>
                  <a:cubicBezTo>
                    <a:pt x="1985" y="7782"/>
                    <a:pt x="1166" y="7341"/>
                    <a:pt x="567" y="6711"/>
                  </a:cubicBezTo>
                  <a:cubicBezTo>
                    <a:pt x="504" y="6963"/>
                    <a:pt x="441" y="7183"/>
                    <a:pt x="441" y="7435"/>
                  </a:cubicBezTo>
                  <a:cubicBezTo>
                    <a:pt x="441" y="8940"/>
                    <a:pt x="1695" y="9874"/>
                    <a:pt x="2958" y="9874"/>
                  </a:cubicBezTo>
                  <a:cubicBezTo>
                    <a:pt x="3572" y="9874"/>
                    <a:pt x="4188" y="9653"/>
                    <a:pt x="4663" y="9168"/>
                  </a:cubicBezTo>
                  <a:cubicBezTo>
                    <a:pt x="4726" y="9105"/>
                    <a:pt x="4813" y="9074"/>
                    <a:pt x="4903" y="9074"/>
                  </a:cubicBezTo>
                  <a:cubicBezTo>
                    <a:pt x="4994" y="9074"/>
                    <a:pt x="5088" y="9105"/>
                    <a:pt x="5167" y="9168"/>
                  </a:cubicBezTo>
                  <a:cubicBezTo>
                    <a:pt x="5293" y="9263"/>
                    <a:pt x="5293" y="9515"/>
                    <a:pt x="5167" y="9672"/>
                  </a:cubicBezTo>
                  <a:cubicBezTo>
                    <a:pt x="4600" y="10271"/>
                    <a:pt x="3812" y="10617"/>
                    <a:pt x="2930" y="10617"/>
                  </a:cubicBezTo>
                  <a:cubicBezTo>
                    <a:pt x="2867" y="10617"/>
                    <a:pt x="2773" y="10617"/>
                    <a:pt x="2710" y="10586"/>
                  </a:cubicBezTo>
                  <a:lnTo>
                    <a:pt x="2710" y="10586"/>
                  </a:lnTo>
                  <a:cubicBezTo>
                    <a:pt x="2962" y="11405"/>
                    <a:pt x="3749" y="12035"/>
                    <a:pt x="4663" y="12035"/>
                  </a:cubicBezTo>
                  <a:cubicBezTo>
                    <a:pt x="5450" y="12035"/>
                    <a:pt x="6081" y="11405"/>
                    <a:pt x="6081" y="10617"/>
                  </a:cubicBezTo>
                  <a:lnTo>
                    <a:pt x="6081" y="1450"/>
                  </a:lnTo>
                  <a:cubicBezTo>
                    <a:pt x="6081" y="599"/>
                    <a:pt x="5450" y="0"/>
                    <a:pt x="47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763" name="Google Shape;1763;p59"/>
          <p:cNvGrpSpPr/>
          <p:nvPr/>
        </p:nvGrpSpPr>
        <p:grpSpPr>
          <a:xfrm>
            <a:off x="7265354" y="2112050"/>
            <a:ext cx="312375" cy="357596"/>
            <a:chOff x="-44895900" y="3929450"/>
            <a:chExt cx="263875" cy="302075"/>
          </a:xfrm>
        </p:grpSpPr>
        <p:sp>
          <p:nvSpPr>
            <p:cNvPr id="1764" name="Google Shape;1764;p59"/>
            <p:cNvSpPr/>
            <p:nvPr/>
          </p:nvSpPr>
          <p:spPr>
            <a:xfrm>
              <a:off x="-44813975" y="4100750"/>
              <a:ext cx="101625" cy="50425"/>
            </a:xfrm>
            <a:custGeom>
              <a:avLst/>
              <a:gdLst/>
              <a:ahLst/>
              <a:cxnLst/>
              <a:rect l="l" t="t" r="r" b="b"/>
              <a:pathLst>
                <a:path w="4065" h="2017" extrusionOk="0">
                  <a:moveTo>
                    <a:pt x="2017" y="0"/>
                  </a:moveTo>
                  <a:lnTo>
                    <a:pt x="0" y="977"/>
                  </a:lnTo>
                  <a:lnTo>
                    <a:pt x="2017" y="2017"/>
                  </a:lnTo>
                  <a:lnTo>
                    <a:pt x="4064" y="977"/>
                  </a:lnTo>
                  <a:lnTo>
                    <a:pt x="201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5" name="Google Shape;1765;p59"/>
            <p:cNvSpPr/>
            <p:nvPr/>
          </p:nvSpPr>
          <p:spPr>
            <a:xfrm>
              <a:off x="-44885650" y="3929450"/>
              <a:ext cx="244175" cy="87825"/>
            </a:xfrm>
            <a:custGeom>
              <a:avLst/>
              <a:gdLst/>
              <a:ahLst/>
              <a:cxnLst/>
              <a:rect l="l" t="t" r="r" b="b"/>
              <a:pathLst>
                <a:path w="9767" h="3513" extrusionOk="0">
                  <a:moveTo>
                    <a:pt x="4832" y="0"/>
                  </a:moveTo>
                  <a:cubicBezTo>
                    <a:pt x="4781" y="0"/>
                    <a:pt x="4726" y="16"/>
                    <a:pt x="4663" y="47"/>
                  </a:cubicBezTo>
                  <a:lnTo>
                    <a:pt x="0" y="2410"/>
                  </a:lnTo>
                  <a:lnTo>
                    <a:pt x="2080" y="3513"/>
                  </a:lnTo>
                  <a:lnTo>
                    <a:pt x="4726" y="2158"/>
                  </a:lnTo>
                  <a:cubicBezTo>
                    <a:pt x="4758" y="2142"/>
                    <a:pt x="4805" y="2134"/>
                    <a:pt x="4852" y="2134"/>
                  </a:cubicBezTo>
                  <a:cubicBezTo>
                    <a:pt x="4899" y="2134"/>
                    <a:pt x="4947" y="2142"/>
                    <a:pt x="4978" y="2158"/>
                  </a:cubicBezTo>
                  <a:lnTo>
                    <a:pt x="7625" y="3513"/>
                  </a:lnTo>
                  <a:lnTo>
                    <a:pt x="9767" y="2442"/>
                  </a:lnTo>
                  <a:lnTo>
                    <a:pt x="4978" y="47"/>
                  </a:lnTo>
                  <a:cubicBezTo>
                    <a:pt x="4931" y="16"/>
                    <a:pt x="4884" y="0"/>
                    <a:pt x="48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6" name="Google Shape;1766;p59"/>
            <p:cNvSpPr/>
            <p:nvPr/>
          </p:nvSpPr>
          <p:spPr>
            <a:xfrm>
              <a:off x="-44825000" y="4006225"/>
              <a:ext cx="52000" cy="105575"/>
            </a:xfrm>
            <a:custGeom>
              <a:avLst/>
              <a:gdLst/>
              <a:ahLst/>
              <a:cxnLst/>
              <a:rect l="l" t="t" r="r" b="b"/>
              <a:pathLst>
                <a:path w="2080" h="4223" extrusionOk="0">
                  <a:moveTo>
                    <a:pt x="2080" y="1"/>
                  </a:moveTo>
                  <a:lnTo>
                    <a:pt x="0" y="1009"/>
                  </a:lnTo>
                  <a:lnTo>
                    <a:pt x="0" y="4222"/>
                  </a:lnTo>
                  <a:lnTo>
                    <a:pt x="2080" y="3151"/>
                  </a:lnTo>
                  <a:lnTo>
                    <a:pt x="208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7" name="Google Shape;1767;p59"/>
            <p:cNvSpPr/>
            <p:nvPr/>
          </p:nvSpPr>
          <p:spPr>
            <a:xfrm>
              <a:off x="-44754900" y="4005450"/>
              <a:ext cx="122875" cy="222925"/>
            </a:xfrm>
            <a:custGeom>
              <a:avLst/>
              <a:gdLst/>
              <a:ahLst/>
              <a:cxnLst/>
              <a:rect l="l" t="t" r="r" b="b"/>
              <a:pathLst>
                <a:path w="4915" h="8917" extrusionOk="0">
                  <a:moveTo>
                    <a:pt x="4915" y="0"/>
                  </a:moveTo>
                  <a:lnTo>
                    <a:pt x="2804" y="1040"/>
                  </a:lnTo>
                  <a:lnTo>
                    <a:pt x="2804" y="4789"/>
                  </a:lnTo>
                  <a:cubicBezTo>
                    <a:pt x="2804" y="4915"/>
                    <a:pt x="2710" y="5041"/>
                    <a:pt x="2615" y="5104"/>
                  </a:cubicBezTo>
                  <a:lnTo>
                    <a:pt x="0" y="6396"/>
                  </a:lnTo>
                  <a:lnTo>
                    <a:pt x="0" y="8916"/>
                  </a:lnTo>
                  <a:lnTo>
                    <a:pt x="4726" y="6396"/>
                  </a:lnTo>
                  <a:cubicBezTo>
                    <a:pt x="4852" y="6333"/>
                    <a:pt x="4915" y="6207"/>
                    <a:pt x="4915" y="6081"/>
                  </a:cubicBezTo>
                  <a:lnTo>
                    <a:pt x="491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8" name="Google Shape;1768;p59"/>
            <p:cNvSpPr/>
            <p:nvPr/>
          </p:nvSpPr>
          <p:spPr>
            <a:xfrm>
              <a:off x="-44754900" y="4006225"/>
              <a:ext cx="52775" cy="105575"/>
            </a:xfrm>
            <a:custGeom>
              <a:avLst/>
              <a:gdLst/>
              <a:ahLst/>
              <a:cxnLst/>
              <a:rect l="l" t="t" r="r" b="b"/>
              <a:pathLst>
                <a:path w="2111" h="4223" extrusionOk="0">
                  <a:moveTo>
                    <a:pt x="0" y="1"/>
                  </a:moveTo>
                  <a:lnTo>
                    <a:pt x="0" y="3151"/>
                  </a:lnTo>
                  <a:lnTo>
                    <a:pt x="2111" y="4222"/>
                  </a:lnTo>
                  <a:lnTo>
                    <a:pt x="2111" y="100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9" name="Google Shape;1769;p59"/>
            <p:cNvSpPr/>
            <p:nvPr/>
          </p:nvSpPr>
          <p:spPr>
            <a:xfrm>
              <a:off x="-44895900" y="4006225"/>
              <a:ext cx="122900" cy="225300"/>
            </a:xfrm>
            <a:custGeom>
              <a:avLst/>
              <a:gdLst/>
              <a:ahLst/>
              <a:cxnLst/>
              <a:rect l="l" t="t" r="r" b="b"/>
              <a:pathLst>
                <a:path w="4916" h="9012" extrusionOk="0">
                  <a:moveTo>
                    <a:pt x="1" y="1"/>
                  </a:moveTo>
                  <a:lnTo>
                    <a:pt x="1" y="6176"/>
                  </a:lnTo>
                  <a:cubicBezTo>
                    <a:pt x="1" y="6302"/>
                    <a:pt x="95" y="6428"/>
                    <a:pt x="190" y="6491"/>
                  </a:cubicBezTo>
                  <a:lnTo>
                    <a:pt x="4916" y="9011"/>
                  </a:lnTo>
                  <a:lnTo>
                    <a:pt x="4916" y="6428"/>
                  </a:lnTo>
                  <a:lnTo>
                    <a:pt x="2332" y="5105"/>
                  </a:lnTo>
                  <a:lnTo>
                    <a:pt x="2301" y="5105"/>
                  </a:lnTo>
                  <a:cubicBezTo>
                    <a:pt x="2206" y="5073"/>
                    <a:pt x="2143" y="4947"/>
                    <a:pt x="2143" y="4853"/>
                  </a:cubicBezTo>
                  <a:lnTo>
                    <a:pt x="2143" y="110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770" name="Google Shape;1770;p59"/>
          <p:cNvGrpSpPr/>
          <p:nvPr/>
        </p:nvGrpSpPr>
        <p:grpSpPr>
          <a:xfrm>
            <a:off x="5332458" y="2112729"/>
            <a:ext cx="354341" cy="356205"/>
            <a:chOff x="-45673275" y="3937700"/>
            <a:chExt cx="299325" cy="300900"/>
          </a:xfrm>
        </p:grpSpPr>
        <p:sp>
          <p:nvSpPr>
            <p:cNvPr id="1771" name="Google Shape;1771;p59"/>
            <p:cNvSpPr/>
            <p:nvPr/>
          </p:nvSpPr>
          <p:spPr>
            <a:xfrm>
              <a:off x="-45673275" y="3937700"/>
              <a:ext cx="285925" cy="135500"/>
            </a:xfrm>
            <a:custGeom>
              <a:avLst/>
              <a:gdLst/>
              <a:ahLst/>
              <a:cxnLst/>
              <a:rect l="l" t="t" r="r" b="b"/>
              <a:pathLst>
                <a:path w="11437" h="5420" extrusionOk="0">
                  <a:moveTo>
                    <a:pt x="11437" y="1"/>
                  </a:moveTo>
                  <a:lnTo>
                    <a:pt x="221" y="3435"/>
                  </a:lnTo>
                  <a:cubicBezTo>
                    <a:pt x="63" y="3466"/>
                    <a:pt x="0" y="3624"/>
                    <a:pt x="0" y="3781"/>
                  </a:cubicBezTo>
                  <a:cubicBezTo>
                    <a:pt x="0" y="3939"/>
                    <a:pt x="95" y="4065"/>
                    <a:pt x="221" y="4159"/>
                  </a:cubicBezTo>
                  <a:lnTo>
                    <a:pt x="4348" y="5420"/>
                  </a:lnTo>
                  <a:lnTo>
                    <a:pt x="11405" y="64"/>
                  </a:lnTo>
                  <a:lnTo>
                    <a:pt x="1143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72" name="Google Shape;1772;p59"/>
            <p:cNvSpPr/>
            <p:nvPr/>
          </p:nvSpPr>
          <p:spPr>
            <a:xfrm>
              <a:off x="-45577975" y="3990475"/>
              <a:ext cx="151250" cy="150925"/>
            </a:xfrm>
            <a:custGeom>
              <a:avLst/>
              <a:gdLst/>
              <a:ahLst/>
              <a:cxnLst/>
              <a:rect l="l" t="t" r="r" b="b"/>
              <a:pathLst>
                <a:path w="6050" h="6037" extrusionOk="0">
                  <a:moveTo>
                    <a:pt x="6049" y="1"/>
                  </a:moveTo>
                  <a:lnTo>
                    <a:pt x="536" y="4159"/>
                  </a:lnTo>
                  <a:lnTo>
                    <a:pt x="32" y="5577"/>
                  </a:lnTo>
                  <a:cubicBezTo>
                    <a:pt x="0" y="5703"/>
                    <a:pt x="32" y="5861"/>
                    <a:pt x="126" y="5955"/>
                  </a:cubicBezTo>
                  <a:cubicBezTo>
                    <a:pt x="186" y="6015"/>
                    <a:pt x="259" y="6037"/>
                    <a:pt x="336" y="6037"/>
                  </a:cubicBezTo>
                  <a:cubicBezTo>
                    <a:pt x="381" y="6037"/>
                    <a:pt x="427" y="6030"/>
                    <a:pt x="473" y="6018"/>
                  </a:cubicBezTo>
                  <a:lnTo>
                    <a:pt x="1891" y="5514"/>
                  </a:lnTo>
                  <a:lnTo>
                    <a:pt x="60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73" name="Google Shape;1773;p59"/>
            <p:cNvSpPr/>
            <p:nvPr/>
          </p:nvSpPr>
          <p:spPr>
            <a:xfrm>
              <a:off x="-45509450" y="3951100"/>
              <a:ext cx="135500" cy="286725"/>
            </a:xfrm>
            <a:custGeom>
              <a:avLst/>
              <a:gdLst/>
              <a:ahLst/>
              <a:cxnLst/>
              <a:rect l="l" t="t" r="r" b="b"/>
              <a:pathLst>
                <a:path w="5420" h="11469" extrusionOk="0">
                  <a:moveTo>
                    <a:pt x="5419" y="0"/>
                  </a:moveTo>
                  <a:lnTo>
                    <a:pt x="5356" y="32"/>
                  </a:lnTo>
                  <a:lnTo>
                    <a:pt x="0" y="7089"/>
                  </a:lnTo>
                  <a:lnTo>
                    <a:pt x="1261" y="11216"/>
                  </a:lnTo>
                  <a:cubicBezTo>
                    <a:pt x="1324" y="11374"/>
                    <a:pt x="1481" y="11468"/>
                    <a:pt x="1639" y="11468"/>
                  </a:cubicBezTo>
                  <a:cubicBezTo>
                    <a:pt x="1796" y="11468"/>
                    <a:pt x="1891" y="11342"/>
                    <a:pt x="1985" y="11216"/>
                  </a:cubicBezTo>
                  <a:lnTo>
                    <a:pt x="541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74" name="Google Shape;1774;p59"/>
            <p:cNvSpPr/>
            <p:nvPr/>
          </p:nvSpPr>
          <p:spPr>
            <a:xfrm>
              <a:off x="-45670925" y="4114125"/>
              <a:ext cx="72500" cy="70325"/>
            </a:xfrm>
            <a:custGeom>
              <a:avLst/>
              <a:gdLst/>
              <a:ahLst/>
              <a:cxnLst/>
              <a:rect l="l" t="t" r="r" b="b"/>
              <a:pathLst>
                <a:path w="2900" h="2813" extrusionOk="0">
                  <a:moveTo>
                    <a:pt x="2521" y="1"/>
                  </a:moveTo>
                  <a:cubicBezTo>
                    <a:pt x="2435" y="1"/>
                    <a:pt x="2348" y="32"/>
                    <a:pt x="2269" y="95"/>
                  </a:cubicBezTo>
                  <a:lnTo>
                    <a:pt x="127" y="2206"/>
                  </a:lnTo>
                  <a:cubicBezTo>
                    <a:pt x="1" y="2332"/>
                    <a:pt x="1" y="2553"/>
                    <a:pt x="127" y="2742"/>
                  </a:cubicBezTo>
                  <a:cubicBezTo>
                    <a:pt x="190" y="2789"/>
                    <a:pt x="277" y="2813"/>
                    <a:pt x="371" y="2813"/>
                  </a:cubicBezTo>
                  <a:cubicBezTo>
                    <a:pt x="466" y="2813"/>
                    <a:pt x="568" y="2789"/>
                    <a:pt x="662" y="2742"/>
                  </a:cubicBezTo>
                  <a:lnTo>
                    <a:pt x="2773" y="600"/>
                  </a:lnTo>
                  <a:cubicBezTo>
                    <a:pt x="2899" y="473"/>
                    <a:pt x="2899" y="253"/>
                    <a:pt x="2773" y="95"/>
                  </a:cubicBezTo>
                  <a:cubicBezTo>
                    <a:pt x="2695" y="32"/>
                    <a:pt x="2608" y="1"/>
                    <a:pt x="25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75" name="Google Shape;1775;p59"/>
            <p:cNvSpPr/>
            <p:nvPr/>
          </p:nvSpPr>
          <p:spPr>
            <a:xfrm>
              <a:off x="-45620500" y="4163550"/>
              <a:ext cx="70900" cy="71125"/>
            </a:xfrm>
            <a:custGeom>
              <a:avLst/>
              <a:gdLst/>
              <a:ahLst/>
              <a:cxnLst/>
              <a:rect l="l" t="t" r="r" b="b"/>
              <a:pathLst>
                <a:path w="2836" h="2845" extrusionOk="0">
                  <a:moveTo>
                    <a:pt x="2489" y="1"/>
                  </a:moveTo>
                  <a:cubicBezTo>
                    <a:pt x="2395" y="1"/>
                    <a:pt x="2300" y="24"/>
                    <a:pt x="2237" y="72"/>
                  </a:cubicBezTo>
                  <a:lnTo>
                    <a:pt x="126" y="2214"/>
                  </a:lnTo>
                  <a:cubicBezTo>
                    <a:pt x="0" y="2340"/>
                    <a:pt x="0" y="2561"/>
                    <a:pt x="126" y="2718"/>
                  </a:cubicBezTo>
                  <a:cubicBezTo>
                    <a:pt x="221" y="2781"/>
                    <a:pt x="284" y="2844"/>
                    <a:pt x="378" y="2844"/>
                  </a:cubicBezTo>
                  <a:cubicBezTo>
                    <a:pt x="441" y="2844"/>
                    <a:pt x="567" y="2781"/>
                    <a:pt x="599" y="2718"/>
                  </a:cubicBezTo>
                  <a:lnTo>
                    <a:pt x="2741" y="607"/>
                  </a:lnTo>
                  <a:cubicBezTo>
                    <a:pt x="2836" y="481"/>
                    <a:pt x="2836" y="229"/>
                    <a:pt x="2741" y="72"/>
                  </a:cubicBezTo>
                  <a:cubicBezTo>
                    <a:pt x="2678" y="24"/>
                    <a:pt x="2584" y="1"/>
                    <a:pt x="24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76" name="Google Shape;1776;p59"/>
            <p:cNvSpPr/>
            <p:nvPr/>
          </p:nvSpPr>
          <p:spPr>
            <a:xfrm>
              <a:off x="-45673275" y="4159625"/>
              <a:ext cx="79575" cy="78975"/>
            </a:xfrm>
            <a:custGeom>
              <a:avLst/>
              <a:gdLst/>
              <a:ahLst/>
              <a:cxnLst/>
              <a:rect l="l" t="t" r="r" b="b"/>
              <a:pathLst>
                <a:path w="3183" h="3159" extrusionOk="0">
                  <a:moveTo>
                    <a:pt x="2816" y="0"/>
                  </a:moveTo>
                  <a:cubicBezTo>
                    <a:pt x="2726" y="0"/>
                    <a:pt x="2631" y="24"/>
                    <a:pt x="2552" y="71"/>
                  </a:cubicBezTo>
                  <a:lnTo>
                    <a:pt x="95" y="2529"/>
                  </a:lnTo>
                  <a:cubicBezTo>
                    <a:pt x="0" y="2655"/>
                    <a:pt x="0" y="2875"/>
                    <a:pt x="95" y="3033"/>
                  </a:cubicBezTo>
                  <a:cubicBezTo>
                    <a:pt x="189" y="3127"/>
                    <a:pt x="252" y="3159"/>
                    <a:pt x="347" y="3159"/>
                  </a:cubicBezTo>
                  <a:cubicBezTo>
                    <a:pt x="441" y="3159"/>
                    <a:pt x="536" y="3127"/>
                    <a:pt x="599" y="3033"/>
                  </a:cubicBezTo>
                  <a:lnTo>
                    <a:pt x="3025" y="607"/>
                  </a:lnTo>
                  <a:cubicBezTo>
                    <a:pt x="3182" y="449"/>
                    <a:pt x="3182" y="197"/>
                    <a:pt x="3056" y="71"/>
                  </a:cubicBezTo>
                  <a:cubicBezTo>
                    <a:pt x="2993" y="24"/>
                    <a:pt x="2907" y="0"/>
                    <a:pt x="28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" name="Google Shape;2028;p6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لیست مهم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029" name="Google Shape;2029;p64"/>
          <p:cNvSpPr txBox="1"/>
          <p:nvPr/>
        </p:nvSpPr>
        <p:spPr>
          <a:xfrm>
            <a:off x="4572000" y="1565125"/>
            <a:ext cx="3882000" cy="27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23850" algn="r" rtl="1">
              <a:buClr>
                <a:srgbClr val="FFFFFF"/>
              </a:buClr>
              <a:buSzPts val="1500"/>
              <a:buFont typeface="Open Sans"/>
              <a:buChar char="●"/>
            </a:pPr>
            <a:r>
              <a:rPr lang="fa-IR" sz="1500" dirty="0">
                <a:solidFill>
                  <a:srgbClr val="FFFFFF"/>
                </a:solidFill>
                <a:latin typeface="Open Sans"/>
                <a:ea typeface="Open Sans"/>
                <a:cs typeface="B Nazanin" panose="00000400000000000000" pitchFamily="2" charset="-78"/>
                <a:sym typeface="Open Sans"/>
              </a:rPr>
              <a:t>در اینجا می توانید وب سایت ها یا انتشارات مرجع خود را فهرست کنید.</a:t>
            </a:r>
          </a:p>
          <a:p>
            <a:pPr marL="457200" lvl="0" indent="-323850" algn="r" rtl="1">
              <a:buClr>
                <a:srgbClr val="FFFFFF"/>
              </a:buClr>
              <a:buSzPts val="1500"/>
              <a:buFont typeface="Open Sans"/>
              <a:buChar char="●"/>
            </a:pPr>
            <a:r>
              <a:rPr lang="fa-IR" sz="1500" dirty="0">
                <a:solidFill>
                  <a:srgbClr val="FFFFFF"/>
                </a:solidFill>
                <a:latin typeface="Open Sans"/>
                <a:ea typeface="Open Sans"/>
                <a:cs typeface="B Nazanin" panose="00000400000000000000" pitchFamily="2" charset="-78"/>
                <a:sym typeface="Open Sans"/>
              </a:rPr>
              <a:t>در اینجا می توانید وب سایت ها یا انتشارات مرجع خود را فهرست کنید.</a:t>
            </a:r>
          </a:p>
          <a:p>
            <a:pPr marL="457200" lvl="0" indent="-323850" algn="r" rtl="1">
              <a:buClr>
                <a:srgbClr val="FFFFFF"/>
              </a:buClr>
              <a:buSzPts val="1500"/>
              <a:buFont typeface="Open Sans"/>
              <a:buChar char="●"/>
            </a:pPr>
            <a:r>
              <a:rPr lang="fa-IR" sz="1500" dirty="0">
                <a:solidFill>
                  <a:srgbClr val="FFFFFF"/>
                </a:solidFill>
                <a:latin typeface="Open Sans"/>
                <a:ea typeface="Open Sans"/>
                <a:cs typeface="B Nazanin" panose="00000400000000000000" pitchFamily="2" charset="-78"/>
                <a:sym typeface="Open Sans"/>
              </a:rPr>
              <a:t>در اینجا می توانید وب سایت ها یا انتشارات مرجع خود را فهرست کنید.</a:t>
            </a:r>
          </a:p>
          <a:p>
            <a:pPr marL="457200" lvl="0" indent="-323850" algn="r" rtl="1">
              <a:buClr>
                <a:srgbClr val="FFFFFF"/>
              </a:buClr>
              <a:buSzPts val="1500"/>
              <a:buFont typeface="Open Sans"/>
              <a:buChar char="●"/>
            </a:pPr>
            <a:r>
              <a:rPr lang="fa-IR" sz="1500" dirty="0">
                <a:solidFill>
                  <a:srgbClr val="FFFFFF"/>
                </a:solidFill>
                <a:latin typeface="Open Sans"/>
                <a:ea typeface="Open Sans"/>
                <a:cs typeface="B Nazanin" panose="00000400000000000000" pitchFamily="2" charset="-78"/>
                <a:sym typeface="Open Sans"/>
              </a:rPr>
              <a:t>در اینجا می توانید وب سایت ها یا انتشارات مرجع خود را فهرست کنید.</a:t>
            </a:r>
            <a:endParaRPr sz="1500" dirty="0">
              <a:solidFill>
                <a:srgbClr val="FFFFFF"/>
              </a:solidFill>
              <a:latin typeface="Open Sans"/>
              <a:ea typeface="Open Sans"/>
              <a:cs typeface="B Nazanin" panose="00000400000000000000" pitchFamily="2" charset="-78"/>
              <a:sym typeface="Open Sans"/>
            </a:endParaRPr>
          </a:p>
        </p:txBody>
      </p:sp>
      <p:grpSp>
        <p:nvGrpSpPr>
          <p:cNvPr id="2030" name="Google Shape;2030;p64"/>
          <p:cNvGrpSpPr/>
          <p:nvPr/>
        </p:nvGrpSpPr>
        <p:grpSpPr>
          <a:xfrm>
            <a:off x="3150050" y="4169838"/>
            <a:ext cx="696250" cy="297375"/>
            <a:chOff x="1322000" y="2402300"/>
            <a:chExt cx="696250" cy="297375"/>
          </a:xfrm>
        </p:grpSpPr>
        <p:sp>
          <p:nvSpPr>
            <p:cNvPr id="2031" name="Google Shape;2031;p64"/>
            <p:cNvSpPr/>
            <p:nvPr/>
          </p:nvSpPr>
          <p:spPr>
            <a:xfrm>
              <a:off x="1322000" y="2402300"/>
              <a:ext cx="696250" cy="297375"/>
            </a:xfrm>
            <a:custGeom>
              <a:avLst/>
              <a:gdLst/>
              <a:ahLst/>
              <a:cxnLst/>
              <a:rect l="l" t="t" r="r" b="b"/>
              <a:pathLst>
                <a:path w="27850" h="11895" extrusionOk="0">
                  <a:moveTo>
                    <a:pt x="27849" y="1"/>
                  </a:moveTo>
                  <a:lnTo>
                    <a:pt x="15265" y="3289"/>
                  </a:lnTo>
                  <a:lnTo>
                    <a:pt x="6334" y="5643"/>
                  </a:lnTo>
                  <a:lnTo>
                    <a:pt x="3167" y="6496"/>
                  </a:lnTo>
                  <a:lnTo>
                    <a:pt x="1665" y="6942"/>
                  </a:lnTo>
                  <a:lnTo>
                    <a:pt x="1422" y="7064"/>
                  </a:lnTo>
                  <a:lnTo>
                    <a:pt x="1219" y="7186"/>
                  </a:lnTo>
                  <a:lnTo>
                    <a:pt x="975" y="7308"/>
                  </a:lnTo>
                  <a:lnTo>
                    <a:pt x="813" y="7470"/>
                  </a:lnTo>
                  <a:lnTo>
                    <a:pt x="488" y="7876"/>
                  </a:lnTo>
                  <a:lnTo>
                    <a:pt x="244" y="8282"/>
                  </a:lnTo>
                  <a:lnTo>
                    <a:pt x="82" y="8729"/>
                  </a:lnTo>
                  <a:lnTo>
                    <a:pt x="1" y="9216"/>
                  </a:lnTo>
                  <a:lnTo>
                    <a:pt x="1" y="9500"/>
                  </a:lnTo>
                  <a:lnTo>
                    <a:pt x="1" y="9743"/>
                  </a:lnTo>
                  <a:lnTo>
                    <a:pt x="82" y="9987"/>
                  </a:lnTo>
                  <a:lnTo>
                    <a:pt x="163" y="10231"/>
                  </a:lnTo>
                  <a:lnTo>
                    <a:pt x="244" y="10474"/>
                  </a:lnTo>
                  <a:lnTo>
                    <a:pt x="366" y="10718"/>
                  </a:lnTo>
                  <a:lnTo>
                    <a:pt x="528" y="10921"/>
                  </a:lnTo>
                  <a:lnTo>
                    <a:pt x="691" y="11124"/>
                  </a:lnTo>
                  <a:lnTo>
                    <a:pt x="1056" y="11448"/>
                  </a:lnTo>
                  <a:lnTo>
                    <a:pt x="1503" y="11692"/>
                  </a:lnTo>
                  <a:lnTo>
                    <a:pt x="1949" y="11854"/>
                  </a:lnTo>
                  <a:lnTo>
                    <a:pt x="2436" y="11895"/>
                  </a:lnTo>
                  <a:lnTo>
                    <a:pt x="2924" y="11895"/>
                  </a:lnTo>
                  <a:lnTo>
                    <a:pt x="3208" y="11814"/>
                  </a:lnTo>
                  <a:lnTo>
                    <a:pt x="3451" y="11773"/>
                  </a:lnTo>
                  <a:lnTo>
                    <a:pt x="4872" y="11124"/>
                  </a:lnTo>
                  <a:lnTo>
                    <a:pt x="7795" y="9703"/>
                  </a:lnTo>
                  <a:lnTo>
                    <a:pt x="16158" y="5684"/>
                  </a:lnTo>
                  <a:lnTo>
                    <a:pt x="2784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32" name="Google Shape;2032;p64"/>
            <p:cNvSpPr/>
            <p:nvPr/>
          </p:nvSpPr>
          <p:spPr>
            <a:xfrm>
              <a:off x="1340275" y="2590050"/>
              <a:ext cx="90350" cy="90350"/>
            </a:xfrm>
            <a:custGeom>
              <a:avLst/>
              <a:gdLst/>
              <a:ahLst/>
              <a:cxnLst/>
              <a:rect l="l" t="t" r="r" b="b"/>
              <a:pathLst>
                <a:path w="3614" h="3614" extrusionOk="0">
                  <a:moveTo>
                    <a:pt x="1502" y="1"/>
                  </a:moveTo>
                  <a:lnTo>
                    <a:pt x="1178" y="82"/>
                  </a:lnTo>
                  <a:lnTo>
                    <a:pt x="853" y="244"/>
                  </a:lnTo>
                  <a:lnTo>
                    <a:pt x="569" y="488"/>
                  </a:lnTo>
                  <a:lnTo>
                    <a:pt x="325" y="731"/>
                  </a:lnTo>
                  <a:lnTo>
                    <a:pt x="163" y="1016"/>
                  </a:lnTo>
                  <a:lnTo>
                    <a:pt x="41" y="1381"/>
                  </a:lnTo>
                  <a:lnTo>
                    <a:pt x="0" y="1706"/>
                  </a:lnTo>
                  <a:lnTo>
                    <a:pt x="0" y="2071"/>
                  </a:lnTo>
                  <a:lnTo>
                    <a:pt x="82" y="2436"/>
                  </a:lnTo>
                  <a:lnTo>
                    <a:pt x="244" y="2761"/>
                  </a:lnTo>
                  <a:lnTo>
                    <a:pt x="488" y="3045"/>
                  </a:lnTo>
                  <a:lnTo>
                    <a:pt x="731" y="3248"/>
                  </a:lnTo>
                  <a:lnTo>
                    <a:pt x="1015" y="3451"/>
                  </a:lnTo>
                  <a:lnTo>
                    <a:pt x="1381" y="3532"/>
                  </a:lnTo>
                  <a:lnTo>
                    <a:pt x="1705" y="3614"/>
                  </a:lnTo>
                  <a:lnTo>
                    <a:pt x="2071" y="3573"/>
                  </a:lnTo>
                  <a:lnTo>
                    <a:pt x="2436" y="3492"/>
                  </a:lnTo>
                  <a:lnTo>
                    <a:pt x="2761" y="3329"/>
                  </a:lnTo>
                  <a:lnTo>
                    <a:pt x="3045" y="3127"/>
                  </a:lnTo>
                  <a:lnTo>
                    <a:pt x="3248" y="2842"/>
                  </a:lnTo>
                  <a:lnTo>
                    <a:pt x="3451" y="2558"/>
                  </a:lnTo>
                  <a:lnTo>
                    <a:pt x="3532" y="2233"/>
                  </a:lnTo>
                  <a:lnTo>
                    <a:pt x="3613" y="1868"/>
                  </a:lnTo>
                  <a:lnTo>
                    <a:pt x="3573" y="1503"/>
                  </a:lnTo>
                  <a:lnTo>
                    <a:pt x="3492" y="1178"/>
                  </a:lnTo>
                  <a:lnTo>
                    <a:pt x="3329" y="853"/>
                  </a:lnTo>
                  <a:lnTo>
                    <a:pt x="3126" y="569"/>
                  </a:lnTo>
                  <a:lnTo>
                    <a:pt x="2842" y="325"/>
                  </a:lnTo>
                  <a:lnTo>
                    <a:pt x="2558" y="163"/>
                  </a:lnTo>
                  <a:lnTo>
                    <a:pt x="2233" y="41"/>
                  </a:lnTo>
                  <a:lnTo>
                    <a:pt x="1868" y="1"/>
                  </a:lnTo>
                  <a:close/>
                </a:path>
              </a:pathLst>
            </a:custGeom>
            <a:solidFill>
              <a:srgbClr val="FFFFFF">
                <a:alpha val="72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033" name="Google Shape;2033;p64"/>
          <p:cNvGrpSpPr/>
          <p:nvPr/>
        </p:nvGrpSpPr>
        <p:grpSpPr>
          <a:xfrm>
            <a:off x="7894588" y="582175"/>
            <a:ext cx="696225" cy="298400"/>
            <a:chOff x="1224575" y="1949675"/>
            <a:chExt cx="696225" cy="298400"/>
          </a:xfrm>
        </p:grpSpPr>
        <p:sp>
          <p:nvSpPr>
            <p:cNvPr id="2034" name="Google Shape;2034;p64"/>
            <p:cNvSpPr/>
            <p:nvPr/>
          </p:nvSpPr>
          <p:spPr>
            <a:xfrm>
              <a:off x="1224575" y="1949675"/>
              <a:ext cx="696225" cy="298400"/>
            </a:xfrm>
            <a:custGeom>
              <a:avLst/>
              <a:gdLst/>
              <a:ahLst/>
              <a:cxnLst/>
              <a:rect l="l" t="t" r="r" b="b"/>
              <a:pathLst>
                <a:path w="27849" h="11936" extrusionOk="0">
                  <a:moveTo>
                    <a:pt x="27849" y="0"/>
                  </a:moveTo>
                  <a:lnTo>
                    <a:pt x="15264" y="3288"/>
                  </a:lnTo>
                  <a:lnTo>
                    <a:pt x="6333" y="5643"/>
                  </a:lnTo>
                  <a:lnTo>
                    <a:pt x="3167" y="6495"/>
                  </a:lnTo>
                  <a:lnTo>
                    <a:pt x="1665" y="6942"/>
                  </a:lnTo>
                  <a:lnTo>
                    <a:pt x="1421" y="7064"/>
                  </a:lnTo>
                  <a:lnTo>
                    <a:pt x="1178" y="7185"/>
                  </a:lnTo>
                  <a:lnTo>
                    <a:pt x="975" y="7307"/>
                  </a:lnTo>
                  <a:lnTo>
                    <a:pt x="812" y="7470"/>
                  </a:lnTo>
                  <a:lnTo>
                    <a:pt x="488" y="7876"/>
                  </a:lnTo>
                  <a:lnTo>
                    <a:pt x="244" y="8282"/>
                  </a:lnTo>
                  <a:lnTo>
                    <a:pt x="82" y="8769"/>
                  </a:lnTo>
                  <a:lnTo>
                    <a:pt x="1" y="9256"/>
                  </a:lnTo>
                  <a:lnTo>
                    <a:pt x="1" y="9499"/>
                  </a:lnTo>
                  <a:lnTo>
                    <a:pt x="1" y="9743"/>
                  </a:lnTo>
                  <a:lnTo>
                    <a:pt x="82" y="9987"/>
                  </a:lnTo>
                  <a:lnTo>
                    <a:pt x="163" y="10230"/>
                  </a:lnTo>
                  <a:lnTo>
                    <a:pt x="244" y="10474"/>
                  </a:lnTo>
                  <a:lnTo>
                    <a:pt x="366" y="10717"/>
                  </a:lnTo>
                  <a:lnTo>
                    <a:pt x="528" y="10920"/>
                  </a:lnTo>
                  <a:lnTo>
                    <a:pt x="691" y="11123"/>
                  </a:lnTo>
                  <a:lnTo>
                    <a:pt x="1056" y="11448"/>
                  </a:lnTo>
                  <a:lnTo>
                    <a:pt x="1462" y="11692"/>
                  </a:lnTo>
                  <a:lnTo>
                    <a:pt x="1949" y="11854"/>
                  </a:lnTo>
                  <a:lnTo>
                    <a:pt x="2436" y="11935"/>
                  </a:lnTo>
                  <a:lnTo>
                    <a:pt x="2680" y="11935"/>
                  </a:lnTo>
                  <a:lnTo>
                    <a:pt x="2923" y="11895"/>
                  </a:lnTo>
                  <a:lnTo>
                    <a:pt x="3208" y="11854"/>
                  </a:lnTo>
                  <a:lnTo>
                    <a:pt x="3451" y="11773"/>
                  </a:lnTo>
                  <a:lnTo>
                    <a:pt x="4872" y="11123"/>
                  </a:lnTo>
                  <a:lnTo>
                    <a:pt x="7795" y="9702"/>
                  </a:lnTo>
                  <a:lnTo>
                    <a:pt x="16158" y="5683"/>
                  </a:lnTo>
                  <a:lnTo>
                    <a:pt x="2784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35" name="Google Shape;2035;p64"/>
            <p:cNvSpPr/>
            <p:nvPr/>
          </p:nvSpPr>
          <p:spPr>
            <a:xfrm>
              <a:off x="1242850" y="2137425"/>
              <a:ext cx="90350" cy="90350"/>
            </a:xfrm>
            <a:custGeom>
              <a:avLst/>
              <a:gdLst/>
              <a:ahLst/>
              <a:cxnLst/>
              <a:rect l="l" t="t" r="r" b="b"/>
              <a:pathLst>
                <a:path w="3614" h="3614" extrusionOk="0">
                  <a:moveTo>
                    <a:pt x="1502" y="0"/>
                  </a:moveTo>
                  <a:lnTo>
                    <a:pt x="1178" y="81"/>
                  </a:lnTo>
                  <a:lnTo>
                    <a:pt x="853" y="244"/>
                  </a:lnTo>
                  <a:lnTo>
                    <a:pt x="569" y="487"/>
                  </a:lnTo>
                  <a:lnTo>
                    <a:pt x="325" y="731"/>
                  </a:lnTo>
                  <a:lnTo>
                    <a:pt x="163" y="1056"/>
                  </a:lnTo>
                  <a:lnTo>
                    <a:pt x="41" y="1380"/>
                  </a:lnTo>
                  <a:lnTo>
                    <a:pt x="0" y="1705"/>
                  </a:lnTo>
                  <a:lnTo>
                    <a:pt x="0" y="2071"/>
                  </a:lnTo>
                  <a:lnTo>
                    <a:pt x="81" y="2436"/>
                  </a:lnTo>
                  <a:lnTo>
                    <a:pt x="244" y="2761"/>
                  </a:lnTo>
                  <a:lnTo>
                    <a:pt x="487" y="3045"/>
                  </a:lnTo>
                  <a:lnTo>
                    <a:pt x="731" y="3248"/>
                  </a:lnTo>
                  <a:lnTo>
                    <a:pt x="1015" y="3451"/>
                  </a:lnTo>
                  <a:lnTo>
                    <a:pt x="1340" y="3532"/>
                  </a:lnTo>
                  <a:lnTo>
                    <a:pt x="1705" y="3613"/>
                  </a:lnTo>
                  <a:lnTo>
                    <a:pt x="2071" y="3573"/>
                  </a:lnTo>
                  <a:lnTo>
                    <a:pt x="2395" y="3491"/>
                  </a:lnTo>
                  <a:lnTo>
                    <a:pt x="2761" y="3329"/>
                  </a:lnTo>
                  <a:lnTo>
                    <a:pt x="3045" y="3126"/>
                  </a:lnTo>
                  <a:lnTo>
                    <a:pt x="3248" y="2842"/>
                  </a:lnTo>
                  <a:lnTo>
                    <a:pt x="3410" y="2558"/>
                  </a:lnTo>
                  <a:lnTo>
                    <a:pt x="3532" y="2233"/>
                  </a:lnTo>
                  <a:lnTo>
                    <a:pt x="3613" y="1868"/>
                  </a:lnTo>
                  <a:lnTo>
                    <a:pt x="3573" y="1502"/>
                  </a:lnTo>
                  <a:lnTo>
                    <a:pt x="3491" y="1178"/>
                  </a:lnTo>
                  <a:lnTo>
                    <a:pt x="3329" y="853"/>
                  </a:lnTo>
                  <a:lnTo>
                    <a:pt x="3086" y="569"/>
                  </a:lnTo>
                  <a:lnTo>
                    <a:pt x="2842" y="325"/>
                  </a:lnTo>
                  <a:lnTo>
                    <a:pt x="2558" y="163"/>
                  </a:lnTo>
                  <a:lnTo>
                    <a:pt x="2233" y="41"/>
                  </a:lnTo>
                  <a:lnTo>
                    <a:pt x="1868" y="0"/>
                  </a:lnTo>
                  <a:close/>
                </a:path>
              </a:pathLst>
            </a:custGeom>
            <a:solidFill>
              <a:srgbClr val="FFFFFF">
                <a:alpha val="72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2036" name="Google Shape;2036;p64"/>
          <p:cNvSpPr/>
          <p:nvPr/>
        </p:nvSpPr>
        <p:spPr>
          <a:xfrm>
            <a:off x="2443213" y="1963925"/>
            <a:ext cx="1531200" cy="1531200"/>
          </a:xfrm>
          <a:prstGeom prst="ellipse">
            <a:avLst/>
          </a:prstGeom>
          <a:solidFill>
            <a:srgbClr val="FFFFFF">
              <a:alpha val="167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2037" name="Google Shape;2037;p64"/>
          <p:cNvGrpSpPr/>
          <p:nvPr/>
        </p:nvGrpSpPr>
        <p:grpSpPr>
          <a:xfrm>
            <a:off x="-1207611" y="1017721"/>
            <a:ext cx="3650848" cy="1979232"/>
            <a:chOff x="3892080" y="1333992"/>
            <a:chExt cx="4491693" cy="2435079"/>
          </a:xfrm>
        </p:grpSpPr>
        <p:grpSp>
          <p:nvGrpSpPr>
            <p:cNvPr id="2038" name="Google Shape;2038;p64"/>
            <p:cNvGrpSpPr/>
            <p:nvPr/>
          </p:nvGrpSpPr>
          <p:grpSpPr>
            <a:xfrm>
              <a:off x="5003389" y="1437199"/>
              <a:ext cx="2331871" cy="2331871"/>
              <a:chOff x="238125" y="883575"/>
              <a:chExt cx="1122225" cy="1122225"/>
            </a:xfrm>
          </p:grpSpPr>
          <p:sp>
            <p:nvSpPr>
              <p:cNvPr id="2039" name="Google Shape;2039;p64"/>
              <p:cNvSpPr/>
              <p:nvPr/>
            </p:nvSpPr>
            <p:spPr>
              <a:xfrm>
                <a:off x="239150" y="883575"/>
                <a:ext cx="1121200" cy="1121200"/>
              </a:xfrm>
              <a:custGeom>
                <a:avLst/>
                <a:gdLst/>
                <a:ahLst/>
                <a:cxnLst/>
                <a:rect l="l" t="t" r="r" b="b"/>
                <a:pathLst>
                  <a:path w="44848" h="44848" extrusionOk="0">
                    <a:moveTo>
                      <a:pt x="22424" y="0"/>
                    </a:moveTo>
                    <a:lnTo>
                      <a:pt x="21272" y="41"/>
                    </a:lnTo>
                    <a:lnTo>
                      <a:pt x="20161" y="123"/>
                    </a:lnTo>
                    <a:lnTo>
                      <a:pt x="19009" y="288"/>
                    </a:lnTo>
                    <a:lnTo>
                      <a:pt x="17939" y="453"/>
                    </a:lnTo>
                    <a:lnTo>
                      <a:pt x="16828" y="741"/>
                    </a:lnTo>
                    <a:lnTo>
                      <a:pt x="15759" y="1029"/>
                    </a:lnTo>
                    <a:lnTo>
                      <a:pt x="14730" y="1358"/>
                    </a:lnTo>
                    <a:lnTo>
                      <a:pt x="13701" y="1769"/>
                    </a:lnTo>
                    <a:lnTo>
                      <a:pt x="12714" y="2222"/>
                    </a:lnTo>
                    <a:lnTo>
                      <a:pt x="11768" y="2716"/>
                    </a:lnTo>
                    <a:lnTo>
                      <a:pt x="10821" y="3250"/>
                    </a:lnTo>
                    <a:lnTo>
                      <a:pt x="9916" y="3868"/>
                    </a:lnTo>
                    <a:lnTo>
                      <a:pt x="9011" y="4485"/>
                    </a:lnTo>
                    <a:lnTo>
                      <a:pt x="8188" y="5143"/>
                    </a:lnTo>
                    <a:lnTo>
                      <a:pt x="7365" y="5843"/>
                    </a:lnTo>
                    <a:lnTo>
                      <a:pt x="6583" y="6583"/>
                    </a:lnTo>
                    <a:lnTo>
                      <a:pt x="5843" y="7365"/>
                    </a:lnTo>
                    <a:lnTo>
                      <a:pt x="5143" y="8188"/>
                    </a:lnTo>
                    <a:lnTo>
                      <a:pt x="4485" y="9011"/>
                    </a:lnTo>
                    <a:lnTo>
                      <a:pt x="3827" y="9916"/>
                    </a:lnTo>
                    <a:lnTo>
                      <a:pt x="3251" y="10821"/>
                    </a:lnTo>
                    <a:lnTo>
                      <a:pt x="2716" y="11767"/>
                    </a:lnTo>
                    <a:lnTo>
                      <a:pt x="2222" y="12714"/>
                    </a:lnTo>
                    <a:lnTo>
                      <a:pt x="1769" y="13701"/>
                    </a:lnTo>
                    <a:lnTo>
                      <a:pt x="1358" y="14730"/>
                    </a:lnTo>
                    <a:lnTo>
                      <a:pt x="1029" y="15758"/>
                    </a:lnTo>
                    <a:lnTo>
                      <a:pt x="741" y="16828"/>
                    </a:lnTo>
                    <a:lnTo>
                      <a:pt x="453" y="17939"/>
                    </a:lnTo>
                    <a:lnTo>
                      <a:pt x="288" y="19009"/>
                    </a:lnTo>
                    <a:lnTo>
                      <a:pt x="124" y="20161"/>
                    </a:lnTo>
                    <a:lnTo>
                      <a:pt x="41" y="21272"/>
                    </a:lnTo>
                    <a:lnTo>
                      <a:pt x="0" y="22424"/>
                    </a:lnTo>
                    <a:lnTo>
                      <a:pt x="41" y="23576"/>
                    </a:lnTo>
                    <a:lnTo>
                      <a:pt x="124" y="24728"/>
                    </a:lnTo>
                    <a:lnTo>
                      <a:pt x="288" y="25839"/>
                    </a:lnTo>
                    <a:lnTo>
                      <a:pt x="453" y="26950"/>
                    </a:lnTo>
                    <a:lnTo>
                      <a:pt x="741" y="28061"/>
                    </a:lnTo>
                    <a:lnTo>
                      <a:pt x="1029" y="29130"/>
                    </a:lnTo>
                    <a:lnTo>
                      <a:pt x="1358" y="30159"/>
                    </a:lnTo>
                    <a:lnTo>
                      <a:pt x="1769" y="31188"/>
                    </a:lnTo>
                    <a:lnTo>
                      <a:pt x="2222" y="32175"/>
                    </a:lnTo>
                    <a:lnTo>
                      <a:pt x="2716" y="33121"/>
                    </a:lnTo>
                    <a:lnTo>
                      <a:pt x="3251" y="34068"/>
                    </a:lnTo>
                    <a:lnTo>
                      <a:pt x="3827" y="34973"/>
                    </a:lnTo>
                    <a:lnTo>
                      <a:pt x="4485" y="35878"/>
                    </a:lnTo>
                    <a:lnTo>
                      <a:pt x="5143" y="36701"/>
                    </a:lnTo>
                    <a:lnTo>
                      <a:pt x="5843" y="37524"/>
                    </a:lnTo>
                    <a:lnTo>
                      <a:pt x="6583" y="38306"/>
                    </a:lnTo>
                    <a:lnTo>
                      <a:pt x="7365" y="39046"/>
                    </a:lnTo>
                    <a:lnTo>
                      <a:pt x="8188" y="39746"/>
                    </a:lnTo>
                    <a:lnTo>
                      <a:pt x="9011" y="40404"/>
                    </a:lnTo>
                    <a:lnTo>
                      <a:pt x="9916" y="41021"/>
                    </a:lnTo>
                    <a:lnTo>
                      <a:pt x="10821" y="41638"/>
                    </a:lnTo>
                    <a:lnTo>
                      <a:pt x="11768" y="42173"/>
                    </a:lnTo>
                    <a:lnTo>
                      <a:pt x="12714" y="42667"/>
                    </a:lnTo>
                    <a:lnTo>
                      <a:pt x="13701" y="43120"/>
                    </a:lnTo>
                    <a:lnTo>
                      <a:pt x="14730" y="43490"/>
                    </a:lnTo>
                    <a:lnTo>
                      <a:pt x="15759" y="43860"/>
                    </a:lnTo>
                    <a:lnTo>
                      <a:pt x="16828" y="44148"/>
                    </a:lnTo>
                    <a:lnTo>
                      <a:pt x="17939" y="44395"/>
                    </a:lnTo>
                    <a:lnTo>
                      <a:pt x="19009" y="44601"/>
                    </a:lnTo>
                    <a:lnTo>
                      <a:pt x="20161" y="44765"/>
                    </a:lnTo>
                    <a:lnTo>
                      <a:pt x="21272" y="44848"/>
                    </a:lnTo>
                    <a:lnTo>
                      <a:pt x="23576" y="44848"/>
                    </a:lnTo>
                    <a:lnTo>
                      <a:pt x="24728" y="44765"/>
                    </a:lnTo>
                    <a:lnTo>
                      <a:pt x="25839" y="44601"/>
                    </a:lnTo>
                    <a:lnTo>
                      <a:pt x="26950" y="44395"/>
                    </a:lnTo>
                    <a:lnTo>
                      <a:pt x="28061" y="44148"/>
                    </a:lnTo>
                    <a:lnTo>
                      <a:pt x="29089" y="43860"/>
                    </a:lnTo>
                    <a:lnTo>
                      <a:pt x="30159" y="43490"/>
                    </a:lnTo>
                    <a:lnTo>
                      <a:pt x="31188" y="43120"/>
                    </a:lnTo>
                    <a:lnTo>
                      <a:pt x="32175" y="42667"/>
                    </a:lnTo>
                    <a:lnTo>
                      <a:pt x="33122" y="42173"/>
                    </a:lnTo>
                    <a:lnTo>
                      <a:pt x="34068" y="41638"/>
                    </a:lnTo>
                    <a:lnTo>
                      <a:pt x="34973" y="41021"/>
                    </a:lnTo>
                    <a:lnTo>
                      <a:pt x="35837" y="40404"/>
                    </a:lnTo>
                    <a:lnTo>
                      <a:pt x="36701" y="39746"/>
                    </a:lnTo>
                    <a:lnTo>
                      <a:pt x="37524" y="39046"/>
                    </a:lnTo>
                    <a:lnTo>
                      <a:pt x="38306" y="38306"/>
                    </a:lnTo>
                    <a:lnTo>
                      <a:pt x="39046" y="37524"/>
                    </a:lnTo>
                    <a:lnTo>
                      <a:pt x="39746" y="36701"/>
                    </a:lnTo>
                    <a:lnTo>
                      <a:pt x="40404" y="35878"/>
                    </a:lnTo>
                    <a:lnTo>
                      <a:pt x="41021" y="34973"/>
                    </a:lnTo>
                    <a:lnTo>
                      <a:pt x="41639" y="34068"/>
                    </a:lnTo>
                    <a:lnTo>
                      <a:pt x="42173" y="33121"/>
                    </a:lnTo>
                    <a:lnTo>
                      <a:pt x="42667" y="32175"/>
                    </a:lnTo>
                    <a:lnTo>
                      <a:pt x="43120" y="31188"/>
                    </a:lnTo>
                    <a:lnTo>
                      <a:pt x="43490" y="30159"/>
                    </a:lnTo>
                    <a:lnTo>
                      <a:pt x="43860" y="29130"/>
                    </a:lnTo>
                    <a:lnTo>
                      <a:pt x="44148" y="28061"/>
                    </a:lnTo>
                    <a:lnTo>
                      <a:pt x="44395" y="26950"/>
                    </a:lnTo>
                    <a:lnTo>
                      <a:pt x="44601" y="25839"/>
                    </a:lnTo>
                    <a:lnTo>
                      <a:pt x="44766" y="24728"/>
                    </a:lnTo>
                    <a:lnTo>
                      <a:pt x="44848" y="23576"/>
                    </a:lnTo>
                    <a:lnTo>
                      <a:pt x="44848" y="22424"/>
                    </a:lnTo>
                    <a:lnTo>
                      <a:pt x="44848" y="21272"/>
                    </a:lnTo>
                    <a:lnTo>
                      <a:pt x="44766" y="20161"/>
                    </a:lnTo>
                    <a:lnTo>
                      <a:pt x="44601" y="19009"/>
                    </a:lnTo>
                    <a:lnTo>
                      <a:pt x="44395" y="17939"/>
                    </a:lnTo>
                    <a:lnTo>
                      <a:pt x="44148" y="16828"/>
                    </a:lnTo>
                    <a:lnTo>
                      <a:pt x="43860" y="15758"/>
                    </a:lnTo>
                    <a:lnTo>
                      <a:pt x="43490" y="14730"/>
                    </a:lnTo>
                    <a:lnTo>
                      <a:pt x="43120" y="13701"/>
                    </a:lnTo>
                    <a:lnTo>
                      <a:pt x="42667" y="12714"/>
                    </a:lnTo>
                    <a:lnTo>
                      <a:pt x="42173" y="11767"/>
                    </a:lnTo>
                    <a:lnTo>
                      <a:pt x="41639" y="10821"/>
                    </a:lnTo>
                    <a:lnTo>
                      <a:pt x="41021" y="9916"/>
                    </a:lnTo>
                    <a:lnTo>
                      <a:pt x="40404" y="9011"/>
                    </a:lnTo>
                    <a:lnTo>
                      <a:pt x="39746" y="8188"/>
                    </a:lnTo>
                    <a:lnTo>
                      <a:pt x="39046" y="7365"/>
                    </a:lnTo>
                    <a:lnTo>
                      <a:pt x="38306" y="6583"/>
                    </a:lnTo>
                    <a:lnTo>
                      <a:pt x="37524" y="5843"/>
                    </a:lnTo>
                    <a:lnTo>
                      <a:pt x="36701" y="5143"/>
                    </a:lnTo>
                    <a:lnTo>
                      <a:pt x="35837" y="4485"/>
                    </a:lnTo>
                    <a:lnTo>
                      <a:pt x="34973" y="3868"/>
                    </a:lnTo>
                    <a:lnTo>
                      <a:pt x="34068" y="3250"/>
                    </a:lnTo>
                    <a:lnTo>
                      <a:pt x="33122" y="2716"/>
                    </a:lnTo>
                    <a:lnTo>
                      <a:pt x="32175" y="2222"/>
                    </a:lnTo>
                    <a:lnTo>
                      <a:pt x="31188" y="1769"/>
                    </a:lnTo>
                    <a:lnTo>
                      <a:pt x="30159" y="1358"/>
                    </a:lnTo>
                    <a:lnTo>
                      <a:pt x="29089" y="1029"/>
                    </a:lnTo>
                    <a:lnTo>
                      <a:pt x="28061" y="741"/>
                    </a:lnTo>
                    <a:lnTo>
                      <a:pt x="26950" y="453"/>
                    </a:lnTo>
                    <a:lnTo>
                      <a:pt x="25839" y="288"/>
                    </a:lnTo>
                    <a:lnTo>
                      <a:pt x="24728" y="123"/>
                    </a:lnTo>
                    <a:lnTo>
                      <a:pt x="23576" y="41"/>
                    </a:lnTo>
                    <a:lnTo>
                      <a:pt x="22424" y="0"/>
                    </a:lnTo>
                    <a:close/>
                  </a:path>
                </a:pathLst>
              </a:custGeom>
              <a:solidFill>
                <a:srgbClr val="C7A4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40" name="Google Shape;2040;p64"/>
              <p:cNvSpPr/>
              <p:nvPr/>
            </p:nvSpPr>
            <p:spPr>
              <a:xfrm>
                <a:off x="903625" y="943225"/>
                <a:ext cx="185175" cy="114200"/>
              </a:xfrm>
              <a:custGeom>
                <a:avLst/>
                <a:gdLst/>
                <a:ahLst/>
                <a:cxnLst/>
                <a:rect l="l" t="t" r="r" b="b"/>
                <a:pathLst>
                  <a:path w="7407" h="4568" extrusionOk="0">
                    <a:moveTo>
                      <a:pt x="5761" y="0"/>
                    </a:moveTo>
                    <a:lnTo>
                      <a:pt x="5144" y="659"/>
                    </a:lnTo>
                    <a:lnTo>
                      <a:pt x="4485" y="1276"/>
                    </a:lnTo>
                    <a:lnTo>
                      <a:pt x="3786" y="1893"/>
                    </a:lnTo>
                    <a:lnTo>
                      <a:pt x="3086" y="2469"/>
                    </a:lnTo>
                    <a:lnTo>
                      <a:pt x="2346" y="3045"/>
                    </a:lnTo>
                    <a:lnTo>
                      <a:pt x="1605" y="3580"/>
                    </a:lnTo>
                    <a:lnTo>
                      <a:pt x="824" y="4074"/>
                    </a:lnTo>
                    <a:lnTo>
                      <a:pt x="1" y="4567"/>
                    </a:lnTo>
                    <a:lnTo>
                      <a:pt x="3745" y="2757"/>
                    </a:lnTo>
                    <a:lnTo>
                      <a:pt x="7407" y="906"/>
                    </a:lnTo>
                    <a:lnTo>
                      <a:pt x="6584" y="412"/>
                    </a:lnTo>
                    <a:lnTo>
                      <a:pt x="5761" y="0"/>
                    </a:lnTo>
                    <a:close/>
                  </a:path>
                </a:pathLst>
              </a:custGeom>
              <a:solidFill>
                <a:srgbClr val="AA8E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41" name="Google Shape;2041;p64"/>
              <p:cNvSpPr/>
              <p:nvPr/>
            </p:nvSpPr>
            <p:spPr>
              <a:xfrm>
                <a:off x="479850" y="1557300"/>
                <a:ext cx="868175" cy="406325"/>
              </a:xfrm>
              <a:custGeom>
                <a:avLst/>
                <a:gdLst/>
                <a:ahLst/>
                <a:cxnLst/>
                <a:rect l="l" t="t" r="r" b="b"/>
                <a:pathLst>
                  <a:path w="34727" h="16253" extrusionOk="0">
                    <a:moveTo>
                      <a:pt x="34726" y="1"/>
                    </a:moveTo>
                    <a:lnTo>
                      <a:pt x="33492" y="865"/>
                    </a:lnTo>
                    <a:lnTo>
                      <a:pt x="32299" y="1688"/>
                    </a:lnTo>
                    <a:lnTo>
                      <a:pt x="31188" y="2469"/>
                    </a:lnTo>
                    <a:lnTo>
                      <a:pt x="30694" y="2799"/>
                    </a:lnTo>
                    <a:lnTo>
                      <a:pt x="30200" y="3045"/>
                    </a:lnTo>
                    <a:lnTo>
                      <a:pt x="27937" y="4239"/>
                    </a:lnTo>
                    <a:lnTo>
                      <a:pt x="25633" y="5391"/>
                    </a:lnTo>
                    <a:lnTo>
                      <a:pt x="23288" y="6502"/>
                    </a:lnTo>
                    <a:lnTo>
                      <a:pt x="20902" y="7530"/>
                    </a:lnTo>
                    <a:lnTo>
                      <a:pt x="18803" y="8394"/>
                    </a:lnTo>
                    <a:lnTo>
                      <a:pt x="16664" y="9258"/>
                    </a:lnTo>
                    <a:lnTo>
                      <a:pt x="14483" y="10040"/>
                    </a:lnTo>
                    <a:lnTo>
                      <a:pt x="12343" y="10822"/>
                    </a:lnTo>
                    <a:lnTo>
                      <a:pt x="10122" y="11521"/>
                    </a:lnTo>
                    <a:lnTo>
                      <a:pt x="7941" y="12180"/>
                    </a:lnTo>
                    <a:lnTo>
                      <a:pt x="5719" y="12797"/>
                    </a:lnTo>
                    <a:lnTo>
                      <a:pt x="3497" y="13373"/>
                    </a:lnTo>
                    <a:lnTo>
                      <a:pt x="2880" y="13537"/>
                    </a:lnTo>
                    <a:lnTo>
                      <a:pt x="1975" y="13743"/>
                    </a:lnTo>
                    <a:lnTo>
                      <a:pt x="946" y="13866"/>
                    </a:lnTo>
                    <a:lnTo>
                      <a:pt x="453" y="13908"/>
                    </a:lnTo>
                    <a:lnTo>
                      <a:pt x="0" y="13949"/>
                    </a:lnTo>
                    <a:lnTo>
                      <a:pt x="987" y="14607"/>
                    </a:lnTo>
                    <a:lnTo>
                      <a:pt x="2057" y="15183"/>
                    </a:lnTo>
                    <a:lnTo>
                      <a:pt x="3127" y="15759"/>
                    </a:lnTo>
                    <a:lnTo>
                      <a:pt x="4197" y="16253"/>
                    </a:lnTo>
                    <a:lnTo>
                      <a:pt x="4402" y="15924"/>
                    </a:lnTo>
                    <a:lnTo>
                      <a:pt x="4649" y="15636"/>
                    </a:lnTo>
                    <a:lnTo>
                      <a:pt x="4937" y="15389"/>
                    </a:lnTo>
                    <a:lnTo>
                      <a:pt x="5225" y="15183"/>
                    </a:lnTo>
                    <a:lnTo>
                      <a:pt x="5555" y="14977"/>
                    </a:lnTo>
                    <a:lnTo>
                      <a:pt x="5925" y="14854"/>
                    </a:lnTo>
                    <a:lnTo>
                      <a:pt x="6295" y="14689"/>
                    </a:lnTo>
                    <a:lnTo>
                      <a:pt x="6707" y="14566"/>
                    </a:lnTo>
                    <a:lnTo>
                      <a:pt x="7529" y="14401"/>
                    </a:lnTo>
                    <a:lnTo>
                      <a:pt x="8394" y="14237"/>
                    </a:lnTo>
                    <a:lnTo>
                      <a:pt x="9258" y="14072"/>
                    </a:lnTo>
                    <a:lnTo>
                      <a:pt x="10080" y="13949"/>
                    </a:lnTo>
                    <a:lnTo>
                      <a:pt x="11726" y="13578"/>
                    </a:lnTo>
                    <a:lnTo>
                      <a:pt x="13372" y="13167"/>
                    </a:lnTo>
                    <a:lnTo>
                      <a:pt x="16581" y="12303"/>
                    </a:lnTo>
                    <a:lnTo>
                      <a:pt x="19832" y="11398"/>
                    </a:lnTo>
                    <a:lnTo>
                      <a:pt x="23082" y="10534"/>
                    </a:lnTo>
                    <a:lnTo>
                      <a:pt x="24893" y="10081"/>
                    </a:lnTo>
                    <a:lnTo>
                      <a:pt x="26703" y="9711"/>
                    </a:lnTo>
                    <a:lnTo>
                      <a:pt x="27649" y="9546"/>
                    </a:lnTo>
                    <a:lnTo>
                      <a:pt x="28554" y="9423"/>
                    </a:lnTo>
                    <a:lnTo>
                      <a:pt x="29501" y="9341"/>
                    </a:lnTo>
                    <a:lnTo>
                      <a:pt x="30406" y="9299"/>
                    </a:lnTo>
                    <a:lnTo>
                      <a:pt x="31188" y="8271"/>
                    </a:lnTo>
                    <a:lnTo>
                      <a:pt x="31887" y="7201"/>
                    </a:lnTo>
                    <a:lnTo>
                      <a:pt x="32545" y="6049"/>
                    </a:lnTo>
                    <a:lnTo>
                      <a:pt x="33121" y="4897"/>
                    </a:lnTo>
                    <a:lnTo>
                      <a:pt x="33615" y="3704"/>
                    </a:lnTo>
                    <a:lnTo>
                      <a:pt x="34068" y="2511"/>
                    </a:lnTo>
                    <a:lnTo>
                      <a:pt x="34438" y="1235"/>
                    </a:lnTo>
                    <a:lnTo>
                      <a:pt x="34726" y="1"/>
                    </a:lnTo>
                    <a:close/>
                  </a:path>
                </a:pathLst>
              </a:custGeom>
              <a:solidFill>
                <a:srgbClr val="AA8E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42" name="Google Shape;2042;p64"/>
              <p:cNvSpPr/>
              <p:nvPr/>
            </p:nvSpPr>
            <p:spPr>
              <a:xfrm>
                <a:off x="540525" y="902075"/>
                <a:ext cx="445425" cy="177975"/>
              </a:xfrm>
              <a:custGeom>
                <a:avLst/>
                <a:gdLst/>
                <a:ahLst/>
                <a:cxnLst/>
                <a:rect l="l" t="t" r="r" b="b"/>
                <a:pathLst>
                  <a:path w="17817" h="7119" extrusionOk="0">
                    <a:moveTo>
                      <a:pt x="15882" y="1"/>
                    </a:moveTo>
                    <a:lnTo>
                      <a:pt x="14566" y="618"/>
                    </a:lnTo>
                    <a:lnTo>
                      <a:pt x="13249" y="1194"/>
                    </a:lnTo>
                    <a:lnTo>
                      <a:pt x="11933" y="1770"/>
                    </a:lnTo>
                    <a:lnTo>
                      <a:pt x="10575" y="2305"/>
                    </a:lnTo>
                    <a:lnTo>
                      <a:pt x="7983" y="3210"/>
                    </a:lnTo>
                    <a:lnTo>
                      <a:pt x="6666" y="3662"/>
                    </a:lnTo>
                    <a:lnTo>
                      <a:pt x="5391" y="4197"/>
                    </a:lnTo>
                    <a:lnTo>
                      <a:pt x="4691" y="4485"/>
                    </a:lnTo>
                    <a:lnTo>
                      <a:pt x="4033" y="4815"/>
                    </a:lnTo>
                    <a:lnTo>
                      <a:pt x="2675" y="5514"/>
                    </a:lnTo>
                    <a:lnTo>
                      <a:pt x="1317" y="6296"/>
                    </a:lnTo>
                    <a:lnTo>
                      <a:pt x="1" y="7119"/>
                    </a:lnTo>
                    <a:lnTo>
                      <a:pt x="15306" y="1400"/>
                    </a:lnTo>
                    <a:lnTo>
                      <a:pt x="16541" y="947"/>
                    </a:lnTo>
                    <a:lnTo>
                      <a:pt x="17158" y="741"/>
                    </a:lnTo>
                    <a:lnTo>
                      <a:pt x="17816" y="577"/>
                    </a:lnTo>
                    <a:lnTo>
                      <a:pt x="16829" y="247"/>
                    </a:lnTo>
                    <a:lnTo>
                      <a:pt x="15882" y="1"/>
                    </a:lnTo>
                    <a:close/>
                  </a:path>
                </a:pathLst>
              </a:custGeom>
              <a:solidFill>
                <a:srgbClr val="AA8E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43" name="Google Shape;2043;p64"/>
              <p:cNvSpPr/>
              <p:nvPr/>
            </p:nvSpPr>
            <p:spPr>
              <a:xfrm>
                <a:off x="250450" y="1286775"/>
                <a:ext cx="113175" cy="41175"/>
              </a:xfrm>
              <a:custGeom>
                <a:avLst/>
                <a:gdLst/>
                <a:ahLst/>
                <a:cxnLst/>
                <a:rect l="l" t="t" r="r" b="b"/>
                <a:pathLst>
                  <a:path w="4527" h="1647" extrusionOk="0">
                    <a:moveTo>
                      <a:pt x="4527" y="1"/>
                    </a:moveTo>
                    <a:lnTo>
                      <a:pt x="3416" y="248"/>
                    </a:lnTo>
                    <a:lnTo>
                      <a:pt x="2346" y="371"/>
                    </a:lnTo>
                    <a:lnTo>
                      <a:pt x="1317" y="453"/>
                    </a:lnTo>
                    <a:lnTo>
                      <a:pt x="289" y="453"/>
                    </a:lnTo>
                    <a:lnTo>
                      <a:pt x="1" y="1646"/>
                    </a:lnTo>
                    <a:lnTo>
                      <a:pt x="1" y="1646"/>
                    </a:lnTo>
                    <a:lnTo>
                      <a:pt x="206" y="1564"/>
                    </a:lnTo>
                    <a:lnTo>
                      <a:pt x="4527" y="1"/>
                    </a:lnTo>
                    <a:close/>
                  </a:path>
                </a:pathLst>
              </a:custGeom>
              <a:solidFill>
                <a:srgbClr val="AA8E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44" name="Google Shape;2044;p64"/>
              <p:cNvSpPr/>
              <p:nvPr/>
            </p:nvSpPr>
            <p:spPr>
              <a:xfrm>
                <a:off x="380050" y="1474000"/>
                <a:ext cx="978250" cy="411450"/>
              </a:xfrm>
              <a:custGeom>
                <a:avLst/>
                <a:gdLst/>
                <a:ahLst/>
                <a:cxnLst/>
                <a:rect l="l" t="t" r="r" b="b"/>
                <a:pathLst>
                  <a:path w="39130" h="16458" extrusionOk="0">
                    <a:moveTo>
                      <a:pt x="39130" y="0"/>
                    </a:moveTo>
                    <a:lnTo>
                      <a:pt x="11645" y="10122"/>
                    </a:lnTo>
                    <a:lnTo>
                      <a:pt x="10369" y="10615"/>
                    </a:lnTo>
                    <a:lnTo>
                      <a:pt x="8971" y="11232"/>
                    </a:lnTo>
                    <a:lnTo>
                      <a:pt x="7530" y="11850"/>
                    </a:lnTo>
                    <a:lnTo>
                      <a:pt x="6049" y="12467"/>
                    </a:lnTo>
                    <a:lnTo>
                      <a:pt x="4527" y="13002"/>
                    </a:lnTo>
                    <a:lnTo>
                      <a:pt x="3745" y="13249"/>
                    </a:lnTo>
                    <a:lnTo>
                      <a:pt x="3005" y="13454"/>
                    </a:lnTo>
                    <a:lnTo>
                      <a:pt x="2223" y="13619"/>
                    </a:lnTo>
                    <a:lnTo>
                      <a:pt x="1482" y="13701"/>
                    </a:lnTo>
                    <a:lnTo>
                      <a:pt x="742" y="13783"/>
                    </a:lnTo>
                    <a:lnTo>
                      <a:pt x="1" y="13783"/>
                    </a:lnTo>
                    <a:lnTo>
                      <a:pt x="700" y="14483"/>
                    </a:lnTo>
                    <a:lnTo>
                      <a:pt x="1400" y="15182"/>
                    </a:lnTo>
                    <a:lnTo>
                      <a:pt x="2140" y="15841"/>
                    </a:lnTo>
                    <a:lnTo>
                      <a:pt x="2881" y="16458"/>
                    </a:lnTo>
                    <a:lnTo>
                      <a:pt x="3087" y="16211"/>
                    </a:lnTo>
                    <a:lnTo>
                      <a:pt x="3334" y="15882"/>
                    </a:lnTo>
                    <a:lnTo>
                      <a:pt x="3622" y="15676"/>
                    </a:lnTo>
                    <a:lnTo>
                      <a:pt x="3951" y="15470"/>
                    </a:lnTo>
                    <a:lnTo>
                      <a:pt x="4403" y="15306"/>
                    </a:lnTo>
                    <a:lnTo>
                      <a:pt x="4856" y="15141"/>
                    </a:lnTo>
                    <a:lnTo>
                      <a:pt x="6008" y="14853"/>
                    </a:lnTo>
                    <a:lnTo>
                      <a:pt x="7242" y="14565"/>
                    </a:lnTo>
                    <a:lnTo>
                      <a:pt x="9711" y="14071"/>
                    </a:lnTo>
                    <a:lnTo>
                      <a:pt x="10740" y="13866"/>
                    </a:lnTo>
                    <a:lnTo>
                      <a:pt x="11563" y="13619"/>
                    </a:lnTo>
                    <a:lnTo>
                      <a:pt x="13291" y="12961"/>
                    </a:lnTo>
                    <a:lnTo>
                      <a:pt x="14978" y="12261"/>
                    </a:lnTo>
                    <a:lnTo>
                      <a:pt x="16706" y="11479"/>
                    </a:lnTo>
                    <a:lnTo>
                      <a:pt x="18393" y="10698"/>
                    </a:lnTo>
                    <a:lnTo>
                      <a:pt x="21767" y="9093"/>
                    </a:lnTo>
                    <a:lnTo>
                      <a:pt x="25099" y="7447"/>
                    </a:lnTo>
                    <a:lnTo>
                      <a:pt x="28473" y="5884"/>
                    </a:lnTo>
                    <a:lnTo>
                      <a:pt x="30201" y="5102"/>
                    </a:lnTo>
                    <a:lnTo>
                      <a:pt x="31888" y="4402"/>
                    </a:lnTo>
                    <a:lnTo>
                      <a:pt x="33616" y="3744"/>
                    </a:lnTo>
                    <a:lnTo>
                      <a:pt x="35385" y="3086"/>
                    </a:lnTo>
                    <a:lnTo>
                      <a:pt x="37155" y="2551"/>
                    </a:lnTo>
                    <a:lnTo>
                      <a:pt x="38924" y="2057"/>
                    </a:lnTo>
                    <a:lnTo>
                      <a:pt x="39047" y="1029"/>
                    </a:lnTo>
                    <a:lnTo>
                      <a:pt x="39130" y="0"/>
                    </a:lnTo>
                    <a:close/>
                  </a:path>
                </a:pathLst>
              </a:custGeom>
              <a:solidFill>
                <a:srgbClr val="AA8E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45" name="Google Shape;2045;p64"/>
              <p:cNvSpPr/>
              <p:nvPr/>
            </p:nvSpPr>
            <p:spPr>
              <a:xfrm>
                <a:off x="283375" y="1247700"/>
                <a:ext cx="1057450" cy="500950"/>
              </a:xfrm>
              <a:custGeom>
                <a:avLst/>
                <a:gdLst/>
                <a:ahLst/>
                <a:cxnLst/>
                <a:rect l="l" t="t" r="r" b="b"/>
                <a:pathLst>
                  <a:path w="42298" h="20038" extrusionOk="0">
                    <a:moveTo>
                      <a:pt x="41598" y="0"/>
                    </a:moveTo>
                    <a:lnTo>
                      <a:pt x="39787" y="988"/>
                    </a:lnTo>
                    <a:lnTo>
                      <a:pt x="37936" y="1893"/>
                    </a:lnTo>
                    <a:lnTo>
                      <a:pt x="36084" y="2716"/>
                    </a:lnTo>
                    <a:lnTo>
                      <a:pt x="34150" y="3497"/>
                    </a:lnTo>
                    <a:lnTo>
                      <a:pt x="32217" y="4238"/>
                    </a:lnTo>
                    <a:lnTo>
                      <a:pt x="30283" y="4938"/>
                    </a:lnTo>
                    <a:lnTo>
                      <a:pt x="28308" y="5596"/>
                    </a:lnTo>
                    <a:lnTo>
                      <a:pt x="26333" y="6254"/>
                    </a:lnTo>
                    <a:lnTo>
                      <a:pt x="22342" y="7489"/>
                    </a:lnTo>
                    <a:lnTo>
                      <a:pt x="18351" y="8764"/>
                    </a:lnTo>
                    <a:lnTo>
                      <a:pt x="16376" y="9422"/>
                    </a:lnTo>
                    <a:lnTo>
                      <a:pt x="14401" y="10122"/>
                    </a:lnTo>
                    <a:lnTo>
                      <a:pt x="12467" y="10821"/>
                    </a:lnTo>
                    <a:lnTo>
                      <a:pt x="10533" y="11603"/>
                    </a:lnTo>
                    <a:lnTo>
                      <a:pt x="9176" y="12179"/>
                    </a:lnTo>
                    <a:lnTo>
                      <a:pt x="7859" y="12796"/>
                    </a:lnTo>
                    <a:lnTo>
                      <a:pt x="5226" y="14072"/>
                    </a:lnTo>
                    <a:lnTo>
                      <a:pt x="2634" y="15429"/>
                    </a:lnTo>
                    <a:lnTo>
                      <a:pt x="0" y="16746"/>
                    </a:lnTo>
                    <a:lnTo>
                      <a:pt x="412" y="17610"/>
                    </a:lnTo>
                    <a:lnTo>
                      <a:pt x="823" y="18433"/>
                    </a:lnTo>
                    <a:lnTo>
                      <a:pt x="1276" y="19256"/>
                    </a:lnTo>
                    <a:lnTo>
                      <a:pt x="1770" y="20038"/>
                    </a:lnTo>
                    <a:lnTo>
                      <a:pt x="2428" y="19667"/>
                    </a:lnTo>
                    <a:lnTo>
                      <a:pt x="3169" y="19297"/>
                    </a:lnTo>
                    <a:lnTo>
                      <a:pt x="4732" y="18639"/>
                    </a:lnTo>
                    <a:lnTo>
                      <a:pt x="6213" y="18063"/>
                    </a:lnTo>
                    <a:lnTo>
                      <a:pt x="7283" y="17569"/>
                    </a:lnTo>
                    <a:lnTo>
                      <a:pt x="11644" y="15594"/>
                    </a:lnTo>
                    <a:lnTo>
                      <a:pt x="16047" y="13619"/>
                    </a:lnTo>
                    <a:lnTo>
                      <a:pt x="24811" y="9751"/>
                    </a:lnTo>
                    <a:lnTo>
                      <a:pt x="42297" y="2140"/>
                    </a:lnTo>
                    <a:lnTo>
                      <a:pt x="42133" y="1687"/>
                    </a:lnTo>
                    <a:lnTo>
                      <a:pt x="41886" y="823"/>
                    </a:lnTo>
                    <a:lnTo>
                      <a:pt x="41598" y="0"/>
                    </a:lnTo>
                    <a:close/>
                  </a:path>
                </a:pathLst>
              </a:custGeom>
              <a:solidFill>
                <a:srgbClr val="AA8E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46" name="Google Shape;2046;p64"/>
              <p:cNvSpPr/>
              <p:nvPr/>
            </p:nvSpPr>
            <p:spPr>
              <a:xfrm>
                <a:off x="584750" y="1789775"/>
                <a:ext cx="655250" cy="216025"/>
              </a:xfrm>
              <a:custGeom>
                <a:avLst/>
                <a:gdLst/>
                <a:ahLst/>
                <a:cxnLst/>
                <a:rect l="l" t="t" r="r" b="b"/>
                <a:pathLst>
                  <a:path w="26210" h="8641" extrusionOk="0">
                    <a:moveTo>
                      <a:pt x="26210" y="0"/>
                    </a:moveTo>
                    <a:lnTo>
                      <a:pt x="25305" y="42"/>
                    </a:lnTo>
                    <a:lnTo>
                      <a:pt x="24358" y="124"/>
                    </a:lnTo>
                    <a:lnTo>
                      <a:pt x="23453" y="247"/>
                    </a:lnTo>
                    <a:lnTo>
                      <a:pt x="22507" y="412"/>
                    </a:lnTo>
                    <a:lnTo>
                      <a:pt x="20697" y="782"/>
                    </a:lnTo>
                    <a:lnTo>
                      <a:pt x="18886" y="1235"/>
                    </a:lnTo>
                    <a:lnTo>
                      <a:pt x="15636" y="2099"/>
                    </a:lnTo>
                    <a:lnTo>
                      <a:pt x="12385" y="3004"/>
                    </a:lnTo>
                    <a:lnTo>
                      <a:pt x="9176" y="3868"/>
                    </a:lnTo>
                    <a:lnTo>
                      <a:pt x="7530" y="4279"/>
                    </a:lnTo>
                    <a:lnTo>
                      <a:pt x="5884" y="4650"/>
                    </a:lnTo>
                    <a:lnTo>
                      <a:pt x="5062" y="4773"/>
                    </a:lnTo>
                    <a:lnTo>
                      <a:pt x="4198" y="4938"/>
                    </a:lnTo>
                    <a:lnTo>
                      <a:pt x="3333" y="5102"/>
                    </a:lnTo>
                    <a:lnTo>
                      <a:pt x="2511" y="5267"/>
                    </a:lnTo>
                    <a:lnTo>
                      <a:pt x="2099" y="5390"/>
                    </a:lnTo>
                    <a:lnTo>
                      <a:pt x="1729" y="5555"/>
                    </a:lnTo>
                    <a:lnTo>
                      <a:pt x="1359" y="5678"/>
                    </a:lnTo>
                    <a:lnTo>
                      <a:pt x="1029" y="5884"/>
                    </a:lnTo>
                    <a:lnTo>
                      <a:pt x="741" y="6090"/>
                    </a:lnTo>
                    <a:lnTo>
                      <a:pt x="453" y="6337"/>
                    </a:lnTo>
                    <a:lnTo>
                      <a:pt x="206" y="6625"/>
                    </a:lnTo>
                    <a:lnTo>
                      <a:pt x="1" y="6954"/>
                    </a:lnTo>
                    <a:lnTo>
                      <a:pt x="865" y="7283"/>
                    </a:lnTo>
                    <a:lnTo>
                      <a:pt x="1729" y="7571"/>
                    </a:lnTo>
                    <a:lnTo>
                      <a:pt x="2634" y="7818"/>
                    </a:lnTo>
                    <a:lnTo>
                      <a:pt x="3498" y="8065"/>
                    </a:lnTo>
                    <a:lnTo>
                      <a:pt x="4403" y="8270"/>
                    </a:lnTo>
                    <a:lnTo>
                      <a:pt x="5350" y="8394"/>
                    </a:lnTo>
                    <a:lnTo>
                      <a:pt x="6255" y="8517"/>
                    </a:lnTo>
                    <a:lnTo>
                      <a:pt x="7201" y="8600"/>
                    </a:lnTo>
                    <a:lnTo>
                      <a:pt x="8147" y="8641"/>
                    </a:lnTo>
                    <a:lnTo>
                      <a:pt x="9094" y="8641"/>
                    </a:lnTo>
                    <a:lnTo>
                      <a:pt x="10040" y="8600"/>
                    </a:lnTo>
                    <a:lnTo>
                      <a:pt x="10986" y="8517"/>
                    </a:lnTo>
                    <a:lnTo>
                      <a:pt x="11933" y="8394"/>
                    </a:lnTo>
                    <a:lnTo>
                      <a:pt x="12879" y="8229"/>
                    </a:lnTo>
                    <a:lnTo>
                      <a:pt x="13825" y="8024"/>
                    </a:lnTo>
                    <a:lnTo>
                      <a:pt x="14772" y="7736"/>
                    </a:lnTo>
                    <a:lnTo>
                      <a:pt x="15677" y="7489"/>
                    </a:lnTo>
                    <a:lnTo>
                      <a:pt x="16500" y="7160"/>
                    </a:lnTo>
                    <a:lnTo>
                      <a:pt x="17364" y="6830"/>
                    </a:lnTo>
                    <a:lnTo>
                      <a:pt x="18187" y="6460"/>
                    </a:lnTo>
                    <a:lnTo>
                      <a:pt x="18968" y="6090"/>
                    </a:lnTo>
                    <a:lnTo>
                      <a:pt x="19750" y="5637"/>
                    </a:lnTo>
                    <a:lnTo>
                      <a:pt x="20491" y="5185"/>
                    </a:lnTo>
                    <a:lnTo>
                      <a:pt x="21231" y="4732"/>
                    </a:lnTo>
                    <a:lnTo>
                      <a:pt x="21931" y="4197"/>
                    </a:lnTo>
                    <a:lnTo>
                      <a:pt x="22630" y="3703"/>
                    </a:lnTo>
                    <a:lnTo>
                      <a:pt x="23289" y="3127"/>
                    </a:lnTo>
                    <a:lnTo>
                      <a:pt x="23906" y="2551"/>
                    </a:lnTo>
                    <a:lnTo>
                      <a:pt x="24523" y="1934"/>
                    </a:lnTo>
                    <a:lnTo>
                      <a:pt x="25140" y="1317"/>
                    </a:lnTo>
                    <a:lnTo>
                      <a:pt x="25675" y="700"/>
                    </a:lnTo>
                    <a:lnTo>
                      <a:pt x="26210" y="0"/>
                    </a:lnTo>
                    <a:close/>
                  </a:path>
                </a:pathLst>
              </a:custGeom>
              <a:solidFill>
                <a:srgbClr val="C7A4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47" name="Google Shape;2047;p64"/>
              <p:cNvSpPr/>
              <p:nvPr/>
            </p:nvSpPr>
            <p:spPr>
              <a:xfrm>
                <a:off x="327600" y="1301175"/>
                <a:ext cx="1031725" cy="517425"/>
              </a:xfrm>
              <a:custGeom>
                <a:avLst/>
                <a:gdLst/>
                <a:ahLst/>
                <a:cxnLst/>
                <a:rect l="l" t="t" r="r" b="b"/>
                <a:pathLst>
                  <a:path w="41269" h="20697" extrusionOk="0">
                    <a:moveTo>
                      <a:pt x="40528" y="1"/>
                    </a:moveTo>
                    <a:lnTo>
                      <a:pt x="23042" y="7612"/>
                    </a:lnTo>
                    <a:lnTo>
                      <a:pt x="14278" y="11480"/>
                    </a:lnTo>
                    <a:lnTo>
                      <a:pt x="9875" y="13455"/>
                    </a:lnTo>
                    <a:lnTo>
                      <a:pt x="5514" y="15430"/>
                    </a:lnTo>
                    <a:lnTo>
                      <a:pt x="4444" y="15924"/>
                    </a:lnTo>
                    <a:lnTo>
                      <a:pt x="2963" y="16500"/>
                    </a:lnTo>
                    <a:lnTo>
                      <a:pt x="1400" y="17158"/>
                    </a:lnTo>
                    <a:lnTo>
                      <a:pt x="659" y="17528"/>
                    </a:lnTo>
                    <a:lnTo>
                      <a:pt x="1" y="17899"/>
                    </a:lnTo>
                    <a:lnTo>
                      <a:pt x="494" y="18639"/>
                    </a:lnTo>
                    <a:lnTo>
                      <a:pt x="988" y="19339"/>
                    </a:lnTo>
                    <a:lnTo>
                      <a:pt x="1523" y="19997"/>
                    </a:lnTo>
                    <a:lnTo>
                      <a:pt x="2099" y="20696"/>
                    </a:lnTo>
                    <a:lnTo>
                      <a:pt x="2840" y="20696"/>
                    </a:lnTo>
                    <a:lnTo>
                      <a:pt x="3580" y="20614"/>
                    </a:lnTo>
                    <a:lnTo>
                      <a:pt x="4321" y="20532"/>
                    </a:lnTo>
                    <a:lnTo>
                      <a:pt x="5103" y="20367"/>
                    </a:lnTo>
                    <a:lnTo>
                      <a:pt x="5843" y="20162"/>
                    </a:lnTo>
                    <a:lnTo>
                      <a:pt x="6625" y="19915"/>
                    </a:lnTo>
                    <a:lnTo>
                      <a:pt x="8147" y="19380"/>
                    </a:lnTo>
                    <a:lnTo>
                      <a:pt x="9628" y="18763"/>
                    </a:lnTo>
                    <a:lnTo>
                      <a:pt x="11069" y="18145"/>
                    </a:lnTo>
                    <a:lnTo>
                      <a:pt x="12467" y="17528"/>
                    </a:lnTo>
                    <a:lnTo>
                      <a:pt x="13743" y="17035"/>
                    </a:lnTo>
                    <a:lnTo>
                      <a:pt x="41228" y="6913"/>
                    </a:lnTo>
                    <a:lnTo>
                      <a:pt x="41269" y="6049"/>
                    </a:lnTo>
                    <a:lnTo>
                      <a:pt x="41269" y="5226"/>
                    </a:lnTo>
                    <a:lnTo>
                      <a:pt x="41228" y="4362"/>
                    </a:lnTo>
                    <a:lnTo>
                      <a:pt x="41145" y="3498"/>
                    </a:lnTo>
                    <a:lnTo>
                      <a:pt x="41063" y="2593"/>
                    </a:lnTo>
                    <a:lnTo>
                      <a:pt x="40898" y="1729"/>
                    </a:lnTo>
                    <a:lnTo>
                      <a:pt x="40734" y="865"/>
                    </a:lnTo>
                    <a:lnTo>
                      <a:pt x="40528" y="1"/>
                    </a:lnTo>
                    <a:close/>
                  </a:path>
                </a:pathLst>
              </a:custGeom>
              <a:solidFill>
                <a:srgbClr val="C7A4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48" name="Google Shape;2048;p64"/>
              <p:cNvSpPr/>
              <p:nvPr/>
            </p:nvSpPr>
            <p:spPr>
              <a:xfrm>
                <a:off x="238125" y="965850"/>
                <a:ext cx="1006000" cy="547250"/>
              </a:xfrm>
              <a:custGeom>
                <a:avLst/>
                <a:gdLst/>
                <a:ahLst/>
                <a:cxnLst/>
                <a:rect l="l" t="t" r="r" b="b"/>
                <a:pathLst>
                  <a:path w="40240" h="21890" extrusionOk="0">
                    <a:moveTo>
                      <a:pt x="34027" y="1"/>
                    </a:moveTo>
                    <a:lnTo>
                      <a:pt x="30365" y="1852"/>
                    </a:lnTo>
                    <a:lnTo>
                      <a:pt x="26621" y="3662"/>
                    </a:lnTo>
                    <a:lnTo>
                      <a:pt x="25551" y="4280"/>
                    </a:lnTo>
                    <a:lnTo>
                      <a:pt x="24481" y="4856"/>
                    </a:lnTo>
                    <a:lnTo>
                      <a:pt x="23370" y="5391"/>
                    </a:lnTo>
                    <a:lnTo>
                      <a:pt x="22218" y="5925"/>
                    </a:lnTo>
                    <a:lnTo>
                      <a:pt x="19914" y="6872"/>
                    </a:lnTo>
                    <a:lnTo>
                      <a:pt x="17651" y="7777"/>
                    </a:lnTo>
                    <a:lnTo>
                      <a:pt x="16293" y="8353"/>
                    </a:lnTo>
                    <a:lnTo>
                      <a:pt x="14853" y="8970"/>
                    </a:lnTo>
                    <a:lnTo>
                      <a:pt x="11726" y="10410"/>
                    </a:lnTo>
                    <a:lnTo>
                      <a:pt x="10080" y="11110"/>
                    </a:lnTo>
                    <a:lnTo>
                      <a:pt x="8394" y="11768"/>
                    </a:lnTo>
                    <a:lnTo>
                      <a:pt x="6707" y="12385"/>
                    </a:lnTo>
                    <a:lnTo>
                      <a:pt x="5843" y="12632"/>
                    </a:lnTo>
                    <a:lnTo>
                      <a:pt x="5020" y="12838"/>
                    </a:lnTo>
                    <a:lnTo>
                      <a:pt x="699" y="14401"/>
                    </a:lnTo>
                    <a:lnTo>
                      <a:pt x="494" y="14483"/>
                    </a:lnTo>
                    <a:lnTo>
                      <a:pt x="329" y="15389"/>
                    </a:lnTo>
                    <a:lnTo>
                      <a:pt x="165" y="16294"/>
                    </a:lnTo>
                    <a:lnTo>
                      <a:pt x="82" y="17199"/>
                    </a:lnTo>
                    <a:lnTo>
                      <a:pt x="41" y="18145"/>
                    </a:lnTo>
                    <a:lnTo>
                      <a:pt x="0" y="19051"/>
                    </a:lnTo>
                    <a:lnTo>
                      <a:pt x="0" y="19997"/>
                    </a:lnTo>
                    <a:lnTo>
                      <a:pt x="82" y="20943"/>
                    </a:lnTo>
                    <a:lnTo>
                      <a:pt x="165" y="21890"/>
                    </a:lnTo>
                    <a:lnTo>
                      <a:pt x="4896" y="19627"/>
                    </a:lnTo>
                    <a:lnTo>
                      <a:pt x="9669" y="17487"/>
                    </a:lnTo>
                    <a:lnTo>
                      <a:pt x="14483" y="15389"/>
                    </a:lnTo>
                    <a:lnTo>
                      <a:pt x="19297" y="13373"/>
                    </a:lnTo>
                    <a:lnTo>
                      <a:pt x="24193" y="11439"/>
                    </a:lnTo>
                    <a:lnTo>
                      <a:pt x="29048" y="9546"/>
                    </a:lnTo>
                    <a:lnTo>
                      <a:pt x="33986" y="7736"/>
                    </a:lnTo>
                    <a:lnTo>
                      <a:pt x="38923" y="5967"/>
                    </a:lnTo>
                    <a:lnTo>
                      <a:pt x="40240" y="5555"/>
                    </a:lnTo>
                    <a:lnTo>
                      <a:pt x="39581" y="4732"/>
                    </a:lnTo>
                    <a:lnTo>
                      <a:pt x="38882" y="3950"/>
                    </a:lnTo>
                    <a:lnTo>
                      <a:pt x="38141" y="3169"/>
                    </a:lnTo>
                    <a:lnTo>
                      <a:pt x="37401" y="2469"/>
                    </a:lnTo>
                    <a:lnTo>
                      <a:pt x="36578" y="1770"/>
                    </a:lnTo>
                    <a:lnTo>
                      <a:pt x="35755" y="1153"/>
                    </a:lnTo>
                    <a:lnTo>
                      <a:pt x="34932" y="535"/>
                    </a:lnTo>
                    <a:lnTo>
                      <a:pt x="34027" y="1"/>
                    </a:lnTo>
                    <a:close/>
                  </a:path>
                </a:pathLst>
              </a:custGeom>
              <a:solidFill>
                <a:srgbClr val="C7A4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49" name="Google Shape;2049;p64"/>
              <p:cNvSpPr/>
              <p:nvPr/>
            </p:nvSpPr>
            <p:spPr>
              <a:xfrm>
                <a:off x="315250" y="884600"/>
                <a:ext cx="622350" cy="277750"/>
              </a:xfrm>
              <a:custGeom>
                <a:avLst/>
                <a:gdLst/>
                <a:ahLst/>
                <a:cxnLst/>
                <a:rect l="l" t="t" r="r" b="b"/>
                <a:pathLst>
                  <a:path w="24894" h="11110" extrusionOk="0">
                    <a:moveTo>
                      <a:pt x="18351" y="0"/>
                    </a:moveTo>
                    <a:lnTo>
                      <a:pt x="17611" y="82"/>
                    </a:lnTo>
                    <a:lnTo>
                      <a:pt x="16870" y="124"/>
                    </a:lnTo>
                    <a:lnTo>
                      <a:pt x="16088" y="247"/>
                    </a:lnTo>
                    <a:lnTo>
                      <a:pt x="15348" y="370"/>
                    </a:lnTo>
                    <a:lnTo>
                      <a:pt x="14607" y="494"/>
                    </a:lnTo>
                    <a:lnTo>
                      <a:pt x="13867" y="658"/>
                    </a:lnTo>
                    <a:lnTo>
                      <a:pt x="13126" y="864"/>
                    </a:lnTo>
                    <a:lnTo>
                      <a:pt x="12056" y="1234"/>
                    </a:lnTo>
                    <a:lnTo>
                      <a:pt x="11028" y="1605"/>
                    </a:lnTo>
                    <a:lnTo>
                      <a:pt x="9999" y="2016"/>
                    </a:lnTo>
                    <a:lnTo>
                      <a:pt x="9012" y="2510"/>
                    </a:lnTo>
                    <a:lnTo>
                      <a:pt x="8065" y="3004"/>
                    </a:lnTo>
                    <a:lnTo>
                      <a:pt x="7160" y="3580"/>
                    </a:lnTo>
                    <a:lnTo>
                      <a:pt x="6296" y="4197"/>
                    </a:lnTo>
                    <a:lnTo>
                      <a:pt x="5432" y="4814"/>
                    </a:lnTo>
                    <a:lnTo>
                      <a:pt x="4650" y="5472"/>
                    </a:lnTo>
                    <a:lnTo>
                      <a:pt x="3868" y="6213"/>
                    </a:lnTo>
                    <a:lnTo>
                      <a:pt x="3128" y="6954"/>
                    </a:lnTo>
                    <a:lnTo>
                      <a:pt x="2428" y="7735"/>
                    </a:lnTo>
                    <a:lnTo>
                      <a:pt x="1729" y="8517"/>
                    </a:lnTo>
                    <a:lnTo>
                      <a:pt x="1112" y="9340"/>
                    </a:lnTo>
                    <a:lnTo>
                      <a:pt x="536" y="10204"/>
                    </a:lnTo>
                    <a:lnTo>
                      <a:pt x="1" y="11109"/>
                    </a:lnTo>
                    <a:lnTo>
                      <a:pt x="1852" y="10410"/>
                    </a:lnTo>
                    <a:lnTo>
                      <a:pt x="3539" y="9793"/>
                    </a:lnTo>
                    <a:lnTo>
                      <a:pt x="5720" y="9052"/>
                    </a:lnTo>
                    <a:lnTo>
                      <a:pt x="9012" y="7818"/>
                    </a:lnTo>
                    <a:lnTo>
                      <a:pt x="10328" y="6995"/>
                    </a:lnTo>
                    <a:lnTo>
                      <a:pt x="11686" y="6213"/>
                    </a:lnTo>
                    <a:lnTo>
                      <a:pt x="13044" y="5514"/>
                    </a:lnTo>
                    <a:lnTo>
                      <a:pt x="13702" y="5184"/>
                    </a:lnTo>
                    <a:lnTo>
                      <a:pt x="14402" y="4896"/>
                    </a:lnTo>
                    <a:lnTo>
                      <a:pt x="15677" y="4361"/>
                    </a:lnTo>
                    <a:lnTo>
                      <a:pt x="16994" y="3909"/>
                    </a:lnTo>
                    <a:lnTo>
                      <a:pt x="19586" y="3004"/>
                    </a:lnTo>
                    <a:lnTo>
                      <a:pt x="20944" y="2469"/>
                    </a:lnTo>
                    <a:lnTo>
                      <a:pt x="22260" y="1893"/>
                    </a:lnTo>
                    <a:lnTo>
                      <a:pt x="23577" y="1317"/>
                    </a:lnTo>
                    <a:lnTo>
                      <a:pt x="24893" y="700"/>
                    </a:lnTo>
                    <a:lnTo>
                      <a:pt x="23453" y="370"/>
                    </a:lnTo>
                    <a:lnTo>
                      <a:pt x="22013" y="165"/>
                    </a:lnTo>
                    <a:lnTo>
                      <a:pt x="20573" y="41"/>
                    </a:lnTo>
                    <a:lnTo>
                      <a:pt x="19092" y="0"/>
                    </a:lnTo>
                    <a:close/>
                  </a:path>
                </a:pathLst>
              </a:custGeom>
              <a:solidFill>
                <a:srgbClr val="C7A4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50" name="Google Shape;2050;p64"/>
              <p:cNvSpPr/>
              <p:nvPr/>
            </p:nvSpPr>
            <p:spPr>
              <a:xfrm>
                <a:off x="452075" y="1525425"/>
                <a:ext cx="901075" cy="380600"/>
              </a:xfrm>
              <a:custGeom>
                <a:avLst/>
                <a:gdLst/>
                <a:ahLst/>
                <a:cxnLst/>
                <a:rect l="l" t="t" r="r" b="b"/>
                <a:pathLst>
                  <a:path w="36043" h="15224" extrusionOk="0">
                    <a:moveTo>
                      <a:pt x="36043" y="0"/>
                    </a:moveTo>
                    <a:lnTo>
                      <a:pt x="34274" y="494"/>
                    </a:lnTo>
                    <a:lnTo>
                      <a:pt x="32504" y="1029"/>
                    </a:lnTo>
                    <a:lnTo>
                      <a:pt x="30735" y="1687"/>
                    </a:lnTo>
                    <a:lnTo>
                      <a:pt x="29007" y="2345"/>
                    </a:lnTo>
                    <a:lnTo>
                      <a:pt x="27320" y="3045"/>
                    </a:lnTo>
                    <a:lnTo>
                      <a:pt x="25592" y="3827"/>
                    </a:lnTo>
                    <a:lnTo>
                      <a:pt x="22218" y="5390"/>
                    </a:lnTo>
                    <a:lnTo>
                      <a:pt x="18886" y="7036"/>
                    </a:lnTo>
                    <a:lnTo>
                      <a:pt x="15512" y="8641"/>
                    </a:lnTo>
                    <a:lnTo>
                      <a:pt x="13825" y="9422"/>
                    </a:lnTo>
                    <a:lnTo>
                      <a:pt x="12097" y="10204"/>
                    </a:lnTo>
                    <a:lnTo>
                      <a:pt x="10410" y="10904"/>
                    </a:lnTo>
                    <a:lnTo>
                      <a:pt x="8682" y="11562"/>
                    </a:lnTo>
                    <a:lnTo>
                      <a:pt x="7859" y="11809"/>
                    </a:lnTo>
                    <a:lnTo>
                      <a:pt x="6830" y="12014"/>
                    </a:lnTo>
                    <a:lnTo>
                      <a:pt x="4361" y="12508"/>
                    </a:lnTo>
                    <a:lnTo>
                      <a:pt x="3127" y="12796"/>
                    </a:lnTo>
                    <a:lnTo>
                      <a:pt x="1975" y="13084"/>
                    </a:lnTo>
                    <a:lnTo>
                      <a:pt x="1522" y="13249"/>
                    </a:lnTo>
                    <a:lnTo>
                      <a:pt x="1070" y="13413"/>
                    </a:lnTo>
                    <a:lnTo>
                      <a:pt x="741" y="13619"/>
                    </a:lnTo>
                    <a:lnTo>
                      <a:pt x="453" y="13825"/>
                    </a:lnTo>
                    <a:lnTo>
                      <a:pt x="206" y="14154"/>
                    </a:lnTo>
                    <a:lnTo>
                      <a:pt x="0" y="14401"/>
                    </a:lnTo>
                    <a:lnTo>
                      <a:pt x="1111" y="15224"/>
                    </a:lnTo>
                    <a:lnTo>
                      <a:pt x="1564" y="15183"/>
                    </a:lnTo>
                    <a:lnTo>
                      <a:pt x="2057" y="15141"/>
                    </a:lnTo>
                    <a:lnTo>
                      <a:pt x="3086" y="15018"/>
                    </a:lnTo>
                    <a:lnTo>
                      <a:pt x="3991" y="14812"/>
                    </a:lnTo>
                    <a:lnTo>
                      <a:pt x="4608" y="14648"/>
                    </a:lnTo>
                    <a:lnTo>
                      <a:pt x="6830" y="14072"/>
                    </a:lnTo>
                    <a:lnTo>
                      <a:pt x="9052" y="13455"/>
                    </a:lnTo>
                    <a:lnTo>
                      <a:pt x="11233" y="12796"/>
                    </a:lnTo>
                    <a:lnTo>
                      <a:pt x="13454" y="12097"/>
                    </a:lnTo>
                    <a:lnTo>
                      <a:pt x="15594" y="11315"/>
                    </a:lnTo>
                    <a:lnTo>
                      <a:pt x="17775" y="10533"/>
                    </a:lnTo>
                    <a:lnTo>
                      <a:pt x="19914" y="9669"/>
                    </a:lnTo>
                    <a:lnTo>
                      <a:pt x="22013" y="8805"/>
                    </a:lnTo>
                    <a:lnTo>
                      <a:pt x="24399" y="7777"/>
                    </a:lnTo>
                    <a:lnTo>
                      <a:pt x="26744" y="6666"/>
                    </a:lnTo>
                    <a:lnTo>
                      <a:pt x="29048" y="5514"/>
                    </a:lnTo>
                    <a:lnTo>
                      <a:pt x="31311" y="4320"/>
                    </a:lnTo>
                    <a:lnTo>
                      <a:pt x="31805" y="4074"/>
                    </a:lnTo>
                    <a:lnTo>
                      <a:pt x="32299" y="3744"/>
                    </a:lnTo>
                    <a:lnTo>
                      <a:pt x="33410" y="2963"/>
                    </a:lnTo>
                    <a:lnTo>
                      <a:pt x="34603" y="2140"/>
                    </a:lnTo>
                    <a:lnTo>
                      <a:pt x="35837" y="1276"/>
                    </a:lnTo>
                    <a:lnTo>
                      <a:pt x="36043" y="0"/>
                    </a:lnTo>
                    <a:close/>
                  </a:path>
                </a:pathLst>
              </a:custGeom>
              <a:solidFill>
                <a:srgbClr val="E7BC7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51" name="Google Shape;2051;p64"/>
              <p:cNvSpPr/>
              <p:nvPr/>
            </p:nvSpPr>
            <p:spPr>
              <a:xfrm>
                <a:off x="242225" y="1104725"/>
                <a:ext cx="1081100" cy="561650"/>
              </a:xfrm>
              <a:custGeom>
                <a:avLst/>
                <a:gdLst/>
                <a:ahLst/>
                <a:cxnLst/>
                <a:rect l="l" t="t" r="r" b="b"/>
                <a:pathLst>
                  <a:path w="43244" h="22466" extrusionOk="0">
                    <a:moveTo>
                      <a:pt x="40076" y="0"/>
                    </a:moveTo>
                    <a:lnTo>
                      <a:pt x="38759" y="412"/>
                    </a:lnTo>
                    <a:lnTo>
                      <a:pt x="33822" y="2181"/>
                    </a:lnTo>
                    <a:lnTo>
                      <a:pt x="28884" y="3991"/>
                    </a:lnTo>
                    <a:lnTo>
                      <a:pt x="24029" y="5884"/>
                    </a:lnTo>
                    <a:lnTo>
                      <a:pt x="19133" y="7818"/>
                    </a:lnTo>
                    <a:lnTo>
                      <a:pt x="14319" y="9834"/>
                    </a:lnTo>
                    <a:lnTo>
                      <a:pt x="9505" y="11932"/>
                    </a:lnTo>
                    <a:lnTo>
                      <a:pt x="4732" y="14072"/>
                    </a:lnTo>
                    <a:lnTo>
                      <a:pt x="1" y="16335"/>
                    </a:lnTo>
                    <a:lnTo>
                      <a:pt x="165" y="17404"/>
                    </a:lnTo>
                    <a:lnTo>
                      <a:pt x="412" y="18639"/>
                    </a:lnTo>
                    <a:lnTo>
                      <a:pt x="741" y="19832"/>
                    </a:lnTo>
                    <a:lnTo>
                      <a:pt x="1153" y="21190"/>
                    </a:lnTo>
                    <a:lnTo>
                      <a:pt x="1646" y="22465"/>
                    </a:lnTo>
                    <a:lnTo>
                      <a:pt x="4280" y="21148"/>
                    </a:lnTo>
                    <a:lnTo>
                      <a:pt x="6872" y="19791"/>
                    </a:lnTo>
                    <a:lnTo>
                      <a:pt x="9505" y="18515"/>
                    </a:lnTo>
                    <a:lnTo>
                      <a:pt x="10822" y="17898"/>
                    </a:lnTo>
                    <a:lnTo>
                      <a:pt x="12179" y="17322"/>
                    </a:lnTo>
                    <a:lnTo>
                      <a:pt x="14113" y="16540"/>
                    </a:lnTo>
                    <a:lnTo>
                      <a:pt x="16047" y="15841"/>
                    </a:lnTo>
                    <a:lnTo>
                      <a:pt x="18022" y="15141"/>
                    </a:lnTo>
                    <a:lnTo>
                      <a:pt x="19997" y="14483"/>
                    </a:lnTo>
                    <a:lnTo>
                      <a:pt x="23988" y="13208"/>
                    </a:lnTo>
                    <a:lnTo>
                      <a:pt x="27979" y="11973"/>
                    </a:lnTo>
                    <a:lnTo>
                      <a:pt x="29954" y="11315"/>
                    </a:lnTo>
                    <a:lnTo>
                      <a:pt x="31929" y="10657"/>
                    </a:lnTo>
                    <a:lnTo>
                      <a:pt x="33863" y="9957"/>
                    </a:lnTo>
                    <a:lnTo>
                      <a:pt x="35796" y="9216"/>
                    </a:lnTo>
                    <a:lnTo>
                      <a:pt x="37730" y="8435"/>
                    </a:lnTo>
                    <a:lnTo>
                      <a:pt x="39582" y="7612"/>
                    </a:lnTo>
                    <a:lnTo>
                      <a:pt x="41433" y="6707"/>
                    </a:lnTo>
                    <a:lnTo>
                      <a:pt x="43244" y="5719"/>
                    </a:lnTo>
                    <a:lnTo>
                      <a:pt x="42915" y="4937"/>
                    </a:lnTo>
                    <a:lnTo>
                      <a:pt x="42585" y="4115"/>
                    </a:lnTo>
                    <a:lnTo>
                      <a:pt x="42215" y="3374"/>
                    </a:lnTo>
                    <a:lnTo>
                      <a:pt x="41804" y="2633"/>
                    </a:lnTo>
                    <a:lnTo>
                      <a:pt x="41392" y="1934"/>
                    </a:lnTo>
                    <a:lnTo>
                      <a:pt x="40981" y="1276"/>
                    </a:lnTo>
                    <a:lnTo>
                      <a:pt x="40528" y="617"/>
                    </a:lnTo>
                    <a:lnTo>
                      <a:pt x="40076" y="0"/>
                    </a:lnTo>
                    <a:close/>
                  </a:path>
                </a:pathLst>
              </a:custGeom>
              <a:solidFill>
                <a:srgbClr val="E7BC7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52" name="Google Shape;2052;p64"/>
              <p:cNvSpPr/>
              <p:nvPr/>
            </p:nvSpPr>
            <p:spPr>
              <a:xfrm>
                <a:off x="257650" y="916475"/>
                <a:ext cx="790000" cy="381650"/>
              </a:xfrm>
              <a:custGeom>
                <a:avLst/>
                <a:gdLst/>
                <a:ahLst/>
                <a:cxnLst/>
                <a:rect l="l" t="t" r="r" b="b"/>
                <a:pathLst>
                  <a:path w="31600" h="15266" extrusionOk="0">
                    <a:moveTo>
                      <a:pt x="29131" y="1"/>
                    </a:moveTo>
                    <a:lnTo>
                      <a:pt x="28473" y="165"/>
                    </a:lnTo>
                    <a:lnTo>
                      <a:pt x="27856" y="371"/>
                    </a:lnTo>
                    <a:lnTo>
                      <a:pt x="26621" y="824"/>
                    </a:lnTo>
                    <a:lnTo>
                      <a:pt x="11316" y="6543"/>
                    </a:lnTo>
                    <a:lnTo>
                      <a:pt x="8024" y="7777"/>
                    </a:lnTo>
                    <a:lnTo>
                      <a:pt x="5843" y="8518"/>
                    </a:lnTo>
                    <a:lnTo>
                      <a:pt x="4156" y="9135"/>
                    </a:lnTo>
                    <a:lnTo>
                      <a:pt x="2305" y="9834"/>
                    </a:lnTo>
                    <a:lnTo>
                      <a:pt x="1647" y="10986"/>
                    </a:lnTo>
                    <a:lnTo>
                      <a:pt x="1071" y="12179"/>
                    </a:lnTo>
                    <a:lnTo>
                      <a:pt x="782" y="12920"/>
                    </a:lnTo>
                    <a:lnTo>
                      <a:pt x="494" y="13702"/>
                    </a:lnTo>
                    <a:lnTo>
                      <a:pt x="248" y="14484"/>
                    </a:lnTo>
                    <a:lnTo>
                      <a:pt x="1" y="15265"/>
                    </a:lnTo>
                    <a:lnTo>
                      <a:pt x="1029" y="15265"/>
                    </a:lnTo>
                    <a:lnTo>
                      <a:pt x="2058" y="15183"/>
                    </a:lnTo>
                    <a:lnTo>
                      <a:pt x="3128" y="15060"/>
                    </a:lnTo>
                    <a:lnTo>
                      <a:pt x="4239" y="14813"/>
                    </a:lnTo>
                    <a:lnTo>
                      <a:pt x="5062" y="14607"/>
                    </a:lnTo>
                    <a:lnTo>
                      <a:pt x="5926" y="14360"/>
                    </a:lnTo>
                    <a:lnTo>
                      <a:pt x="7613" y="13743"/>
                    </a:lnTo>
                    <a:lnTo>
                      <a:pt x="9299" y="13085"/>
                    </a:lnTo>
                    <a:lnTo>
                      <a:pt x="10945" y="12385"/>
                    </a:lnTo>
                    <a:lnTo>
                      <a:pt x="14072" y="10945"/>
                    </a:lnTo>
                    <a:lnTo>
                      <a:pt x="15512" y="10328"/>
                    </a:lnTo>
                    <a:lnTo>
                      <a:pt x="16870" y="9752"/>
                    </a:lnTo>
                    <a:lnTo>
                      <a:pt x="19133" y="8847"/>
                    </a:lnTo>
                    <a:lnTo>
                      <a:pt x="21437" y="7900"/>
                    </a:lnTo>
                    <a:lnTo>
                      <a:pt x="22589" y="7366"/>
                    </a:lnTo>
                    <a:lnTo>
                      <a:pt x="23700" y="6831"/>
                    </a:lnTo>
                    <a:lnTo>
                      <a:pt x="24770" y="6255"/>
                    </a:lnTo>
                    <a:lnTo>
                      <a:pt x="25840" y="5637"/>
                    </a:lnTo>
                    <a:lnTo>
                      <a:pt x="26663" y="5144"/>
                    </a:lnTo>
                    <a:lnTo>
                      <a:pt x="27444" y="4650"/>
                    </a:lnTo>
                    <a:lnTo>
                      <a:pt x="28185" y="4115"/>
                    </a:lnTo>
                    <a:lnTo>
                      <a:pt x="28925" y="3539"/>
                    </a:lnTo>
                    <a:lnTo>
                      <a:pt x="29625" y="2963"/>
                    </a:lnTo>
                    <a:lnTo>
                      <a:pt x="30324" y="2346"/>
                    </a:lnTo>
                    <a:lnTo>
                      <a:pt x="30983" y="1729"/>
                    </a:lnTo>
                    <a:lnTo>
                      <a:pt x="31600" y="1070"/>
                    </a:lnTo>
                    <a:lnTo>
                      <a:pt x="30366" y="494"/>
                    </a:lnTo>
                    <a:lnTo>
                      <a:pt x="29131" y="1"/>
                    </a:lnTo>
                    <a:close/>
                  </a:path>
                </a:pathLst>
              </a:custGeom>
              <a:solidFill>
                <a:srgbClr val="E7BC7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053" name="Google Shape;2053;p64"/>
            <p:cNvSpPr/>
            <p:nvPr/>
          </p:nvSpPr>
          <p:spPr>
            <a:xfrm>
              <a:off x="3892080" y="1333992"/>
              <a:ext cx="4491693" cy="2415345"/>
            </a:xfrm>
            <a:custGeom>
              <a:avLst/>
              <a:gdLst/>
              <a:ahLst/>
              <a:cxnLst/>
              <a:rect l="l" t="t" r="r" b="b"/>
              <a:pathLst>
                <a:path w="99242" h="53366" extrusionOk="0">
                  <a:moveTo>
                    <a:pt x="92000" y="1"/>
                  </a:moveTo>
                  <a:lnTo>
                    <a:pt x="90807" y="42"/>
                  </a:lnTo>
                  <a:lnTo>
                    <a:pt x="89532" y="124"/>
                  </a:lnTo>
                  <a:lnTo>
                    <a:pt x="88174" y="248"/>
                  </a:lnTo>
                  <a:lnTo>
                    <a:pt x="86734" y="453"/>
                  </a:lnTo>
                  <a:lnTo>
                    <a:pt x="85212" y="700"/>
                  </a:lnTo>
                  <a:lnTo>
                    <a:pt x="83648" y="988"/>
                  </a:lnTo>
                  <a:lnTo>
                    <a:pt x="82002" y="1318"/>
                  </a:lnTo>
                  <a:lnTo>
                    <a:pt x="80274" y="1729"/>
                  </a:lnTo>
                  <a:lnTo>
                    <a:pt x="78505" y="2140"/>
                  </a:lnTo>
                  <a:lnTo>
                    <a:pt x="76695" y="2634"/>
                  </a:lnTo>
                  <a:lnTo>
                    <a:pt x="74802" y="3169"/>
                  </a:lnTo>
                  <a:lnTo>
                    <a:pt x="72868" y="3745"/>
                  </a:lnTo>
                  <a:lnTo>
                    <a:pt x="70893" y="4403"/>
                  </a:lnTo>
                  <a:lnTo>
                    <a:pt x="68836" y="5062"/>
                  </a:lnTo>
                  <a:lnTo>
                    <a:pt x="66779" y="5802"/>
                  </a:lnTo>
                  <a:lnTo>
                    <a:pt x="64639" y="6584"/>
                  </a:lnTo>
                  <a:lnTo>
                    <a:pt x="65215" y="7037"/>
                  </a:lnTo>
                  <a:lnTo>
                    <a:pt x="65750" y="7530"/>
                  </a:lnTo>
                  <a:lnTo>
                    <a:pt x="68219" y="6707"/>
                  </a:lnTo>
                  <a:lnTo>
                    <a:pt x="70564" y="5967"/>
                  </a:lnTo>
                  <a:lnTo>
                    <a:pt x="72745" y="5391"/>
                  </a:lnTo>
                  <a:lnTo>
                    <a:pt x="74802" y="4856"/>
                  </a:lnTo>
                  <a:lnTo>
                    <a:pt x="76695" y="4445"/>
                  </a:lnTo>
                  <a:lnTo>
                    <a:pt x="78464" y="4156"/>
                  </a:lnTo>
                  <a:lnTo>
                    <a:pt x="80027" y="3992"/>
                  </a:lnTo>
                  <a:lnTo>
                    <a:pt x="80727" y="3951"/>
                  </a:lnTo>
                  <a:lnTo>
                    <a:pt x="82085" y="3951"/>
                  </a:lnTo>
                  <a:lnTo>
                    <a:pt x="82702" y="4033"/>
                  </a:lnTo>
                  <a:lnTo>
                    <a:pt x="83278" y="4115"/>
                  </a:lnTo>
                  <a:lnTo>
                    <a:pt x="83771" y="4239"/>
                  </a:lnTo>
                  <a:lnTo>
                    <a:pt x="84183" y="4445"/>
                  </a:lnTo>
                  <a:lnTo>
                    <a:pt x="84512" y="4650"/>
                  </a:lnTo>
                  <a:lnTo>
                    <a:pt x="84800" y="4897"/>
                  </a:lnTo>
                  <a:lnTo>
                    <a:pt x="85006" y="5226"/>
                  </a:lnTo>
                  <a:lnTo>
                    <a:pt x="85088" y="5432"/>
                  </a:lnTo>
                  <a:lnTo>
                    <a:pt x="85129" y="5679"/>
                  </a:lnTo>
                  <a:lnTo>
                    <a:pt x="85170" y="5926"/>
                  </a:lnTo>
                  <a:lnTo>
                    <a:pt x="85129" y="6214"/>
                  </a:lnTo>
                  <a:lnTo>
                    <a:pt x="85088" y="6461"/>
                  </a:lnTo>
                  <a:lnTo>
                    <a:pt x="85006" y="6790"/>
                  </a:lnTo>
                  <a:lnTo>
                    <a:pt x="84882" y="7078"/>
                  </a:lnTo>
                  <a:lnTo>
                    <a:pt x="84759" y="7407"/>
                  </a:lnTo>
                  <a:lnTo>
                    <a:pt x="84347" y="8106"/>
                  </a:lnTo>
                  <a:lnTo>
                    <a:pt x="83813" y="8806"/>
                  </a:lnTo>
                  <a:lnTo>
                    <a:pt x="83195" y="9588"/>
                  </a:lnTo>
                  <a:lnTo>
                    <a:pt x="82414" y="10410"/>
                  </a:lnTo>
                  <a:lnTo>
                    <a:pt x="81550" y="11275"/>
                  </a:lnTo>
                  <a:lnTo>
                    <a:pt x="80562" y="12180"/>
                  </a:lnTo>
                  <a:lnTo>
                    <a:pt x="79451" y="13126"/>
                  </a:lnTo>
                  <a:lnTo>
                    <a:pt x="78258" y="14072"/>
                  </a:lnTo>
                  <a:lnTo>
                    <a:pt x="76983" y="15101"/>
                  </a:lnTo>
                  <a:lnTo>
                    <a:pt x="75584" y="16130"/>
                  </a:lnTo>
                  <a:lnTo>
                    <a:pt x="74102" y="17158"/>
                  </a:lnTo>
                  <a:lnTo>
                    <a:pt x="72539" y="18228"/>
                  </a:lnTo>
                  <a:lnTo>
                    <a:pt x="70317" y="19709"/>
                  </a:lnTo>
                  <a:lnTo>
                    <a:pt x="67972" y="21190"/>
                  </a:lnTo>
                  <a:lnTo>
                    <a:pt x="65503" y="22672"/>
                  </a:lnTo>
                  <a:lnTo>
                    <a:pt x="62870" y="24194"/>
                  </a:lnTo>
                  <a:lnTo>
                    <a:pt x="60154" y="25716"/>
                  </a:lnTo>
                  <a:lnTo>
                    <a:pt x="57315" y="27239"/>
                  </a:lnTo>
                  <a:lnTo>
                    <a:pt x="54394" y="28761"/>
                  </a:lnTo>
                  <a:lnTo>
                    <a:pt x="51391" y="30283"/>
                  </a:lnTo>
                  <a:lnTo>
                    <a:pt x="48346" y="31723"/>
                  </a:lnTo>
                  <a:lnTo>
                    <a:pt x="45342" y="33122"/>
                  </a:lnTo>
                  <a:lnTo>
                    <a:pt x="42380" y="34398"/>
                  </a:lnTo>
                  <a:lnTo>
                    <a:pt x="39500" y="35632"/>
                  </a:lnTo>
                  <a:lnTo>
                    <a:pt x="36702" y="36784"/>
                  </a:lnTo>
                  <a:lnTo>
                    <a:pt x="34027" y="37813"/>
                  </a:lnTo>
                  <a:lnTo>
                    <a:pt x="31394" y="38759"/>
                  </a:lnTo>
                  <a:lnTo>
                    <a:pt x="28884" y="39623"/>
                  </a:lnTo>
                  <a:lnTo>
                    <a:pt x="26663" y="40364"/>
                  </a:lnTo>
                  <a:lnTo>
                    <a:pt x="24523" y="40981"/>
                  </a:lnTo>
                  <a:lnTo>
                    <a:pt x="22507" y="41516"/>
                  </a:lnTo>
                  <a:lnTo>
                    <a:pt x="20655" y="41968"/>
                  </a:lnTo>
                  <a:lnTo>
                    <a:pt x="18886" y="42298"/>
                  </a:lnTo>
                  <a:lnTo>
                    <a:pt x="17323" y="42544"/>
                  </a:lnTo>
                  <a:lnTo>
                    <a:pt x="15842" y="42709"/>
                  </a:lnTo>
                  <a:lnTo>
                    <a:pt x="14566" y="42750"/>
                  </a:lnTo>
                  <a:lnTo>
                    <a:pt x="13908" y="42750"/>
                  </a:lnTo>
                  <a:lnTo>
                    <a:pt x="13249" y="42709"/>
                  </a:lnTo>
                  <a:lnTo>
                    <a:pt x="12715" y="42586"/>
                  </a:lnTo>
                  <a:lnTo>
                    <a:pt x="12221" y="42462"/>
                  </a:lnTo>
                  <a:lnTo>
                    <a:pt x="11768" y="42256"/>
                  </a:lnTo>
                  <a:lnTo>
                    <a:pt x="11439" y="42051"/>
                  </a:lnTo>
                  <a:lnTo>
                    <a:pt x="11151" y="41804"/>
                  </a:lnTo>
                  <a:lnTo>
                    <a:pt x="10945" y="41475"/>
                  </a:lnTo>
                  <a:lnTo>
                    <a:pt x="10863" y="41269"/>
                  </a:lnTo>
                  <a:lnTo>
                    <a:pt x="10822" y="41022"/>
                  </a:lnTo>
                  <a:lnTo>
                    <a:pt x="10822" y="40734"/>
                  </a:lnTo>
                  <a:lnTo>
                    <a:pt x="10822" y="40446"/>
                  </a:lnTo>
                  <a:lnTo>
                    <a:pt x="10904" y="40158"/>
                  </a:lnTo>
                  <a:lnTo>
                    <a:pt x="10986" y="39870"/>
                  </a:lnTo>
                  <a:lnTo>
                    <a:pt x="11110" y="39541"/>
                  </a:lnTo>
                  <a:lnTo>
                    <a:pt x="11274" y="39171"/>
                  </a:lnTo>
                  <a:lnTo>
                    <a:pt x="11727" y="38471"/>
                  </a:lnTo>
                  <a:lnTo>
                    <a:pt x="12303" y="37689"/>
                  </a:lnTo>
                  <a:lnTo>
                    <a:pt x="13003" y="36866"/>
                  </a:lnTo>
                  <a:lnTo>
                    <a:pt x="13867" y="35961"/>
                  </a:lnTo>
                  <a:lnTo>
                    <a:pt x="14813" y="35056"/>
                  </a:lnTo>
                  <a:lnTo>
                    <a:pt x="15883" y="34110"/>
                  </a:lnTo>
                  <a:lnTo>
                    <a:pt x="17076" y="33122"/>
                  </a:lnTo>
                  <a:lnTo>
                    <a:pt x="18351" y="32094"/>
                  </a:lnTo>
                  <a:lnTo>
                    <a:pt x="19791" y="31024"/>
                  </a:lnTo>
                  <a:lnTo>
                    <a:pt x="21273" y="29954"/>
                  </a:lnTo>
                  <a:lnTo>
                    <a:pt x="22877" y="28843"/>
                  </a:lnTo>
                  <a:lnTo>
                    <a:pt x="24605" y="27691"/>
                  </a:lnTo>
                  <a:lnTo>
                    <a:pt x="24523" y="26951"/>
                  </a:lnTo>
                  <a:lnTo>
                    <a:pt x="24482" y="26251"/>
                  </a:lnTo>
                  <a:lnTo>
                    <a:pt x="21520" y="28144"/>
                  </a:lnTo>
                  <a:lnTo>
                    <a:pt x="18681" y="30036"/>
                  </a:lnTo>
                  <a:lnTo>
                    <a:pt x="16006" y="31888"/>
                  </a:lnTo>
                  <a:lnTo>
                    <a:pt x="13496" y="33739"/>
                  </a:lnTo>
                  <a:lnTo>
                    <a:pt x="11192" y="35550"/>
                  </a:lnTo>
                  <a:lnTo>
                    <a:pt x="9053" y="37278"/>
                  </a:lnTo>
                  <a:lnTo>
                    <a:pt x="7119" y="39006"/>
                  </a:lnTo>
                  <a:lnTo>
                    <a:pt x="6255" y="39829"/>
                  </a:lnTo>
                  <a:lnTo>
                    <a:pt x="5432" y="40652"/>
                  </a:lnTo>
                  <a:lnTo>
                    <a:pt x="4650" y="41434"/>
                  </a:lnTo>
                  <a:lnTo>
                    <a:pt x="3910" y="42215"/>
                  </a:lnTo>
                  <a:lnTo>
                    <a:pt x="3251" y="42997"/>
                  </a:lnTo>
                  <a:lnTo>
                    <a:pt x="2634" y="43738"/>
                  </a:lnTo>
                  <a:lnTo>
                    <a:pt x="2099" y="44478"/>
                  </a:lnTo>
                  <a:lnTo>
                    <a:pt x="1605" y="45178"/>
                  </a:lnTo>
                  <a:lnTo>
                    <a:pt x="1194" y="45836"/>
                  </a:lnTo>
                  <a:lnTo>
                    <a:pt x="824" y="46494"/>
                  </a:lnTo>
                  <a:lnTo>
                    <a:pt x="536" y="47153"/>
                  </a:lnTo>
                  <a:lnTo>
                    <a:pt x="289" y="47729"/>
                  </a:lnTo>
                  <a:lnTo>
                    <a:pt x="124" y="48346"/>
                  </a:lnTo>
                  <a:lnTo>
                    <a:pt x="42" y="48881"/>
                  </a:lnTo>
                  <a:lnTo>
                    <a:pt x="1" y="49416"/>
                  </a:lnTo>
                  <a:lnTo>
                    <a:pt x="1" y="49909"/>
                  </a:lnTo>
                  <a:lnTo>
                    <a:pt x="124" y="50403"/>
                  </a:lnTo>
                  <a:lnTo>
                    <a:pt x="289" y="50856"/>
                  </a:lnTo>
                  <a:lnTo>
                    <a:pt x="495" y="51144"/>
                  </a:lnTo>
                  <a:lnTo>
                    <a:pt x="700" y="51432"/>
                  </a:lnTo>
                  <a:lnTo>
                    <a:pt x="947" y="51720"/>
                  </a:lnTo>
                  <a:lnTo>
                    <a:pt x="1235" y="51967"/>
                  </a:lnTo>
                  <a:lnTo>
                    <a:pt x="1523" y="52172"/>
                  </a:lnTo>
                  <a:lnTo>
                    <a:pt x="1893" y="52378"/>
                  </a:lnTo>
                  <a:lnTo>
                    <a:pt x="2264" y="52584"/>
                  </a:lnTo>
                  <a:lnTo>
                    <a:pt x="2716" y="52748"/>
                  </a:lnTo>
                  <a:lnTo>
                    <a:pt x="3169" y="52872"/>
                  </a:lnTo>
                  <a:lnTo>
                    <a:pt x="3663" y="52995"/>
                  </a:lnTo>
                  <a:lnTo>
                    <a:pt x="4156" y="53119"/>
                  </a:lnTo>
                  <a:lnTo>
                    <a:pt x="4732" y="53201"/>
                  </a:lnTo>
                  <a:lnTo>
                    <a:pt x="5885" y="53324"/>
                  </a:lnTo>
                  <a:lnTo>
                    <a:pt x="7201" y="53365"/>
                  </a:lnTo>
                  <a:lnTo>
                    <a:pt x="8477" y="53324"/>
                  </a:lnTo>
                  <a:lnTo>
                    <a:pt x="9793" y="53242"/>
                  </a:lnTo>
                  <a:lnTo>
                    <a:pt x="11233" y="53077"/>
                  </a:lnTo>
                  <a:lnTo>
                    <a:pt x="12715" y="52872"/>
                  </a:lnTo>
                  <a:lnTo>
                    <a:pt x="14319" y="52625"/>
                  </a:lnTo>
                  <a:lnTo>
                    <a:pt x="15965" y="52337"/>
                  </a:lnTo>
                  <a:lnTo>
                    <a:pt x="17693" y="51967"/>
                  </a:lnTo>
                  <a:lnTo>
                    <a:pt x="19462" y="51514"/>
                  </a:lnTo>
                  <a:lnTo>
                    <a:pt x="21314" y="51061"/>
                  </a:lnTo>
                  <a:lnTo>
                    <a:pt x="23248" y="50526"/>
                  </a:lnTo>
                  <a:lnTo>
                    <a:pt x="25223" y="49950"/>
                  </a:lnTo>
                  <a:lnTo>
                    <a:pt x="27239" y="49333"/>
                  </a:lnTo>
                  <a:lnTo>
                    <a:pt x="29337" y="48675"/>
                  </a:lnTo>
                  <a:lnTo>
                    <a:pt x="31477" y="47934"/>
                  </a:lnTo>
                  <a:lnTo>
                    <a:pt x="33657" y="47153"/>
                  </a:lnTo>
                  <a:lnTo>
                    <a:pt x="35879" y="46330"/>
                  </a:lnTo>
                  <a:lnTo>
                    <a:pt x="38142" y="45466"/>
                  </a:lnTo>
                  <a:lnTo>
                    <a:pt x="40487" y="44519"/>
                  </a:lnTo>
                  <a:lnTo>
                    <a:pt x="42874" y="43532"/>
                  </a:lnTo>
                  <a:lnTo>
                    <a:pt x="45260" y="42503"/>
                  </a:lnTo>
                  <a:lnTo>
                    <a:pt x="47688" y="41434"/>
                  </a:lnTo>
                  <a:lnTo>
                    <a:pt x="50156" y="40323"/>
                  </a:lnTo>
                  <a:lnTo>
                    <a:pt x="52625" y="39171"/>
                  </a:lnTo>
                  <a:lnTo>
                    <a:pt x="55135" y="37936"/>
                  </a:lnTo>
                  <a:lnTo>
                    <a:pt x="57603" y="36702"/>
                  </a:lnTo>
                  <a:lnTo>
                    <a:pt x="60072" y="35468"/>
                  </a:lnTo>
                  <a:lnTo>
                    <a:pt x="62458" y="34192"/>
                  </a:lnTo>
                  <a:lnTo>
                    <a:pt x="64763" y="32958"/>
                  </a:lnTo>
                  <a:lnTo>
                    <a:pt x="67067" y="31682"/>
                  </a:lnTo>
                  <a:lnTo>
                    <a:pt x="69289" y="30407"/>
                  </a:lnTo>
                  <a:lnTo>
                    <a:pt x="71469" y="29131"/>
                  </a:lnTo>
                  <a:lnTo>
                    <a:pt x="73568" y="27856"/>
                  </a:lnTo>
                  <a:lnTo>
                    <a:pt x="76695" y="25881"/>
                  </a:lnTo>
                  <a:lnTo>
                    <a:pt x="79657" y="23947"/>
                  </a:lnTo>
                  <a:lnTo>
                    <a:pt x="82455" y="22054"/>
                  </a:lnTo>
                  <a:lnTo>
                    <a:pt x="85047" y="20162"/>
                  </a:lnTo>
                  <a:lnTo>
                    <a:pt x="87474" y="18310"/>
                  </a:lnTo>
                  <a:lnTo>
                    <a:pt x="89696" y="16500"/>
                  </a:lnTo>
                  <a:lnTo>
                    <a:pt x="91712" y="14731"/>
                  </a:lnTo>
                  <a:lnTo>
                    <a:pt x="92618" y="13867"/>
                  </a:lnTo>
                  <a:lnTo>
                    <a:pt x="93523" y="13044"/>
                  </a:lnTo>
                  <a:lnTo>
                    <a:pt x="94304" y="12221"/>
                  </a:lnTo>
                  <a:lnTo>
                    <a:pt x="95086" y="11398"/>
                  </a:lnTo>
                  <a:lnTo>
                    <a:pt x="95786" y="10616"/>
                  </a:lnTo>
                  <a:lnTo>
                    <a:pt x="96403" y="9834"/>
                  </a:lnTo>
                  <a:lnTo>
                    <a:pt x="96979" y="9094"/>
                  </a:lnTo>
                  <a:lnTo>
                    <a:pt x="97514" y="8353"/>
                  </a:lnTo>
                  <a:lnTo>
                    <a:pt x="97966" y="7654"/>
                  </a:lnTo>
                  <a:lnTo>
                    <a:pt x="98337" y="6995"/>
                  </a:lnTo>
                  <a:lnTo>
                    <a:pt x="98666" y="6337"/>
                  </a:lnTo>
                  <a:lnTo>
                    <a:pt x="98913" y="5720"/>
                  </a:lnTo>
                  <a:lnTo>
                    <a:pt x="99077" y="5103"/>
                  </a:lnTo>
                  <a:lnTo>
                    <a:pt x="99201" y="4527"/>
                  </a:lnTo>
                  <a:lnTo>
                    <a:pt x="99242" y="3992"/>
                  </a:lnTo>
                  <a:lnTo>
                    <a:pt x="99201" y="3457"/>
                  </a:lnTo>
                  <a:lnTo>
                    <a:pt x="99118" y="2963"/>
                  </a:lnTo>
                  <a:lnTo>
                    <a:pt x="98954" y="2511"/>
                  </a:lnTo>
                  <a:lnTo>
                    <a:pt x="98748" y="2223"/>
                  </a:lnTo>
                  <a:lnTo>
                    <a:pt x="98542" y="1935"/>
                  </a:lnTo>
                  <a:lnTo>
                    <a:pt x="98296" y="1647"/>
                  </a:lnTo>
                  <a:lnTo>
                    <a:pt x="98008" y="1400"/>
                  </a:lnTo>
                  <a:lnTo>
                    <a:pt x="97678" y="1194"/>
                  </a:lnTo>
                  <a:lnTo>
                    <a:pt x="97349" y="988"/>
                  </a:lnTo>
                  <a:lnTo>
                    <a:pt x="96938" y="783"/>
                  </a:lnTo>
                  <a:lnTo>
                    <a:pt x="96526" y="618"/>
                  </a:lnTo>
                  <a:lnTo>
                    <a:pt x="96074" y="495"/>
                  </a:lnTo>
                  <a:lnTo>
                    <a:pt x="95580" y="371"/>
                  </a:lnTo>
                  <a:lnTo>
                    <a:pt x="95086" y="248"/>
                  </a:lnTo>
                  <a:lnTo>
                    <a:pt x="94510" y="165"/>
                  </a:lnTo>
                  <a:lnTo>
                    <a:pt x="93317" y="42"/>
                  </a:lnTo>
                  <a:lnTo>
                    <a:pt x="92000" y="1"/>
                  </a:lnTo>
                  <a:close/>
                </a:path>
              </a:pathLst>
            </a:custGeom>
            <a:solidFill>
              <a:srgbClr val="FFFFFF">
                <a:alpha val="5195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054" name="Google Shape;2054;p64"/>
          <p:cNvGrpSpPr/>
          <p:nvPr/>
        </p:nvGrpSpPr>
        <p:grpSpPr>
          <a:xfrm>
            <a:off x="2625434" y="2149380"/>
            <a:ext cx="1167581" cy="1161166"/>
            <a:chOff x="3169675" y="883575"/>
            <a:chExt cx="1128425" cy="1122225"/>
          </a:xfrm>
        </p:grpSpPr>
        <p:sp>
          <p:nvSpPr>
            <p:cNvPr id="2055" name="Google Shape;2055;p64"/>
            <p:cNvSpPr/>
            <p:nvPr/>
          </p:nvSpPr>
          <p:spPr>
            <a:xfrm>
              <a:off x="3176875" y="883575"/>
              <a:ext cx="1121225" cy="1121200"/>
            </a:xfrm>
            <a:custGeom>
              <a:avLst/>
              <a:gdLst/>
              <a:ahLst/>
              <a:cxnLst/>
              <a:rect l="l" t="t" r="r" b="b"/>
              <a:pathLst>
                <a:path w="44849" h="44848" extrusionOk="0">
                  <a:moveTo>
                    <a:pt x="22424" y="0"/>
                  </a:moveTo>
                  <a:lnTo>
                    <a:pt x="21272" y="41"/>
                  </a:lnTo>
                  <a:lnTo>
                    <a:pt x="20161" y="123"/>
                  </a:lnTo>
                  <a:lnTo>
                    <a:pt x="19009" y="288"/>
                  </a:lnTo>
                  <a:lnTo>
                    <a:pt x="17898" y="453"/>
                  </a:lnTo>
                  <a:lnTo>
                    <a:pt x="16829" y="741"/>
                  </a:lnTo>
                  <a:lnTo>
                    <a:pt x="15759" y="1029"/>
                  </a:lnTo>
                  <a:lnTo>
                    <a:pt x="14730" y="1358"/>
                  </a:lnTo>
                  <a:lnTo>
                    <a:pt x="13702" y="1769"/>
                  </a:lnTo>
                  <a:lnTo>
                    <a:pt x="12714" y="2222"/>
                  </a:lnTo>
                  <a:lnTo>
                    <a:pt x="11768" y="2716"/>
                  </a:lnTo>
                  <a:lnTo>
                    <a:pt x="10821" y="3250"/>
                  </a:lnTo>
                  <a:lnTo>
                    <a:pt x="9916" y="3868"/>
                  </a:lnTo>
                  <a:lnTo>
                    <a:pt x="9011" y="4485"/>
                  </a:lnTo>
                  <a:lnTo>
                    <a:pt x="8188" y="5143"/>
                  </a:lnTo>
                  <a:lnTo>
                    <a:pt x="7365" y="5843"/>
                  </a:lnTo>
                  <a:lnTo>
                    <a:pt x="6584" y="6583"/>
                  </a:lnTo>
                  <a:lnTo>
                    <a:pt x="5843" y="7365"/>
                  </a:lnTo>
                  <a:lnTo>
                    <a:pt x="5144" y="8188"/>
                  </a:lnTo>
                  <a:lnTo>
                    <a:pt x="4485" y="9011"/>
                  </a:lnTo>
                  <a:lnTo>
                    <a:pt x="3827" y="9916"/>
                  </a:lnTo>
                  <a:lnTo>
                    <a:pt x="3251" y="10821"/>
                  </a:lnTo>
                  <a:lnTo>
                    <a:pt x="2716" y="11767"/>
                  </a:lnTo>
                  <a:lnTo>
                    <a:pt x="2222" y="12714"/>
                  </a:lnTo>
                  <a:lnTo>
                    <a:pt x="1770" y="13701"/>
                  </a:lnTo>
                  <a:lnTo>
                    <a:pt x="1358" y="14730"/>
                  </a:lnTo>
                  <a:lnTo>
                    <a:pt x="1029" y="15758"/>
                  </a:lnTo>
                  <a:lnTo>
                    <a:pt x="700" y="16828"/>
                  </a:lnTo>
                  <a:lnTo>
                    <a:pt x="453" y="17939"/>
                  </a:lnTo>
                  <a:lnTo>
                    <a:pt x="288" y="19009"/>
                  </a:lnTo>
                  <a:lnTo>
                    <a:pt x="124" y="20161"/>
                  </a:lnTo>
                  <a:lnTo>
                    <a:pt x="42" y="21272"/>
                  </a:lnTo>
                  <a:lnTo>
                    <a:pt x="0" y="22424"/>
                  </a:lnTo>
                  <a:lnTo>
                    <a:pt x="42" y="23576"/>
                  </a:lnTo>
                  <a:lnTo>
                    <a:pt x="124" y="24728"/>
                  </a:lnTo>
                  <a:lnTo>
                    <a:pt x="288" y="25839"/>
                  </a:lnTo>
                  <a:lnTo>
                    <a:pt x="453" y="26950"/>
                  </a:lnTo>
                  <a:lnTo>
                    <a:pt x="700" y="28061"/>
                  </a:lnTo>
                  <a:lnTo>
                    <a:pt x="1029" y="29130"/>
                  </a:lnTo>
                  <a:lnTo>
                    <a:pt x="1358" y="30159"/>
                  </a:lnTo>
                  <a:lnTo>
                    <a:pt x="1770" y="31188"/>
                  </a:lnTo>
                  <a:lnTo>
                    <a:pt x="2222" y="32175"/>
                  </a:lnTo>
                  <a:lnTo>
                    <a:pt x="2716" y="33121"/>
                  </a:lnTo>
                  <a:lnTo>
                    <a:pt x="3251" y="34068"/>
                  </a:lnTo>
                  <a:lnTo>
                    <a:pt x="3827" y="34973"/>
                  </a:lnTo>
                  <a:lnTo>
                    <a:pt x="4485" y="35878"/>
                  </a:lnTo>
                  <a:lnTo>
                    <a:pt x="5144" y="36701"/>
                  </a:lnTo>
                  <a:lnTo>
                    <a:pt x="5843" y="37524"/>
                  </a:lnTo>
                  <a:lnTo>
                    <a:pt x="6584" y="38306"/>
                  </a:lnTo>
                  <a:lnTo>
                    <a:pt x="7365" y="39046"/>
                  </a:lnTo>
                  <a:lnTo>
                    <a:pt x="8188" y="39746"/>
                  </a:lnTo>
                  <a:lnTo>
                    <a:pt x="9011" y="40404"/>
                  </a:lnTo>
                  <a:lnTo>
                    <a:pt x="9916" y="41021"/>
                  </a:lnTo>
                  <a:lnTo>
                    <a:pt x="10821" y="41638"/>
                  </a:lnTo>
                  <a:lnTo>
                    <a:pt x="11768" y="42173"/>
                  </a:lnTo>
                  <a:lnTo>
                    <a:pt x="12714" y="42667"/>
                  </a:lnTo>
                  <a:lnTo>
                    <a:pt x="13702" y="43120"/>
                  </a:lnTo>
                  <a:lnTo>
                    <a:pt x="14730" y="43490"/>
                  </a:lnTo>
                  <a:lnTo>
                    <a:pt x="15759" y="43860"/>
                  </a:lnTo>
                  <a:lnTo>
                    <a:pt x="16829" y="44148"/>
                  </a:lnTo>
                  <a:lnTo>
                    <a:pt x="17898" y="44395"/>
                  </a:lnTo>
                  <a:lnTo>
                    <a:pt x="19009" y="44601"/>
                  </a:lnTo>
                  <a:lnTo>
                    <a:pt x="20161" y="44765"/>
                  </a:lnTo>
                  <a:lnTo>
                    <a:pt x="21272" y="44848"/>
                  </a:lnTo>
                  <a:lnTo>
                    <a:pt x="23576" y="44848"/>
                  </a:lnTo>
                  <a:lnTo>
                    <a:pt x="24728" y="44765"/>
                  </a:lnTo>
                  <a:lnTo>
                    <a:pt x="25839" y="44601"/>
                  </a:lnTo>
                  <a:lnTo>
                    <a:pt x="26950" y="44395"/>
                  </a:lnTo>
                  <a:lnTo>
                    <a:pt x="28061" y="44148"/>
                  </a:lnTo>
                  <a:lnTo>
                    <a:pt x="29090" y="43860"/>
                  </a:lnTo>
                  <a:lnTo>
                    <a:pt x="30160" y="43490"/>
                  </a:lnTo>
                  <a:lnTo>
                    <a:pt x="31147" y="43120"/>
                  </a:lnTo>
                  <a:lnTo>
                    <a:pt x="32176" y="42667"/>
                  </a:lnTo>
                  <a:lnTo>
                    <a:pt x="33122" y="42173"/>
                  </a:lnTo>
                  <a:lnTo>
                    <a:pt x="34068" y="41638"/>
                  </a:lnTo>
                  <a:lnTo>
                    <a:pt x="34973" y="41021"/>
                  </a:lnTo>
                  <a:lnTo>
                    <a:pt x="35837" y="40404"/>
                  </a:lnTo>
                  <a:lnTo>
                    <a:pt x="36702" y="39746"/>
                  </a:lnTo>
                  <a:lnTo>
                    <a:pt x="37524" y="39046"/>
                  </a:lnTo>
                  <a:lnTo>
                    <a:pt x="38306" y="38306"/>
                  </a:lnTo>
                  <a:lnTo>
                    <a:pt x="39047" y="37524"/>
                  </a:lnTo>
                  <a:lnTo>
                    <a:pt x="39746" y="36701"/>
                  </a:lnTo>
                  <a:lnTo>
                    <a:pt x="40405" y="35878"/>
                  </a:lnTo>
                  <a:lnTo>
                    <a:pt x="41022" y="34973"/>
                  </a:lnTo>
                  <a:lnTo>
                    <a:pt x="41598" y="34068"/>
                  </a:lnTo>
                  <a:lnTo>
                    <a:pt x="42174" y="33121"/>
                  </a:lnTo>
                  <a:lnTo>
                    <a:pt x="42668" y="32175"/>
                  </a:lnTo>
                  <a:lnTo>
                    <a:pt x="43120" y="31188"/>
                  </a:lnTo>
                  <a:lnTo>
                    <a:pt x="43490" y="30159"/>
                  </a:lnTo>
                  <a:lnTo>
                    <a:pt x="43861" y="29130"/>
                  </a:lnTo>
                  <a:lnTo>
                    <a:pt x="44149" y="28061"/>
                  </a:lnTo>
                  <a:lnTo>
                    <a:pt x="44396" y="26950"/>
                  </a:lnTo>
                  <a:lnTo>
                    <a:pt x="44601" y="25839"/>
                  </a:lnTo>
                  <a:lnTo>
                    <a:pt x="44766" y="24728"/>
                  </a:lnTo>
                  <a:lnTo>
                    <a:pt x="44848" y="23576"/>
                  </a:lnTo>
                  <a:lnTo>
                    <a:pt x="44848" y="22424"/>
                  </a:lnTo>
                  <a:lnTo>
                    <a:pt x="44848" y="21272"/>
                  </a:lnTo>
                  <a:lnTo>
                    <a:pt x="44766" y="20161"/>
                  </a:lnTo>
                  <a:lnTo>
                    <a:pt x="44601" y="19009"/>
                  </a:lnTo>
                  <a:lnTo>
                    <a:pt x="44396" y="17939"/>
                  </a:lnTo>
                  <a:lnTo>
                    <a:pt x="44149" y="16828"/>
                  </a:lnTo>
                  <a:lnTo>
                    <a:pt x="43861" y="15758"/>
                  </a:lnTo>
                  <a:lnTo>
                    <a:pt x="43490" y="14730"/>
                  </a:lnTo>
                  <a:lnTo>
                    <a:pt x="43120" y="13701"/>
                  </a:lnTo>
                  <a:lnTo>
                    <a:pt x="42668" y="12714"/>
                  </a:lnTo>
                  <a:lnTo>
                    <a:pt x="42174" y="11767"/>
                  </a:lnTo>
                  <a:lnTo>
                    <a:pt x="41598" y="10821"/>
                  </a:lnTo>
                  <a:lnTo>
                    <a:pt x="41022" y="9916"/>
                  </a:lnTo>
                  <a:lnTo>
                    <a:pt x="40405" y="9011"/>
                  </a:lnTo>
                  <a:lnTo>
                    <a:pt x="39746" y="8188"/>
                  </a:lnTo>
                  <a:lnTo>
                    <a:pt x="39047" y="7365"/>
                  </a:lnTo>
                  <a:lnTo>
                    <a:pt x="38306" y="6583"/>
                  </a:lnTo>
                  <a:lnTo>
                    <a:pt x="37524" y="5843"/>
                  </a:lnTo>
                  <a:lnTo>
                    <a:pt x="36702" y="5143"/>
                  </a:lnTo>
                  <a:lnTo>
                    <a:pt x="35837" y="4485"/>
                  </a:lnTo>
                  <a:lnTo>
                    <a:pt x="34973" y="3868"/>
                  </a:lnTo>
                  <a:lnTo>
                    <a:pt x="34068" y="3250"/>
                  </a:lnTo>
                  <a:lnTo>
                    <a:pt x="33122" y="2716"/>
                  </a:lnTo>
                  <a:lnTo>
                    <a:pt x="32176" y="2222"/>
                  </a:lnTo>
                  <a:lnTo>
                    <a:pt x="31147" y="1769"/>
                  </a:lnTo>
                  <a:lnTo>
                    <a:pt x="30160" y="1358"/>
                  </a:lnTo>
                  <a:lnTo>
                    <a:pt x="29090" y="1029"/>
                  </a:lnTo>
                  <a:lnTo>
                    <a:pt x="28061" y="741"/>
                  </a:lnTo>
                  <a:lnTo>
                    <a:pt x="26950" y="453"/>
                  </a:lnTo>
                  <a:lnTo>
                    <a:pt x="25839" y="288"/>
                  </a:lnTo>
                  <a:lnTo>
                    <a:pt x="24728" y="123"/>
                  </a:lnTo>
                  <a:lnTo>
                    <a:pt x="23576" y="41"/>
                  </a:lnTo>
                  <a:lnTo>
                    <a:pt x="22424" y="0"/>
                  </a:lnTo>
                  <a:close/>
                </a:path>
              </a:pathLst>
            </a:custGeom>
            <a:solidFill>
              <a:srgbClr val="E660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56" name="Google Shape;2056;p64"/>
            <p:cNvSpPr/>
            <p:nvPr/>
          </p:nvSpPr>
          <p:spPr>
            <a:xfrm>
              <a:off x="3172750" y="1246675"/>
              <a:ext cx="996775" cy="553400"/>
            </a:xfrm>
            <a:custGeom>
              <a:avLst/>
              <a:gdLst/>
              <a:ahLst/>
              <a:cxnLst/>
              <a:rect l="l" t="t" r="r" b="b"/>
              <a:pathLst>
                <a:path w="39871" h="22136" extrusionOk="0">
                  <a:moveTo>
                    <a:pt x="32875" y="0"/>
                  </a:moveTo>
                  <a:lnTo>
                    <a:pt x="32423" y="41"/>
                  </a:lnTo>
                  <a:lnTo>
                    <a:pt x="31970" y="165"/>
                  </a:lnTo>
                  <a:lnTo>
                    <a:pt x="31723" y="288"/>
                  </a:lnTo>
                  <a:lnTo>
                    <a:pt x="31518" y="411"/>
                  </a:lnTo>
                  <a:lnTo>
                    <a:pt x="31147" y="700"/>
                  </a:lnTo>
                  <a:lnTo>
                    <a:pt x="30818" y="1070"/>
                  </a:lnTo>
                  <a:lnTo>
                    <a:pt x="30571" y="1481"/>
                  </a:lnTo>
                  <a:lnTo>
                    <a:pt x="30325" y="1934"/>
                  </a:lnTo>
                  <a:lnTo>
                    <a:pt x="30160" y="2428"/>
                  </a:lnTo>
                  <a:lnTo>
                    <a:pt x="30036" y="2921"/>
                  </a:lnTo>
                  <a:lnTo>
                    <a:pt x="29913" y="3456"/>
                  </a:lnTo>
                  <a:lnTo>
                    <a:pt x="29748" y="4444"/>
                  </a:lnTo>
                  <a:lnTo>
                    <a:pt x="29625" y="4937"/>
                  </a:lnTo>
                  <a:lnTo>
                    <a:pt x="29502" y="5431"/>
                  </a:lnTo>
                  <a:lnTo>
                    <a:pt x="29337" y="5884"/>
                  </a:lnTo>
                  <a:lnTo>
                    <a:pt x="29131" y="6336"/>
                  </a:lnTo>
                  <a:lnTo>
                    <a:pt x="28884" y="6748"/>
                  </a:lnTo>
                  <a:lnTo>
                    <a:pt x="28555" y="7118"/>
                  </a:lnTo>
                  <a:lnTo>
                    <a:pt x="28308" y="7365"/>
                  </a:lnTo>
                  <a:lnTo>
                    <a:pt x="28020" y="7530"/>
                  </a:lnTo>
                  <a:lnTo>
                    <a:pt x="27732" y="7694"/>
                  </a:lnTo>
                  <a:lnTo>
                    <a:pt x="27444" y="7776"/>
                  </a:lnTo>
                  <a:lnTo>
                    <a:pt x="27156" y="7900"/>
                  </a:lnTo>
                  <a:lnTo>
                    <a:pt x="26827" y="7941"/>
                  </a:lnTo>
                  <a:lnTo>
                    <a:pt x="26498" y="7982"/>
                  </a:lnTo>
                  <a:lnTo>
                    <a:pt x="26169" y="7982"/>
                  </a:lnTo>
                  <a:lnTo>
                    <a:pt x="25511" y="7941"/>
                  </a:lnTo>
                  <a:lnTo>
                    <a:pt x="24852" y="7818"/>
                  </a:lnTo>
                  <a:lnTo>
                    <a:pt x="24194" y="7571"/>
                  </a:lnTo>
                  <a:lnTo>
                    <a:pt x="23618" y="7283"/>
                  </a:lnTo>
                  <a:lnTo>
                    <a:pt x="23042" y="6953"/>
                  </a:lnTo>
                  <a:lnTo>
                    <a:pt x="22507" y="6583"/>
                  </a:lnTo>
                  <a:lnTo>
                    <a:pt x="21437" y="5801"/>
                  </a:lnTo>
                  <a:lnTo>
                    <a:pt x="20367" y="5020"/>
                  </a:lnTo>
                  <a:lnTo>
                    <a:pt x="19833" y="4649"/>
                  </a:lnTo>
                  <a:lnTo>
                    <a:pt x="19257" y="4279"/>
                  </a:lnTo>
                  <a:lnTo>
                    <a:pt x="18681" y="3991"/>
                  </a:lnTo>
                  <a:lnTo>
                    <a:pt x="18063" y="3703"/>
                  </a:lnTo>
                  <a:lnTo>
                    <a:pt x="17487" y="3497"/>
                  </a:lnTo>
                  <a:lnTo>
                    <a:pt x="16829" y="3292"/>
                  </a:lnTo>
                  <a:lnTo>
                    <a:pt x="16212" y="3168"/>
                  </a:lnTo>
                  <a:lnTo>
                    <a:pt x="15554" y="3045"/>
                  </a:lnTo>
                  <a:lnTo>
                    <a:pt x="14895" y="2962"/>
                  </a:lnTo>
                  <a:lnTo>
                    <a:pt x="14237" y="2880"/>
                  </a:lnTo>
                  <a:lnTo>
                    <a:pt x="12879" y="2839"/>
                  </a:lnTo>
                  <a:lnTo>
                    <a:pt x="11563" y="2839"/>
                  </a:lnTo>
                  <a:lnTo>
                    <a:pt x="10205" y="2921"/>
                  </a:lnTo>
                  <a:lnTo>
                    <a:pt x="8847" y="3004"/>
                  </a:lnTo>
                  <a:lnTo>
                    <a:pt x="8312" y="3045"/>
                  </a:lnTo>
                  <a:lnTo>
                    <a:pt x="7736" y="3127"/>
                  </a:lnTo>
                  <a:lnTo>
                    <a:pt x="7201" y="3250"/>
                  </a:lnTo>
                  <a:lnTo>
                    <a:pt x="6666" y="3415"/>
                  </a:lnTo>
                  <a:lnTo>
                    <a:pt x="6173" y="3703"/>
                  </a:lnTo>
                  <a:lnTo>
                    <a:pt x="5720" y="3991"/>
                  </a:lnTo>
                  <a:lnTo>
                    <a:pt x="5226" y="4320"/>
                  </a:lnTo>
                  <a:lnTo>
                    <a:pt x="4733" y="4567"/>
                  </a:lnTo>
                  <a:lnTo>
                    <a:pt x="4486" y="4691"/>
                  </a:lnTo>
                  <a:lnTo>
                    <a:pt x="4198" y="4773"/>
                  </a:lnTo>
                  <a:lnTo>
                    <a:pt x="3663" y="4855"/>
                  </a:lnTo>
                  <a:lnTo>
                    <a:pt x="3087" y="4855"/>
                  </a:lnTo>
                  <a:lnTo>
                    <a:pt x="2552" y="4773"/>
                  </a:lnTo>
                  <a:lnTo>
                    <a:pt x="1976" y="4608"/>
                  </a:lnTo>
                  <a:lnTo>
                    <a:pt x="1441" y="4361"/>
                  </a:lnTo>
                  <a:lnTo>
                    <a:pt x="947" y="4073"/>
                  </a:lnTo>
                  <a:lnTo>
                    <a:pt x="495" y="3744"/>
                  </a:lnTo>
                  <a:lnTo>
                    <a:pt x="330" y="3538"/>
                  </a:lnTo>
                  <a:lnTo>
                    <a:pt x="124" y="4649"/>
                  </a:lnTo>
                  <a:lnTo>
                    <a:pt x="1" y="5760"/>
                  </a:lnTo>
                  <a:lnTo>
                    <a:pt x="371" y="5760"/>
                  </a:lnTo>
                  <a:lnTo>
                    <a:pt x="700" y="5843"/>
                  </a:lnTo>
                  <a:lnTo>
                    <a:pt x="1112" y="5966"/>
                  </a:lnTo>
                  <a:lnTo>
                    <a:pt x="1482" y="6131"/>
                  </a:lnTo>
                  <a:lnTo>
                    <a:pt x="2264" y="6501"/>
                  </a:lnTo>
                  <a:lnTo>
                    <a:pt x="3745" y="7365"/>
                  </a:lnTo>
                  <a:lnTo>
                    <a:pt x="4733" y="7818"/>
                  </a:lnTo>
                  <a:lnTo>
                    <a:pt x="5720" y="8188"/>
                  </a:lnTo>
                  <a:lnTo>
                    <a:pt x="6707" y="8476"/>
                  </a:lnTo>
                  <a:lnTo>
                    <a:pt x="7736" y="8640"/>
                  </a:lnTo>
                  <a:lnTo>
                    <a:pt x="8806" y="8764"/>
                  </a:lnTo>
                  <a:lnTo>
                    <a:pt x="9341" y="8764"/>
                  </a:lnTo>
                  <a:lnTo>
                    <a:pt x="9834" y="8723"/>
                  </a:lnTo>
                  <a:lnTo>
                    <a:pt x="10369" y="8682"/>
                  </a:lnTo>
                  <a:lnTo>
                    <a:pt x="10904" y="8640"/>
                  </a:lnTo>
                  <a:lnTo>
                    <a:pt x="11398" y="8558"/>
                  </a:lnTo>
                  <a:lnTo>
                    <a:pt x="11933" y="8435"/>
                  </a:lnTo>
                  <a:lnTo>
                    <a:pt x="12509" y="8270"/>
                  </a:lnTo>
                  <a:lnTo>
                    <a:pt x="13126" y="8064"/>
                  </a:lnTo>
                  <a:lnTo>
                    <a:pt x="14319" y="7694"/>
                  </a:lnTo>
                  <a:lnTo>
                    <a:pt x="14936" y="7530"/>
                  </a:lnTo>
                  <a:lnTo>
                    <a:pt x="15512" y="7406"/>
                  </a:lnTo>
                  <a:lnTo>
                    <a:pt x="16130" y="7365"/>
                  </a:lnTo>
                  <a:lnTo>
                    <a:pt x="16747" y="7406"/>
                  </a:lnTo>
                  <a:lnTo>
                    <a:pt x="17199" y="7447"/>
                  </a:lnTo>
                  <a:lnTo>
                    <a:pt x="17652" y="7571"/>
                  </a:lnTo>
                  <a:lnTo>
                    <a:pt x="18063" y="7735"/>
                  </a:lnTo>
                  <a:lnTo>
                    <a:pt x="18516" y="7900"/>
                  </a:lnTo>
                  <a:lnTo>
                    <a:pt x="18927" y="8147"/>
                  </a:lnTo>
                  <a:lnTo>
                    <a:pt x="19298" y="8394"/>
                  </a:lnTo>
                  <a:lnTo>
                    <a:pt x="20121" y="8887"/>
                  </a:lnTo>
                  <a:lnTo>
                    <a:pt x="20861" y="9463"/>
                  </a:lnTo>
                  <a:lnTo>
                    <a:pt x="21684" y="10039"/>
                  </a:lnTo>
                  <a:lnTo>
                    <a:pt x="22466" y="10533"/>
                  </a:lnTo>
                  <a:lnTo>
                    <a:pt x="22877" y="10739"/>
                  </a:lnTo>
                  <a:lnTo>
                    <a:pt x="23330" y="10945"/>
                  </a:lnTo>
                  <a:lnTo>
                    <a:pt x="23783" y="11109"/>
                  </a:lnTo>
                  <a:lnTo>
                    <a:pt x="24235" y="11233"/>
                  </a:lnTo>
                  <a:lnTo>
                    <a:pt x="24729" y="11315"/>
                  </a:lnTo>
                  <a:lnTo>
                    <a:pt x="25181" y="11397"/>
                  </a:lnTo>
                  <a:lnTo>
                    <a:pt x="25675" y="11438"/>
                  </a:lnTo>
                  <a:lnTo>
                    <a:pt x="26169" y="11438"/>
                  </a:lnTo>
                  <a:lnTo>
                    <a:pt x="27115" y="11397"/>
                  </a:lnTo>
                  <a:lnTo>
                    <a:pt x="28103" y="11274"/>
                  </a:lnTo>
                  <a:lnTo>
                    <a:pt x="29090" y="11068"/>
                  </a:lnTo>
                  <a:lnTo>
                    <a:pt x="30036" y="10862"/>
                  </a:lnTo>
                  <a:lnTo>
                    <a:pt x="31024" y="10615"/>
                  </a:lnTo>
                  <a:lnTo>
                    <a:pt x="31147" y="10903"/>
                  </a:lnTo>
                  <a:lnTo>
                    <a:pt x="31271" y="11233"/>
                  </a:lnTo>
                  <a:lnTo>
                    <a:pt x="31312" y="11521"/>
                  </a:lnTo>
                  <a:lnTo>
                    <a:pt x="31312" y="11850"/>
                  </a:lnTo>
                  <a:lnTo>
                    <a:pt x="31271" y="12179"/>
                  </a:lnTo>
                  <a:lnTo>
                    <a:pt x="31189" y="12508"/>
                  </a:lnTo>
                  <a:lnTo>
                    <a:pt x="31065" y="12837"/>
                  </a:lnTo>
                  <a:lnTo>
                    <a:pt x="30901" y="13125"/>
                  </a:lnTo>
                  <a:lnTo>
                    <a:pt x="30736" y="13372"/>
                  </a:lnTo>
                  <a:lnTo>
                    <a:pt x="30530" y="13619"/>
                  </a:lnTo>
                  <a:lnTo>
                    <a:pt x="30283" y="13866"/>
                  </a:lnTo>
                  <a:lnTo>
                    <a:pt x="30036" y="14072"/>
                  </a:lnTo>
                  <a:lnTo>
                    <a:pt x="29502" y="14483"/>
                  </a:lnTo>
                  <a:lnTo>
                    <a:pt x="28967" y="14812"/>
                  </a:lnTo>
                  <a:lnTo>
                    <a:pt x="28267" y="15141"/>
                  </a:lnTo>
                  <a:lnTo>
                    <a:pt x="27609" y="15429"/>
                  </a:lnTo>
                  <a:lnTo>
                    <a:pt x="26910" y="15717"/>
                  </a:lnTo>
                  <a:lnTo>
                    <a:pt x="26210" y="15923"/>
                  </a:lnTo>
                  <a:lnTo>
                    <a:pt x="25511" y="16129"/>
                  </a:lnTo>
                  <a:lnTo>
                    <a:pt x="24811" y="16293"/>
                  </a:lnTo>
                  <a:lnTo>
                    <a:pt x="24071" y="16417"/>
                  </a:lnTo>
                  <a:lnTo>
                    <a:pt x="23330" y="16540"/>
                  </a:lnTo>
                  <a:lnTo>
                    <a:pt x="21849" y="16705"/>
                  </a:lnTo>
                  <a:lnTo>
                    <a:pt x="20367" y="16828"/>
                  </a:lnTo>
                  <a:lnTo>
                    <a:pt x="18845" y="16869"/>
                  </a:lnTo>
                  <a:lnTo>
                    <a:pt x="17364" y="16910"/>
                  </a:lnTo>
                  <a:lnTo>
                    <a:pt x="16418" y="16952"/>
                  </a:lnTo>
                  <a:lnTo>
                    <a:pt x="15471" y="16910"/>
                  </a:lnTo>
                  <a:lnTo>
                    <a:pt x="14525" y="16869"/>
                  </a:lnTo>
                  <a:lnTo>
                    <a:pt x="13579" y="16746"/>
                  </a:lnTo>
                  <a:lnTo>
                    <a:pt x="13003" y="16664"/>
                  </a:lnTo>
                  <a:lnTo>
                    <a:pt x="12427" y="16540"/>
                  </a:lnTo>
                  <a:lnTo>
                    <a:pt x="11316" y="16211"/>
                  </a:lnTo>
                  <a:lnTo>
                    <a:pt x="9094" y="15470"/>
                  </a:lnTo>
                  <a:lnTo>
                    <a:pt x="7530" y="15059"/>
                  </a:lnTo>
                  <a:lnTo>
                    <a:pt x="5885" y="14730"/>
                  </a:lnTo>
                  <a:lnTo>
                    <a:pt x="5473" y="14648"/>
                  </a:lnTo>
                  <a:lnTo>
                    <a:pt x="5062" y="14606"/>
                  </a:lnTo>
                  <a:lnTo>
                    <a:pt x="4609" y="14648"/>
                  </a:lnTo>
                  <a:lnTo>
                    <a:pt x="4198" y="14730"/>
                  </a:lnTo>
                  <a:lnTo>
                    <a:pt x="3827" y="14936"/>
                  </a:lnTo>
                  <a:lnTo>
                    <a:pt x="3498" y="15182"/>
                  </a:lnTo>
                  <a:lnTo>
                    <a:pt x="3210" y="15470"/>
                  </a:lnTo>
                  <a:lnTo>
                    <a:pt x="2963" y="15841"/>
                  </a:lnTo>
                  <a:lnTo>
                    <a:pt x="2428" y="16540"/>
                  </a:lnTo>
                  <a:lnTo>
                    <a:pt x="2182" y="16869"/>
                  </a:lnTo>
                  <a:lnTo>
                    <a:pt x="1852" y="17157"/>
                  </a:lnTo>
                  <a:lnTo>
                    <a:pt x="2223" y="17939"/>
                  </a:lnTo>
                  <a:lnTo>
                    <a:pt x="2634" y="18680"/>
                  </a:lnTo>
                  <a:lnTo>
                    <a:pt x="2840" y="18515"/>
                  </a:lnTo>
                  <a:lnTo>
                    <a:pt x="3046" y="18351"/>
                  </a:lnTo>
                  <a:lnTo>
                    <a:pt x="3292" y="18186"/>
                  </a:lnTo>
                  <a:lnTo>
                    <a:pt x="3539" y="18104"/>
                  </a:lnTo>
                  <a:lnTo>
                    <a:pt x="3992" y="17980"/>
                  </a:lnTo>
                  <a:lnTo>
                    <a:pt x="4403" y="17980"/>
                  </a:lnTo>
                  <a:lnTo>
                    <a:pt x="4856" y="18021"/>
                  </a:lnTo>
                  <a:lnTo>
                    <a:pt x="5267" y="18104"/>
                  </a:lnTo>
                  <a:lnTo>
                    <a:pt x="5720" y="18268"/>
                  </a:lnTo>
                  <a:lnTo>
                    <a:pt x="6131" y="18433"/>
                  </a:lnTo>
                  <a:lnTo>
                    <a:pt x="6954" y="18844"/>
                  </a:lnTo>
                  <a:lnTo>
                    <a:pt x="12262" y="21642"/>
                  </a:lnTo>
                  <a:lnTo>
                    <a:pt x="12591" y="21807"/>
                  </a:lnTo>
                  <a:lnTo>
                    <a:pt x="12961" y="21971"/>
                  </a:lnTo>
                  <a:lnTo>
                    <a:pt x="13332" y="22095"/>
                  </a:lnTo>
                  <a:lnTo>
                    <a:pt x="13702" y="22136"/>
                  </a:lnTo>
                  <a:lnTo>
                    <a:pt x="13990" y="22136"/>
                  </a:lnTo>
                  <a:lnTo>
                    <a:pt x="14278" y="22054"/>
                  </a:lnTo>
                  <a:lnTo>
                    <a:pt x="14525" y="21971"/>
                  </a:lnTo>
                  <a:lnTo>
                    <a:pt x="14772" y="21848"/>
                  </a:lnTo>
                  <a:lnTo>
                    <a:pt x="15224" y="21478"/>
                  </a:lnTo>
                  <a:lnTo>
                    <a:pt x="15677" y="21066"/>
                  </a:lnTo>
                  <a:lnTo>
                    <a:pt x="16088" y="20655"/>
                  </a:lnTo>
                  <a:lnTo>
                    <a:pt x="16541" y="20243"/>
                  </a:lnTo>
                  <a:lnTo>
                    <a:pt x="16994" y="19832"/>
                  </a:lnTo>
                  <a:lnTo>
                    <a:pt x="17240" y="19708"/>
                  </a:lnTo>
                  <a:lnTo>
                    <a:pt x="17529" y="19585"/>
                  </a:lnTo>
                  <a:lnTo>
                    <a:pt x="17775" y="19503"/>
                  </a:lnTo>
                  <a:lnTo>
                    <a:pt x="17981" y="19420"/>
                  </a:lnTo>
                  <a:lnTo>
                    <a:pt x="18475" y="19379"/>
                  </a:lnTo>
                  <a:lnTo>
                    <a:pt x="18969" y="19420"/>
                  </a:lnTo>
                  <a:lnTo>
                    <a:pt x="19462" y="19503"/>
                  </a:lnTo>
                  <a:lnTo>
                    <a:pt x="19956" y="19667"/>
                  </a:lnTo>
                  <a:lnTo>
                    <a:pt x="20450" y="19832"/>
                  </a:lnTo>
                  <a:lnTo>
                    <a:pt x="21437" y="20202"/>
                  </a:lnTo>
                  <a:lnTo>
                    <a:pt x="22054" y="20408"/>
                  </a:lnTo>
                  <a:lnTo>
                    <a:pt x="22672" y="20572"/>
                  </a:lnTo>
                  <a:lnTo>
                    <a:pt x="23330" y="20696"/>
                  </a:lnTo>
                  <a:lnTo>
                    <a:pt x="23947" y="20819"/>
                  </a:lnTo>
                  <a:lnTo>
                    <a:pt x="24605" y="20902"/>
                  </a:lnTo>
                  <a:lnTo>
                    <a:pt x="25264" y="20943"/>
                  </a:lnTo>
                  <a:lnTo>
                    <a:pt x="26580" y="20943"/>
                  </a:lnTo>
                  <a:lnTo>
                    <a:pt x="27198" y="20860"/>
                  </a:lnTo>
                  <a:lnTo>
                    <a:pt x="27815" y="20737"/>
                  </a:lnTo>
                  <a:lnTo>
                    <a:pt x="28103" y="20613"/>
                  </a:lnTo>
                  <a:lnTo>
                    <a:pt x="28391" y="20490"/>
                  </a:lnTo>
                  <a:lnTo>
                    <a:pt x="28638" y="20325"/>
                  </a:lnTo>
                  <a:lnTo>
                    <a:pt x="28884" y="20161"/>
                  </a:lnTo>
                  <a:lnTo>
                    <a:pt x="29049" y="19955"/>
                  </a:lnTo>
                  <a:lnTo>
                    <a:pt x="29214" y="19749"/>
                  </a:lnTo>
                  <a:lnTo>
                    <a:pt x="29460" y="19297"/>
                  </a:lnTo>
                  <a:lnTo>
                    <a:pt x="29625" y="18803"/>
                  </a:lnTo>
                  <a:lnTo>
                    <a:pt x="29790" y="18309"/>
                  </a:lnTo>
                  <a:lnTo>
                    <a:pt x="30036" y="17281"/>
                  </a:lnTo>
                  <a:lnTo>
                    <a:pt x="30242" y="16787"/>
                  </a:lnTo>
                  <a:lnTo>
                    <a:pt x="30489" y="16334"/>
                  </a:lnTo>
                  <a:lnTo>
                    <a:pt x="30736" y="16005"/>
                  </a:lnTo>
                  <a:lnTo>
                    <a:pt x="31065" y="15717"/>
                  </a:lnTo>
                  <a:lnTo>
                    <a:pt x="31353" y="15512"/>
                  </a:lnTo>
                  <a:lnTo>
                    <a:pt x="31723" y="15306"/>
                  </a:lnTo>
                  <a:lnTo>
                    <a:pt x="32094" y="15141"/>
                  </a:lnTo>
                  <a:lnTo>
                    <a:pt x="32505" y="15018"/>
                  </a:lnTo>
                  <a:lnTo>
                    <a:pt x="33328" y="14812"/>
                  </a:lnTo>
                  <a:lnTo>
                    <a:pt x="35097" y="14442"/>
                  </a:lnTo>
                  <a:lnTo>
                    <a:pt x="35961" y="14195"/>
                  </a:lnTo>
                  <a:lnTo>
                    <a:pt x="36373" y="14072"/>
                  </a:lnTo>
                  <a:lnTo>
                    <a:pt x="36743" y="13866"/>
                  </a:lnTo>
                  <a:lnTo>
                    <a:pt x="37237" y="13619"/>
                  </a:lnTo>
                  <a:lnTo>
                    <a:pt x="37648" y="13290"/>
                  </a:lnTo>
                  <a:lnTo>
                    <a:pt x="38019" y="12919"/>
                  </a:lnTo>
                  <a:lnTo>
                    <a:pt x="38348" y="12508"/>
                  </a:lnTo>
                  <a:lnTo>
                    <a:pt x="38636" y="12055"/>
                  </a:lnTo>
                  <a:lnTo>
                    <a:pt x="38924" y="11603"/>
                  </a:lnTo>
                  <a:lnTo>
                    <a:pt x="39129" y="11109"/>
                  </a:lnTo>
                  <a:lnTo>
                    <a:pt x="39335" y="10574"/>
                  </a:lnTo>
                  <a:lnTo>
                    <a:pt x="39459" y="10039"/>
                  </a:lnTo>
                  <a:lnTo>
                    <a:pt x="39582" y="9463"/>
                  </a:lnTo>
                  <a:lnTo>
                    <a:pt x="39706" y="8928"/>
                  </a:lnTo>
                  <a:lnTo>
                    <a:pt x="39788" y="8352"/>
                  </a:lnTo>
                  <a:lnTo>
                    <a:pt x="39870" y="7200"/>
                  </a:lnTo>
                  <a:lnTo>
                    <a:pt x="39870" y="6048"/>
                  </a:lnTo>
                  <a:lnTo>
                    <a:pt x="39870" y="5390"/>
                  </a:lnTo>
                  <a:lnTo>
                    <a:pt x="39829" y="4732"/>
                  </a:lnTo>
                  <a:lnTo>
                    <a:pt x="39747" y="4115"/>
                  </a:lnTo>
                  <a:lnTo>
                    <a:pt x="39664" y="3785"/>
                  </a:lnTo>
                  <a:lnTo>
                    <a:pt x="39541" y="3456"/>
                  </a:lnTo>
                  <a:lnTo>
                    <a:pt x="39376" y="3086"/>
                  </a:lnTo>
                  <a:lnTo>
                    <a:pt x="39171" y="2716"/>
                  </a:lnTo>
                  <a:lnTo>
                    <a:pt x="38924" y="2386"/>
                  </a:lnTo>
                  <a:lnTo>
                    <a:pt x="38636" y="2057"/>
                  </a:lnTo>
                  <a:lnTo>
                    <a:pt x="38307" y="1769"/>
                  </a:lnTo>
                  <a:lnTo>
                    <a:pt x="37977" y="1522"/>
                  </a:lnTo>
                  <a:lnTo>
                    <a:pt x="37607" y="1276"/>
                  </a:lnTo>
                  <a:lnTo>
                    <a:pt x="37237" y="1070"/>
                  </a:lnTo>
                  <a:lnTo>
                    <a:pt x="36867" y="864"/>
                  </a:lnTo>
                  <a:lnTo>
                    <a:pt x="36455" y="700"/>
                  </a:lnTo>
                  <a:lnTo>
                    <a:pt x="35591" y="411"/>
                  </a:lnTo>
                  <a:lnTo>
                    <a:pt x="34727" y="206"/>
                  </a:lnTo>
                  <a:lnTo>
                    <a:pt x="33863" y="82"/>
                  </a:lnTo>
                  <a:lnTo>
                    <a:pt x="33369" y="41"/>
                  </a:lnTo>
                  <a:lnTo>
                    <a:pt x="32875" y="0"/>
                  </a:lnTo>
                  <a:close/>
                </a:path>
              </a:pathLst>
            </a:custGeom>
            <a:solidFill>
              <a:srgbClr val="E660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57" name="Google Shape;2057;p64"/>
            <p:cNvSpPr/>
            <p:nvPr/>
          </p:nvSpPr>
          <p:spPr>
            <a:xfrm>
              <a:off x="3181000" y="884600"/>
              <a:ext cx="1109900" cy="1121200"/>
            </a:xfrm>
            <a:custGeom>
              <a:avLst/>
              <a:gdLst/>
              <a:ahLst/>
              <a:cxnLst/>
              <a:rect l="l" t="t" r="r" b="b"/>
              <a:pathLst>
                <a:path w="44396" h="44848" extrusionOk="0">
                  <a:moveTo>
                    <a:pt x="19461" y="4814"/>
                  </a:moveTo>
                  <a:lnTo>
                    <a:pt x="20202" y="4896"/>
                  </a:lnTo>
                  <a:lnTo>
                    <a:pt x="21642" y="5102"/>
                  </a:lnTo>
                  <a:lnTo>
                    <a:pt x="23041" y="5349"/>
                  </a:lnTo>
                  <a:lnTo>
                    <a:pt x="25469" y="5884"/>
                  </a:lnTo>
                  <a:lnTo>
                    <a:pt x="25757" y="5966"/>
                  </a:lnTo>
                  <a:lnTo>
                    <a:pt x="25880" y="6007"/>
                  </a:lnTo>
                  <a:lnTo>
                    <a:pt x="26003" y="6090"/>
                  </a:lnTo>
                  <a:lnTo>
                    <a:pt x="26086" y="6213"/>
                  </a:lnTo>
                  <a:lnTo>
                    <a:pt x="26127" y="6336"/>
                  </a:lnTo>
                  <a:lnTo>
                    <a:pt x="26127" y="6501"/>
                  </a:lnTo>
                  <a:lnTo>
                    <a:pt x="26086" y="6666"/>
                  </a:lnTo>
                  <a:lnTo>
                    <a:pt x="26003" y="6789"/>
                  </a:lnTo>
                  <a:lnTo>
                    <a:pt x="25921" y="6912"/>
                  </a:lnTo>
                  <a:lnTo>
                    <a:pt x="25798" y="7036"/>
                  </a:lnTo>
                  <a:lnTo>
                    <a:pt x="25674" y="7118"/>
                  </a:lnTo>
                  <a:lnTo>
                    <a:pt x="25386" y="7200"/>
                  </a:lnTo>
                  <a:lnTo>
                    <a:pt x="25057" y="7242"/>
                  </a:lnTo>
                  <a:lnTo>
                    <a:pt x="24440" y="7200"/>
                  </a:lnTo>
                  <a:lnTo>
                    <a:pt x="23946" y="7200"/>
                  </a:lnTo>
                  <a:lnTo>
                    <a:pt x="23411" y="7242"/>
                  </a:lnTo>
                  <a:lnTo>
                    <a:pt x="22918" y="7324"/>
                  </a:lnTo>
                  <a:lnTo>
                    <a:pt x="22424" y="7447"/>
                  </a:lnTo>
                  <a:lnTo>
                    <a:pt x="21930" y="7612"/>
                  </a:lnTo>
                  <a:lnTo>
                    <a:pt x="21478" y="7735"/>
                  </a:lnTo>
                  <a:lnTo>
                    <a:pt x="21231" y="7776"/>
                  </a:lnTo>
                  <a:lnTo>
                    <a:pt x="20984" y="7818"/>
                  </a:lnTo>
                  <a:lnTo>
                    <a:pt x="20778" y="7776"/>
                  </a:lnTo>
                  <a:lnTo>
                    <a:pt x="20531" y="7735"/>
                  </a:lnTo>
                  <a:lnTo>
                    <a:pt x="20243" y="7571"/>
                  </a:lnTo>
                  <a:lnTo>
                    <a:pt x="19955" y="7365"/>
                  </a:lnTo>
                  <a:lnTo>
                    <a:pt x="19667" y="7159"/>
                  </a:lnTo>
                  <a:lnTo>
                    <a:pt x="19379" y="6954"/>
                  </a:lnTo>
                  <a:lnTo>
                    <a:pt x="19091" y="6871"/>
                  </a:lnTo>
                  <a:lnTo>
                    <a:pt x="18762" y="6830"/>
                  </a:lnTo>
                  <a:lnTo>
                    <a:pt x="18474" y="6871"/>
                  </a:lnTo>
                  <a:lnTo>
                    <a:pt x="18145" y="6912"/>
                  </a:lnTo>
                  <a:lnTo>
                    <a:pt x="17857" y="7036"/>
                  </a:lnTo>
                  <a:lnTo>
                    <a:pt x="17528" y="7200"/>
                  </a:lnTo>
                  <a:lnTo>
                    <a:pt x="16993" y="7530"/>
                  </a:lnTo>
                  <a:lnTo>
                    <a:pt x="16417" y="7900"/>
                  </a:lnTo>
                  <a:lnTo>
                    <a:pt x="15882" y="8229"/>
                  </a:lnTo>
                  <a:lnTo>
                    <a:pt x="15553" y="8394"/>
                  </a:lnTo>
                  <a:lnTo>
                    <a:pt x="15265" y="8476"/>
                  </a:lnTo>
                  <a:lnTo>
                    <a:pt x="14977" y="8517"/>
                  </a:lnTo>
                  <a:lnTo>
                    <a:pt x="14648" y="8517"/>
                  </a:lnTo>
                  <a:lnTo>
                    <a:pt x="14442" y="8476"/>
                  </a:lnTo>
                  <a:lnTo>
                    <a:pt x="14277" y="8394"/>
                  </a:lnTo>
                  <a:lnTo>
                    <a:pt x="14236" y="8311"/>
                  </a:lnTo>
                  <a:lnTo>
                    <a:pt x="14154" y="8188"/>
                  </a:lnTo>
                  <a:lnTo>
                    <a:pt x="14072" y="7859"/>
                  </a:lnTo>
                  <a:lnTo>
                    <a:pt x="14030" y="7530"/>
                  </a:lnTo>
                  <a:lnTo>
                    <a:pt x="14072" y="7159"/>
                  </a:lnTo>
                  <a:lnTo>
                    <a:pt x="14195" y="6830"/>
                  </a:lnTo>
                  <a:lnTo>
                    <a:pt x="14360" y="6501"/>
                  </a:lnTo>
                  <a:lnTo>
                    <a:pt x="14565" y="6213"/>
                  </a:lnTo>
                  <a:lnTo>
                    <a:pt x="14812" y="5925"/>
                  </a:lnTo>
                  <a:lnTo>
                    <a:pt x="15100" y="5719"/>
                  </a:lnTo>
                  <a:lnTo>
                    <a:pt x="15594" y="5390"/>
                  </a:lnTo>
                  <a:lnTo>
                    <a:pt x="16170" y="5143"/>
                  </a:lnTo>
                  <a:lnTo>
                    <a:pt x="16746" y="4979"/>
                  </a:lnTo>
                  <a:lnTo>
                    <a:pt x="17404" y="4896"/>
                  </a:lnTo>
                  <a:lnTo>
                    <a:pt x="18063" y="4814"/>
                  </a:lnTo>
                  <a:close/>
                  <a:moveTo>
                    <a:pt x="23535" y="9916"/>
                  </a:moveTo>
                  <a:lnTo>
                    <a:pt x="23905" y="9957"/>
                  </a:lnTo>
                  <a:lnTo>
                    <a:pt x="24029" y="9998"/>
                  </a:lnTo>
                  <a:lnTo>
                    <a:pt x="24193" y="10081"/>
                  </a:lnTo>
                  <a:lnTo>
                    <a:pt x="24275" y="10163"/>
                  </a:lnTo>
                  <a:lnTo>
                    <a:pt x="24317" y="10286"/>
                  </a:lnTo>
                  <a:lnTo>
                    <a:pt x="24358" y="10410"/>
                  </a:lnTo>
                  <a:lnTo>
                    <a:pt x="24317" y="10492"/>
                  </a:lnTo>
                  <a:lnTo>
                    <a:pt x="24234" y="10615"/>
                  </a:lnTo>
                  <a:lnTo>
                    <a:pt x="24152" y="10698"/>
                  </a:lnTo>
                  <a:lnTo>
                    <a:pt x="23864" y="10862"/>
                  </a:lnTo>
                  <a:lnTo>
                    <a:pt x="23494" y="11027"/>
                  </a:lnTo>
                  <a:lnTo>
                    <a:pt x="22753" y="11274"/>
                  </a:lnTo>
                  <a:lnTo>
                    <a:pt x="22218" y="11438"/>
                  </a:lnTo>
                  <a:lnTo>
                    <a:pt x="21971" y="11521"/>
                  </a:lnTo>
                  <a:lnTo>
                    <a:pt x="21724" y="11644"/>
                  </a:lnTo>
                  <a:lnTo>
                    <a:pt x="21478" y="11809"/>
                  </a:lnTo>
                  <a:lnTo>
                    <a:pt x="21272" y="12014"/>
                  </a:lnTo>
                  <a:lnTo>
                    <a:pt x="21107" y="12179"/>
                  </a:lnTo>
                  <a:lnTo>
                    <a:pt x="20943" y="12426"/>
                  </a:lnTo>
                  <a:lnTo>
                    <a:pt x="20860" y="12673"/>
                  </a:lnTo>
                  <a:lnTo>
                    <a:pt x="20819" y="12920"/>
                  </a:lnTo>
                  <a:lnTo>
                    <a:pt x="20819" y="13084"/>
                  </a:lnTo>
                  <a:lnTo>
                    <a:pt x="20860" y="13290"/>
                  </a:lnTo>
                  <a:lnTo>
                    <a:pt x="21025" y="13578"/>
                  </a:lnTo>
                  <a:lnTo>
                    <a:pt x="21231" y="13866"/>
                  </a:lnTo>
                  <a:lnTo>
                    <a:pt x="21519" y="14072"/>
                  </a:lnTo>
                  <a:lnTo>
                    <a:pt x="21807" y="14236"/>
                  </a:lnTo>
                  <a:lnTo>
                    <a:pt x="22136" y="14360"/>
                  </a:lnTo>
                  <a:lnTo>
                    <a:pt x="22506" y="14401"/>
                  </a:lnTo>
                  <a:lnTo>
                    <a:pt x="22835" y="14442"/>
                  </a:lnTo>
                  <a:lnTo>
                    <a:pt x="23411" y="14442"/>
                  </a:lnTo>
                  <a:lnTo>
                    <a:pt x="23987" y="14401"/>
                  </a:lnTo>
                  <a:lnTo>
                    <a:pt x="24563" y="14277"/>
                  </a:lnTo>
                  <a:lnTo>
                    <a:pt x="25098" y="14072"/>
                  </a:lnTo>
                  <a:lnTo>
                    <a:pt x="25633" y="13825"/>
                  </a:lnTo>
                  <a:lnTo>
                    <a:pt x="26127" y="13537"/>
                  </a:lnTo>
                  <a:lnTo>
                    <a:pt x="26580" y="13208"/>
                  </a:lnTo>
                  <a:lnTo>
                    <a:pt x="27032" y="12796"/>
                  </a:lnTo>
                  <a:lnTo>
                    <a:pt x="27197" y="12590"/>
                  </a:lnTo>
                  <a:lnTo>
                    <a:pt x="27320" y="12385"/>
                  </a:lnTo>
                  <a:lnTo>
                    <a:pt x="27444" y="12179"/>
                  </a:lnTo>
                  <a:lnTo>
                    <a:pt x="27526" y="11932"/>
                  </a:lnTo>
                  <a:lnTo>
                    <a:pt x="27526" y="11644"/>
                  </a:lnTo>
                  <a:lnTo>
                    <a:pt x="27444" y="11356"/>
                  </a:lnTo>
                  <a:lnTo>
                    <a:pt x="27361" y="11027"/>
                  </a:lnTo>
                  <a:lnTo>
                    <a:pt x="27279" y="10739"/>
                  </a:lnTo>
                  <a:lnTo>
                    <a:pt x="27279" y="10533"/>
                  </a:lnTo>
                  <a:lnTo>
                    <a:pt x="27361" y="10327"/>
                  </a:lnTo>
                  <a:lnTo>
                    <a:pt x="27444" y="10245"/>
                  </a:lnTo>
                  <a:lnTo>
                    <a:pt x="27526" y="10163"/>
                  </a:lnTo>
                  <a:lnTo>
                    <a:pt x="27690" y="10163"/>
                  </a:lnTo>
                  <a:lnTo>
                    <a:pt x="27773" y="10204"/>
                  </a:lnTo>
                  <a:lnTo>
                    <a:pt x="27814" y="10286"/>
                  </a:lnTo>
                  <a:lnTo>
                    <a:pt x="27896" y="10451"/>
                  </a:lnTo>
                  <a:lnTo>
                    <a:pt x="28143" y="11109"/>
                  </a:lnTo>
                  <a:lnTo>
                    <a:pt x="28225" y="11438"/>
                  </a:lnTo>
                  <a:lnTo>
                    <a:pt x="28308" y="11768"/>
                  </a:lnTo>
                  <a:lnTo>
                    <a:pt x="28308" y="12138"/>
                  </a:lnTo>
                  <a:lnTo>
                    <a:pt x="28308" y="12467"/>
                  </a:lnTo>
                  <a:lnTo>
                    <a:pt x="28225" y="12796"/>
                  </a:lnTo>
                  <a:lnTo>
                    <a:pt x="28102" y="13084"/>
                  </a:lnTo>
                  <a:lnTo>
                    <a:pt x="27855" y="13413"/>
                  </a:lnTo>
                  <a:lnTo>
                    <a:pt x="27608" y="13701"/>
                  </a:lnTo>
                  <a:lnTo>
                    <a:pt x="27279" y="13948"/>
                  </a:lnTo>
                  <a:lnTo>
                    <a:pt x="26950" y="14154"/>
                  </a:lnTo>
                  <a:lnTo>
                    <a:pt x="26209" y="14524"/>
                  </a:lnTo>
                  <a:lnTo>
                    <a:pt x="25427" y="14853"/>
                  </a:lnTo>
                  <a:lnTo>
                    <a:pt x="24605" y="15100"/>
                  </a:lnTo>
                  <a:lnTo>
                    <a:pt x="23782" y="15265"/>
                  </a:lnTo>
                  <a:lnTo>
                    <a:pt x="23370" y="15306"/>
                  </a:lnTo>
                  <a:lnTo>
                    <a:pt x="22465" y="15306"/>
                  </a:lnTo>
                  <a:lnTo>
                    <a:pt x="22054" y="15265"/>
                  </a:lnTo>
                  <a:lnTo>
                    <a:pt x="21642" y="15183"/>
                  </a:lnTo>
                  <a:lnTo>
                    <a:pt x="21231" y="15059"/>
                  </a:lnTo>
                  <a:lnTo>
                    <a:pt x="20819" y="14894"/>
                  </a:lnTo>
                  <a:lnTo>
                    <a:pt x="20449" y="14689"/>
                  </a:lnTo>
                  <a:lnTo>
                    <a:pt x="20120" y="14401"/>
                  </a:lnTo>
                  <a:lnTo>
                    <a:pt x="19832" y="14072"/>
                  </a:lnTo>
                  <a:lnTo>
                    <a:pt x="19585" y="13701"/>
                  </a:lnTo>
                  <a:lnTo>
                    <a:pt x="19420" y="13331"/>
                  </a:lnTo>
                  <a:lnTo>
                    <a:pt x="19297" y="12920"/>
                  </a:lnTo>
                  <a:lnTo>
                    <a:pt x="19297" y="12508"/>
                  </a:lnTo>
                  <a:lnTo>
                    <a:pt x="19338" y="12097"/>
                  </a:lnTo>
                  <a:lnTo>
                    <a:pt x="19461" y="11685"/>
                  </a:lnTo>
                  <a:lnTo>
                    <a:pt x="19667" y="11397"/>
                  </a:lnTo>
                  <a:lnTo>
                    <a:pt x="19873" y="11109"/>
                  </a:lnTo>
                  <a:lnTo>
                    <a:pt x="20161" y="10903"/>
                  </a:lnTo>
                  <a:lnTo>
                    <a:pt x="20449" y="10698"/>
                  </a:lnTo>
                  <a:lnTo>
                    <a:pt x="20778" y="10533"/>
                  </a:lnTo>
                  <a:lnTo>
                    <a:pt x="21107" y="10369"/>
                  </a:lnTo>
                  <a:lnTo>
                    <a:pt x="21807" y="10163"/>
                  </a:lnTo>
                  <a:lnTo>
                    <a:pt x="22342" y="10039"/>
                  </a:lnTo>
                  <a:lnTo>
                    <a:pt x="22712" y="9957"/>
                  </a:lnTo>
                  <a:lnTo>
                    <a:pt x="23123" y="9916"/>
                  </a:lnTo>
                  <a:close/>
                  <a:moveTo>
                    <a:pt x="39993" y="26991"/>
                  </a:moveTo>
                  <a:lnTo>
                    <a:pt x="40198" y="27114"/>
                  </a:lnTo>
                  <a:lnTo>
                    <a:pt x="40404" y="27320"/>
                  </a:lnTo>
                  <a:lnTo>
                    <a:pt x="40569" y="27526"/>
                  </a:lnTo>
                  <a:lnTo>
                    <a:pt x="40692" y="27732"/>
                  </a:lnTo>
                  <a:lnTo>
                    <a:pt x="40816" y="27978"/>
                  </a:lnTo>
                  <a:lnTo>
                    <a:pt x="40898" y="28266"/>
                  </a:lnTo>
                  <a:lnTo>
                    <a:pt x="40980" y="28513"/>
                  </a:lnTo>
                  <a:lnTo>
                    <a:pt x="40980" y="28801"/>
                  </a:lnTo>
                  <a:lnTo>
                    <a:pt x="40980" y="29336"/>
                  </a:lnTo>
                  <a:lnTo>
                    <a:pt x="40898" y="29871"/>
                  </a:lnTo>
                  <a:lnTo>
                    <a:pt x="40774" y="30406"/>
                  </a:lnTo>
                  <a:lnTo>
                    <a:pt x="40651" y="30900"/>
                  </a:lnTo>
                  <a:lnTo>
                    <a:pt x="40281" y="32011"/>
                  </a:lnTo>
                  <a:lnTo>
                    <a:pt x="40116" y="32587"/>
                  </a:lnTo>
                  <a:lnTo>
                    <a:pt x="39910" y="33122"/>
                  </a:lnTo>
                  <a:lnTo>
                    <a:pt x="39664" y="33615"/>
                  </a:lnTo>
                  <a:lnTo>
                    <a:pt x="39376" y="34109"/>
                  </a:lnTo>
                  <a:lnTo>
                    <a:pt x="39046" y="34562"/>
                  </a:lnTo>
                  <a:lnTo>
                    <a:pt x="38635" y="34973"/>
                  </a:lnTo>
                  <a:lnTo>
                    <a:pt x="38223" y="35343"/>
                  </a:lnTo>
                  <a:lnTo>
                    <a:pt x="37771" y="35673"/>
                  </a:lnTo>
                  <a:lnTo>
                    <a:pt x="36825" y="36249"/>
                  </a:lnTo>
                  <a:lnTo>
                    <a:pt x="36372" y="36537"/>
                  </a:lnTo>
                  <a:lnTo>
                    <a:pt x="36084" y="36742"/>
                  </a:lnTo>
                  <a:lnTo>
                    <a:pt x="35755" y="36907"/>
                  </a:lnTo>
                  <a:lnTo>
                    <a:pt x="35426" y="37030"/>
                  </a:lnTo>
                  <a:lnTo>
                    <a:pt x="35261" y="37071"/>
                  </a:lnTo>
                  <a:lnTo>
                    <a:pt x="35138" y="37071"/>
                  </a:lnTo>
                  <a:lnTo>
                    <a:pt x="35055" y="37030"/>
                  </a:lnTo>
                  <a:lnTo>
                    <a:pt x="34973" y="36989"/>
                  </a:lnTo>
                  <a:lnTo>
                    <a:pt x="34891" y="36866"/>
                  </a:lnTo>
                  <a:lnTo>
                    <a:pt x="34891" y="36701"/>
                  </a:lnTo>
                  <a:lnTo>
                    <a:pt x="34891" y="36578"/>
                  </a:lnTo>
                  <a:lnTo>
                    <a:pt x="34932" y="36454"/>
                  </a:lnTo>
                  <a:lnTo>
                    <a:pt x="35138" y="36207"/>
                  </a:lnTo>
                  <a:lnTo>
                    <a:pt x="35384" y="36002"/>
                  </a:lnTo>
                  <a:lnTo>
                    <a:pt x="35714" y="35796"/>
                  </a:lnTo>
                  <a:lnTo>
                    <a:pt x="36413" y="35426"/>
                  </a:lnTo>
                  <a:lnTo>
                    <a:pt x="36948" y="35179"/>
                  </a:lnTo>
                  <a:lnTo>
                    <a:pt x="37647" y="34808"/>
                  </a:lnTo>
                  <a:lnTo>
                    <a:pt x="37977" y="34562"/>
                  </a:lnTo>
                  <a:lnTo>
                    <a:pt x="38306" y="34315"/>
                  </a:lnTo>
                  <a:lnTo>
                    <a:pt x="38553" y="34027"/>
                  </a:lnTo>
                  <a:lnTo>
                    <a:pt x="38758" y="33656"/>
                  </a:lnTo>
                  <a:lnTo>
                    <a:pt x="38964" y="33286"/>
                  </a:lnTo>
                  <a:lnTo>
                    <a:pt x="39129" y="32916"/>
                  </a:lnTo>
                  <a:lnTo>
                    <a:pt x="39869" y="31270"/>
                  </a:lnTo>
                  <a:lnTo>
                    <a:pt x="40240" y="30406"/>
                  </a:lnTo>
                  <a:lnTo>
                    <a:pt x="40363" y="29953"/>
                  </a:lnTo>
                  <a:lnTo>
                    <a:pt x="40445" y="29501"/>
                  </a:lnTo>
                  <a:lnTo>
                    <a:pt x="40445" y="29172"/>
                  </a:lnTo>
                  <a:lnTo>
                    <a:pt x="40445" y="28843"/>
                  </a:lnTo>
                  <a:lnTo>
                    <a:pt x="40363" y="28225"/>
                  </a:lnTo>
                  <a:lnTo>
                    <a:pt x="40198" y="27608"/>
                  </a:lnTo>
                  <a:lnTo>
                    <a:pt x="39993" y="26991"/>
                  </a:lnTo>
                  <a:close/>
                  <a:moveTo>
                    <a:pt x="25798" y="39170"/>
                  </a:moveTo>
                  <a:lnTo>
                    <a:pt x="25962" y="39293"/>
                  </a:lnTo>
                  <a:lnTo>
                    <a:pt x="26086" y="39417"/>
                  </a:lnTo>
                  <a:lnTo>
                    <a:pt x="26127" y="39622"/>
                  </a:lnTo>
                  <a:lnTo>
                    <a:pt x="26168" y="39828"/>
                  </a:lnTo>
                  <a:lnTo>
                    <a:pt x="26127" y="39993"/>
                  </a:lnTo>
                  <a:lnTo>
                    <a:pt x="26086" y="40198"/>
                  </a:lnTo>
                  <a:lnTo>
                    <a:pt x="26003" y="40528"/>
                  </a:lnTo>
                  <a:lnTo>
                    <a:pt x="25880" y="40816"/>
                  </a:lnTo>
                  <a:lnTo>
                    <a:pt x="25715" y="41145"/>
                  </a:lnTo>
                  <a:lnTo>
                    <a:pt x="25551" y="41392"/>
                  </a:lnTo>
                  <a:lnTo>
                    <a:pt x="25345" y="41680"/>
                  </a:lnTo>
                  <a:lnTo>
                    <a:pt x="25098" y="41927"/>
                  </a:lnTo>
                  <a:lnTo>
                    <a:pt x="24851" y="42132"/>
                  </a:lnTo>
                  <a:lnTo>
                    <a:pt x="24563" y="42338"/>
                  </a:lnTo>
                  <a:lnTo>
                    <a:pt x="24029" y="42626"/>
                  </a:lnTo>
                  <a:lnTo>
                    <a:pt x="23494" y="42791"/>
                  </a:lnTo>
                  <a:lnTo>
                    <a:pt x="22876" y="42955"/>
                  </a:lnTo>
                  <a:lnTo>
                    <a:pt x="22259" y="42996"/>
                  </a:lnTo>
                  <a:lnTo>
                    <a:pt x="21601" y="43037"/>
                  </a:lnTo>
                  <a:lnTo>
                    <a:pt x="20984" y="42996"/>
                  </a:lnTo>
                  <a:lnTo>
                    <a:pt x="20367" y="42914"/>
                  </a:lnTo>
                  <a:lnTo>
                    <a:pt x="19791" y="42791"/>
                  </a:lnTo>
                  <a:lnTo>
                    <a:pt x="19461" y="42708"/>
                  </a:lnTo>
                  <a:lnTo>
                    <a:pt x="19132" y="42626"/>
                  </a:lnTo>
                  <a:lnTo>
                    <a:pt x="19009" y="42544"/>
                  </a:lnTo>
                  <a:lnTo>
                    <a:pt x="18885" y="42461"/>
                  </a:lnTo>
                  <a:lnTo>
                    <a:pt x="18762" y="42338"/>
                  </a:lnTo>
                  <a:lnTo>
                    <a:pt x="18639" y="42173"/>
                  </a:lnTo>
                  <a:lnTo>
                    <a:pt x="18556" y="41968"/>
                  </a:lnTo>
                  <a:lnTo>
                    <a:pt x="18556" y="41721"/>
                  </a:lnTo>
                  <a:lnTo>
                    <a:pt x="18556" y="41515"/>
                  </a:lnTo>
                  <a:lnTo>
                    <a:pt x="18597" y="41309"/>
                  </a:lnTo>
                  <a:lnTo>
                    <a:pt x="18680" y="41186"/>
                  </a:lnTo>
                  <a:lnTo>
                    <a:pt x="18721" y="41145"/>
                  </a:lnTo>
                  <a:lnTo>
                    <a:pt x="18803" y="41104"/>
                  </a:lnTo>
                  <a:lnTo>
                    <a:pt x="18844" y="41145"/>
                  </a:lnTo>
                  <a:lnTo>
                    <a:pt x="18927" y="41186"/>
                  </a:lnTo>
                  <a:lnTo>
                    <a:pt x="19132" y="41350"/>
                  </a:lnTo>
                  <a:lnTo>
                    <a:pt x="19215" y="41515"/>
                  </a:lnTo>
                  <a:lnTo>
                    <a:pt x="19297" y="41721"/>
                  </a:lnTo>
                  <a:lnTo>
                    <a:pt x="19379" y="41885"/>
                  </a:lnTo>
                  <a:lnTo>
                    <a:pt x="19503" y="42050"/>
                  </a:lnTo>
                  <a:lnTo>
                    <a:pt x="19708" y="42215"/>
                  </a:lnTo>
                  <a:lnTo>
                    <a:pt x="19955" y="42297"/>
                  </a:lnTo>
                  <a:lnTo>
                    <a:pt x="20202" y="42338"/>
                  </a:lnTo>
                  <a:lnTo>
                    <a:pt x="20449" y="42379"/>
                  </a:lnTo>
                  <a:lnTo>
                    <a:pt x="21231" y="42420"/>
                  </a:lnTo>
                  <a:lnTo>
                    <a:pt x="21642" y="42420"/>
                  </a:lnTo>
                  <a:lnTo>
                    <a:pt x="22012" y="42379"/>
                  </a:lnTo>
                  <a:lnTo>
                    <a:pt x="22424" y="42338"/>
                  </a:lnTo>
                  <a:lnTo>
                    <a:pt x="22794" y="42256"/>
                  </a:lnTo>
                  <a:lnTo>
                    <a:pt x="23123" y="42132"/>
                  </a:lnTo>
                  <a:lnTo>
                    <a:pt x="23453" y="41927"/>
                  </a:lnTo>
                  <a:lnTo>
                    <a:pt x="23782" y="41721"/>
                  </a:lnTo>
                  <a:lnTo>
                    <a:pt x="24070" y="41433"/>
                  </a:lnTo>
                  <a:lnTo>
                    <a:pt x="24893" y="40692"/>
                  </a:lnTo>
                  <a:lnTo>
                    <a:pt x="25181" y="40404"/>
                  </a:lnTo>
                  <a:lnTo>
                    <a:pt x="25304" y="40240"/>
                  </a:lnTo>
                  <a:lnTo>
                    <a:pt x="25386" y="40034"/>
                  </a:lnTo>
                  <a:lnTo>
                    <a:pt x="25386" y="39828"/>
                  </a:lnTo>
                  <a:lnTo>
                    <a:pt x="25386" y="39622"/>
                  </a:lnTo>
                  <a:lnTo>
                    <a:pt x="25386" y="39417"/>
                  </a:lnTo>
                  <a:lnTo>
                    <a:pt x="25427" y="39211"/>
                  </a:lnTo>
                  <a:lnTo>
                    <a:pt x="25510" y="39170"/>
                  </a:lnTo>
                  <a:close/>
                  <a:moveTo>
                    <a:pt x="21313" y="0"/>
                  </a:moveTo>
                  <a:lnTo>
                    <a:pt x="20202" y="82"/>
                  </a:lnTo>
                  <a:lnTo>
                    <a:pt x="19091" y="165"/>
                  </a:lnTo>
                  <a:lnTo>
                    <a:pt x="17980" y="370"/>
                  </a:lnTo>
                  <a:lnTo>
                    <a:pt x="16869" y="576"/>
                  </a:lnTo>
                  <a:lnTo>
                    <a:pt x="15758" y="864"/>
                  </a:lnTo>
                  <a:lnTo>
                    <a:pt x="14977" y="1111"/>
                  </a:lnTo>
                  <a:lnTo>
                    <a:pt x="14236" y="1399"/>
                  </a:lnTo>
                  <a:lnTo>
                    <a:pt x="13495" y="1687"/>
                  </a:lnTo>
                  <a:lnTo>
                    <a:pt x="12755" y="1975"/>
                  </a:lnTo>
                  <a:lnTo>
                    <a:pt x="12055" y="2304"/>
                  </a:lnTo>
                  <a:lnTo>
                    <a:pt x="11356" y="2675"/>
                  </a:lnTo>
                  <a:lnTo>
                    <a:pt x="10656" y="3045"/>
                  </a:lnTo>
                  <a:lnTo>
                    <a:pt x="9998" y="3456"/>
                  </a:lnTo>
                  <a:lnTo>
                    <a:pt x="9340" y="3868"/>
                  </a:lnTo>
                  <a:lnTo>
                    <a:pt x="8723" y="4320"/>
                  </a:lnTo>
                  <a:lnTo>
                    <a:pt x="8106" y="4773"/>
                  </a:lnTo>
                  <a:lnTo>
                    <a:pt x="7530" y="5267"/>
                  </a:lnTo>
                  <a:lnTo>
                    <a:pt x="6953" y="5760"/>
                  </a:lnTo>
                  <a:lnTo>
                    <a:pt x="6419" y="6295"/>
                  </a:lnTo>
                  <a:lnTo>
                    <a:pt x="5884" y="6830"/>
                  </a:lnTo>
                  <a:lnTo>
                    <a:pt x="5349" y="7365"/>
                  </a:lnTo>
                  <a:lnTo>
                    <a:pt x="4855" y="7941"/>
                  </a:lnTo>
                  <a:lnTo>
                    <a:pt x="4361" y="8517"/>
                  </a:lnTo>
                  <a:lnTo>
                    <a:pt x="3909" y="9134"/>
                  </a:lnTo>
                  <a:lnTo>
                    <a:pt x="3497" y="9751"/>
                  </a:lnTo>
                  <a:lnTo>
                    <a:pt x="3086" y="10369"/>
                  </a:lnTo>
                  <a:lnTo>
                    <a:pt x="2674" y="11027"/>
                  </a:lnTo>
                  <a:lnTo>
                    <a:pt x="2304" y="11685"/>
                  </a:lnTo>
                  <a:lnTo>
                    <a:pt x="1934" y="12344"/>
                  </a:lnTo>
                  <a:lnTo>
                    <a:pt x="1646" y="13002"/>
                  </a:lnTo>
                  <a:lnTo>
                    <a:pt x="1317" y="13701"/>
                  </a:lnTo>
                  <a:lnTo>
                    <a:pt x="1029" y="14401"/>
                  </a:lnTo>
                  <a:lnTo>
                    <a:pt x="782" y="15100"/>
                  </a:lnTo>
                  <a:lnTo>
                    <a:pt x="535" y="15841"/>
                  </a:lnTo>
                  <a:lnTo>
                    <a:pt x="329" y="16540"/>
                  </a:lnTo>
                  <a:lnTo>
                    <a:pt x="165" y="17281"/>
                  </a:lnTo>
                  <a:lnTo>
                    <a:pt x="0" y="18021"/>
                  </a:lnTo>
                  <a:lnTo>
                    <a:pt x="165" y="18227"/>
                  </a:lnTo>
                  <a:lnTo>
                    <a:pt x="617" y="18556"/>
                  </a:lnTo>
                  <a:lnTo>
                    <a:pt x="1111" y="18844"/>
                  </a:lnTo>
                  <a:lnTo>
                    <a:pt x="1646" y="19091"/>
                  </a:lnTo>
                  <a:lnTo>
                    <a:pt x="2222" y="19256"/>
                  </a:lnTo>
                  <a:lnTo>
                    <a:pt x="2757" y="19338"/>
                  </a:lnTo>
                  <a:lnTo>
                    <a:pt x="3333" y="19338"/>
                  </a:lnTo>
                  <a:lnTo>
                    <a:pt x="3868" y="19256"/>
                  </a:lnTo>
                  <a:lnTo>
                    <a:pt x="4156" y="19174"/>
                  </a:lnTo>
                  <a:lnTo>
                    <a:pt x="4403" y="19050"/>
                  </a:lnTo>
                  <a:lnTo>
                    <a:pt x="4896" y="18803"/>
                  </a:lnTo>
                  <a:lnTo>
                    <a:pt x="5390" y="18474"/>
                  </a:lnTo>
                  <a:lnTo>
                    <a:pt x="5843" y="18186"/>
                  </a:lnTo>
                  <a:lnTo>
                    <a:pt x="6336" y="17898"/>
                  </a:lnTo>
                  <a:lnTo>
                    <a:pt x="6871" y="17733"/>
                  </a:lnTo>
                  <a:lnTo>
                    <a:pt x="7406" y="17610"/>
                  </a:lnTo>
                  <a:lnTo>
                    <a:pt x="7982" y="17528"/>
                  </a:lnTo>
                  <a:lnTo>
                    <a:pt x="8517" y="17487"/>
                  </a:lnTo>
                  <a:lnTo>
                    <a:pt x="9875" y="17404"/>
                  </a:lnTo>
                  <a:lnTo>
                    <a:pt x="11233" y="17322"/>
                  </a:lnTo>
                  <a:lnTo>
                    <a:pt x="12549" y="17322"/>
                  </a:lnTo>
                  <a:lnTo>
                    <a:pt x="13907" y="17363"/>
                  </a:lnTo>
                  <a:lnTo>
                    <a:pt x="14565" y="17445"/>
                  </a:lnTo>
                  <a:lnTo>
                    <a:pt x="15224" y="17528"/>
                  </a:lnTo>
                  <a:lnTo>
                    <a:pt x="15882" y="17651"/>
                  </a:lnTo>
                  <a:lnTo>
                    <a:pt x="16499" y="17775"/>
                  </a:lnTo>
                  <a:lnTo>
                    <a:pt x="17157" y="17980"/>
                  </a:lnTo>
                  <a:lnTo>
                    <a:pt x="17733" y="18186"/>
                  </a:lnTo>
                  <a:lnTo>
                    <a:pt x="18351" y="18474"/>
                  </a:lnTo>
                  <a:lnTo>
                    <a:pt x="18927" y="18762"/>
                  </a:lnTo>
                  <a:lnTo>
                    <a:pt x="19503" y="19132"/>
                  </a:lnTo>
                  <a:lnTo>
                    <a:pt x="20037" y="19503"/>
                  </a:lnTo>
                  <a:lnTo>
                    <a:pt x="21107" y="20284"/>
                  </a:lnTo>
                  <a:lnTo>
                    <a:pt x="22177" y="21066"/>
                  </a:lnTo>
                  <a:lnTo>
                    <a:pt x="22712" y="21436"/>
                  </a:lnTo>
                  <a:lnTo>
                    <a:pt x="23288" y="21766"/>
                  </a:lnTo>
                  <a:lnTo>
                    <a:pt x="23864" y="22054"/>
                  </a:lnTo>
                  <a:lnTo>
                    <a:pt x="24522" y="22301"/>
                  </a:lnTo>
                  <a:lnTo>
                    <a:pt x="25181" y="22424"/>
                  </a:lnTo>
                  <a:lnTo>
                    <a:pt x="25839" y="22465"/>
                  </a:lnTo>
                  <a:lnTo>
                    <a:pt x="26168" y="22465"/>
                  </a:lnTo>
                  <a:lnTo>
                    <a:pt x="26497" y="22424"/>
                  </a:lnTo>
                  <a:lnTo>
                    <a:pt x="26826" y="22383"/>
                  </a:lnTo>
                  <a:lnTo>
                    <a:pt x="27114" y="22259"/>
                  </a:lnTo>
                  <a:lnTo>
                    <a:pt x="27402" y="22177"/>
                  </a:lnTo>
                  <a:lnTo>
                    <a:pt x="27690" y="22013"/>
                  </a:lnTo>
                  <a:lnTo>
                    <a:pt x="27978" y="21848"/>
                  </a:lnTo>
                  <a:lnTo>
                    <a:pt x="28225" y="21601"/>
                  </a:lnTo>
                  <a:lnTo>
                    <a:pt x="28554" y="21231"/>
                  </a:lnTo>
                  <a:lnTo>
                    <a:pt x="28801" y="20819"/>
                  </a:lnTo>
                  <a:lnTo>
                    <a:pt x="29007" y="20367"/>
                  </a:lnTo>
                  <a:lnTo>
                    <a:pt x="29172" y="19914"/>
                  </a:lnTo>
                  <a:lnTo>
                    <a:pt x="29295" y="19420"/>
                  </a:lnTo>
                  <a:lnTo>
                    <a:pt x="29418" y="18927"/>
                  </a:lnTo>
                  <a:lnTo>
                    <a:pt x="29583" y="17939"/>
                  </a:lnTo>
                  <a:lnTo>
                    <a:pt x="29706" y="17404"/>
                  </a:lnTo>
                  <a:lnTo>
                    <a:pt x="29830" y="16911"/>
                  </a:lnTo>
                  <a:lnTo>
                    <a:pt x="29995" y="16417"/>
                  </a:lnTo>
                  <a:lnTo>
                    <a:pt x="30241" y="15964"/>
                  </a:lnTo>
                  <a:lnTo>
                    <a:pt x="30488" y="15553"/>
                  </a:lnTo>
                  <a:lnTo>
                    <a:pt x="30817" y="15183"/>
                  </a:lnTo>
                  <a:lnTo>
                    <a:pt x="31188" y="14894"/>
                  </a:lnTo>
                  <a:lnTo>
                    <a:pt x="31393" y="14771"/>
                  </a:lnTo>
                  <a:lnTo>
                    <a:pt x="31640" y="14648"/>
                  </a:lnTo>
                  <a:lnTo>
                    <a:pt x="32093" y="14524"/>
                  </a:lnTo>
                  <a:lnTo>
                    <a:pt x="32545" y="14483"/>
                  </a:lnTo>
                  <a:lnTo>
                    <a:pt x="33039" y="14524"/>
                  </a:lnTo>
                  <a:lnTo>
                    <a:pt x="33533" y="14565"/>
                  </a:lnTo>
                  <a:lnTo>
                    <a:pt x="34397" y="14689"/>
                  </a:lnTo>
                  <a:lnTo>
                    <a:pt x="35261" y="14894"/>
                  </a:lnTo>
                  <a:lnTo>
                    <a:pt x="36125" y="15183"/>
                  </a:lnTo>
                  <a:lnTo>
                    <a:pt x="36537" y="15347"/>
                  </a:lnTo>
                  <a:lnTo>
                    <a:pt x="36907" y="15553"/>
                  </a:lnTo>
                  <a:lnTo>
                    <a:pt x="37277" y="15759"/>
                  </a:lnTo>
                  <a:lnTo>
                    <a:pt x="37647" y="16005"/>
                  </a:lnTo>
                  <a:lnTo>
                    <a:pt x="37977" y="16252"/>
                  </a:lnTo>
                  <a:lnTo>
                    <a:pt x="38306" y="16540"/>
                  </a:lnTo>
                  <a:lnTo>
                    <a:pt x="38594" y="16869"/>
                  </a:lnTo>
                  <a:lnTo>
                    <a:pt x="38841" y="17199"/>
                  </a:lnTo>
                  <a:lnTo>
                    <a:pt x="39046" y="17569"/>
                  </a:lnTo>
                  <a:lnTo>
                    <a:pt x="39211" y="17939"/>
                  </a:lnTo>
                  <a:lnTo>
                    <a:pt x="39334" y="18268"/>
                  </a:lnTo>
                  <a:lnTo>
                    <a:pt x="39417" y="18598"/>
                  </a:lnTo>
                  <a:lnTo>
                    <a:pt x="39499" y="19215"/>
                  </a:lnTo>
                  <a:lnTo>
                    <a:pt x="39540" y="19873"/>
                  </a:lnTo>
                  <a:lnTo>
                    <a:pt x="39540" y="20531"/>
                  </a:lnTo>
                  <a:lnTo>
                    <a:pt x="39540" y="21683"/>
                  </a:lnTo>
                  <a:lnTo>
                    <a:pt x="39458" y="22835"/>
                  </a:lnTo>
                  <a:lnTo>
                    <a:pt x="39376" y="23411"/>
                  </a:lnTo>
                  <a:lnTo>
                    <a:pt x="39252" y="23946"/>
                  </a:lnTo>
                  <a:lnTo>
                    <a:pt x="39129" y="24522"/>
                  </a:lnTo>
                  <a:lnTo>
                    <a:pt x="39005" y="25057"/>
                  </a:lnTo>
                  <a:lnTo>
                    <a:pt x="38799" y="25592"/>
                  </a:lnTo>
                  <a:lnTo>
                    <a:pt x="38594" y="26086"/>
                  </a:lnTo>
                  <a:lnTo>
                    <a:pt x="38306" y="26538"/>
                  </a:lnTo>
                  <a:lnTo>
                    <a:pt x="38018" y="26991"/>
                  </a:lnTo>
                  <a:lnTo>
                    <a:pt x="37689" y="27402"/>
                  </a:lnTo>
                  <a:lnTo>
                    <a:pt x="37318" y="27773"/>
                  </a:lnTo>
                  <a:lnTo>
                    <a:pt x="36907" y="28102"/>
                  </a:lnTo>
                  <a:lnTo>
                    <a:pt x="36413" y="28349"/>
                  </a:lnTo>
                  <a:lnTo>
                    <a:pt x="36043" y="28555"/>
                  </a:lnTo>
                  <a:lnTo>
                    <a:pt x="35631" y="28678"/>
                  </a:lnTo>
                  <a:lnTo>
                    <a:pt x="34767" y="28925"/>
                  </a:lnTo>
                  <a:lnTo>
                    <a:pt x="32998" y="29295"/>
                  </a:lnTo>
                  <a:lnTo>
                    <a:pt x="32175" y="29501"/>
                  </a:lnTo>
                  <a:lnTo>
                    <a:pt x="31764" y="29624"/>
                  </a:lnTo>
                  <a:lnTo>
                    <a:pt x="31393" y="29789"/>
                  </a:lnTo>
                  <a:lnTo>
                    <a:pt x="31023" y="29995"/>
                  </a:lnTo>
                  <a:lnTo>
                    <a:pt x="30735" y="30200"/>
                  </a:lnTo>
                  <a:lnTo>
                    <a:pt x="30406" y="30488"/>
                  </a:lnTo>
                  <a:lnTo>
                    <a:pt x="30159" y="30817"/>
                  </a:lnTo>
                  <a:lnTo>
                    <a:pt x="29912" y="31270"/>
                  </a:lnTo>
                  <a:lnTo>
                    <a:pt x="29706" y="31764"/>
                  </a:lnTo>
                  <a:lnTo>
                    <a:pt x="29460" y="32792"/>
                  </a:lnTo>
                  <a:lnTo>
                    <a:pt x="29295" y="33286"/>
                  </a:lnTo>
                  <a:lnTo>
                    <a:pt x="29130" y="33780"/>
                  </a:lnTo>
                  <a:lnTo>
                    <a:pt x="28884" y="34232"/>
                  </a:lnTo>
                  <a:lnTo>
                    <a:pt x="28719" y="34438"/>
                  </a:lnTo>
                  <a:lnTo>
                    <a:pt x="28554" y="34644"/>
                  </a:lnTo>
                  <a:lnTo>
                    <a:pt x="28308" y="34808"/>
                  </a:lnTo>
                  <a:lnTo>
                    <a:pt x="28061" y="34973"/>
                  </a:lnTo>
                  <a:lnTo>
                    <a:pt x="27773" y="35096"/>
                  </a:lnTo>
                  <a:lnTo>
                    <a:pt x="27485" y="35220"/>
                  </a:lnTo>
                  <a:lnTo>
                    <a:pt x="26868" y="35343"/>
                  </a:lnTo>
                  <a:lnTo>
                    <a:pt x="26250" y="35426"/>
                  </a:lnTo>
                  <a:lnTo>
                    <a:pt x="24934" y="35426"/>
                  </a:lnTo>
                  <a:lnTo>
                    <a:pt x="24275" y="35385"/>
                  </a:lnTo>
                  <a:lnTo>
                    <a:pt x="23617" y="35302"/>
                  </a:lnTo>
                  <a:lnTo>
                    <a:pt x="23000" y="35179"/>
                  </a:lnTo>
                  <a:lnTo>
                    <a:pt x="22342" y="35055"/>
                  </a:lnTo>
                  <a:lnTo>
                    <a:pt x="21724" y="34891"/>
                  </a:lnTo>
                  <a:lnTo>
                    <a:pt x="21107" y="34685"/>
                  </a:lnTo>
                  <a:lnTo>
                    <a:pt x="20120" y="34315"/>
                  </a:lnTo>
                  <a:lnTo>
                    <a:pt x="19626" y="34150"/>
                  </a:lnTo>
                  <a:lnTo>
                    <a:pt x="19132" y="33986"/>
                  </a:lnTo>
                  <a:lnTo>
                    <a:pt x="18639" y="33903"/>
                  </a:lnTo>
                  <a:lnTo>
                    <a:pt x="18145" y="33862"/>
                  </a:lnTo>
                  <a:lnTo>
                    <a:pt x="17651" y="33903"/>
                  </a:lnTo>
                  <a:lnTo>
                    <a:pt x="17445" y="33986"/>
                  </a:lnTo>
                  <a:lnTo>
                    <a:pt x="17199" y="34068"/>
                  </a:lnTo>
                  <a:lnTo>
                    <a:pt x="16910" y="34191"/>
                  </a:lnTo>
                  <a:lnTo>
                    <a:pt x="16664" y="34315"/>
                  </a:lnTo>
                  <a:lnTo>
                    <a:pt x="16211" y="34726"/>
                  </a:lnTo>
                  <a:lnTo>
                    <a:pt x="15758" y="35138"/>
                  </a:lnTo>
                  <a:lnTo>
                    <a:pt x="15347" y="35549"/>
                  </a:lnTo>
                  <a:lnTo>
                    <a:pt x="14894" y="35961"/>
                  </a:lnTo>
                  <a:lnTo>
                    <a:pt x="14442" y="36331"/>
                  </a:lnTo>
                  <a:lnTo>
                    <a:pt x="14195" y="36454"/>
                  </a:lnTo>
                  <a:lnTo>
                    <a:pt x="13948" y="36537"/>
                  </a:lnTo>
                  <a:lnTo>
                    <a:pt x="13660" y="36619"/>
                  </a:lnTo>
                  <a:lnTo>
                    <a:pt x="13372" y="36619"/>
                  </a:lnTo>
                  <a:lnTo>
                    <a:pt x="13002" y="36578"/>
                  </a:lnTo>
                  <a:lnTo>
                    <a:pt x="12631" y="36454"/>
                  </a:lnTo>
                  <a:lnTo>
                    <a:pt x="12261" y="36290"/>
                  </a:lnTo>
                  <a:lnTo>
                    <a:pt x="11932" y="36125"/>
                  </a:lnTo>
                  <a:lnTo>
                    <a:pt x="6624" y="33327"/>
                  </a:lnTo>
                  <a:lnTo>
                    <a:pt x="5801" y="32916"/>
                  </a:lnTo>
                  <a:lnTo>
                    <a:pt x="5390" y="32751"/>
                  </a:lnTo>
                  <a:lnTo>
                    <a:pt x="4937" y="32587"/>
                  </a:lnTo>
                  <a:lnTo>
                    <a:pt x="4526" y="32504"/>
                  </a:lnTo>
                  <a:lnTo>
                    <a:pt x="4073" y="32463"/>
                  </a:lnTo>
                  <a:lnTo>
                    <a:pt x="3662" y="32463"/>
                  </a:lnTo>
                  <a:lnTo>
                    <a:pt x="3209" y="32587"/>
                  </a:lnTo>
                  <a:lnTo>
                    <a:pt x="2962" y="32669"/>
                  </a:lnTo>
                  <a:lnTo>
                    <a:pt x="2716" y="32834"/>
                  </a:lnTo>
                  <a:lnTo>
                    <a:pt x="2510" y="32998"/>
                  </a:lnTo>
                  <a:lnTo>
                    <a:pt x="2304" y="33163"/>
                  </a:lnTo>
                  <a:lnTo>
                    <a:pt x="2798" y="34027"/>
                  </a:lnTo>
                  <a:lnTo>
                    <a:pt x="3292" y="34808"/>
                  </a:lnTo>
                  <a:lnTo>
                    <a:pt x="3826" y="35590"/>
                  </a:lnTo>
                  <a:lnTo>
                    <a:pt x="4403" y="36372"/>
                  </a:lnTo>
                  <a:lnTo>
                    <a:pt x="5020" y="37071"/>
                  </a:lnTo>
                  <a:lnTo>
                    <a:pt x="5637" y="37771"/>
                  </a:lnTo>
                  <a:lnTo>
                    <a:pt x="6295" y="38429"/>
                  </a:lnTo>
                  <a:lnTo>
                    <a:pt x="6995" y="39088"/>
                  </a:lnTo>
                  <a:lnTo>
                    <a:pt x="7694" y="39705"/>
                  </a:lnTo>
                  <a:lnTo>
                    <a:pt x="8435" y="40281"/>
                  </a:lnTo>
                  <a:lnTo>
                    <a:pt x="9175" y="40816"/>
                  </a:lnTo>
                  <a:lnTo>
                    <a:pt x="9957" y="41350"/>
                  </a:lnTo>
                  <a:lnTo>
                    <a:pt x="10739" y="41803"/>
                  </a:lnTo>
                  <a:lnTo>
                    <a:pt x="11562" y="42256"/>
                  </a:lnTo>
                  <a:lnTo>
                    <a:pt x="12385" y="42667"/>
                  </a:lnTo>
                  <a:lnTo>
                    <a:pt x="13249" y="43079"/>
                  </a:lnTo>
                  <a:lnTo>
                    <a:pt x="14113" y="43408"/>
                  </a:lnTo>
                  <a:lnTo>
                    <a:pt x="14977" y="43737"/>
                  </a:lnTo>
                  <a:lnTo>
                    <a:pt x="15882" y="43984"/>
                  </a:lnTo>
                  <a:lnTo>
                    <a:pt x="16787" y="44231"/>
                  </a:lnTo>
                  <a:lnTo>
                    <a:pt x="17692" y="44436"/>
                  </a:lnTo>
                  <a:lnTo>
                    <a:pt x="18639" y="44601"/>
                  </a:lnTo>
                  <a:lnTo>
                    <a:pt x="19544" y="44724"/>
                  </a:lnTo>
                  <a:lnTo>
                    <a:pt x="20490" y="44807"/>
                  </a:lnTo>
                  <a:lnTo>
                    <a:pt x="21478" y="44848"/>
                  </a:lnTo>
                  <a:lnTo>
                    <a:pt x="22424" y="44848"/>
                  </a:lnTo>
                  <a:lnTo>
                    <a:pt x="23370" y="44807"/>
                  </a:lnTo>
                  <a:lnTo>
                    <a:pt x="24317" y="44724"/>
                  </a:lnTo>
                  <a:lnTo>
                    <a:pt x="25304" y="44601"/>
                  </a:lnTo>
                  <a:lnTo>
                    <a:pt x="26250" y="44436"/>
                  </a:lnTo>
                  <a:lnTo>
                    <a:pt x="27238" y="44231"/>
                  </a:lnTo>
                  <a:lnTo>
                    <a:pt x="28184" y="43943"/>
                  </a:lnTo>
                  <a:lnTo>
                    <a:pt x="29295" y="43613"/>
                  </a:lnTo>
                  <a:lnTo>
                    <a:pt x="30365" y="43202"/>
                  </a:lnTo>
                  <a:lnTo>
                    <a:pt x="31393" y="42749"/>
                  </a:lnTo>
                  <a:lnTo>
                    <a:pt x="32422" y="42256"/>
                  </a:lnTo>
                  <a:lnTo>
                    <a:pt x="33368" y="41721"/>
                  </a:lnTo>
                  <a:lnTo>
                    <a:pt x="34315" y="41145"/>
                  </a:lnTo>
                  <a:lnTo>
                    <a:pt x="35220" y="40528"/>
                  </a:lnTo>
                  <a:lnTo>
                    <a:pt x="36084" y="39828"/>
                  </a:lnTo>
                  <a:lnTo>
                    <a:pt x="36907" y="39129"/>
                  </a:lnTo>
                  <a:lnTo>
                    <a:pt x="37730" y="38388"/>
                  </a:lnTo>
                  <a:lnTo>
                    <a:pt x="38470" y="37606"/>
                  </a:lnTo>
                  <a:lnTo>
                    <a:pt x="39170" y="36783"/>
                  </a:lnTo>
                  <a:lnTo>
                    <a:pt x="39869" y="35961"/>
                  </a:lnTo>
                  <a:lnTo>
                    <a:pt x="40486" y="35096"/>
                  </a:lnTo>
                  <a:lnTo>
                    <a:pt x="41062" y="34191"/>
                  </a:lnTo>
                  <a:lnTo>
                    <a:pt x="41597" y="33245"/>
                  </a:lnTo>
                  <a:lnTo>
                    <a:pt x="42091" y="32299"/>
                  </a:lnTo>
                  <a:lnTo>
                    <a:pt x="42544" y="31311"/>
                  </a:lnTo>
                  <a:lnTo>
                    <a:pt x="42955" y="30324"/>
                  </a:lnTo>
                  <a:lnTo>
                    <a:pt x="43325" y="29295"/>
                  </a:lnTo>
                  <a:lnTo>
                    <a:pt x="43613" y="28266"/>
                  </a:lnTo>
                  <a:lnTo>
                    <a:pt x="43901" y="27197"/>
                  </a:lnTo>
                  <a:lnTo>
                    <a:pt x="44107" y="26127"/>
                  </a:lnTo>
                  <a:lnTo>
                    <a:pt x="44231" y="25057"/>
                  </a:lnTo>
                  <a:lnTo>
                    <a:pt x="44354" y="23987"/>
                  </a:lnTo>
                  <a:lnTo>
                    <a:pt x="44395" y="22877"/>
                  </a:lnTo>
                  <a:lnTo>
                    <a:pt x="44395" y="21766"/>
                  </a:lnTo>
                  <a:lnTo>
                    <a:pt x="44313" y="20655"/>
                  </a:lnTo>
                  <a:lnTo>
                    <a:pt x="44231" y="19544"/>
                  </a:lnTo>
                  <a:lnTo>
                    <a:pt x="44025" y="18433"/>
                  </a:lnTo>
                  <a:lnTo>
                    <a:pt x="43819" y="17322"/>
                  </a:lnTo>
                  <a:lnTo>
                    <a:pt x="43531" y="16211"/>
                  </a:lnTo>
                  <a:lnTo>
                    <a:pt x="43161" y="15100"/>
                  </a:lnTo>
                  <a:lnTo>
                    <a:pt x="42749" y="14030"/>
                  </a:lnTo>
                  <a:lnTo>
                    <a:pt x="42338" y="13002"/>
                  </a:lnTo>
                  <a:lnTo>
                    <a:pt x="41803" y="11973"/>
                  </a:lnTo>
                  <a:lnTo>
                    <a:pt x="41268" y="10986"/>
                  </a:lnTo>
                  <a:lnTo>
                    <a:pt x="40692" y="10081"/>
                  </a:lnTo>
                  <a:lnTo>
                    <a:pt x="40075" y="9175"/>
                  </a:lnTo>
                  <a:lnTo>
                    <a:pt x="39417" y="8311"/>
                  </a:lnTo>
                  <a:lnTo>
                    <a:pt x="38676" y="7488"/>
                  </a:lnTo>
                  <a:lnTo>
                    <a:pt x="37935" y="6666"/>
                  </a:lnTo>
                  <a:lnTo>
                    <a:pt x="37154" y="5925"/>
                  </a:lnTo>
                  <a:lnTo>
                    <a:pt x="36372" y="5226"/>
                  </a:lnTo>
                  <a:lnTo>
                    <a:pt x="35508" y="4526"/>
                  </a:lnTo>
                  <a:lnTo>
                    <a:pt x="34644" y="3909"/>
                  </a:lnTo>
                  <a:lnTo>
                    <a:pt x="33739" y="3333"/>
                  </a:lnTo>
                  <a:lnTo>
                    <a:pt x="32792" y="2798"/>
                  </a:lnTo>
                  <a:lnTo>
                    <a:pt x="31846" y="2304"/>
                  </a:lnTo>
                  <a:lnTo>
                    <a:pt x="30859" y="1852"/>
                  </a:lnTo>
                  <a:lnTo>
                    <a:pt x="29871" y="1440"/>
                  </a:lnTo>
                  <a:lnTo>
                    <a:pt x="28842" y="1070"/>
                  </a:lnTo>
                  <a:lnTo>
                    <a:pt x="27814" y="782"/>
                  </a:lnTo>
                  <a:lnTo>
                    <a:pt x="26785" y="494"/>
                  </a:lnTo>
                  <a:lnTo>
                    <a:pt x="25715" y="288"/>
                  </a:lnTo>
                  <a:lnTo>
                    <a:pt x="24605" y="165"/>
                  </a:lnTo>
                  <a:lnTo>
                    <a:pt x="23535" y="41"/>
                  </a:lnTo>
                  <a:lnTo>
                    <a:pt x="22424" y="0"/>
                  </a:lnTo>
                  <a:close/>
                </a:path>
              </a:pathLst>
            </a:custGeom>
            <a:solidFill>
              <a:srgbClr val="CF24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58" name="Google Shape;2058;p64"/>
            <p:cNvSpPr/>
            <p:nvPr/>
          </p:nvSpPr>
          <p:spPr>
            <a:xfrm>
              <a:off x="3169675" y="1390675"/>
              <a:ext cx="785875" cy="284950"/>
            </a:xfrm>
            <a:custGeom>
              <a:avLst/>
              <a:gdLst/>
              <a:ahLst/>
              <a:cxnLst/>
              <a:rect l="l" t="t" r="r" b="b"/>
              <a:pathLst>
                <a:path w="31435" h="11398" extrusionOk="0">
                  <a:moveTo>
                    <a:pt x="124" y="0"/>
                  </a:moveTo>
                  <a:lnTo>
                    <a:pt x="42" y="1029"/>
                  </a:lnTo>
                  <a:lnTo>
                    <a:pt x="0" y="2058"/>
                  </a:lnTo>
                  <a:lnTo>
                    <a:pt x="42" y="3127"/>
                  </a:lnTo>
                  <a:lnTo>
                    <a:pt x="83" y="4156"/>
                  </a:lnTo>
                  <a:lnTo>
                    <a:pt x="206" y="5226"/>
                  </a:lnTo>
                  <a:lnTo>
                    <a:pt x="371" y="6295"/>
                  </a:lnTo>
                  <a:lnTo>
                    <a:pt x="618" y="7365"/>
                  </a:lnTo>
                  <a:lnTo>
                    <a:pt x="906" y="8394"/>
                  </a:lnTo>
                  <a:lnTo>
                    <a:pt x="1111" y="9176"/>
                  </a:lnTo>
                  <a:lnTo>
                    <a:pt x="1399" y="9916"/>
                  </a:lnTo>
                  <a:lnTo>
                    <a:pt x="1687" y="10657"/>
                  </a:lnTo>
                  <a:lnTo>
                    <a:pt x="1975" y="11397"/>
                  </a:lnTo>
                  <a:lnTo>
                    <a:pt x="2305" y="11109"/>
                  </a:lnTo>
                  <a:lnTo>
                    <a:pt x="2551" y="10780"/>
                  </a:lnTo>
                  <a:lnTo>
                    <a:pt x="3086" y="10081"/>
                  </a:lnTo>
                  <a:lnTo>
                    <a:pt x="3333" y="9710"/>
                  </a:lnTo>
                  <a:lnTo>
                    <a:pt x="3621" y="9422"/>
                  </a:lnTo>
                  <a:lnTo>
                    <a:pt x="3950" y="9176"/>
                  </a:lnTo>
                  <a:lnTo>
                    <a:pt x="4321" y="8970"/>
                  </a:lnTo>
                  <a:lnTo>
                    <a:pt x="4732" y="8888"/>
                  </a:lnTo>
                  <a:lnTo>
                    <a:pt x="5185" y="8846"/>
                  </a:lnTo>
                  <a:lnTo>
                    <a:pt x="5596" y="8888"/>
                  </a:lnTo>
                  <a:lnTo>
                    <a:pt x="6008" y="8970"/>
                  </a:lnTo>
                  <a:lnTo>
                    <a:pt x="7653" y="9299"/>
                  </a:lnTo>
                  <a:lnTo>
                    <a:pt x="9217" y="9710"/>
                  </a:lnTo>
                  <a:lnTo>
                    <a:pt x="11439" y="10451"/>
                  </a:lnTo>
                  <a:lnTo>
                    <a:pt x="12550" y="10780"/>
                  </a:lnTo>
                  <a:lnTo>
                    <a:pt x="13126" y="10904"/>
                  </a:lnTo>
                  <a:lnTo>
                    <a:pt x="13702" y="10986"/>
                  </a:lnTo>
                  <a:lnTo>
                    <a:pt x="14648" y="11109"/>
                  </a:lnTo>
                  <a:lnTo>
                    <a:pt x="15594" y="11150"/>
                  </a:lnTo>
                  <a:lnTo>
                    <a:pt x="16541" y="11192"/>
                  </a:lnTo>
                  <a:lnTo>
                    <a:pt x="17487" y="11150"/>
                  </a:lnTo>
                  <a:lnTo>
                    <a:pt x="18968" y="11109"/>
                  </a:lnTo>
                  <a:lnTo>
                    <a:pt x="20490" y="11068"/>
                  </a:lnTo>
                  <a:lnTo>
                    <a:pt x="21972" y="10945"/>
                  </a:lnTo>
                  <a:lnTo>
                    <a:pt x="23453" y="10780"/>
                  </a:lnTo>
                  <a:lnTo>
                    <a:pt x="24194" y="10657"/>
                  </a:lnTo>
                  <a:lnTo>
                    <a:pt x="24934" y="10533"/>
                  </a:lnTo>
                  <a:lnTo>
                    <a:pt x="25634" y="10369"/>
                  </a:lnTo>
                  <a:lnTo>
                    <a:pt x="26333" y="10163"/>
                  </a:lnTo>
                  <a:lnTo>
                    <a:pt x="27033" y="9957"/>
                  </a:lnTo>
                  <a:lnTo>
                    <a:pt x="27732" y="9669"/>
                  </a:lnTo>
                  <a:lnTo>
                    <a:pt x="28390" y="9381"/>
                  </a:lnTo>
                  <a:lnTo>
                    <a:pt x="29090" y="9052"/>
                  </a:lnTo>
                  <a:lnTo>
                    <a:pt x="29625" y="8723"/>
                  </a:lnTo>
                  <a:lnTo>
                    <a:pt x="30159" y="8312"/>
                  </a:lnTo>
                  <a:lnTo>
                    <a:pt x="30406" y="8106"/>
                  </a:lnTo>
                  <a:lnTo>
                    <a:pt x="30653" y="7859"/>
                  </a:lnTo>
                  <a:lnTo>
                    <a:pt x="30859" y="7612"/>
                  </a:lnTo>
                  <a:lnTo>
                    <a:pt x="31024" y="7365"/>
                  </a:lnTo>
                  <a:lnTo>
                    <a:pt x="31188" y="7077"/>
                  </a:lnTo>
                  <a:lnTo>
                    <a:pt x="31312" y="6748"/>
                  </a:lnTo>
                  <a:lnTo>
                    <a:pt x="31394" y="6419"/>
                  </a:lnTo>
                  <a:lnTo>
                    <a:pt x="31435" y="6090"/>
                  </a:lnTo>
                  <a:lnTo>
                    <a:pt x="31435" y="5761"/>
                  </a:lnTo>
                  <a:lnTo>
                    <a:pt x="31394" y="5473"/>
                  </a:lnTo>
                  <a:lnTo>
                    <a:pt x="31270" y="5143"/>
                  </a:lnTo>
                  <a:lnTo>
                    <a:pt x="31147" y="4855"/>
                  </a:lnTo>
                  <a:lnTo>
                    <a:pt x="30159" y="5102"/>
                  </a:lnTo>
                  <a:lnTo>
                    <a:pt x="29213" y="5308"/>
                  </a:lnTo>
                  <a:lnTo>
                    <a:pt x="28226" y="5514"/>
                  </a:lnTo>
                  <a:lnTo>
                    <a:pt x="27238" y="5637"/>
                  </a:lnTo>
                  <a:lnTo>
                    <a:pt x="26292" y="5678"/>
                  </a:lnTo>
                  <a:lnTo>
                    <a:pt x="25798" y="5678"/>
                  </a:lnTo>
                  <a:lnTo>
                    <a:pt x="25304" y="5637"/>
                  </a:lnTo>
                  <a:lnTo>
                    <a:pt x="24852" y="5555"/>
                  </a:lnTo>
                  <a:lnTo>
                    <a:pt x="24358" y="5473"/>
                  </a:lnTo>
                  <a:lnTo>
                    <a:pt x="23906" y="5349"/>
                  </a:lnTo>
                  <a:lnTo>
                    <a:pt x="23453" y="5185"/>
                  </a:lnTo>
                  <a:lnTo>
                    <a:pt x="23000" y="4979"/>
                  </a:lnTo>
                  <a:lnTo>
                    <a:pt x="22589" y="4773"/>
                  </a:lnTo>
                  <a:lnTo>
                    <a:pt x="21807" y="4279"/>
                  </a:lnTo>
                  <a:lnTo>
                    <a:pt x="20984" y="3703"/>
                  </a:lnTo>
                  <a:lnTo>
                    <a:pt x="20244" y="3127"/>
                  </a:lnTo>
                  <a:lnTo>
                    <a:pt x="19421" y="2634"/>
                  </a:lnTo>
                  <a:lnTo>
                    <a:pt x="19050" y="2387"/>
                  </a:lnTo>
                  <a:lnTo>
                    <a:pt x="18639" y="2140"/>
                  </a:lnTo>
                  <a:lnTo>
                    <a:pt x="18186" y="1975"/>
                  </a:lnTo>
                  <a:lnTo>
                    <a:pt x="17775" y="1811"/>
                  </a:lnTo>
                  <a:lnTo>
                    <a:pt x="17322" y="1687"/>
                  </a:lnTo>
                  <a:lnTo>
                    <a:pt x="16870" y="1646"/>
                  </a:lnTo>
                  <a:lnTo>
                    <a:pt x="16253" y="1605"/>
                  </a:lnTo>
                  <a:lnTo>
                    <a:pt x="15635" y="1646"/>
                  </a:lnTo>
                  <a:lnTo>
                    <a:pt x="15059" y="1770"/>
                  </a:lnTo>
                  <a:lnTo>
                    <a:pt x="14442" y="1934"/>
                  </a:lnTo>
                  <a:lnTo>
                    <a:pt x="13249" y="2304"/>
                  </a:lnTo>
                  <a:lnTo>
                    <a:pt x="12632" y="2510"/>
                  </a:lnTo>
                  <a:lnTo>
                    <a:pt x="12056" y="2675"/>
                  </a:lnTo>
                  <a:lnTo>
                    <a:pt x="11521" y="2798"/>
                  </a:lnTo>
                  <a:lnTo>
                    <a:pt x="11027" y="2880"/>
                  </a:lnTo>
                  <a:lnTo>
                    <a:pt x="10492" y="2922"/>
                  </a:lnTo>
                  <a:lnTo>
                    <a:pt x="9957" y="2963"/>
                  </a:lnTo>
                  <a:lnTo>
                    <a:pt x="9464" y="3004"/>
                  </a:lnTo>
                  <a:lnTo>
                    <a:pt x="8929" y="3004"/>
                  </a:lnTo>
                  <a:lnTo>
                    <a:pt x="7859" y="2880"/>
                  </a:lnTo>
                  <a:lnTo>
                    <a:pt x="6830" y="2716"/>
                  </a:lnTo>
                  <a:lnTo>
                    <a:pt x="5843" y="2428"/>
                  </a:lnTo>
                  <a:lnTo>
                    <a:pt x="4856" y="2058"/>
                  </a:lnTo>
                  <a:lnTo>
                    <a:pt x="3868" y="1605"/>
                  </a:lnTo>
                  <a:lnTo>
                    <a:pt x="2387" y="741"/>
                  </a:lnTo>
                  <a:lnTo>
                    <a:pt x="1605" y="371"/>
                  </a:lnTo>
                  <a:lnTo>
                    <a:pt x="1235" y="206"/>
                  </a:lnTo>
                  <a:lnTo>
                    <a:pt x="823" y="83"/>
                  </a:lnTo>
                  <a:lnTo>
                    <a:pt x="494" y="0"/>
                  </a:lnTo>
                  <a:close/>
                </a:path>
              </a:pathLst>
            </a:custGeom>
            <a:solidFill>
              <a:srgbClr val="CF24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6" name="Google Shape;2346;p69"/>
          <p:cNvSpPr txBox="1">
            <a:spLocks noGrp="1"/>
          </p:cNvSpPr>
          <p:nvPr>
            <p:ph type="title"/>
          </p:nvPr>
        </p:nvSpPr>
        <p:spPr>
          <a:xfrm>
            <a:off x="2274325" y="927950"/>
            <a:ext cx="4595400" cy="59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با تشکر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347" name="Google Shape;2347;p69"/>
          <p:cNvSpPr txBox="1">
            <a:spLocks noGrp="1"/>
          </p:cNvSpPr>
          <p:nvPr>
            <p:ph type="subTitle" idx="1"/>
          </p:nvPr>
        </p:nvSpPr>
        <p:spPr>
          <a:xfrm>
            <a:off x="1556850" y="1843425"/>
            <a:ext cx="6030300" cy="59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buClr>
                <a:srgbClr val="812A5F"/>
              </a:buClr>
            </a:pPr>
            <a:r>
              <a:rPr lang="fa-IR" sz="1500" dirty="0">
                <a:cs typeface="B Nazanin" panose="00000400000000000000" pitchFamily="2" charset="-78"/>
              </a:rPr>
              <a:t>آیا هیچ سوالی دارید؟</a:t>
            </a:r>
          </a:p>
          <a:p>
            <a:pPr marL="0" lvl="0" indent="0">
              <a:buClr>
                <a:srgbClr val="812A5F"/>
              </a:buClr>
            </a:pPr>
            <a:r>
              <a:rPr lang="en-US" sz="1500" dirty="0">
                <a:cs typeface="B Nazanin" panose="00000400000000000000" pitchFamily="2" charset="-78"/>
              </a:rPr>
              <a:t>addyouremail@freepik.com | +91 620 421 838 | yourcompany.com</a:t>
            </a:r>
            <a:endParaRPr sz="1500" dirty="0">
              <a:cs typeface="B Nazanin" panose="00000400000000000000" pitchFamily="2" charset="-78"/>
            </a:endParaRPr>
          </a:p>
        </p:txBody>
      </p:sp>
      <p:sp>
        <p:nvSpPr>
          <p:cNvPr id="2348" name="Google Shape;2348;p69"/>
          <p:cNvSpPr txBox="1"/>
          <p:nvPr/>
        </p:nvSpPr>
        <p:spPr>
          <a:xfrm>
            <a:off x="2973900" y="4174599"/>
            <a:ext cx="3196200" cy="37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sz="1200" b="1" dirty="0">
                <a:solidFill>
                  <a:schemeClr val="dk1"/>
                </a:solidFill>
                <a:latin typeface="Open Sans"/>
                <a:ea typeface="Open Sans"/>
                <a:cs typeface="B Nazanin" panose="00000400000000000000" pitchFamily="2" charset="-78"/>
                <a:sym typeface="Open Sans"/>
              </a:rPr>
              <a:t>لطفاً این اسلاید را برای ذکر منبع نگه دارید</a:t>
            </a:r>
            <a:endParaRPr sz="1200" b="1" dirty="0">
              <a:solidFill>
                <a:schemeClr val="dk1"/>
              </a:solidFill>
              <a:latin typeface="Open Sans"/>
              <a:ea typeface="Open Sans"/>
              <a:cs typeface="B Nazanin" panose="00000400000000000000" pitchFamily="2" charset="-78"/>
              <a:sym typeface="Open Sans"/>
            </a:endParaRPr>
          </a:p>
        </p:txBody>
      </p:sp>
      <p:grpSp>
        <p:nvGrpSpPr>
          <p:cNvPr id="2349" name="Google Shape;2349;p69"/>
          <p:cNvGrpSpPr/>
          <p:nvPr/>
        </p:nvGrpSpPr>
        <p:grpSpPr>
          <a:xfrm>
            <a:off x="4995196" y="2793820"/>
            <a:ext cx="486536" cy="486536"/>
            <a:chOff x="1379798" y="1723250"/>
            <a:chExt cx="397887" cy="397887"/>
          </a:xfrm>
        </p:grpSpPr>
        <p:sp>
          <p:nvSpPr>
            <p:cNvPr id="2350" name="Google Shape;2350;p69"/>
            <p:cNvSpPr/>
            <p:nvPr/>
          </p:nvSpPr>
          <p:spPr>
            <a:xfrm>
              <a:off x="1462169" y="1793977"/>
              <a:ext cx="23354" cy="23312"/>
            </a:xfrm>
            <a:custGeom>
              <a:avLst/>
              <a:gdLst/>
              <a:ahLst/>
              <a:cxnLst/>
              <a:rect l="l" t="t" r="r" b="b"/>
              <a:pathLst>
                <a:path w="1119" h="1117" extrusionOk="0">
                  <a:moveTo>
                    <a:pt x="559" y="1"/>
                  </a:moveTo>
                  <a:cubicBezTo>
                    <a:pt x="251" y="1"/>
                    <a:pt x="0" y="250"/>
                    <a:pt x="0" y="558"/>
                  </a:cubicBezTo>
                  <a:cubicBezTo>
                    <a:pt x="0" y="866"/>
                    <a:pt x="251" y="1117"/>
                    <a:pt x="559" y="1117"/>
                  </a:cubicBezTo>
                  <a:cubicBezTo>
                    <a:pt x="867" y="1117"/>
                    <a:pt x="1118" y="866"/>
                    <a:pt x="1118" y="558"/>
                  </a:cubicBezTo>
                  <a:cubicBezTo>
                    <a:pt x="1118" y="250"/>
                    <a:pt x="867" y="1"/>
                    <a:pt x="5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351" name="Google Shape;2351;p69"/>
            <p:cNvSpPr/>
            <p:nvPr/>
          </p:nvSpPr>
          <p:spPr>
            <a:xfrm>
              <a:off x="1379798" y="1723250"/>
              <a:ext cx="397887" cy="397887"/>
            </a:xfrm>
            <a:custGeom>
              <a:avLst/>
              <a:gdLst/>
              <a:ahLst/>
              <a:cxnLst/>
              <a:rect l="l" t="t" r="r" b="b"/>
              <a:pathLst>
                <a:path w="19065" h="19065" extrusionOk="0">
                  <a:moveTo>
                    <a:pt x="4506" y="2271"/>
                  </a:moveTo>
                  <a:cubicBezTo>
                    <a:pt x="5429" y="2271"/>
                    <a:pt x="6181" y="3023"/>
                    <a:pt x="6181" y="3947"/>
                  </a:cubicBezTo>
                  <a:cubicBezTo>
                    <a:pt x="6181" y="4872"/>
                    <a:pt x="5429" y="5622"/>
                    <a:pt x="4506" y="5622"/>
                  </a:cubicBezTo>
                  <a:cubicBezTo>
                    <a:pt x="3583" y="5622"/>
                    <a:pt x="2831" y="4872"/>
                    <a:pt x="2831" y="3947"/>
                  </a:cubicBezTo>
                  <a:cubicBezTo>
                    <a:pt x="2831" y="3023"/>
                    <a:pt x="3583" y="2271"/>
                    <a:pt x="4506" y="2271"/>
                  </a:cubicBezTo>
                  <a:close/>
                  <a:moveTo>
                    <a:pt x="5622" y="6740"/>
                  </a:moveTo>
                  <a:cubicBezTo>
                    <a:pt x="5932" y="6740"/>
                    <a:pt x="6181" y="6989"/>
                    <a:pt x="6181" y="7299"/>
                  </a:cubicBezTo>
                  <a:lnTo>
                    <a:pt x="6181" y="16234"/>
                  </a:lnTo>
                  <a:cubicBezTo>
                    <a:pt x="6181" y="16544"/>
                    <a:pt x="5932" y="16793"/>
                    <a:pt x="5622" y="16793"/>
                  </a:cubicBezTo>
                  <a:lnTo>
                    <a:pt x="3388" y="16793"/>
                  </a:lnTo>
                  <a:cubicBezTo>
                    <a:pt x="3080" y="16793"/>
                    <a:pt x="2831" y="16544"/>
                    <a:pt x="2831" y="16234"/>
                  </a:cubicBezTo>
                  <a:lnTo>
                    <a:pt x="2831" y="7299"/>
                  </a:lnTo>
                  <a:cubicBezTo>
                    <a:pt x="2831" y="6989"/>
                    <a:pt x="3080" y="6740"/>
                    <a:pt x="3388" y="6740"/>
                  </a:cubicBezTo>
                  <a:close/>
                  <a:moveTo>
                    <a:pt x="12596" y="6721"/>
                  </a:moveTo>
                  <a:cubicBezTo>
                    <a:pt x="12811" y="6721"/>
                    <a:pt x="13027" y="6739"/>
                    <a:pt x="13241" y="6774"/>
                  </a:cubicBezTo>
                  <a:cubicBezTo>
                    <a:pt x="15058" y="7069"/>
                    <a:pt x="16235" y="8557"/>
                    <a:pt x="16235" y="10223"/>
                  </a:cubicBezTo>
                  <a:lnTo>
                    <a:pt x="16235" y="16234"/>
                  </a:lnTo>
                  <a:cubicBezTo>
                    <a:pt x="16235" y="16544"/>
                    <a:pt x="15985" y="16793"/>
                    <a:pt x="15676" y="16793"/>
                  </a:cubicBezTo>
                  <a:lnTo>
                    <a:pt x="13441" y="16793"/>
                  </a:lnTo>
                  <a:cubicBezTo>
                    <a:pt x="13133" y="16793"/>
                    <a:pt x="12884" y="16544"/>
                    <a:pt x="12884" y="16234"/>
                  </a:cubicBezTo>
                  <a:lnTo>
                    <a:pt x="12884" y="11209"/>
                  </a:lnTo>
                  <a:cubicBezTo>
                    <a:pt x="12884" y="10593"/>
                    <a:pt x="12382" y="10091"/>
                    <a:pt x="11766" y="10091"/>
                  </a:cubicBezTo>
                  <a:cubicBezTo>
                    <a:pt x="11150" y="10091"/>
                    <a:pt x="10650" y="10593"/>
                    <a:pt x="10650" y="11209"/>
                  </a:cubicBezTo>
                  <a:lnTo>
                    <a:pt x="10650" y="16234"/>
                  </a:lnTo>
                  <a:cubicBezTo>
                    <a:pt x="10650" y="16544"/>
                    <a:pt x="10399" y="16793"/>
                    <a:pt x="10091" y="16793"/>
                  </a:cubicBezTo>
                  <a:lnTo>
                    <a:pt x="7857" y="16793"/>
                  </a:lnTo>
                  <a:cubicBezTo>
                    <a:pt x="7547" y="16793"/>
                    <a:pt x="7298" y="16544"/>
                    <a:pt x="7298" y="16234"/>
                  </a:cubicBezTo>
                  <a:lnTo>
                    <a:pt x="7298" y="7299"/>
                  </a:lnTo>
                  <a:cubicBezTo>
                    <a:pt x="7298" y="6989"/>
                    <a:pt x="7547" y="6740"/>
                    <a:pt x="7857" y="6740"/>
                  </a:cubicBezTo>
                  <a:lnTo>
                    <a:pt x="10091" y="6740"/>
                  </a:lnTo>
                  <a:cubicBezTo>
                    <a:pt x="10377" y="6740"/>
                    <a:pt x="10613" y="6956"/>
                    <a:pt x="10644" y="7234"/>
                  </a:cubicBezTo>
                  <a:cubicBezTo>
                    <a:pt x="11219" y="6901"/>
                    <a:pt x="11901" y="6721"/>
                    <a:pt x="12596" y="6721"/>
                  </a:cubicBezTo>
                  <a:close/>
                  <a:moveTo>
                    <a:pt x="2831" y="0"/>
                  </a:moveTo>
                  <a:cubicBezTo>
                    <a:pt x="1290" y="0"/>
                    <a:pt x="0" y="1290"/>
                    <a:pt x="0" y="2831"/>
                  </a:cubicBezTo>
                  <a:lnTo>
                    <a:pt x="0" y="16234"/>
                  </a:lnTo>
                  <a:cubicBezTo>
                    <a:pt x="0" y="17775"/>
                    <a:pt x="1290" y="19065"/>
                    <a:pt x="2831" y="19065"/>
                  </a:cubicBezTo>
                  <a:lnTo>
                    <a:pt x="16235" y="19065"/>
                  </a:lnTo>
                  <a:cubicBezTo>
                    <a:pt x="17774" y="19065"/>
                    <a:pt x="19065" y="17775"/>
                    <a:pt x="19065" y="16234"/>
                  </a:cubicBezTo>
                  <a:lnTo>
                    <a:pt x="19065" y="2831"/>
                  </a:lnTo>
                  <a:cubicBezTo>
                    <a:pt x="19065" y="1290"/>
                    <a:pt x="17774" y="0"/>
                    <a:pt x="162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352" name="Google Shape;2352;p69"/>
            <p:cNvSpPr/>
            <p:nvPr/>
          </p:nvSpPr>
          <p:spPr>
            <a:xfrm>
              <a:off x="1555413" y="1886846"/>
              <a:ext cx="139912" cy="163558"/>
            </a:xfrm>
            <a:custGeom>
              <a:avLst/>
              <a:gdLst/>
              <a:ahLst/>
              <a:cxnLst/>
              <a:rect l="l" t="t" r="r" b="b"/>
              <a:pathLst>
                <a:path w="6704" h="7837" extrusionOk="0">
                  <a:moveTo>
                    <a:pt x="4182" y="0"/>
                  </a:moveTo>
                  <a:cubicBezTo>
                    <a:pt x="3474" y="0"/>
                    <a:pt x="2782" y="261"/>
                    <a:pt x="2332" y="711"/>
                  </a:cubicBezTo>
                  <a:cubicBezTo>
                    <a:pt x="2108" y="935"/>
                    <a:pt x="1938" y="1142"/>
                    <a:pt x="1686" y="1142"/>
                  </a:cubicBezTo>
                  <a:cubicBezTo>
                    <a:pt x="1618" y="1142"/>
                    <a:pt x="1544" y="1127"/>
                    <a:pt x="1462" y="1093"/>
                  </a:cubicBezTo>
                  <a:cubicBezTo>
                    <a:pt x="1253" y="1006"/>
                    <a:pt x="1117" y="803"/>
                    <a:pt x="1117" y="576"/>
                  </a:cubicBezTo>
                  <a:lnTo>
                    <a:pt x="1117" y="17"/>
                  </a:lnTo>
                  <a:lnTo>
                    <a:pt x="1" y="17"/>
                  </a:lnTo>
                  <a:lnTo>
                    <a:pt x="1" y="7836"/>
                  </a:lnTo>
                  <a:lnTo>
                    <a:pt x="1117" y="7836"/>
                  </a:lnTo>
                  <a:lnTo>
                    <a:pt x="1117" y="3370"/>
                  </a:lnTo>
                  <a:cubicBezTo>
                    <a:pt x="1117" y="2137"/>
                    <a:pt x="2120" y="1135"/>
                    <a:pt x="3351" y="1135"/>
                  </a:cubicBezTo>
                  <a:cubicBezTo>
                    <a:pt x="4584" y="1135"/>
                    <a:pt x="5585" y="2137"/>
                    <a:pt x="5585" y="3370"/>
                  </a:cubicBezTo>
                  <a:lnTo>
                    <a:pt x="5585" y="7836"/>
                  </a:lnTo>
                  <a:lnTo>
                    <a:pt x="6703" y="7836"/>
                  </a:lnTo>
                  <a:lnTo>
                    <a:pt x="6703" y="2384"/>
                  </a:lnTo>
                  <a:cubicBezTo>
                    <a:pt x="6703" y="1266"/>
                    <a:pt x="5932" y="245"/>
                    <a:pt x="4648" y="38"/>
                  </a:cubicBezTo>
                  <a:cubicBezTo>
                    <a:pt x="4493" y="13"/>
                    <a:pt x="4337" y="0"/>
                    <a:pt x="41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353" name="Google Shape;2353;p69"/>
            <p:cNvSpPr/>
            <p:nvPr/>
          </p:nvSpPr>
          <p:spPr>
            <a:xfrm>
              <a:off x="1462169" y="1887200"/>
              <a:ext cx="23354" cy="163203"/>
            </a:xfrm>
            <a:custGeom>
              <a:avLst/>
              <a:gdLst/>
              <a:ahLst/>
              <a:cxnLst/>
              <a:rect l="l" t="t" r="r" b="b"/>
              <a:pathLst>
                <a:path w="1119" h="7820" extrusionOk="0">
                  <a:moveTo>
                    <a:pt x="0" y="0"/>
                  </a:moveTo>
                  <a:lnTo>
                    <a:pt x="0" y="7819"/>
                  </a:lnTo>
                  <a:lnTo>
                    <a:pt x="1118" y="7819"/>
                  </a:lnTo>
                  <a:lnTo>
                    <a:pt x="111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354" name="Google Shape;2354;p69"/>
          <p:cNvGrpSpPr/>
          <p:nvPr/>
        </p:nvGrpSpPr>
        <p:grpSpPr>
          <a:xfrm>
            <a:off x="3662176" y="2793820"/>
            <a:ext cx="486561" cy="486536"/>
            <a:chOff x="266768" y="1721375"/>
            <a:chExt cx="397907" cy="397887"/>
          </a:xfrm>
        </p:grpSpPr>
        <p:sp>
          <p:nvSpPr>
            <p:cNvPr id="2355" name="Google Shape;2355;p69"/>
            <p:cNvSpPr/>
            <p:nvPr/>
          </p:nvSpPr>
          <p:spPr>
            <a:xfrm>
              <a:off x="454843" y="1791037"/>
              <a:ext cx="136218" cy="328222"/>
            </a:xfrm>
            <a:custGeom>
              <a:avLst/>
              <a:gdLst/>
              <a:ahLst/>
              <a:cxnLst/>
              <a:rect l="l" t="t" r="r" b="b"/>
              <a:pathLst>
                <a:path w="6527" h="15727" extrusionOk="0">
                  <a:moveTo>
                    <a:pt x="4957" y="1"/>
                  </a:moveTo>
                  <a:cubicBezTo>
                    <a:pt x="4645" y="1"/>
                    <a:pt x="4336" y="24"/>
                    <a:pt x="4028" y="69"/>
                  </a:cubicBezTo>
                  <a:cubicBezTo>
                    <a:pt x="2588" y="280"/>
                    <a:pt x="1700" y="890"/>
                    <a:pt x="1675" y="2250"/>
                  </a:cubicBezTo>
                  <a:lnTo>
                    <a:pt x="1675" y="5040"/>
                  </a:lnTo>
                  <a:cubicBezTo>
                    <a:pt x="1675" y="5348"/>
                    <a:pt x="1426" y="5599"/>
                    <a:pt x="1118" y="5599"/>
                  </a:cubicBezTo>
                  <a:lnTo>
                    <a:pt x="0" y="5599"/>
                  </a:lnTo>
                  <a:lnTo>
                    <a:pt x="0" y="6715"/>
                  </a:lnTo>
                  <a:lnTo>
                    <a:pt x="1118" y="6715"/>
                  </a:lnTo>
                  <a:cubicBezTo>
                    <a:pt x="1426" y="6715"/>
                    <a:pt x="1675" y="6965"/>
                    <a:pt x="1675" y="7274"/>
                  </a:cubicBezTo>
                  <a:lnTo>
                    <a:pt x="1675" y="15727"/>
                  </a:lnTo>
                  <a:lnTo>
                    <a:pt x="3352" y="15727"/>
                  </a:lnTo>
                  <a:lnTo>
                    <a:pt x="3352" y="7274"/>
                  </a:lnTo>
                  <a:cubicBezTo>
                    <a:pt x="3352" y="6965"/>
                    <a:pt x="3602" y="6715"/>
                    <a:pt x="3910" y="6715"/>
                  </a:cubicBezTo>
                  <a:lnTo>
                    <a:pt x="5709" y="6715"/>
                  </a:lnTo>
                  <a:lnTo>
                    <a:pt x="5987" y="5599"/>
                  </a:lnTo>
                  <a:lnTo>
                    <a:pt x="3910" y="5599"/>
                  </a:lnTo>
                  <a:cubicBezTo>
                    <a:pt x="3602" y="5599"/>
                    <a:pt x="3352" y="5348"/>
                    <a:pt x="3352" y="5040"/>
                  </a:cubicBezTo>
                  <a:lnTo>
                    <a:pt x="3352" y="3253"/>
                  </a:lnTo>
                  <a:cubicBezTo>
                    <a:pt x="3352" y="2316"/>
                    <a:pt x="3942" y="1677"/>
                    <a:pt x="4968" y="1504"/>
                  </a:cubicBezTo>
                  <a:cubicBezTo>
                    <a:pt x="5157" y="1473"/>
                    <a:pt x="5339" y="1460"/>
                    <a:pt x="5511" y="1460"/>
                  </a:cubicBezTo>
                  <a:cubicBezTo>
                    <a:pt x="5810" y="1460"/>
                    <a:pt x="6082" y="1498"/>
                    <a:pt x="6324" y="1546"/>
                  </a:cubicBezTo>
                  <a:lnTo>
                    <a:pt x="6526" y="182"/>
                  </a:lnTo>
                  <a:cubicBezTo>
                    <a:pt x="5988" y="62"/>
                    <a:pt x="5468" y="1"/>
                    <a:pt x="49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356" name="Google Shape;2356;p69"/>
            <p:cNvSpPr/>
            <p:nvPr/>
          </p:nvSpPr>
          <p:spPr>
            <a:xfrm>
              <a:off x="266768" y="1721375"/>
              <a:ext cx="397907" cy="397887"/>
            </a:xfrm>
            <a:custGeom>
              <a:avLst/>
              <a:gdLst/>
              <a:ahLst/>
              <a:cxnLst/>
              <a:rect l="l" t="t" r="r" b="b"/>
              <a:pathLst>
                <a:path w="19066" h="19065" extrusionOk="0">
                  <a:moveTo>
                    <a:pt x="2794" y="0"/>
                  </a:moveTo>
                  <a:cubicBezTo>
                    <a:pt x="1255" y="0"/>
                    <a:pt x="1" y="1253"/>
                    <a:pt x="1" y="2793"/>
                  </a:cubicBezTo>
                  <a:lnTo>
                    <a:pt x="1" y="16271"/>
                  </a:lnTo>
                  <a:cubicBezTo>
                    <a:pt x="1" y="17812"/>
                    <a:pt x="1255" y="19065"/>
                    <a:pt x="2794" y="19065"/>
                  </a:cubicBezTo>
                  <a:lnTo>
                    <a:pt x="9571" y="19065"/>
                  </a:lnTo>
                  <a:lnTo>
                    <a:pt x="9571" y="11171"/>
                  </a:lnTo>
                  <a:lnTo>
                    <a:pt x="8453" y="11171"/>
                  </a:lnTo>
                  <a:cubicBezTo>
                    <a:pt x="8145" y="11171"/>
                    <a:pt x="7896" y="10920"/>
                    <a:pt x="7896" y="10612"/>
                  </a:cubicBezTo>
                  <a:lnTo>
                    <a:pt x="7896" y="8378"/>
                  </a:lnTo>
                  <a:cubicBezTo>
                    <a:pt x="7896" y="8070"/>
                    <a:pt x="8145" y="7819"/>
                    <a:pt x="8453" y="7819"/>
                  </a:cubicBezTo>
                  <a:lnTo>
                    <a:pt x="9571" y="7819"/>
                  </a:lnTo>
                  <a:lnTo>
                    <a:pt x="9571" y="5836"/>
                  </a:lnTo>
                  <a:cubicBezTo>
                    <a:pt x="9571" y="3710"/>
                    <a:pt x="10741" y="2615"/>
                    <a:pt x="12878" y="2302"/>
                  </a:cubicBezTo>
                  <a:cubicBezTo>
                    <a:pt x="13231" y="2249"/>
                    <a:pt x="13591" y="2223"/>
                    <a:pt x="13956" y="2223"/>
                  </a:cubicBezTo>
                  <a:cubicBezTo>
                    <a:pt x="14725" y="2223"/>
                    <a:pt x="15517" y="2339"/>
                    <a:pt x="16318" y="2567"/>
                  </a:cubicBezTo>
                  <a:cubicBezTo>
                    <a:pt x="16589" y="2643"/>
                    <a:pt x="16759" y="2908"/>
                    <a:pt x="16718" y="3186"/>
                  </a:cubicBezTo>
                  <a:lnTo>
                    <a:pt x="16352" y="5650"/>
                  </a:lnTo>
                  <a:cubicBezTo>
                    <a:pt x="16329" y="5806"/>
                    <a:pt x="16240" y="5944"/>
                    <a:pt x="16111" y="6031"/>
                  </a:cubicBezTo>
                  <a:cubicBezTo>
                    <a:pt x="16006" y="6102"/>
                    <a:pt x="15912" y="6127"/>
                    <a:pt x="15818" y="6127"/>
                  </a:cubicBezTo>
                  <a:cubicBezTo>
                    <a:pt x="15717" y="6127"/>
                    <a:pt x="15614" y="6098"/>
                    <a:pt x="15494" y="6068"/>
                  </a:cubicBezTo>
                  <a:cubicBezTo>
                    <a:pt x="15202" y="5995"/>
                    <a:pt x="14879" y="5914"/>
                    <a:pt x="14527" y="5914"/>
                  </a:cubicBezTo>
                  <a:cubicBezTo>
                    <a:pt x="14409" y="5914"/>
                    <a:pt x="14289" y="5923"/>
                    <a:pt x="14165" y="5944"/>
                  </a:cubicBezTo>
                  <a:cubicBezTo>
                    <a:pt x="13534" y="6050"/>
                    <a:pt x="13481" y="6333"/>
                    <a:pt x="13481" y="6590"/>
                  </a:cubicBezTo>
                  <a:lnTo>
                    <a:pt x="13481" y="7819"/>
                  </a:lnTo>
                  <a:lnTo>
                    <a:pt x="15715" y="7819"/>
                  </a:lnTo>
                  <a:cubicBezTo>
                    <a:pt x="15887" y="7819"/>
                    <a:pt x="16048" y="7899"/>
                    <a:pt x="16154" y="8035"/>
                  </a:cubicBezTo>
                  <a:cubicBezTo>
                    <a:pt x="16260" y="8169"/>
                    <a:pt x="16297" y="8346"/>
                    <a:pt x="16256" y="8513"/>
                  </a:cubicBezTo>
                  <a:lnTo>
                    <a:pt x="15697" y="10747"/>
                  </a:lnTo>
                  <a:cubicBezTo>
                    <a:pt x="15635" y="10996"/>
                    <a:pt x="15412" y="11170"/>
                    <a:pt x="15156" y="11170"/>
                  </a:cubicBezTo>
                  <a:lnTo>
                    <a:pt x="13481" y="11170"/>
                  </a:lnTo>
                  <a:lnTo>
                    <a:pt x="13481" y="19065"/>
                  </a:lnTo>
                  <a:lnTo>
                    <a:pt x="16272" y="19065"/>
                  </a:lnTo>
                  <a:cubicBezTo>
                    <a:pt x="17813" y="19065"/>
                    <a:pt x="19066" y="17810"/>
                    <a:pt x="19066" y="16271"/>
                  </a:cubicBezTo>
                  <a:lnTo>
                    <a:pt x="19066" y="2793"/>
                  </a:lnTo>
                  <a:cubicBezTo>
                    <a:pt x="19066" y="1253"/>
                    <a:pt x="17813" y="0"/>
                    <a:pt x="162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357" name="Google Shape;2357;p69"/>
          <p:cNvGrpSpPr/>
          <p:nvPr/>
        </p:nvGrpSpPr>
        <p:grpSpPr>
          <a:xfrm>
            <a:off x="4328712" y="2793820"/>
            <a:ext cx="486510" cy="486536"/>
            <a:chOff x="864491" y="1723250"/>
            <a:chExt cx="397866" cy="397887"/>
          </a:xfrm>
        </p:grpSpPr>
        <p:sp>
          <p:nvSpPr>
            <p:cNvPr id="2358" name="Google Shape;2358;p69"/>
            <p:cNvSpPr/>
            <p:nvPr/>
          </p:nvSpPr>
          <p:spPr>
            <a:xfrm>
              <a:off x="935197" y="1793977"/>
              <a:ext cx="256451" cy="256430"/>
            </a:xfrm>
            <a:custGeom>
              <a:avLst/>
              <a:gdLst/>
              <a:ahLst/>
              <a:cxnLst/>
              <a:rect l="l" t="t" r="r" b="b"/>
              <a:pathLst>
                <a:path w="12288" h="12287" extrusionOk="0">
                  <a:moveTo>
                    <a:pt x="10053" y="1117"/>
                  </a:moveTo>
                  <a:cubicBezTo>
                    <a:pt x="10669" y="1117"/>
                    <a:pt x="11171" y="1617"/>
                    <a:pt x="11171" y="2233"/>
                  </a:cubicBezTo>
                  <a:cubicBezTo>
                    <a:pt x="11170" y="2850"/>
                    <a:pt x="10669" y="3351"/>
                    <a:pt x="10053" y="3351"/>
                  </a:cubicBezTo>
                  <a:cubicBezTo>
                    <a:pt x="9438" y="3351"/>
                    <a:pt x="8937" y="2850"/>
                    <a:pt x="8937" y="2233"/>
                  </a:cubicBezTo>
                  <a:cubicBezTo>
                    <a:pt x="8937" y="1617"/>
                    <a:pt x="9438" y="1117"/>
                    <a:pt x="10053" y="1117"/>
                  </a:cubicBezTo>
                  <a:close/>
                  <a:moveTo>
                    <a:pt x="6144" y="2233"/>
                  </a:moveTo>
                  <a:cubicBezTo>
                    <a:pt x="8300" y="2233"/>
                    <a:pt x="10053" y="3988"/>
                    <a:pt x="10053" y="6144"/>
                  </a:cubicBezTo>
                  <a:cubicBezTo>
                    <a:pt x="10053" y="8299"/>
                    <a:pt x="8300" y="10054"/>
                    <a:pt x="6144" y="10054"/>
                  </a:cubicBezTo>
                  <a:cubicBezTo>
                    <a:pt x="3989" y="10054"/>
                    <a:pt x="2234" y="8299"/>
                    <a:pt x="2234" y="6144"/>
                  </a:cubicBezTo>
                  <a:cubicBezTo>
                    <a:pt x="2234" y="3988"/>
                    <a:pt x="3987" y="2233"/>
                    <a:pt x="6144" y="2233"/>
                  </a:cubicBezTo>
                  <a:close/>
                  <a:moveTo>
                    <a:pt x="1675" y="1"/>
                  </a:moveTo>
                  <a:cubicBezTo>
                    <a:pt x="752" y="1"/>
                    <a:pt x="0" y="751"/>
                    <a:pt x="0" y="1676"/>
                  </a:cubicBezTo>
                  <a:lnTo>
                    <a:pt x="0" y="10611"/>
                  </a:lnTo>
                  <a:cubicBezTo>
                    <a:pt x="0" y="11536"/>
                    <a:pt x="752" y="12286"/>
                    <a:pt x="1675" y="12286"/>
                  </a:cubicBezTo>
                  <a:lnTo>
                    <a:pt x="10612" y="12286"/>
                  </a:lnTo>
                  <a:cubicBezTo>
                    <a:pt x="11536" y="12286"/>
                    <a:pt x="12288" y="11536"/>
                    <a:pt x="12288" y="10611"/>
                  </a:cubicBezTo>
                  <a:lnTo>
                    <a:pt x="12288" y="1676"/>
                  </a:lnTo>
                  <a:cubicBezTo>
                    <a:pt x="12288" y="752"/>
                    <a:pt x="11536" y="1"/>
                    <a:pt x="106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359" name="Google Shape;2359;p69"/>
            <p:cNvSpPr/>
            <p:nvPr/>
          </p:nvSpPr>
          <p:spPr>
            <a:xfrm>
              <a:off x="1005109" y="1863910"/>
              <a:ext cx="116622" cy="116559"/>
            </a:xfrm>
            <a:custGeom>
              <a:avLst/>
              <a:gdLst/>
              <a:ahLst/>
              <a:cxnLst/>
              <a:rect l="l" t="t" r="r" b="b"/>
              <a:pathLst>
                <a:path w="5588" h="5585" extrusionOk="0">
                  <a:moveTo>
                    <a:pt x="2794" y="0"/>
                  </a:moveTo>
                  <a:cubicBezTo>
                    <a:pt x="1255" y="0"/>
                    <a:pt x="1" y="1252"/>
                    <a:pt x="1" y="2793"/>
                  </a:cubicBezTo>
                  <a:cubicBezTo>
                    <a:pt x="1" y="4332"/>
                    <a:pt x="1255" y="5585"/>
                    <a:pt x="2794" y="5585"/>
                  </a:cubicBezTo>
                  <a:cubicBezTo>
                    <a:pt x="4333" y="5585"/>
                    <a:pt x="5587" y="4332"/>
                    <a:pt x="5587" y="2793"/>
                  </a:cubicBezTo>
                  <a:cubicBezTo>
                    <a:pt x="5587" y="1252"/>
                    <a:pt x="4333" y="0"/>
                    <a:pt x="27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360" name="Google Shape;2360;p69"/>
            <p:cNvSpPr/>
            <p:nvPr/>
          </p:nvSpPr>
          <p:spPr>
            <a:xfrm>
              <a:off x="864491" y="1723250"/>
              <a:ext cx="397866" cy="397887"/>
            </a:xfrm>
            <a:custGeom>
              <a:avLst/>
              <a:gdLst/>
              <a:ahLst/>
              <a:cxnLst/>
              <a:rect l="l" t="t" r="r" b="b"/>
              <a:pathLst>
                <a:path w="19064" h="19065" extrusionOk="0">
                  <a:moveTo>
                    <a:pt x="14000" y="2271"/>
                  </a:moveTo>
                  <a:cubicBezTo>
                    <a:pt x="15539" y="2271"/>
                    <a:pt x="16794" y="3524"/>
                    <a:pt x="16794" y="5065"/>
                  </a:cubicBezTo>
                  <a:lnTo>
                    <a:pt x="16794" y="14000"/>
                  </a:lnTo>
                  <a:cubicBezTo>
                    <a:pt x="16794" y="15541"/>
                    <a:pt x="15539" y="16793"/>
                    <a:pt x="14000" y="16793"/>
                  </a:cubicBezTo>
                  <a:lnTo>
                    <a:pt x="5063" y="16793"/>
                  </a:lnTo>
                  <a:cubicBezTo>
                    <a:pt x="3524" y="16793"/>
                    <a:pt x="2272" y="15541"/>
                    <a:pt x="2272" y="14000"/>
                  </a:cubicBezTo>
                  <a:lnTo>
                    <a:pt x="2272" y="5065"/>
                  </a:lnTo>
                  <a:cubicBezTo>
                    <a:pt x="2272" y="3524"/>
                    <a:pt x="3524" y="2271"/>
                    <a:pt x="5063" y="2271"/>
                  </a:cubicBezTo>
                  <a:close/>
                  <a:moveTo>
                    <a:pt x="2829" y="0"/>
                  </a:moveTo>
                  <a:cubicBezTo>
                    <a:pt x="1290" y="0"/>
                    <a:pt x="0" y="1290"/>
                    <a:pt x="0" y="2831"/>
                  </a:cubicBezTo>
                  <a:lnTo>
                    <a:pt x="0" y="16234"/>
                  </a:lnTo>
                  <a:cubicBezTo>
                    <a:pt x="0" y="17775"/>
                    <a:pt x="1290" y="19065"/>
                    <a:pt x="2829" y="19065"/>
                  </a:cubicBezTo>
                  <a:lnTo>
                    <a:pt x="16235" y="19065"/>
                  </a:lnTo>
                  <a:cubicBezTo>
                    <a:pt x="17774" y="19065"/>
                    <a:pt x="19063" y="17775"/>
                    <a:pt x="19063" y="16234"/>
                  </a:cubicBezTo>
                  <a:lnTo>
                    <a:pt x="19063" y="2831"/>
                  </a:lnTo>
                  <a:cubicBezTo>
                    <a:pt x="19063" y="1290"/>
                    <a:pt x="17774" y="0"/>
                    <a:pt x="162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361" name="Google Shape;2361;p69"/>
          <p:cNvGrpSpPr/>
          <p:nvPr/>
        </p:nvGrpSpPr>
        <p:grpSpPr>
          <a:xfrm>
            <a:off x="772200" y="1653963"/>
            <a:ext cx="696250" cy="297375"/>
            <a:chOff x="1322000" y="2402300"/>
            <a:chExt cx="696250" cy="297375"/>
          </a:xfrm>
        </p:grpSpPr>
        <p:sp>
          <p:nvSpPr>
            <p:cNvPr id="2362" name="Google Shape;2362;p69"/>
            <p:cNvSpPr/>
            <p:nvPr/>
          </p:nvSpPr>
          <p:spPr>
            <a:xfrm>
              <a:off x="1322000" y="2402300"/>
              <a:ext cx="696250" cy="297375"/>
            </a:xfrm>
            <a:custGeom>
              <a:avLst/>
              <a:gdLst/>
              <a:ahLst/>
              <a:cxnLst/>
              <a:rect l="l" t="t" r="r" b="b"/>
              <a:pathLst>
                <a:path w="27850" h="11895" extrusionOk="0">
                  <a:moveTo>
                    <a:pt x="27849" y="1"/>
                  </a:moveTo>
                  <a:lnTo>
                    <a:pt x="15265" y="3289"/>
                  </a:lnTo>
                  <a:lnTo>
                    <a:pt x="6334" y="5643"/>
                  </a:lnTo>
                  <a:lnTo>
                    <a:pt x="3167" y="6496"/>
                  </a:lnTo>
                  <a:lnTo>
                    <a:pt x="1665" y="6942"/>
                  </a:lnTo>
                  <a:lnTo>
                    <a:pt x="1422" y="7064"/>
                  </a:lnTo>
                  <a:lnTo>
                    <a:pt x="1219" y="7186"/>
                  </a:lnTo>
                  <a:lnTo>
                    <a:pt x="975" y="7308"/>
                  </a:lnTo>
                  <a:lnTo>
                    <a:pt x="813" y="7470"/>
                  </a:lnTo>
                  <a:lnTo>
                    <a:pt x="488" y="7876"/>
                  </a:lnTo>
                  <a:lnTo>
                    <a:pt x="244" y="8282"/>
                  </a:lnTo>
                  <a:lnTo>
                    <a:pt x="82" y="8729"/>
                  </a:lnTo>
                  <a:lnTo>
                    <a:pt x="1" y="9216"/>
                  </a:lnTo>
                  <a:lnTo>
                    <a:pt x="1" y="9500"/>
                  </a:lnTo>
                  <a:lnTo>
                    <a:pt x="1" y="9743"/>
                  </a:lnTo>
                  <a:lnTo>
                    <a:pt x="82" y="9987"/>
                  </a:lnTo>
                  <a:lnTo>
                    <a:pt x="163" y="10231"/>
                  </a:lnTo>
                  <a:lnTo>
                    <a:pt x="244" y="10474"/>
                  </a:lnTo>
                  <a:lnTo>
                    <a:pt x="366" y="10718"/>
                  </a:lnTo>
                  <a:lnTo>
                    <a:pt x="528" y="10921"/>
                  </a:lnTo>
                  <a:lnTo>
                    <a:pt x="691" y="11124"/>
                  </a:lnTo>
                  <a:lnTo>
                    <a:pt x="1056" y="11448"/>
                  </a:lnTo>
                  <a:lnTo>
                    <a:pt x="1503" y="11692"/>
                  </a:lnTo>
                  <a:lnTo>
                    <a:pt x="1949" y="11854"/>
                  </a:lnTo>
                  <a:lnTo>
                    <a:pt x="2436" y="11895"/>
                  </a:lnTo>
                  <a:lnTo>
                    <a:pt x="2924" y="11895"/>
                  </a:lnTo>
                  <a:lnTo>
                    <a:pt x="3208" y="11814"/>
                  </a:lnTo>
                  <a:lnTo>
                    <a:pt x="3451" y="11773"/>
                  </a:lnTo>
                  <a:lnTo>
                    <a:pt x="4872" y="11124"/>
                  </a:lnTo>
                  <a:lnTo>
                    <a:pt x="7795" y="9703"/>
                  </a:lnTo>
                  <a:lnTo>
                    <a:pt x="16158" y="5684"/>
                  </a:lnTo>
                  <a:lnTo>
                    <a:pt x="2784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63" name="Google Shape;2363;p69"/>
            <p:cNvSpPr/>
            <p:nvPr/>
          </p:nvSpPr>
          <p:spPr>
            <a:xfrm>
              <a:off x="1340275" y="2590050"/>
              <a:ext cx="90350" cy="90350"/>
            </a:xfrm>
            <a:custGeom>
              <a:avLst/>
              <a:gdLst/>
              <a:ahLst/>
              <a:cxnLst/>
              <a:rect l="l" t="t" r="r" b="b"/>
              <a:pathLst>
                <a:path w="3614" h="3614" extrusionOk="0">
                  <a:moveTo>
                    <a:pt x="1502" y="1"/>
                  </a:moveTo>
                  <a:lnTo>
                    <a:pt x="1178" y="82"/>
                  </a:lnTo>
                  <a:lnTo>
                    <a:pt x="853" y="244"/>
                  </a:lnTo>
                  <a:lnTo>
                    <a:pt x="569" y="488"/>
                  </a:lnTo>
                  <a:lnTo>
                    <a:pt x="325" y="731"/>
                  </a:lnTo>
                  <a:lnTo>
                    <a:pt x="163" y="1016"/>
                  </a:lnTo>
                  <a:lnTo>
                    <a:pt x="41" y="1381"/>
                  </a:lnTo>
                  <a:lnTo>
                    <a:pt x="0" y="1706"/>
                  </a:lnTo>
                  <a:lnTo>
                    <a:pt x="0" y="2071"/>
                  </a:lnTo>
                  <a:lnTo>
                    <a:pt x="82" y="2436"/>
                  </a:lnTo>
                  <a:lnTo>
                    <a:pt x="244" y="2761"/>
                  </a:lnTo>
                  <a:lnTo>
                    <a:pt x="488" y="3045"/>
                  </a:lnTo>
                  <a:lnTo>
                    <a:pt x="731" y="3248"/>
                  </a:lnTo>
                  <a:lnTo>
                    <a:pt x="1015" y="3451"/>
                  </a:lnTo>
                  <a:lnTo>
                    <a:pt x="1381" y="3532"/>
                  </a:lnTo>
                  <a:lnTo>
                    <a:pt x="1705" y="3614"/>
                  </a:lnTo>
                  <a:lnTo>
                    <a:pt x="2071" y="3573"/>
                  </a:lnTo>
                  <a:lnTo>
                    <a:pt x="2436" y="3492"/>
                  </a:lnTo>
                  <a:lnTo>
                    <a:pt x="2761" y="3329"/>
                  </a:lnTo>
                  <a:lnTo>
                    <a:pt x="3045" y="3127"/>
                  </a:lnTo>
                  <a:lnTo>
                    <a:pt x="3248" y="2842"/>
                  </a:lnTo>
                  <a:lnTo>
                    <a:pt x="3451" y="2558"/>
                  </a:lnTo>
                  <a:lnTo>
                    <a:pt x="3532" y="2233"/>
                  </a:lnTo>
                  <a:lnTo>
                    <a:pt x="3613" y="1868"/>
                  </a:lnTo>
                  <a:lnTo>
                    <a:pt x="3573" y="1503"/>
                  </a:lnTo>
                  <a:lnTo>
                    <a:pt x="3492" y="1178"/>
                  </a:lnTo>
                  <a:lnTo>
                    <a:pt x="3329" y="853"/>
                  </a:lnTo>
                  <a:lnTo>
                    <a:pt x="3126" y="569"/>
                  </a:lnTo>
                  <a:lnTo>
                    <a:pt x="2842" y="325"/>
                  </a:lnTo>
                  <a:lnTo>
                    <a:pt x="2558" y="163"/>
                  </a:lnTo>
                  <a:lnTo>
                    <a:pt x="2233" y="41"/>
                  </a:lnTo>
                  <a:lnTo>
                    <a:pt x="1868" y="1"/>
                  </a:lnTo>
                  <a:close/>
                </a:path>
              </a:pathLst>
            </a:custGeom>
            <a:solidFill>
              <a:srgbClr val="FFFFFF">
                <a:alpha val="72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364" name="Google Shape;2364;p69"/>
          <p:cNvGrpSpPr/>
          <p:nvPr/>
        </p:nvGrpSpPr>
        <p:grpSpPr>
          <a:xfrm>
            <a:off x="8083238" y="3301150"/>
            <a:ext cx="696225" cy="298400"/>
            <a:chOff x="1224575" y="1949675"/>
            <a:chExt cx="696225" cy="298400"/>
          </a:xfrm>
        </p:grpSpPr>
        <p:sp>
          <p:nvSpPr>
            <p:cNvPr id="2365" name="Google Shape;2365;p69"/>
            <p:cNvSpPr/>
            <p:nvPr/>
          </p:nvSpPr>
          <p:spPr>
            <a:xfrm>
              <a:off x="1224575" y="1949675"/>
              <a:ext cx="696225" cy="298400"/>
            </a:xfrm>
            <a:custGeom>
              <a:avLst/>
              <a:gdLst/>
              <a:ahLst/>
              <a:cxnLst/>
              <a:rect l="l" t="t" r="r" b="b"/>
              <a:pathLst>
                <a:path w="27849" h="11936" extrusionOk="0">
                  <a:moveTo>
                    <a:pt x="27849" y="0"/>
                  </a:moveTo>
                  <a:lnTo>
                    <a:pt x="15264" y="3288"/>
                  </a:lnTo>
                  <a:lnTo>
                    <a:pt x="6333" y="5643"/>
                  </a:lnTo>
                  <a:lnTo>
                    <a:pt x="3167" y="6495"/>
                  </a:lnTo>
                  <a:lnTo>
                    <a:pt x="1665" y="6942"/>
                  </a:lnTo>
                  <a:lnTo>
                    <a:pt x="1421" y="7064"/>
                  </a:lnTo>
                  <a:lnTo>
                    <a:pt x="1178" y="7185"/>
                  </a:lnTo>
                  <a:lnTo>
                    <a:pt x="975" y="7307"/>
                  </a:lnTo>
                  <a:lnTo>
                    <a:pt x="812" y="7470"/>
                  </a:lnTo>
                  <a:lnTo>
                    <a:pt x="488" y="7876"/>
                  </a:lnTo>
                  <a:lnTo>
                    <a:pt x="244" y="8282"/>
                  </a:lnTo>
                  <a:lnTo>
                    <a:pt x="82" y="8769"/>
                  </a:lnTo>
                  <a:lnTo>
                    <a:pt x="1" y="9256"/>
                  </a:lnTo>
                  <a:lnTo>
                    <a:pt x="1" y="9499"/>
                  </a:lnTo>
                  <a:lnTo>
                    <a:pt x="1" y="9743"/>
                  </a:lnTo>
                  <a:lnTo>
                    <a:pt x="82" y="9987"/>
                  </a:lnTo>
                  <a:lnTo>
                    <a:pt x="163" y="10230"/>
                  </a:lnTo>
                  <a:lnTo>
                    <a:pt x="244" y="10474"/>
                  </a:lnTo>
                  <a:lnTo>
                    <a:pt x="366" y="10717"/>
                  </a:lnTo>
                  <a:lnTo>
                    <a:pt x="528" y="10920"/>
                  </a:lnTo>
                  <a:lnTo>
                    <a:pt x="691" y="11123"/>
                  </a:lnTo>
                  <a:lnTo>
                    <a:pt x="1056" y="11448"/>
                  </a:lnTo>
                  <a:lnTo>
                    <a:pt x="1462" y="11692"/>
                  </a:lnTo>
                  <a:lnTo>
                    <a:pt x="1949" y="11854"/>
                  </a:lnTo>
                  <a:lnTo>
                    <a:pt x="2436" y="11935"/>
                  </a:lnTo>
                  <a:lnTo>
                    <a:pt x="2680" y="11935"/>
                  </a:lnTo>
                  <a:lnTo>
                    <a:pt x="2923" y="11895"/>
                  </a:lnTo>
                  <a:lnTo>
                    <a:pt x="3208" y="11854"/>
                  </a:lnTo>
                  <a:lnTo>
                    <a:pt x="3451" y="11773"/>
                  </a:lnTo>
                  <a:lnTo>
                    <a:pt x="4872" y="11123"/>
                  </a:lnTo>
                  <a:lnTo>
                    <a:pt x="7795" y="9702"/>
                  </a:lnTo>
                  <a:lnTo>
                    <a:pt x="16158" y="5683"/>
                  </a:lnTo>
                  <a:lnTo>
                    <a:pt x="2784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66" name="Google Shape;2366;p69"/>
            <p:cNvSpPr/>
            <p:nvPr/>
          </p:nvSpPr>
          <p:spPr>
            <a:xfrm>
              <a:off x="1242850" y="2137425"/>
              <a:ext cx="90350" cy="90350"/>
            </a:xfrm>
            <a:custGeom>
              <a:avLst/>
              <a:gdLst/>
              <a:ahLst/>
              <a:cxnLst/>
              <a:rect l="l" t="t" r="r" b="b"/>
              <a:pathLst>
                <a:path w="3614" h="3614" extrusionOk="0">
                  <a:moveTo>
                    <a:pt x="1502" y="0"/>
                  </a:moveTo>
                  <a:lnTo>
                    <a:pt x="1178" y="81"/>
                  </a:lnTo>
                  <a:lnTo>
                    <a:pt x="853" y="244"/>
                  </a:lnTo>
                  <a:lnTo>
                    <a:pt x="569" y="487"/>
                  </a:lnTo>
                  <a:lnTo>
                    <a:pt x="325" y="731"/>
                  </a:lnTo>
                  <a:lnTo>
                    <a:pt x="163" y="1056"/>
                  </a:lnTo>
                  <a:lnTo>
                    <a:pt x="41" y="1380"/>
                  </a:lnTo>
                  <a:lnTo>
                    <a:pt x="0" y="1705"/>
                  </a:lnTo>
                  <a:lnTo>
                    <a:pt x="0" y="2071"/>
                  </a:lnTo>
                  <a:lnTo>
                    <a:pt x="81" y="2436"/>
                  </a:lnTo>
                  <a:lnTo>
                    <a:pt x="244" y="2761"/>
                  </a:lnTo>
                  <a:lnTo>
                    <a:pt x="487" y="3045"/>
                  </a:lnTo>
                  <a:lnTo>
                    <a:pt x="731" y="3248"/>
                  </a:lnTo>
                  <a:lnTo>
                    <a:pt x="1015" y="3451"/>
                  </a:lnTo>
                  <a:lnTo>
                    <a:pt x="1340" y="3532"/>
                  </a:lnTo>
                  <a:lnTo>
                    <a:pt x="1705" y="3613"/>
                  </a:lnTo>
                  <a:lnTo>
                    <a:pt x="2071" y="3573"/>
                  </a:lnTo>
                  <a:lnTo>
                    <a:pt x="2395" y="3491"/>
                  </a:lnTo>
                  <a:lnTo>
                    <a:pt x="2761" y="3329"/>
                  </a:lnTo>
                  <a:lnTo>
                    <a:pt x="3045" y="3126"/>
                  </a:lnTo>
                  <a:lnTo>
                    <a:pt x="3248" y="2842"/>
                  </a:lnTo>
                  <a:lnTo>
                    <a:pt x="3410" y="2558"/>
                  </a:lnTo>
                  <a:lnTo>
                    <a:pt x="3532" y="2233"/>
                  </a:lnTo>
                  <a:lnTo>
                    <a:pt x="3613" y="1868"/>
                  </a:lnTo>
                  <a:lnTo>
                    <a:pt x="3573" y="1502"/>
                  </a:lnTo>
                  <a:lnTo>
                    <a:pt x="3491" y="1178"/>
                  </a:lnTo>
                  <a:lnTo>
                    <a:pt x="3329" y="853"/>
                  </a:lnTo>
                  <a:lnTo>
                    <a:pt x="3086" y="569"/>
                  </a:lnTo>
                  <a:lnTo>
                    <a:pt x="2842" y="325"/>
                  </a:lnTo>
                  <a:lnTo>
                    <a:pt x="2558" y="163"/>
                  </a:lnTo>
                  <a:lnTo>
                    <a:pt x="2233" y="41"/>
                  </a:lnTo>
                  <a:lnTo>
                    <a:pt x="1868" y="0"/>
                  </a:lnTo>
                  <a:close/>
                </a:path>
              </a:pathLst>
            </a:custGeom>
            <a:solidFill>
              <a:srgbClr val="FFFFFF">
                <a:alpha val="720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1" name="Google Shape;2371;p7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منابع جایگزین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2372" name="Google Shape;2372;p70"/>
          <p:cNvGrpSpPr/>
          <p:nvPr/>
        </p:nvGrpSpPr>
        <p:grpSpPr>
          <a:xfrm rot="-4460847" flipH="1">
            <a:off x="3074646" y="2863293"/>
            <a:ext cx="1614853" cy="1330962"/>
            <a:chOff x="1663500" y="2293450"/>
            <a:chExt cx="1142350" cy="941525"/>
          </a:xfrm>
        </p:grpSpPr>
        <p:sp>
          <p:nvSpPr>
            <p:cNvPr id="2373" name="Google Shape;2373;p70"/>
            <p:cNvSpPr/>
            <p:nvPr/>
          </p:nvSpPr>
          <p:spPr>
            <a:xfrm>
              <a:off x="2247475" y="2481450"/>
              <a:ext cx="376050" cy="514225"/>
            </a:xfrm>
            <a:custGeom>
              <a:avLst/>
              <a:gdLst/>
              <a:ahLst/>
              <a:cxnLst/>
              <a:rect l="l" t="t" r="r" b="b"/>
              <a:pathLst>
                <a:path w="15042" h="20569" extrusionOk="0">
                  <a:moveTo>
                    <a:pt x="12934" y="1"/>
                  </a:moveTo>
                  <a:lnTo>
                    <a:pt x="12592" y="58"/>
                  </a:lnTo>
                  <a:lnTo>
                    <a:pt x="12250" y="229"/>
                  </a:lnTo>
                  <a:lnTo>
                    <a:pt x="11453" y="742"/>
                  </a:lnTo>
                  <a:lnTo>
                    <a:pt x="10712" y="1254"/>
                  </a:lnTo>
                  <a:lnTo>
                    <a:pt x="9971" y="1824"/>
                  </a:lnTo>
                  <a:lnTo>
                    <a:pt x="9287" y="2394"/>
                  </a:lnTo>
                  <a:lnTo>
                    <a:pt x="7977" y="3533"/>
                  </a:lnTo>
                  <a:lnTo>
                    <a:pt x="6838" y="4787"/>
                  </a:lnTo>
                  <a:lnTo>
                    <a:pt x="5755" y="6040"/>
                  </a:lnTo>
                  <a:lnTo>
                    <a:pt x="4844" y="7294"/>
                  </a:lnTo>
                  <a:lnTo>
                    <a:pt x="3989" y="8604"/>
                  </a:lnTo>
                  <a:lnTo>
                    <a:pt x="3248" y="9914"/>
                  </a:lnTo>
                  <a:lnTo>
                    <a:pt x="2565" y="11168"/>
                  </a:lnTo>
                  <a:lnTo>
                    <a:pt x="1995" y="12364"/>
                  </a:lnTo>
                  <a:lnTo>
                    <a:pt x="1482" y="13561"/>
                  </a:lnTo>
                  <a:lnTo>
                    <a:pt x="1083" y="14700"/>
                  </a:lnTo>
                  <a:lnTo>
                    <a:pt x="741" y="15783"/>
                  </a:lnTo>
                  <a:lnTo>
                    <a:pt x="457" y="16751"/>
                  </a:lnTo>
                  <a:lnTo>
                    <a:pt x="58" y="18346"/>
                  </a:lnTo>
                  <a:lnTo>
                    <a:pt x="1" y="18745"/>
                  </a:lnTo>
                  <a:lnTo>
                    <a:pt x="1" y="19087"/>
                  </a:lnTo>
                  <a:lnTo>
                    <a:pt x="115" y="19429"/>
                  </a:lnTo>
                  <a:lnTo>
                    <a:pt x="286" y="19714"/>
                  </a:lnTo>
                  <a:lnTo>
                    <a:pt x="514" y="19999"/>
                  </a:lnTo>
                  <a:lnTo>
                    <a:pt x="741" y="20227"/>
                  </a:lnTo>
                  <a:lnTo>
                    <a:pt x="1083" y="20398"/>
                  </a:lnTo>
                  <a:lnTo>
                    <a:pt x="1425" y="20511"/>
                  </a:lnTo>
                  <a:lnTo>
                    <a:pt x="1824" y="20568"/>
                  </a:lnTo>
                  <a:lnTo>
                    <a:pt x="2109" y="20511"/>
                  </a:lnTo>
                  <a:lnTo>
                    <a:pt x="2394" y="20455"/>
                  </a:lnTo>
                  <a:lnTo>
                    <a:pt x="2679" y="20341"/>
                  </a:lnTo>
                  <a:lnTo>
                    <a:pt x="2963" y="20170"/>
                  </a:lnTo>
                  <a:lnTo>
                    <a:pt x="3191" y="19942"/>
                  </a:lnTo>
                  <a:lnTo>
                    <a:pt x="3362" y="19714"/>
                  </a:lnTo>
                  <a:lnTo>
                    <a:pt x="3476" y="19429"/>
                  </a:lnTo>
                  <a:lnTo>
                    <a:pt x="3590" y="19144"/>
                  </a:lnTo>
                  <a:lnTo>
                    <a:pt x="3932" y="17720"/>
                  </a:lnTo>
                  <a:lnTo>
                    <a:pt x="4502" y="15954"/>
                  </a:lnTo>
                  <a:lnTo>
                    <a:pt x="4844" y="14928"/>
                  </a:lnTo>
                  <a:lnTo>
                    <a:pt x="5299" y="13903"/>
                  </a:lnTo>
                  <a:lnTo>
                    <a:pt x="5755" y="12820"/>
                  </a:lnTo>
                  <a:lnTo>
                    <a:pt x="6325" y="11738"/>
                  </a:lnTo>
                  <a:lnTo>
                    <a:pt x="7009" y="10598"/>
                  </a:lnTo>
                  <a:lnTo>
                    <a:pt x="7749" y="9459"/>
                  </a:lnTo>
                  <a:lnTo>
                    <a:pt x="8547" y="8376"/>
                  </a:lnTo>
                  <a:lnTo>
                    <a:pt x="9458" y="7237"/>
                  </a:lnTo>
                  <a:lnTo>
                    <a:pt x="10484" y="6211"/>
                  </a:lnTo>
                  <a:lnTo>
                    <a:pt x="11623" y="5186"/>
                  </a:lnTo>
                  <a:lnTo>
                    <a:pt x="12820" y="4217"/>
                  </a:lnTo>
                  <a:lnTo>
                    <a:pt x="14130" y="3362"/>
                  </a:lnTo>
                  <a:lnTo>
                    <a:pt x="14472" y="3134"/>
                  </a:lnTo>
                  <a:lnTo>
                    <a:pt x="14700" y="2850"/>
                  </a:lnTo>
                  <a:lnTo>
                    <a:pt x="14871" y="2565"/>
                  </a:lnTo>
                  <a:lnTo>
                    <a:pt x="14985" y="2223"/>
                  </a:lnTo>
                  <a:lnTo>
                    <a:pt x="15042" y="1881"/>
                  </a:lnTo>
                  <a:lnTo>
                    <a:pt x="14985" y="1539"/>
                  </a:lnTo>
                  <a:lnTo>
                    <a:pt x="14928" y="1197"/>
                  </a:lnTo>
                  <a:lnTo>
                    <a:pt x="14757" y="856"/>
                  </a:lnTo>
                  <a:lnTo>
                    <a:pt x="14529" y="571"/>
                  </a:lnTo>
                  <a:lnTo>
                    <a:pt x="14244" y="343"/>
                  </a:lnTo>
                  <a:lnTo>
                    <a:pt x="13959" y="172"/>
                  </a:lnTo>
                  <a:lnTo>
                    <a:pt x="13618" y="58"/>
                  </a:lnTo>
                  <a:lnTo>
                    <a:pt x="13276" y="1"/>
                  </a:lnTo>
                  <a:close/>
                </a:path>
              </a:pathLst>
            </a:custGeom>
            <a:solidFill>
              <a:srgbClr val="D4D4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74" name="Google Shape;2374;p70"/>
            <p:cNvSpPr/>
            <p:nvPr/>
          </p:nvSpPr>
          <p:spPr>
            <a:xfrm>
              <a:off x="2247475" y="2481450"/>
              <a:ext cx="376050" cy="514225"/>
            </a:xfrm>
            <a:custGeom>
              <a:avLst/>
              <a:gdLst/>
              <a:ahLst/>
              <a:cxnLst/>
              <a:rect l="l" t="t" r="r" b="b"/>
              <a:pathLst>
                <a:path w="15042" h="20569" fill="none" extrusionOk="0">
                  <a:moveTo>
                    <a:pt x="1824" y="20568"/>
                  </a:moveTo>
                  <a:lnTo>
                    <a:pt x="1824" y="20568"/>
                  </a:lnTo>
                  <a:lnTo>
                    <a:pt x="1425" y="20511"/>
                  </a:lnTo>
                  <a:lnTo>
                    <a:pt x="1425" y="20511"/>
                  </a:lnTo>
                  <a:lnTo>
                    <a:pt x="1083" y="20398"/>
                  </a:lnTo>
                  <a:lnTo>
                    <a:pt x="741" y="20227"/>
                  </a:lnTo>
                  <a:lnTo>
                    <a:pt x="514" y="19999"/>
                  </a:lnTo>
                  <a:lnTo>
                    <a:pt x="286" y="19714"/>
                  </a:lnTo>
                  <a:lnTo>
                    <a:pt x="115" y="19429"/>
                  </a:lnTo>
                  <a:lnTo>
                    <a:pt x="1" y="19087"/>
                  </a:lnTo>
                  <a:lnTo>
                    <a:pt x="1" y="18745"/>
                  </a:lnTo>
                  <a:lnTo>
                    <a:pt x="58" y="18346"/>
                  </a:lnTo>
                  <a:lnTo>
                    <a:pt x="58" y="18346"/>
                  </a:lnTo>
                  <a:lnTo>
                    <a:pt x="457" y="16751"/>
                  </a:lnTo>
                  <a:lnTo>
                    <a:pt x="741" y="15783"/>
                  </a:lnTo>
                  <a:lnTo>
                    <a:pt x="1083" y="14700"/>
                  </a:lnTo>
                  <a:lnTo>
                    <a:pt x="1482" y="13561"/>
                  </a:lnTo>
                  <a:lnTo>
                    <a:pt x="1995" y="12364"/>
                  </a:lnTo>
                  <a:lnTo>
                    <a:pt x="2565" y="11168"/>
                  </a:lnTo>
                  <a:lnTo>
                    <a:pt x="3248" y="9914"/>
                  </a:lnTo>
                  <a:lnTo>
                    <a:pt x="3989" y="8604"/>
                  </a:lnTo>
                  <a:lnTo>
                    <a:pt x="4844" y="7294"/>
                  </a:lnTo>
                  <a:lnTo>
                    <a:pt x="5755" y="6040"/>
                  </a:lnTo>
                  <a:lnTo>
                    <a:pt x="6838" y="4787"/>
                  </a:lnTo>
                  <a:lnTo>
                    <a:pt x="7977" y="3533"/>
                  </a:lnTo>
                  <a:lnTo>
                    <a:pt x="9287" y="2394"/>
                  </a:lnTo>
                  <a:lnTo>
                    <a:pt x="9971" y="1824"/>
                  </a:lnTo>
                  <a:lnTo>
                    <a:pt x="10712" y="1254"/>
                  </a:lnTo>
                  <a:lnTo>
                    <a:pt x="11453" y="742"/>
                  </a:lnTo>
                  <a:lnTo>
                    <a:pt x="12250" y="229"/>
                  </a:lnTo>
                  <a:lnTo>
                    <a:pt x="12250" y="229"/>
                  </a:lnTo>
                  <a:lnTo>
                    <a:pt x="12592" y="58"/>
                  </a:lnTo>
                  <a:lnTo>
                    <a:pt x="12934" y="1"/>
                  </a:lnTo>
                  <a:lnTo>
                    <a:pt x="13276" y="1"/>
                  </a:lnTo>
                  <a:lnTo>
                    <a:pt x="13618" y="58"/>
                  </a:lnTo>
                  <a:lnTo>
                    <a:pt x="13959" y="172"/>
                  </a:lnTo>
                  <a:lnTo>
                    <a:pt x="14244" y="343"/>
                  </a:lnTo>
                  <a:lnTo>
                    <a:pt x="14529" y="571"/>
                  </a:lnTo>
                  <a:lnTo>
                    <a:pt x="14757" y="856"/>
                  </a:lnTo>
                  <a:lnTo>
                    <a:pt x="14757" y="856"/>
                  </a:lnTo>
                  <a:lnTo>
                    <a:pt x="14928" y="1197"/>
                  </a:lnTo>
                  <a:lnTo>
                    <a:pt x="14985" y="1539"/>
                  </a:lnTo>
                  <a:lnTo>
                    <a:pt x="15042" y="1881"/>
                  </a:lnTo>
                  <a:lnTo>
                    <a:pt x="14985" y="2223"/>
                  </a:lnTo>
                  <a:lnTo>
                    <a:pt x="14871" y="2565"/>
                  </a:lnTo>
                  <a:lnTo>
                    <a:pt x="14700" y="2850"/>
                  </a:lnTo>
                  <a:lnTo>
                    <a:pt x="14472" y="3134"/>
                  </a:lnTo>
                  <a:lnTo>
                    <a:pt x="14130" y="3362"/>
                  </a:lnTo>
                  <a:lnTo>
                    <a:pt x="14130" y="3362"/>
                  </a:lnTo>
                  <a:lnTo>
                    <a:pt x="12820" y="4217"/>
                  </a:lnTo>
                  <a:lnTo>
                    <a:pt x="11623" y="5186"/>
                  </a:lnTo>
                  <a:lnTo>
                    <a:pt x="10484" y="6211"/>
                  </a:lnTo>
                  <a:lnTo>
                    <a:pt x="9458" y="7237"/>
                  </a:lnTo>
                  <a:lnTo>
                    <a:pt x="8547" y="8376"/>
                  </a:lnTo>
                  <a:lnTo>
                    <a:pt x="7749" y="9459"/>
                  </a:lnTo>
                  <a:lnTo>
                    <a:pt x="7009" y="10598"/>
                  </a:lnTo>
                  <a:lnTo>
                    <a:pt x="6325" y="11738"/>
                  </a:lnTo>
                  <a:lnTo>
                    <a:pt x="5755" y="12820"/>
                  </a:lnTo>
                  <a:lnTo>
                    <a:pt x="5299" y="13903"/>
                  </a:lnTo>
                  <a:lnTo>
                    <a:pt x="4844" y="14928"/>
                  </a:lnTo>
                  <a:lnTo>
                    <a:pt x="4502" y="15954"/>
                  </a:lnTo>
                  <a:lnTo>
                    <a:pt x="3932" y="17720"/>
                  </a:lnTo>
                  <a:lnTo>
                    <a:pt x="3590" y="19144"/>
                  </a:lnTo>
                  <a:lnTo>
                    <a:pt x="3590" y="19144"/>
                  </a:lnTo>
                  <a:lnTo>
                    <a:pt x="3476" y="19429"/>
                  </a:lnTo>
                  <a:lnTo>
                    <a:pt x="3362" y="19714"/>
                  </a:lnTo>
                  <a:lnTo>
                    <a:pt x="3191" y="19942"/>
                  </a:lnTo>
                  <a:lnTo>
                    <a:pt x="2963" y="20170"/>
                  </a:lnTo>
                  <a:lnTo>
                    <a:pt x="2679" y="20341"/>
                  </a:lnTo>
                  <a:lnTo>
                    <a:pt x="2394" y="20455"/>
                  </a:lnTo>
                  <a:lnTo>
                    <a:pt x="2109" y="20511"/>
                  </a:lnTo>
                  <a:lnTo>
                    <a:pt x="1824" y="20568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75" name="Google Shape;2375;p70"/>
            <p:cNvSpPr/>
            <p:nvPr/>
          </p:nvSpPr>
          <p:spPr>
            <a:xfrm>
              <a:off x="1679175" y="2601100"/>
              <a:ext cx="632425" cy="602525"/>
            </a:xfrm>
            <a:custGeom>
              <a:avLst/>
              <a:gdLst/>
              <a:ahLst/>
              <a:cxnLst/>
              <a:rect l="l" t="t" r="r" b="b"/>
              <a:pathLst>
                <a:path w="25297" h="24101" extrusionOk="0">
                  <a:moveTo>
                    <a:pt x="8603" y="1"/>
                  </a:moveTo>
                  <a:lnTo>
                    <a:pt x="171" y="11452"/>
                  </a:lnTo>
                  <a:lnTo>
                    <a:pt x="114" y="11623"/>
                  </a:lnTo>
                  <a:lnTo>
                    <a:pt x="0" y="11794"/>
                  </a:lnTo>
                  <a:lnTo>
                    <a:pt x="0" y="12022"/>
                  </a:lnTo>
                  <a:lnTo>
                    <a:pt x="0" y="12250"/>
                  </a:lnTo>
                  <a:lnTo>
                    <a:pt x="57" y="12421"/>
                  </a:lnTo>
                  <a:lnTo>
                    <a:pt x="114" y="12592"/>
                  </a:lnTo>
                  <a:lnTo>
                    <a:pt x="285" y="12763"/>
                  </a:lnTo>
                  <a:lnTo>
                    <a:pt x="456" y="12934"/>
                  </a:lnTo>
                  <a:lnTo>
                    <a:pt x="15383" y="23930"/>
                  </a:lnTo>
                  <a:lnTo>
                    <a:pt x="15554" y="24044"/>
                  </a:lnTo>
                  <a:lnTo>
                    <a:pt x="15782" y="24101"/>
                  </a:lnTo>
                  <a:lnTo>
                    <a:pt x="16181" y="24101"/>
                  </a:lnTo>
                  <a:lnTo>
                    <a:pt x="16352" y="24044"/>
                  </a:lnTo>
                  <a:lnTo>
                    <a:pt x="16580" y="23987"/>
                  </a:lnTo>
                  <a:lnTo>
                    <a:pt x="16751" y="23816"/>
                  </a:lnTo>
                  <a:lnTo>
                    <a:pt x="16864" y="23702"/>
                  </a:lnTo>
                  <a:lnTo>
                    <a:pt x="25297" y="12250"/>
                  </a:lnTo>
                  <a:lnTo>
                    <a:pt x="8603" y="1"/>
                  </a:lnTo>
                  <a:close/>
                </a:path>
              </a:pathLst>
            </a:custGeom>
            <a:solidFill>
              <a:srgbClr val="D4D4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76" name="Google Shape;2376;p70"/>
            <p:cNvSpPr/>
            <p:nvPr/>
          </p:nvSpPr>
          <p:spPr>
            <a:xfrm>
              <a:off x="1679175" y="2601100"/>
              <a:ext cx="632425" cy="602525"/>
            </a:xfrm>
            <a:custGeom>
              <a:avLst/>
              <a:gdLst/>
              <a:ahLst/>
              <a:cxnLst/>
              <a:rect l="l" t="t" r="r" b="b"/>
              <a:pathLst>
                <a:path w="25297" h="24101" fill="none" extrusionOk="0">
                  <a:moveTo>
                    <a:pt x="16864" y="23702"/>
                  </a:moveTo>
                  <a:lnTo>
                    <a:pt x="25297" y="12250"/>
                  </a:lnTo>
                  <a:lnTo>
                    <a:pt x="8603" y="1"/>
                  </a:lnTo>
                  <a:lnTo>
                    <a:pt x="171" y="11452"/>
                  </a:lnTo>
                  <a:lnTo>
                    <a:pt x="171" y="11452"/>
                  </a:lnTo>
                  <a:lnTo>
                    <a:pt x="114" y="11623"/>
                  </a:lnTo>
                  <a:lnTo>
                    <a:pt x="0" y="11794"/>
                  </a:lnTo>
                  <a:lnTo>
                    <a:pt x="0" y="12022"/>
                  </a:lnTo>
                  <a:lnTo>
                    <a:pt x="0" y="12250"/>
                  </a:lnTo>
                  <a:lnTo>
                    <a:pt x="57" y="12421"/>
                  </a:lnTo>
                  <a:lnTo>
                    <a:pt x="114" y="12592"/>
                  </a:lnTo>
                  <a:lnTo>
                    <a:pt x="285" y="12763"/>
                  </a:lnTo>
                  <a:lnTo>
                    <a:pt x="456" y="12934"/>
                  </a:lnTo>
                  <a:lnTo>
                    <a:pt x="15383" y="23930"/>
                  </a:lnTo>
                  <a:lnTo>
                    <a:pt x="15383" y="23930"/>
                  </a:lnTo>
                  <a:lnTo>
                    <a:pt x="15554" y="24044"/>
                  </a:lnTo>
                  <a:lnTo>
                    <a:pt x="15782" y="24101"/>
                  </a:lnTo>
                  <a:lnTo>
                    <a:pt x="15953" y="24101"/>
                  </a:lnTo>
                  <a:lnTo>
                    <a:pt x="16181" y="24101"/>
                  </a:lnTo>
                  <a:lnTo>
                    <a:pt x="16352" y="24044"/>
                  </a:lnTo>
                  <a:lnTo>
                    <a:pt x="16580" y="23987"/>
                  </a:lnTo>
                  <a:lnTo>
                    <a:pt x="16751" y="23816"/>
                  </a:lnTo>
                  <a:lnTo>
                    <a:pt x="16864" y="23702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77" name="Google Shape;2377;p70"/>
            <p:cNvSpPr/>
            <p:nvPr/>
          </p:nvSpPr>
          <p:spPr>
            <a:xfrm>
              <a:off x="1976850" y="2340450"/>
              <a:ext cx="176650" cy="394575"/>
            </a:xfrm>
            <a:custGeom>
              <a:avLst/>
              <a:gdLst/>
              <a:ahLst/>
              <a:cxnLst/>
              <a:rect l="l" t="t" r="r" b="b"/>
              <a:pathLst>
                <a:path w="7066" h="15783" extrusionOk="0">
                  <a:moveTo>
                    <a:pt x="1653" y="0"/>
                  </a:moveTo>
                  <a:lnTo>
                    <a:pt x="1311" y="57"/>
                  </a:lnTo>
                  <a:lnTo>
                    <a:pt x="969" y="228"/>
                  </a:lnTo>
                  <a:lnTo>
                    <a:pt x="684" y="399"/>
                  </a:lnTo>
                  <a:lnTo>
                    <a:pt x="400" y="684"/>
                  </a:lnTo>
                  <a:lnTo>
                    <a:pt x="229" y="969"/>
                  </a:lnTo>
                  <a:lnTo>
                    <a:pt x="58" y="1254"/>
                  </a:lnTo>
                  <a:lnTo>
                    <a:pt x="1" y="1596"/>
                  </a:lnTo>
                  <a:lnTo>
                    <a:pt x="1" y="1938"/>
                  </a:lnTo>
                  <a:lnTo>
                    <a:pt x="58" y="2336"/>
                  </a:lnTo>
                  <a:lnTo>
                    <a:pt x="172" y="2621"/>
                  </a:lnTo>
                  <a:lnTo>
                    <a:pt x="400" y="2963"/>
                  </a:lnTo>
                  <a:lnTo>
                    <a:pt x="1311" y="4274"/>
                  </a:lnTo>
                  <a:lnTo>
                    <a:pt x="1710" y="4900"/>
                  </a:lnTo>
                  <a:lnTo>
                    <a:pt x="2109" y="5527"/>
                  </a:lnTo>
                  <a:lnTo>
                    <a:pt x="2394" y="6154"/>
                  </a:lnTo>
                  <a:lnTo>
                    <a:pt x="2679" y="6780"/>
                  </a:lnTo>
                  <a:lnTo>
                    <a:pt x="2906" y="7407"/>
                  </a:lnTo>
                  <a:lnTo>
                    <a:pt x="3134" y="8034"/>
                  </a:lnTo>
                  <a:lnTo>
                    <a:pt x="3248" y="8774"/>
                  </a:lnTo>
                  <a:lnTo>
                    <a:pt x="3362" y="9458"/>
                  </a:lnTo>
                  <a:lnTo>
                    <a:pt x="3419" y="10142"/>
                  </a:lnTo>
                  <a:lnTo>
                    <a:pt x="3419" y="10769"/>
                  </a:lnTo>
                  <a:lnTo>
                    <a:pt x="3362" y="11452"/>
                  </a:lnTo>
                  <a:lnTo>
                    <a:pt x="3248" y="12079"/>
                  </a:lnTo>
                  <a:lnTo>
                    <a:pt x="3077" y="12649"/>
                  </a:lnTo>
                  <a:lnTo>
                    <a:pt x="2849" y="13275"/>
                  </a:lnTo>
                  <a:lnTo>
                    <a:pt x="2735" y="13617"/>
                  </a:lnTo>
                  <a:lnTo>
                    <a:pt x="2679" y="13959"/>
                  </a:lnTo>
                  <a:lnTo>
                    <a:pt x="2735" y="14301"/>
                  </a:lnTo>
                  <a:lnTo>
                    <a:pt x="2792" y="14643"/>
                  </a:lnTo>
                  <a:lnTo>
                    <a:pt x="2963" y="14928"/>
                  </a:lnTo>
                  <a:lnTo>
                    <a:pt x="3191" y="15213"/>
                  </a:lnTo>
                  <a:lnTo>
                    <a:pt x="3419" y="15440"/>
                  </a:lnTo>
                  <a:lnTo>
                    <a:pt x="3761" y="15668"/>
                  </a:lnTo>
                  <a:lnTo>
                    <a:pt x="4160" y="15782"/>
                  </a:lnTo>
                  <a:lnTo>
                    <a:pt x="4787" y="15782"/>
                  </a:lnTo>
                  <a:lnTo>
                    <a:pt x="5014" y="15725"/>
                  </a:lnTo>
                  <a:lnTo>
                    <a:pt x="5242" y="15668"/>
                  </a:lnTo>
                  <a:lnTo>
                    <a:pt x="5470" y="15497"/>
                  </a:lnTo>
                  <a:lnTo>
                    <a:pt x="5698" y="15383"/>
                  </a:lnTo>
                  <a:lnTo>
                    <a:pt x="5869" y="15213"/>
                  </a:lnTo>
                  <a:lnTo>
                    <a:pt x="6040" y="14985"/>
                  </a:lnTo>
                  <a:lnTo>
                    <a:pt x="6154" y="14757"/>
                  </a:lnTo>
                  <a:lnTo>
                    <a:pt x="6496" y="13845"/>
                  </a:lnTo>
                  <a:lnTo>
                    <a:pt x="6781" y="12991"/>
                  </a:lnTo>
                  <a:lnTo>
                    <a:pt x="6952" y="12022"/>
                  </a:lnTo>
                  <a:lnTo>
                    <a:pt x="7066" y="11053"/>
                  </a:lnTo>
                  <a:lnTo>
                    <a:pt x="7066" y="10085"/>
                  </a:lnTo>
                  <a:lnTo>
                    <a:pt x="7009" y="9116"/>
                  </a:lnTo>
                  <a:lnTo>
                    <a:pt x="6838" y="8091"/>
                  </a:lnTo>
                  <a:lnTo>
                    <a:pt x="6610" y="7122"/>
                  </a:lnTo>
                  <a:lnTo>
                    <a:pt x="6382" y="6325"/>
                  </a:lnTo>
                  <a:lnTo>
                    <a:pt x="6097" y="5527"/>
                  </a:lnTo>
                  <a:lnTo>
                    <a:pt x="5755" y="4729"/>
                  </a:lnTo>
                  <a:lnTo>
                    <a:pt x="5356" y="3932"/>
                  </a:lnTo>
                  <a:lnTo>
                    <a:pt x="4900" y="3134"/>
                  </a:lnTo>
                  <a:lnTo>
                    <a:pt x="4388" y="2336"/>
                  </a:lnTo>
                  <a:lnTo>
                    <a:pt x="3818" y="1539"/>
                  </a:lnTo>
                  <a:lnTo>
                    <a:pt x="3248" y="684"/>
                  </a:lnTo>
                  <a:lnTo>
                    <a:pt x="2963" y="456"/>
                  </a:lnTo>
                  <a:lnTo>
                    <a:pt x="2679" y="228"/>
                  </a:lnTo>
                  <a:lnTo>
                    <a:pt x="2337" y="114"/>
                  </a:lnTo>
                  <a:lnTo>
                    <a:pt x="1995" y="0"/>
                  </a:lnTo>
                  <a:close/>
                </a:path>
              </a:pathLst>
            </a:custGeom>
            <a:solidFill>
              <a:srgbClr val="D4D4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78" name="Google Shape;2378;p70"/>
            <p:cNvSpPr/>
            <p:nvPr/>
          </p:nvSpPr>
          <p:spPr>
            <a:xfrm>
              <a:off x="1976850" y="2340450"/>
              <a:ext cx="176650" cy="394575"/>
            </a:xfrm>
            <a:custGeom>
              <a:avLst/>
              <a:gdLst/>
              <a:ahLst/>
              <a:cxnLst/>
              <a:rect l="l" t="t" r="r" b="b"/>
              <a:pathLst>
                <a:path w="7066" h="15783" fill="none" extrusionOk="0">
                  <a:moveTo>
                    <a:pt x="4502" y="15782"/>
                  </a:moveTo>
                  <a:lnTo>
                    <a:pt x="4502" y="15782"/>
                  </a:lnTo>
                  <a:lnTo>
                    <a:pt x="4160" y="15782"/>
                  </a:lnTo>
                  <a:lnTo>
                    <a:pt x="3761" y="15668"/>
                  </a:lnTo>
                  <a:lnTo>
                    <a:pt x="3761" y="15668"/>
                  </a:lnTo>
                  <a:lnTo>
                    <a:pt x="3419" y="15440"/>
                  </a:lnTo>
                  <a:lnTo>
                    <a:pt x="3191" y="15213"/>
                  </a:lnTo>
                  <a:lnTo>
                    <a:pt x="2963" y="14928"/>
                  </a:lnTo>
                  <a:lnTo>
                    <a:pt x="2792" y="14643"/>
                  </a:lnTo>
                  <a:lnTo>
                    <a:pt x="2735" y="14301"/>
                  </a:lnTo>
                  <a:lnTo>
                    <a:pt x="2679" y="13959"/>
                  </a:lnTo>
                  <a:lnTo>
                    <a:pt x="2735" y="13617"/>
                  </a:lnTo>
                  <a:lnTo>
                    <a:pt x="2849" y="13275"/>
                  </a:lnTo>
                  <a:lnTo>
                    <a:pt x="2849" y="13275"/>
                  </a:lnTo>
                  <a:lnTo>
                    <a:pt x="3077" y="12649"/>
                  </a:lnTo>
                  <a:lnTo>
                    <a:pt x="3248" y="12079"/>
                  </a:lnTo>
                  <a:lnTo>
                    <a:pt x="3362" y="11452"/>
                  </a:lnTo>
                  <a:lnTo>
                    <a:pt x="3419" y="10769"/>
                  </a:lnTo>
                  <a:lnTo>
                    <a:pt x="3419" y="10142"/>
                  </a:lnTo>
                  <a:lnTo>
                    <a:pt x="3362" y="9458"/>
                  </a:lnTo>
                  <a:lnTo>
                    <a:pt x="3248" y="8774"/>
                  </a:lnTo>
                  <a:lnTo>
                    <a:pt x="3134" y="8034"/>
                  </a:lnTo>
                  <a:lnTo>
                    <a:pt x="3134" y="8034"/>
                  </a:lnTo>
                  <a:lnTo>
                    <a:pt x="2906" y="7407"/>
                  </a:lnTo>
                  <a:lnTo>
                    <a:pt x="2679" y="6780"/>
                  </a:lnTo>
                  <a:lnTo>
                    <a:pt x="2394" y="6154"/>
                  </a:lnTo>
                  <a:lnTo>
                    <a:pt x="2109" y="5527"/>
                  </a:lnTo>
                  <a:lnTo>
                    <a:pt x="1710" y="4900"/>
                  </a:lnTo>
                  <a:lnTo>
                    <a:pt x="1311" y="4274"/>
                  </a:lnTo>
                  <a:lnTo>
                    <a:pt x="400" y="2963"/>
                  </a:lnTo>
                  <a:lnTo>
                    <a:pt x="400" y="2963"/>
                  </a:lnTo>
                  <a:lnTo>
                    <a:pt x="172" y="2621"/>
                  </a:lnTo>
                  <a:lnTo>
                    <a:pt x="58" y="2336"/>
                  </a:lnTo>
                  <a:lnTo>
                    <a:pt x="1" y="1938"/>
                  </a:lnTo>
                  <a:lnTo>
                    <a:pt x="1" y="1596"/>
                  </a:lnTo>
                  <a:lnTo>
                    <a:pt x="58" y="1254"/>
                  </a:lnTo>
                  <a:lnTo>
                    <a:pt x="229" y="969"/>
                  </a:lnTo>
                  <a:lnTo>
                    <a:pt x="400" y="684"/>
                  </a:lnTo>
                  <a:lnTo>
                    <a:pt x="684" y="399"/>
                  </a:lnTo>
                  <a:lnTo>
                    <a:pt x="684" y="399"/>
                  </a:lnTo>
                  <a:lnTo>
                    <a:pt x="969" y="228"/>
                  </a:lnTo>
                  <a:lnTo>
                    <a:pt x="1311" y="57"/>
                  </a:lnTo>
                  <a:lnTo>
                    <a:pt x="1653" y="0"/>
                  </a:lnTo>
                  <a:lnTo>
                    <a:pt x="1995" y="0"/>
                  </a:lnTo>
                  <a:lnTo>
                    <a:pt x="2337" y="114"/>
                  </a:lnTo>
                  <a:lnTo>
                    <a:pt x="2679" y="228"/>
                  </a:lnTo>
                  <a:lnTo>
                    <a:pt x="2963" y="456"/>
                  </a:lnTo>
                  <a:lnTo>
                    <a:pt x="3248" y="684"/>
                  </a:lnTo>
                  <a:lnTo>
                    <a:pt x="3248" y="684"/>
                  </a:lnTo>
                  <a:lnTo>
                    <a:pt x="3818" y="1539"/>
                  </a:lnTo>
                  <a:lnTo>
                    <a:pt x="4388" y="2336"/>
                  </a:lnTo>
                  <a:lnTo>
                    <a:pt x="4900" y="3134"/>
                  </a:lnTo>
                  <a:lnTo>
                    <a:pt x="5356" y="3932"/>
                  </a:lnTo>
                  <a:lnTo>
                    <a:pt x="5755" y="4729"/>
                  </a:lnTo>
                  <a:lnTo>
                    <a:pt x="6097" y="5527"/>
                  </a:lnTo>
                  <a:lnTo>
                    <a:pt x="6382" y="6325"/>
                  </a:lnTo>
                  <a:lnTo>
                    <a:pt x="6610" y="7122"/>
                  </a:lnTo>
                  <a:lnTo>
                    <a:pt x="6610" y="7122"/>
                  </a:lnTo>
                  <a:lnTo>
                    <a:pt x="6838" y="8091"/>
                  </a:lnTo>
                  <a:lnTo>
                    <a:pt x="7009" y="9116"/>
                  </a:lnTo>
                  <a:lnTo>
                    <a:pt x="7066" y="10085"/>
                  </a:lnTo>
                  <a:lnTo>
                    <a:pt x="7066" y="11053"/>
                  </a:lnTo>
                  <a:lnTo>
                    <a:pt x="6952" y="12022"/>
                  </a:lnTo>
                  <a:lnTo>
                    <a:pt x="6781" y="12991"/>
                  </a:lnTo>
                  <a:lnTo>
                    <a:pt x="6496" y="13845"/>
                  </a:lnTo>
                  <a:lnTo>
                    <a:pt x="6154" y="14757"/>
                  </a:lnTo>
                  <a:lnTo>
                    <a:pt x="6154" y="14757"/>
                  </a:lnTo>
                  <a:lnTo>
                    <a:pt x="6040" y="14985"/>
                  </a:lnTo>
                  <a:lnTo>
                    <a:pt x="5869" y="15213"/>
                  </a:lnTo>
                  <a:lnTo>
                    <a:pt x="5698" y="15383"/>
                  </a:lnTo>
                  <a:lnTo>
                    <a:pt x="5470" y="15497"/>
                  </a:lnTo>
                  <a:lnTo>
                    <a:pt x="5242" y="15668"/>
                  </a:lnTo>
                  <a:lnTo>
                    <a:pt x="5014" y="15725"/>
                  </a:lnTo>
                  <a:lnTo>
                    <a:pt x="4787" y="15782"/>
                  </a:lnTo>
                  <a:lnTo>
                    <a:pt x="4502" y="15782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79" name="Google Shape;2379;p70"/>
            <p:cNvSpPr/>
            <p:nvPr/>
          </p:nvSpPr>
          <p:spPr>
            <a:xfrm>
              <a:off x="1838700" y="2665200"/>
              <a:ext cx="562625" cy="475750"/>
            </a:xfrm>
            <a:custGeom>
              <a:avLst/>
              <a:gdLst/>
              <a:ahLst/>
              <a:cxnLst/>
              <a:rect l="l" t="t" r="r" b="b"/>
              <a:pathLst>
                <a:path w="22505" h="19030" extrusionOk="0">
                  <a:moveTo>
                    <a:pt x="6894" y="1"/>
                  </a:moveTo>
                  <a:lnTo>
                    <a:pt x="6495" y="58"/>
                  </a:lnTo>
                  <a:lnTo>
                    <a:pt x="6153" y="171"/>
                  </a:lnTo>
                  <a:lnTo>
                    <a:pt x="5812" y="342"/>
                  </a:lnTo>
                  <a:lnTo>
                    <a:pt x="5470" y="513"/>
                  </a:lnTo>
                  <a:lnTo>
                    <a:pt x="5185" y="741"/>
                  </a:lnTo>
                  <a:lnTo>
                    <a:pt x="4558" y="1254"/>
                  </a:lnTo>
                  <a:lnTo>
                    <a:pt x="3988" y="1767"/>
                  </a:lnTo>
                  <a:lnTo>
                    <a:pt x="2963" y="2735"/>
                  </a:lnTo>
                  <a:lnTo>
                    <a:pt x="1937" y="3761"/>
                  </a:lnTo>
                  <a:lnTo>
                    <a:pt x="1482" y="4331"/>
                  </a:lnTo>
                  <a:lnTo>
                    <a:pt x="1083" y="4900"/>
                  </a:lnTo>
                  <a:lnTo>
                    <a:pt x="684" y="5527"/>
                  </a:lnTo>
                  <a:lnTo>
                    <a:pt x="342" y="6154"/>
                  </a:lnTo>
                  <a:lnTo>
                    <a:pt x="228" y="6553"/>
                  </a:lnTo>
                  <a:lnTo>
                    <a:pt x="114" y="6951"/>
                  </a:lnTo>
                  <a:lnTo>
                    <a:pt x="57" y="7293"/>
                  </a:lnTo>
                  <a:lnTo>
                    <a:pt x="0" y="7692"/>
                  </a:lnTo>
                  <a:lnTo>
                    <a:pt x="0" y="8376"/>
                  </a:lnTo>
                  <a:lnTo>
                    <a:pt x="171" y="9059"/>
                  </a:lnTo>
                  <a:lnTo>
                    <a:pt x="399" y="9743"/>
                  </a:lnTo>
                  <a:lnTo>
                    <a:pt x="741" y="10427"/>
                  </a:lnTo>
                  <a:lnTo>
                    <a:pt x="1197" y="11053"/>
                  </a:lnTo>
                  <a:lnTo>
                    <a:pt x="1653" y="11680"/>
                  </a:lnTo>
                  <a:lnTo>
                    <a:pt x="2507" y="12592"/>
                  </a:lnTo>
                  <a:lnTo>
                    <a:pt x="3419" y="13446"/>
                  </a:lnTo>
                  <a:lnTo>
                    <a:pt x="4387" y="14244"/>
                  </a:lnTo>
                  <a:lnTo>
                    <a:pt x="5413" y="14985"/>
                  </a:lnTo>
                  <a:lnTo>
                    <a:pt x="6438" y="15725"/>
                  </a:lnTo>
                  <a:lnTo>
                    <a:pt x="7521" y="16409"/>
                  </a:lnTo>
                  <a:lnTo>
                    <a:pt x="9629" y="17719"/>
                  </a:lnTo>
                  <a:lnTo>
                    <a:pt x="10199" y="18061"/>
                  </a:lnTo>
                  <a:lnTo>
                    <a:pt x="10768" y="18346"/>
                  </a:lnTo>
                  <a:lnTo>
                    <a:pt x="11338" y="18631"/>
                  </a:lnTo>
                  <a:lnTo>
                    <a:pt x="11965" y="18802"/>
                  </a:lnTo>
                  <a:lnTo>
                    <a:pt x="12592" y="18973"/>
                  </a:lnTo>
                  <a:lnTo>
                    <a:pt x="13218" y="19030"/>
                  </a:lnTo>
                  <a:lnTo>
                    <a:pt x="13845" y="19030"/>
                  </a:lnTo>
                  <a:lnTo>
                    <a:pt x="14529" y="18916"/>
                  </a:lnTo>
                  <a:lnTo>
                    <a:pt x="14984" y="18745"/>
                  </a:lnTo>
                  <a:lnTo>
                    <a:pt x="15497" y="18574"/>
                  </a:lnTo>
                  <a:lnTo>
                    <a:pt x="15896" y="18346"/>
                  </a:lnTo>
                  <a:lnTo>
                    <a:pt x="16352" y="18061"/>
                  </a:lnTo>
                  <a:lnTo>
                    <a:pt x="17206" y="17378"/>
                  </a:lnTo>
                  <a:lnTo>
                    <a:pt x="18004" y="16637"/>
                  </a:lnTo>
                  <a:lnTo>
                    <a:pt x="18745" y="15839"/>
                  </a:lnTo>
                  <a:lnTo>
                    <a:pt x="19428" y="14985"/>
                  </a:lnTo>
                  <a:lnTo>
                    <a:pt x="20568" y="13332"/>
                  </a:lnTo>
                  <a:lnTo>
                    <a:pt x="21024" y="12592"/>
                  </a:lnTo>
                  <a:lnTo>
                    <a:pt x="21536" y="11794"/>
                  </a:lnTo>
                  <a:lnTo>
                    <a:pt x="21935" y="10940"/>
                  </a:lnTo>
                  <a:lnTo>
                    <a:pt x="22277" y="10028"/>
                  </a:lnTo>
                  <a:lnTo>
                    <a:pt x="22391" y="9572"/>
                  </a:lnTo>
                  <a:lnTo>
                    <a:pt x="22505" y="9116"/>
                  </a:lnTo>
                  <a:lnTo>
                    <a:pt x="22505" y="8718"/>
                  </a:lnTo>
                  <a:lnTo>
                    <a:pt x="22505" y="8262"/>
                  </a:lnTo>
                  <a:lnTo>
                    <a:pt x="22448" y="7806"/>
                  </a:lnTo>
                  <a:lnTo>
                    <a:pt x="22334" y="7407"/>
                  </a:lnTo>
                  <a:lnTo>
                    <a:pt x="22106" y="7008"/>
                  </a:lnTo>
                  <a:lnTo>
                    <a:pt x="21821" y="6609"/>
                  </a:lnTo>
                  <a:lnTo>
                    <a:pt x="21195" y="5926"/>
                  </a:lnTo>
                  <a:lnTo>
                    <a:pt x="20511" y="5299"/>
                  </a:lnTo>
                  <a:lnTo>
                    <a:pt x="19713" y="4729"/>
                  </a:lnTo>
                  <a:lnTo>
                    <a:pt x="18859" y="4274"/>
                  </a:lnTo>
                  <a:lnTo>
                    <a:pt x="18004" y="3761"/>
                  </a:lnTo>
                  <a:lnTo>
                    <a:pt x="17149" y="3362"/>
                  </a:lnTo>
                  <a:lnTo>
                    <a:pt x="15497" y="2678"/>
                  </a:lnTo>
                  <a:lnTo>
                    <a:pt x="14016" y="2052"/>
                  </a:lnTo>
                  <a:lnTo>
                    <a:pt x="12535" y="1482"/>
                  </a:lnTo>
                  <a:lnTo>
                    <a:pt x="10996" y="969"/>
                  </a:lnTo>
                  <a:lnTo>
                    <a:pt x="9458" y="456"/>
                  </a:lnTo>
                  <a:lnTo>
                    <a:pt x="8717" y="285"/>
                  </a:lnTo>
                  <a:lnTo>
                    <a:pt x="7977" y="114"/>
                  </a:lnTo>
                  <a:lnTo>
                    <a:pt x="72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80" name="Google Shape;2380;p70"/>
            <p:cNvSpPr/>
            <p:nvPr/>
          </p:nvSpPr>
          <p:spPr>
            <a:xfrm>
              <a:off x="1838700" y="2665200"/>
              <a:ext cx="562625" cy="475750"/>
            </a:xfrm>
            <a:custGeom>
              <a:avLst/>
              <a:gdLst/>
              <a:ahLst/>
              <a:cxnLst/>
              <a:rect l="l" t="t" r="r" b="b"/>
              <a:pathLst>
                <a:path w="22505" h="19030" fill="none" extrusionOk="0">
                  <a:moveTo>
                    <a:pt x="21821" y="6609"/>
                  </a:moveTo>
                  <a:lnTo>
                    <a:pt x="21821" y="6609"/>
                  </a:lnTo>
                  <a:lnTo>
                    <a:pt x="22106" y="7008"/>
                  </a:lnTo>
                  <a:lnTo>
                    <a:pt x="22334" y="7407"/>
                  </a:lnTo>
                  <a:lnTo>
                    <a:pt x="22448" y="7806"/>
                  </a:lnTo>
                  <a:lnTo>
                    <a:pt x="22505" y="8262"/>
                  </a:lnTo>
                  <a:lnTo>
                    <a:pt x="22505" y="8718"/>
                  </a:lnTo>
                  <a:lnTo>
                    <a:pt x="22505" y="9116"/>
                  </a:lnTo>
                  <a:lnTo>
                    <a:pt x="22391" y="9572"/>
                  </a:lnTo>
                  <a:lnTo>
                    <a:pt x="22277" y="10028"/>
                  </a:lnTo>
                  <a:lnTo>
                    <a:pt x="21935" y="10940"/>
                  </a:lnTo>
                  <a:lnTo>
                    <a:pt x="21536" y="11794"/>
                  </a:lnTo>
                  <a:lnTo>
                    <a:pt x="21024" y="12592"/>
                  </a:lnTo>
                  <a:lnTo>
                    <a:pt x="20568" y="13332"/>
                  </a:lnTo>
                  <a:lnTo>
                    <a:pt x="20568" y="13332"/>
                  </a:lnTo>
                  <a:lnTo>
                    <a:pt x="19428" y="14985"/>
                  </a:lnTo>
                  <a:lnTo>
                    <a:pt x="18745" y="15839"/>
                  </a:lnTo>
                  <a:lnTo>
                    <a:pt x="18004" y="16637"/>
                  </a:lnTo>
                  <a:lnTo>
                    <a:pt x="17206" y="17378"/>
                  </a:lnTo>
                  <a:lnTo>
                    <a:pt x="16352" y="18061"/>
                  </a:lnTo>
                  <a:lnTo>
                    <a:pt x="15896" y="18346"/>
                  </a:lnTo>
                  <a:lnTo>
                    <a:pt x="15497" y="18574"/>
                  </a:lnTo>
                  <a:lnTo>
                    <a:pt x="14984" y="18745"/>
                  </a:lnTo>
                  <a:lnTo>
                    <a:pt x="14529" y="18916"/>
                  </a:lnTo>
                  <a:lnTo>
                    <a:pt x="14529" y="18916"/>
                  </a:lnTo>
                  <a:lnTo>
                    <a:pt x="13845" y="19030"/>
                  </a:lnTo>
                  <a:lnTo>
                    <a:pt x="13218" y="19030"/>
                  </a:lnTo>
                  <a:lnTo>
                    <a:pt x="12592" y="18973"/>
                  </a:lnTo>
                  <a:lnTo>
                    <a:pt x="11965" y="18802"/>
                  </a:lnTo>
                  <a:lnTo>
                    <a:pt x="11338" y="18631"/>
                  </a:lnTo>
                  <a:lnTo>
                    <a:pt x="10768" y="18346"/>
                  </a:lnTo>
                  <a:lnTo>
                    <a:pt x="10199" y="18061"/>
                  </a:lnTo>
                  <a:lnTo>
                    <a:pt x="9629" y="17719"/>
                  </a:lnTo>
                  <a:lnTo>
                    <a:pt x="9629" y="17719"/>
                  </a:lnTo>
                  <a:lnTo>
                    <a:pt x="7521" y="16409"/>
                  </a:lnTo>
                  <a:lnTo>
                    <a:pt x="6438" y="15725"/>
                  </a:lnTo>
                  <a:lnTo>
                    <a:pt x="5413" y="14985"/>
                  </a:lnTo>
                  <a:lnTo>
                    <a:pt x="4387" y="14244"/>
                  </a:lnTo>
                  <a:lnTo>
                    <a:pt x="3419" y="13446"/>
                  </a:lnTo>
                  <a:lnTo>
                    <a:pt x="2507" y="12592"/>
                  </a:lnTo>
                  <a:lnTo>
                    <a:pt x="1653" y="11680"/>
                  </a:lnTo>
                  <a:lnTo>
                    <a:pt x="1653" y="11680"/>
                  </a:lnTo>
                  <a:lnTo>
                    <a:pt x="1197" y="11053"/>
                  </a:lnTo>
                  <a:lnTo>
                    <a:pt x="741" y="10427"/>
                  </a:lnTo>
                  <a:lnTo>
                    <a:pt x="399" y="9743"/>
                  </a:lnTo>
                  <a:lnTo>
                    <a:pt x="171" y="9059"/>
                  </a:lnTo>
                  <a:lnTo>
                    <a:pt x="0" y="8376"/>
                  </a:lnTo>
                  <a:lnTo>
                    <a:pt x="0" y="7692"/>
                  </a:lnTo>
                  <a:lnTo>
                    <a:pt x="57" y="7293"/>
                  </a:lnTo>
                  <a:lnTo>
                    <a:pt x="114" y="6951"/>
                  </a:lnTo>
                  <a:lnTo>
                    <a:pt x="228" y="6553"/>
                  </a:lnTo>
                  <a:lnTo>
                    <a:pt x="342" y="6154"/>
                  </a:lnTo>
                  <a:lnTo>
                    <a:pt x="342" y="6154"/>
                  </a:lnTo>
                  <a:lnTo>
                    <a:pt x="684" y="5527"/>
                  </a:lnTo>
                  <a:lnTo>
                    <a:pt x="1083" y="4900"/>
                  </a:lnTo>
                  <a:lnTo>
                    <a:pt x="1482" y="4331"/>
                  </a:lnTo>
                  <a:lnTo>
                    <a:pt x="1937" y="3761"/>
                  </a:lnTo>
                  <a:lnTo>
                    <a:pt x="2963" y="2735"/>
                  </a:lnTo>
                  <a:lnTo>
                    <a:pt x="3988" y="1767"/>
                  </a:lnTo>
                  <a:lnTo>
                    <a:pt x="3988" y="1767"/>
                  </a:lnTo>
                  <a:lnTo>
                    <a:pt x="4558" y="1254"/>
                  </a:lnTo>
                  <a:lnTo>
                    <a:pt x="5185" y="741"/>
                  </a:lnTo>
                  <a:lnTo>
                    <a:pt x="5470" y="513"/>
                  </a:lnTo>
                  <a:lnTo>
                    <a:pt x="5812" y="342"/>
                  </a:lnTo>
                  <a:lnTo>
                    <a:pt x="6153" y="171"/>
                  </a:lnTo>
                  <a:lnTo>
                    <a:pt x="6495" y="58"/>
                  </a:lnTo>
                  <a:lnTo>
                    <a:pt x="6495" y="58"/>
                  </a:lnTo>
                  <a:lnTo>
                    <a:pt x="6894" y="1"/>
                  </a:lnTo>
                  <a:lnTo>
                    <a:pt x="7236" y="1"/>
                  </a:lnTo>
                  <a:lnTo>
                    <a:pt x="7977" y="114"/>
                  </a:lnTo>
                  <a:lnTo>
                    <a:pt x="8717" y="285"/>
                  </a:lnTo>
                  <a:lnTo>
                    <a:pt x="9458" y="456"/>
                  </a:lnTo>
                  <a:lnTo>
                    <a:pt x="9458" y="456"/>
                  </a:lnTo>
                  <a:lnTo>
                    <a:pt x="10996" y="969"/>
                  </a:lnTo>
                  <a:lnTo>
                    <a:pt x="12535" y="1482"/>
                  </a:lnTo>
                  <a:lnTo>
                    <a:pt x="14016" y="2052"/>
                  </a:lnTo>
                  <a:lnTo>
                    <a:pt x="15497" y="2678"/>
                  </a:lnTo>
                  <a:lnTo>
                    <a:pt x="15497" y="2678"/>
                  </a:lnTo>
                  <a:lnTo>
                    <a:pt x="17149" y="3362"/>
                  </a:lnTo>
                  <a:lnTo>
                    <a:pt x="18004" y="3761"/>
                  </a:lnTo>
                  <a:lnTo>
                    <a:pt x="18859" y="4274"/>
                  </a:lnTo>
                  <a:lnTo>
                    <a:pt x="19713" y="4729"/>
                  </a:lnTo>
                  <a:lnTo>
                    <a:pt x="20511" y="5299"/>
                  </a:lnTo>
                  <a:lnTo>
                    <a:pt x="21195" y="5926"/>
                  </a:lnTo>
                  <a:lnTo>
                    <a:pt x="21821" y="6609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81" name="Google Shape;2381;p70"/>
            <p:cNvSpPr/>
            <p:nvPr/>
          </p:nvSpPr>
          <p:spPr>
            <a:xfrm>
              <a:off x="1998225" y="2686575"/>
              <a:ext cx="254975" cy="254975"/>
            </a:xfrm>
            <a:custGeom>
              <a:avLst/>
              <a:gdLst/>
              <a:ahLst/>
              <a:cxnLst/>
              <a:rect l="l" t="t" r="r" b="b"/>
              <a:pathLst>
                <a:path w="10199" h="10199" extrusionOk="0">
                  <a:moveTo>
                    <a:pt x="4330" y="0"/>
                  </a:moveTo>
                  <a:lnTo>
                    <a:pt x="0" y="5868"/>
                  </a:lnTo>
                  <a:lnTo>
                    <a:pt x="5869" y="10198"/>
                  </a:lnTo>
                  <a:lnTo>
                    <a:pt x="10199" y="4330"/>
                  </a:lnTo>
                  <a:lnTo>
                    <a:pt x="4330" y="0"/>
                  </a:lnTo>
                  <a:close/>
                </a:path>
              </a:pathLst>
            </a:custGeom>
            <a:solidFill>
              <a:srgbClr val="D4D4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82" name="Google Shape;2382;p70"/>
            <p:cNvSpPr/>
            <p:nvPr/>
          </p:nvSpPr>
          <p:spPr>
            <a:xfrm>
              <a:off x="1998225" y="2686575"/>
              <a:ext cx="254975" cy="254975"/>
            </a:xfrm>
            <a:custGeom>
              <a:avLst/>
              <a:gdLst/>
              <a:ahLst/>
              <a:cxnLst/>
              <a:rect l="l" t="t" r="r" b="b"/>
              <a:pathLst>
                <a:path w="10199" h="10199" fill="none" extrusionOk="0">
                  <a:moveTo>
                    <a:pt x="5869" y="10198"/>
                  </a:moveTo>
                  <a:lnTo>
                    <a:pt x="10199" y="4330"/>
                  </a:lnTo>
                  <a:lnTo>
                    <a:pt x="4330" y="0"/>
                  </a:lnTo>
                  <a:lnTo>
                    <a:pt x="0" y="5868"/>
                  </a:lnTo>
                  <a:lnTo>
                    <a:pt x="5869" y="10198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83" name="Google Shape;2383;p70"/>
            <p:cNvSpPr/>
            <p:nvPr/>
          </p:nvSpPr>
          <p:spPr>
            <a:xfrm>
              <a:off x="1971150" y="2833275"/>
              <a:ext cx="173800" cy="145300"/>
            </a:xfrm>
            <a:custGeom>
              <a:avLst/>
              <a:gdLst/>
              <a:ahLst/>
              <a:cxnLst/>
              <a:rect l="l" t="t" r="r" b="b"/>
              <a:pathLst>
                <a:path w="6952" h="5812" extrusionOk="0">
                  <a:moveTo>
                    <a:pt x="1083" y="0"/>
                  </a:moveTo>
                  <a:lnTo>
                    <a:pt x="1" y="1539"/>
                  </a:lnTo>
                  <a:lnTo>
                    <a:pt x="5869" y="5812"/>
                  </a:lnTo>
                  <a:lnTo>
                    <a:pt x="6952" y="4330"/>
                  </a:lnTo>
                  <a:lnTo>
                    <a:pt x="1083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84" name="Google Shape;2384;p70"/>
            <p:cNvSpPr/>
            <p:nvPr/>
          </p:nvSpPr>
          <p:spPr>
            <a:xfrm>
              <a:off x="1971150" y="2833275"/>
              <a:ext cx="173800" cy="145300"/>
            </a:xfrm>
            <a:custGeom>
              <a:avLst/>
              <a:gdLst/>
              <a:ahLst/>
              <a:cxnLst/>
              <a:rect l="l" t="t" r="r" b="b"/>
              <a:pathLst>
                <a:path w="6952" h="5812" fill="none" extrusionOk="0">
                  <a:moveTo>
                    <a:pt x="5869" y="5812"/>
                  </a:moveTo>
                  <a:lnTo>
                    <a:pt x="6952" y="4330"/>
                  </a:lnTo>
                  <a:lnTo>
                    <a:pt x="1083" y="0"/>
                  </a:lnTo>
                  <a:lnTo>
                    <a:pt x="1" y="1539"/>
                  </a:lnTo>
                  <a:lnTo>
                    <a:pt x="5869" y="5812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85" name="Google Shape;2385;p70"/>
            <p:cNvSpPr/>
            <p:nvPr/>
          </p:nvSpPr>
          <p:spPr>
            <a:xfrm>
              <a:off x="2028125" y="2776300"/>
              <a:ext cx="55575" cy="64125"/>
            </a:xfrm>
            <a:custGeom>
              <a:avLst/>
              <a:gdLst/>
              <a:ahLst/>
              <a:cxnLst/>
              <a:rect l="l" t="t" r="r" b="b"/>
              <a:pathLst>
                <a:path w="2223" h="2565" extrusionOk="0">
                  <a:moveTo>
                    <a:pt x="1539" y="0"/>
                  </a:moveTo>
                  <a:lnTo>
                    <a:pt x="1" y="2052"/>
                  </a:lnTo>
                  <a:lnTo>
                    <a:pt x="684" y="2564"/>
                  </a:lnTo>
                  <a:lnTo>
                    <a:pt x="2223" y="456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86" name="Google Shape;2386;p70"/>
            <p:cNvSpPr/>
            <p:nvPr/>
          </p:nvSpPr>
          <p:spPr>
            <a:xfrm>
              <a:off x="2028125" y="2776300"/>
              <a:ext cx="55575" cy="64125"/>
            </a:xfrm>
            <a:custGeom>
              <a:avLst/>
              <a:gdLst/>
              <a:ahLst/>
              <a:cxnLst/>
              <a:rect l="l" t="t" r="r" b="b"/>
              <a:pathLst>
                <a:path w="2223" h="2565" fill="none" extrusionOk="0">
                  <a:moveTo>
                    <a:pt x="684" y="2564"/>
                  </a:moveTo>
                  <a:lnTo>
                    <a:pt x="2223" y="456"/>
                  </a:lnTo>
                  <a:lnTo>
                    <a:pt x="1539" y="0"/>
                  </a:lnTo>
                  <a:lnTo>
                    <a:pt x="1" y="2052"/>
                  </a:lnTo>
                  <a:lnTo>
                    <a:pt x="684" y="2564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87" name="Google Shape;2387;p70"/>
            <p:cNvSpPr/>
            <p:nvPr/>
          </p:nvSpPr>
          <p:spPr>
            <a:xfrm>
              <a:off x="2102200" y="2712200"/>
              <a:ext cx="27075" cy="28525"/>
            </a:xfrm>
            <a:custGeom>
              <a:avLst/>
              <a:gdLst/>
              <a:ahLst/>
              <a:cxnLst/>
              <a:rect l="l" t="t" r="r" b="b"/>
              <a:pathLst>
                <a:path w="1083" h="1141" extrusionOk="0">
                  <a:moveTo>
                    <a:pt x="456" y="1"/>
                  </a:moveTo>
                  <a:lnTo>
                    <a:pt x="0" y="684"/>
                  </a:lnTo>
                  <a:lnTo>
                    <a:pt x="627" y="1140"/>
                  </a:lnTo>
                  <a:lnTo>
                    <a:pt x="1083" y="513"/>
                  </a:lnTo>
                  <a:lnTo>
                    <a:pt x="4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88" name="Google Shape;2388;p70"/>
            <p:cNvSpPr/>
            <p:nvPr/>
          </p:nvSpPr>
          <p:spPr>
            <a:xfrm>
              <a:off x="2102200" y="2712200"/>
              <a:ext cx="27075" cy="28525"/>
            </a:xfrm>
            <a:custGeom>
              <a:avLst/>
              <a:gdLst/>
              <a:ahLst/>
              <a:cxnLst/>
              <a:rect l="l" t="t" r="r" b="b"/>
              <a:pathLst>
                <a:path w="1083" h="1141" fill="none" extrusionOk="0">
                  <a:moveTo>
                    <a:pt x="627" y="1140"/>
                  </a:moveTo>
                  <a:lnTo>
                    <a:pt x="1083" y="513"/>
                  </a:lnTo>
                  <a:lnTo>
                    <a:pt x="456" y="1"/>
                  </a:lnTo>
                  <a:lnTo>
                    <a:pt x="0" y="684"/>
                  </a:lnTo>
                  <a:lnTo>
                    <a:pt x="627" y="114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89" name="Google Shape;2389;p70"/>
            <p:cNvSpPr/>
            <p:nvPr/>
          </p:nvSpPr>
          <p:spPr>
            <a:xfrm>
              <a:off x="2080825" y="2740700"/>
              <a:ext cx="28525" cy="28500"/>
            </a:xfrm>
            <a:custGeom>
              <a:avLst/>
              <a:gdLst/>
              <a:ahLst/>
              <a:cxnLst/>
              <a:rect l="l" t="t" r="r" b="b"/>
              <a:pathLst>
                <a:path w="1141" h="1140" extrusionOk="0">
                  <a:moveTo>
                    <a:pt x="457" y="0"/>
                  </a:moveTo>
                  <a:lnTo>
                    <a:pt x="1" y="684"/>
                  </a:lnTo>
                  <a:lnTo>
                    <a:pt x="628" y="1140"/>
                  </a:lnTo>
                  <a:lnTo>
                    <a:pt x="1140" y="513"/>
                  </a:lnTo>
                  <a:lnTo>
                    <a:pt x="4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90" name="Google Shape;2390;p70"/>
            <p:cNvSpPr/>
            <p:nvPr/>
          </p:nvSpPr>
          <p:spPr>
            <a:xfrm>
              <a:off x="2080825" y="2740700"/>
              <a:ext cx="28525" cy="28500"/>
            </a:xfrm>
            <a:custGeom>
              <a:avLst/>
              <a:gdLst/>
              <a:ahLst/>
              <a:cxnLst/>
              <a:rect l="l" t="t" r="r" b="b"/>
              <a:pathLst>
                <a:path w="1141" h="1140" fill="none" extrusionOk="0">
                  <a:moveTo>
                    <a:pt x="628" y="1140"/>
                  </a:moveTo>
                  <a:lnTo>
                    <a:pt x="1140" y="513"/>
                  </a:lnTo>
                  <a:lnTo>
                    <a:pt x="457" y="0"/>
                  </a:lnTo>
                  <a:lnTo>
                    <a:pt x="1" y="684"/>
                  </a:lnTo>
                  <a:lnTo>
                    <a:pt x="628" y="114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91" name="Google Shape;2391;p70"/>
            <p:cNvSpPr/>
            <p:nvPr/>
          </p:nvSpPr>
          <p:spPr>
            <a:xfrm>
              <a:off x="2130675" y="2735000"/>
              <a:ext cx="28525" cy="28500"/>
            </a:xfrm>
            <a:custGeom>
              <a:avLst/>
              <a:gdLst/>
              <a:ahLst/>
              <a:cxnLst/>
              <a:rect l="l" t="t" r="r" b="b"/>
              <a:pathLst>
                <a:path w="1141" h="1140" extrusionOk="0">
                  <a:moveTo>
                    <a:pt x="514" y="0"/>
                  </a:moveTo>
                  <a:lnTo>
                    <a:pt x="1" y="627"/>
                  </a:lnTo>
                  <a:lnTo>
                    <a:pt x="685" y="1140"/>
                  </a:lnTo>
                  <a:lnTo>
                    <a:pt x="1140" y="456"/>
                  </a:lnTo>
                  <a:lnTo>
                    <a:pt x="5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92" name="Google Shape;2392;p70"/>
            <p:cNvSpPr/>
            <p:nvPr/>
          </p:nvSpPr>
          <p:spPr>
            <a:xfrm>
              <a:off x="2130675" y="2735000"/>
              <a:ext cx="28525" cy="28500"/>
            </a:xfrm>
            <a:custGeom>
              <a:avLst/>
              <a:gdLst/>
              <a:ahLst/>
              <a:cxnLst/>
              <a:rect l="l" t="t" r="r" b="b"/>
              <a:pathLst>
                <a:path w="1141" h="1140" fill="none" extrusionOk="0">
                  <a:moveTo>
                    <a:pt x="685" y="1140"/>
                  </a:moveTo>
                  <a:lnTo>
                    <a:pt x="1140" y="456"/>
                  </a:lnTo>
                  <a:lnTo>
                    <a:pt x="514" y="0"/>
                  </a:lnTo>
                  <a:lnTo>
                    <a:pt x="1" y="627"/>
                  </a:lnTo>
                  <a:lnTo>
                    <a:pt x="685" y="114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93" name="Google Shape;2393;p70"/>
            <p:cNvSpPr/>
            <p:nvPr/>
          </p:nvSpPr>
          <p:spPr>
            <a:xfrm>
              <a:off x="2110750" y="2763475"/>
              <a:ext cx="27075" cy="28525"/>
            </a:xfrm>
            <a:custGeom>
              <a:avLst/>
              <a:gdLst/>
              <a:ahLst/>
              <a:cxnLst/>
              <a:rect l="l" t="t" r="r" b="b"/>
              <a:pathLst>
                <a:path w="1083" h="1141" extrusionOk="0">
                  <a:moveTo>
                    <a:pt x="456" y="1"/>
                  </a:moveTo>
                  <a:lnTo>
                    <a:pt x="0" y="627"/>
                  </a:lnTo>
                  <a:lnTo>
                    <a:pt x="627" y="1140"/>
                  </a:lnTo>
                  <a:lnTo>
                    <a:pt x="1083" y="457"/>
                  </a:lnTo>
                  <a:lnTo>
                    <a:pt x="4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94" name="Google Shape;2394;p70"/>
            <p:cNvSpPr/>
            <p:nvPr/>
          </p:nvSpPr>
          <p:spPr>
            <a:xfrm>
              <a:off x="2110750" y="2763475"/>
              <a:ext cx="27075" cy="28525"/>
            </a:xfrm>
            <a:custGeom>
              <a:avLst/>
              <a:gdLst/>
              <a:ahLst/>
              <a:cxnLst/>
              <a:rect l="l" t="t" r="r" b="b"/>
              <a:pathLst>
                <a:path w="1083" h="1141" fill="none" extrusionOk="0">
                  <a:moveTo>
                    <a:pt x="627" y="1140"/>
                  </a:moveTo>
                  <a:lnTo>
                    <a:pt x="1083" y="457"/>
                  </a:lnTo>
                  <a:lnTo>
                    <a:pt x="456" y="1"/>
                  </a:lnTo>
                  <a:lnTo>
                    <a:pt x="0" y="627"/>
                  </a:lnTo>
                  <a:lnTo>
                    <a:pt x="627" y="114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95" name="Google Shape;2395;p70"/>
            <p:cNvSpPr/>
            <p:nvPr/>
          </p:nvSpPr>
          <p:spPr>
            <a:xfrm>
              <a:off x="2160600" y="2756350"/>
              <a:ext cx="28500" cy="28525"/>
            </a:xfrm>
            <a:custGeom>
              <a:avLst/>
              <a:gdLst/>
              <a:ahLst/>
              <a:cxnLst/>
              <a:rect l="l" t="t" r="r" b="b"/>
              <a:pathLst>
                <a:path w="1140" h="1141" extrusionOk="0">
                  <a:moveTo>
                    <a:pt x="456" y="1"/>
                  </a:moveTo>
                  <a:lnTo>
                    <a:pt x="0" y="628"/>
                  </a:lnTo>
                  <a:lnTo>
                    <a:pt x="684" y="1140"/>
                  </a:lnTo>
                  <a:lnTo>
                    <a:pt x="1140" y="457"/>
                  </a:lnTo>
                  <a:lnTo>
                    <a:pt x="4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96" name="Google Shape;2396;p70"/>
            <p:cNvSpPr/>
            <p:nvPr/>
          </p:nvSpPr>
          <p:spPr>
            <a:xfrm>
              <a:off x="2139225" y="2784850"/>
              <a:ext cx="28525" cy="28500"/>
            </a:xfrm>
            <a:custGeom>
              <a:avLst/>
              <a:gdLst/>
              <a:ahLst/>
              <a:cxnLst/>
              <a:rect l="l" t="t" r="r" b="b"/>
              <a:pathLst>
                <a:path w="1141" h="1140" extrusionOk="0">
                  <a:moveTo>
                    <a:pt x="514" y="0"/>
                  </a:moveTo>
                  <a:lnTo>
                    <a:pt x="1" y="627"/>
                  </a:lnTo>
                  <a:lnTo>
                    <a:pt x="684" y="1140"/>
                  </a:lnTo>
                  <a:lnTo>
                    <a:pt x="1140" y="456"/>
                  </a:lnTo>
                  <a:lnTo>
                    <a:pt x="5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97" name="Google Shape;2397;p70"/>
            <p:cNvSpPr/>
            <p:nvPr/>
          </p:nvSpPr>
          <p:spPr>
            <a:xfrm>
              <a:off x="2190500" y="2777725"/>
              <a:ext cx="28525" cy="28500"/>
            </a:xfrm>
            <a:custGeom>
              <a:avLst/>
              <a:gdLst/>
              <a:ahLst/>
              <a:cxnLst/>
              <a:rect l="l" t="t" r="r" b="b"/>
              <a:pathLst>
                <a:path w="1141" h="1140" extrusionOk="0">
                  <a:moveTo>
                    <a:pt x="457" y="0"/>
                  </a:moveTo>
                  <a:lnTo>
                    <a:pt x="1" y="684"/>
                  </a:lnTo>
                  <a:lnTo>
                    <a:pt x="628" y="1140"/>
                  </a:lnTo>
                  <a:lnTo>
                    <a:pt x="1140" y="513"/>
                  </a:lnTo>
                  <a:lnTo>
                    <a:pt x="4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98" name="Google Shape;2398;p70"/>
            <p:cNvSpPr/>
            <p:nvPr/>
          </p:nvSpPr>
          <p:spPr>
            <a:xfrm>
              <a:off x="2169150" y="2806200"/>
              <a:ext cx="28500" cy="28525"/>
            </a:xfrm>
            <a:custGeom>
              <a:avLst/>
              <a:gdLst/>
              <a:ahLst/>
              <a:cxnLst/>
              <a:rect l="l" t="t" r="r" b="b"/>
              <a:pathLst>
                <a:path w="1140" h="1141" extrusionOk="0">
                  <a:moveTo>
                    <a:pt x="513" y="1"/>
                  </a:moveTo>
                  <a:lnTo>
                    <a:pt x="0" y="685"/>
                  </a:lnTo>
                  <a:lnTo>
                    <a:pt x="684" y="1140"/>
                  </a:lnTo>
                  <a:lnTo>
                    <a:pt x="1140" y="514"/>
                  </a:lnTo>
                  <a:lnTo>
                    <a:pt x="51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99" name="Google Shape;2399;p70"/>
            <p:cNvSpPr/>
            <p:nvPr/>
          </p:nvSpPr>
          <p:spPr>
            <a:xfrm>
              <a:off x="2058050" y="2797675"/>
              <a:ext cx="55575" cy="64100"/>
            </a:xfrm>
            <a:custGeom>
              <a:avLst/>
              <a:gdLst/>
              <a:ahLst/>
              <a:cxnLst/>
              <a:rect l="l" t="t" r="r" b="b"/>
              <a:pathLst>
                <a:path w="2223" h="2564" extrusionOk="0">
                  <a:moveTo>
                    <a:pt x="1539" y="0"/>
                  </a:moveTo>
                  <a:lnTo>
                    <a:pt x="0" y="2108"/>
                  </a:lnTo>
                  <a:lnTo>
                    <a:pt x="684" y="2564"/>
                  </a:lnTo>
                  <a:lnTo>
                    <a:pt x="2222" y="456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5E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00" name="Google Shape;2400;p70"/>
            <p:cNvSpPr/>
            <p:nvPr/>
          </p:nvSpPr>
          <p:spPr>
            <a:xfrm>
              <a:off x="2087950" y="2819025"/>
              <a:ext cx="84075" cy="86925"/>
            </a:xfrm>
            <a:custGeom>
              <a:avLst/>
              <a:gdLst/>
              <a:ahLst/>
              <a:cxnLst/>
              <a:rect l="l" t="t" r="r" b="b"/>
              <a:pathLst>
                <a:path w="3363" h="3477" extrusionOk="0">
                  <a:moveTo>
                    <a:pt x="1539" y="1"/>
                  </a:moveTo>
                  <a:lnTo>
                    <a:pt x="1" y="2109"/>
                  </a:lnTo>
                  <a:lnTo>
                    <a:pt x="1824" y="3476"/>
                  </a:lnTo>
                  <a:lnTo>
                    <a:pt x="3362" y="1368"/>
                  </a:lnTo>
                  <a:lnTo>
                    <a:pt x="1539" y="1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01" name="Google Shape;2401;p70"/>
            <p:cNvSpPr/>
            <p:nvPr/>
          </p:nvSpPr>
          <p:spPr>
            <a:xfrm>
              <a:off x="1838700" y="2666625"/>
              <a:ext cx="329050" cy="207975"/>
            </a:xfrm>
            <a:custGeom>
              <a:avLst/>
              <a:gdLst/>
              <a:ahLst/>
              <a:cxnLst/>
              <a:rect l="l" t="t" r="r" b="b"/>
              <a:pathLst>
                <a:path w="13162" h="8319" extrusionOk="0">
                  <a:moveTo>
                    <a:pt x="10768" y="855"/>
                  </a:moveTo>
                  <a:lnTo>
                    <a:pt x="12648" y="2279"/>
                  </a:lnTo>
                  <a:lnTo>
                    <a:pt x="13161" y="1653"/>
                  </a:lnTo>
                  <a:lnTo>
                    <a:pt x="10768" y="855"/>
                  </a:lnTo>
                  <a:close/>
                  <a:moveTo>
                    <a:pt x="7521" y="1"/>
                  </a:moveTo>
                  <a:lnTo>
                    <a:pt x="7521" y="684"/>
                  </a:lnTo>
                  <a:lnTo>
                    <a:pt x="7407" y="1425"/>
                  </a:lnTo>
                  <a:lnTo>
                    <a:pt x="7179" y="2166"/>
                  </a:lnTo>
                  <a:lnTo>
                    <a:pt x="6951" y="2849"/>
                  </a:lnTo>
                  <a:lnTo>
                    <a:pt x="6609" y="3590"/>
                  </a:lnTo>
                  <a:lnTo>
                    <a:pt x="6153" y="4217"/>
                  </a:lnTo>
                  <a:lnTo>
                    <a:pt x="5698" y="4900"/>
                  </a:lnTo>
                  <a:lnTo>
                    <a:pt x="5128" y="5470"/>
                  </a:lnTo>
                  <a:lnTo>
                    <a:pt x="4558" y="6040"/>
                  </a:lnTo>
                  <a:lnTo>
                    <a:pt x="3988" y="6496"/>
                  </a:lnTo>
                  <a:lnTo>
                    <a:pt x="3362" y="6894"/>
                  </a:lnTo>
                  <a:lnTo>
                    <a:pt x="2678" y="7236"/>
                  </a:lnTo>
                  <a:lnTo>
                    <a:pt x="2051" y="7464"/>
                  </a:lnTo>
                  <a:lnTo>
                    <a:pt x="1368" y="7692"/>
                  </a:lnTo>
                  <a:lnTo>
                    <a:pt x="684" y="7806"/>
                  </a:lnTo>
                  <a:lnTo>
                    <a:pt x="0" y="7863"/>
                  </a:lnTo>
                  <a:lnTo>
                    <a:pt x="0" y="8148"/>
                  </a:lnTo>
                  <a:lnTo>
                    <a:pt x="570" y="8262"/>
                  </a:lnTo>
                  <a:lnTo>
                    <a:pt x="1254" y="8319"/>
                  </a:lnTo>
                  <a:lnTo>
                    <a:pt x="1823" y="8262"/>
                  </a:lnTo>
                  <a:lnTo>
                    <a:pt x="2336" y="8205"/>
                  </a:lnTo>
                  <a:lnTo>
                    <a:pt x="3533" y="7977"/>
                  </a:lnTo>
                  <a:lnTo>
                    <a:pt x="4786" y="7578"/>
                  </a:lnTo>
                  <a:lnTo>
                    <a:pt x="6096" y="7065"/>
                  </a:lnTo>
                  <a:lnTo>
                    <a:pt x="6381" y="6666"/>
                  </a:lnTo>
                  <a:lnTo>
                    <a:pt x="10711" y="798"/>
                  </a:lnTo>
                  <a:lnTo>
                    <a:pt x="9458" y="399"/>
                  </a:lnTo>
                  <a:lnTo>
                    <a:pt x="8432" y="114"/>
                  </a:lnTo>
                  <a:lnTo>
                    <a:pt x="7521" y="1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02" name="Google Shape;2402;p70"/>
            <p:cNvSpPr/>
            <p:nvPr/>
          </p:nvSpPr>
          <p:spPr>
            <a:xfrm>
              <a:off x="2107900" y="2688000"/>
              <a:ext cx="59850" cy="35625"/>
            </a:xfrm>
            <a:custGeom>
              <a:avLst/>
              <a:gdLst/>
              <a:ahLst/>
              <a:cxnLst/>
              <a:rect l="l" t="t" r="r" b="b"/>
              <a:pathLst>
                <a:path w="2394" h="1425" fill="none" extrusionOk="0">
                  <a:moveTo>
                    <a:pt x="0" y="0"/>
                  </a:moveTo>
                  <a:lnTo>
                    <a:pt x="1880" y="1424"/>
                  </a:lnTo>
                  <a:lnTo>
                    <a:pt x="1880" y="1424"/>
                  </a:lnTo>
                  <a:lnTo>
                    <a:pt x="2393" y="798"/>
                  </a:lnTo>
                  <a:lnTo>
                    <a:pt x="2393" y="79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03" name="Google Shape;2403;p70"/>
            <p:cNvSpPr/>
            <p:nvPr/>
          </p:nvSpPr>
          <p:spPr>
            <a:xfrm>
              <a:off x="1838700" y="2666625"/>
              <a:ext cx="267800" cy="207975"/>
            </a:xfrm>
            <a:custGeom>
              <a:avLst/>
              <a:gdLst/>
              <a:ahLst/>
              <a:cxnLst/>
              <a:rect l="l" t="t" r="r" b="b"/>
              <a:pathLst>
                <a:path w="10712" h="8319" fill="none" extrusionOk="0">
                  <a:moveTo>
                    <a:pt x="7521" y="1"/>
                  </a:moveTo>
                  <a:lnTo>
                    <a:pt x="7521" y="1"/>
                  </a:lnTo>
                  <a:lnTo>
                    <a:pt x="7521" y="684"/>
                  </a:lnTo>
                  <a:lnTo>
                    <a:pt x="7407" y="1425"/>
                  </a:lnTo>
                  <a:lnTo>
                    <a:pt x="7179" y="2166"/>
                  </a:lnTo>
                  <a:lnTo>
                    <a:pt x="6951" y="2849"/>
                  </a:lnTo>
                  <a:lnTo>
                    <a:pt x="6609" y="3590"/>
                  </a:lnTo>
                  <a:lnTo>
                    <a:pt x="6153" y="4217"/>
                  </a:lnTo>
                  <a:lnTo>
                    <a:pt x="5698" y="4900"/>
                  </a:lnTo>
                  <a:lnTo>
                    <a:pt x="5128" y="5470"/>
                  </a:lnTo>
                  <a:lnTo>
                    <a:pt x="5128" y="5470"/>
                  </a:lnTo>
                  <a:lnTo>
                    <a:pt x="4558" y="6040"/>
                  </a:lnTo>
                  <a:lnTo>
                    <a:pt x="3988" y="6496"/>
                  </a:lnTo>
                  <a:lnTo>
                    <a:pt x="3362" y="6894"/>
                  </a:lnTo>
                  <a:lnTo>
                    <a:pt x="2678" y="7236"/>
                  </a:lnTo>
                  <a:lnTo>
                    <a:pt x="2051" y="7464"/>
                  </a:lnTo>
                  <a:lnTo>
                    <a:pt x="1368" y="7692"/>
                  </a:lnTo>
                  <a:lnTo>
                    <a:pt x="684" y="7806"/>
                  </a:lnTo>
                  <a:lnTo>
                    <a:pt x="0" y="7863"/>
                  </a:lnTo>
                  <a:lnTo>
                    <a:pt x="0" y="7863"/>
                  </a:lnTo>
                  <a:lnTo>
                    <a:pt x="0" y="8148"/>
                  </a:lnTo>
                  <a:lnTo>
                    <a:pt x="0" y="8148"/>
                  </a:lnTo>
                  <a:lnTo>
                    <a:pt x="570" y="8262"/>
                  </a:lnTo>
                  <a:lnTo>
                    <a:pt x="1254" y="8319"/>
                  </a:lnTo>
                  <a:lnTo>
                    <a:pt x="1254" y="8319"/>
                  </a:lnTo>
                  <a:lnTo>
                    <a:pt x="1823" y="8262"/>
                  </a:lnTo>
                  <a:lnTo>
                    <a:pt x="2336" y="8205"/>
                  </a:lnTo>
                  <a:lnTo>
                    <a:pt x="3533" y="7977"/>
                  </a:lnTo>
                  <a:lnTo>
                    <a:pt x="4786" y="7578"/>
                  </a:lnTo>
                  <a:lnTo>
                    <a:pt x="6096" y="7065"/>
                  </a:lnTo>
                  <a:lnTo>
                    <a:pt x="6381" y="6666"/>
                  </a:lnTo>
                  <a:lnTo>
                    <a:pt x="10711" y="798"/>
                  </a:lnTo>
                  <a:lnTo>
                    <a:pt x="10711" y="798"/>
                  </a:lnTo>
                  <a:lnTo>
                    <a:pt x="9458" y="399"/>
                  </a:lnTo>
                  <a:lnTo>
                    <a:pt x="9458" y="399"/>
                  </a:lnTo>
                  <a:lnTo>
                    <a:pt x="9458" y="399"/>
                  </a:lnTo>
                  <a:lnTo>
                    <a:pt x="8432" y="114"/>
                  </a:lnTo>
                  <a:lnTo>
                    <a:pt x="8432" y="114"/>
                  </a:lnTo>
                  <a:lnTo>
                    <a:pt x="752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04" name="Google Shape;2404;p70"/>
            <p:cNvSpPr/>
            <p:nvPr/>
          </p:nvSpPr>
          <p:spPr>
            <a:xfrm>
              <a:off x="1998225" y="2686575"/>
              <a:ext cx="156700" cy="151000"/>
            </a:xfrm>
            <a:custGeom>
              <a:avLst/>
              <a:gdLst/>
              <a:ahLst/>
              <a:cxnLst/>
              <a:rect l="l" t="t" r="r" b="b"/>
              <a:pathLst>
                <a:path w="6268" h="6040" extrusionOk="0">
                  <a:moveTo>
                    <a:pt x="4615" y="1026"/>
                  </a:moveTo>
                  <a:lnTo>
                    <a:pt x="5242" y="1538"/>
                  </a:lnTo>
                  <a:lnTo>
                    <a:pt x="4786" y="2165"/>
                  </a:lnTo>
                  <a:lnTo>
                    <a:pt x="4159" y="1709"/>
                  </a:lnTo>
                  <a:lnTo>
                    <a:pt x="4615" y="1026"/>
                  </a:lnTo>
                  <a:close/>
                  <a:moveTo>
                    <a:pt x="3761" y="2165"/>
                  </a:moveTo>
                  <a:lnTo>
                    <a:pt x="4444" y="2678"/>
                  </a:lnTo>
                  <a:lnTo>
                    <a:pt x="3932" y="3305"/>
                  </a:lnTo>
                  <a:lnTo>
                    <a:pt x="3305" y="2849"/>
                  </a:lnTo>
                  <a:lnTo>
                    <a:pt x="3761" y="2165"/>
                  </a:lnTo>
                  <a:close/>
                  <a:moveTo>
                    <a:pt x="4330" y="0"/>
                  </a:moveTo>
                  <a:lnTo>
                    <a:pt x="0" y="5868"/>
                  </a:lnTo>
                  <a:lnTo>
                    <a:pt x="228" y="6039"/>
                  </a:lnTo>
                  <a:lnTo>
                    <a:pt x="1425" y="5413"/>
                  </a:lnTo>
                  <a:lnTo>
                    <a:pt x="2735" y="3589"/>
                  </a:lnTo>
                  <a:lnTo>
                    <a:pt x="3419" y="4045"/>
                  </a:lnTo>
                  <a:lnTo>
                    <a:pt x="3305" y="4216"/>
                  </a:lnTo>
                  <a:lnTo>
                    <a:pt x="4444" y="3305"/>
                  </a:lnTo>
                  <a:lnTo>
                    <a:pt x="5527" y="2336"/>
                  </a:lnTo>
                  <a:lnTo>
                    <a:pt x="5812" y="1937"/>
                  </a:lnTo>
                  <a:lnTo>
                    <a:pt x="5869" y="1937"/>
                  </a:lnTo>
                  <a:lnTo>
                    <a:pt x="6267" y="1481"/>
                  </a:lnTo>
                  <a:lnTo>
                    <a:pt x="4387" y="57"/>
                  </a:lnTo>
                  <a:lnTo>
                    <a:pt x="4330" y="0"/>
                  </a:lnTo>
                  <a:close/>
                </a:path>
              </a:pathLst>
            </a:custGeom>
            <a:solidFill>
              <a:srgbClr val="B4B4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05" name="Google Shape;2405;p70"/>
            <p:cNvSpPr/>
            <p:nvPr/>
          </p:nvSpPr>
          <p:spPr>
            <a:xfrm>
              <a:off x="2080825" y="2740700"/>
              <a:ext cx="28525" cy="28500"/>
            </a:xfrm>
            <a:custGeom>
              <a:avLst/>
              <a:gdLst/>
              <a:ahLst/>
              <a:cxnLst/>
              <a:rect l="l" t="t" r="r" b="b"/>
              <a:pathLst>
                <a:path w="1141" h="1140" fill="none" extrusionOk="0">
                  <a:moveTo>
                    <a:pt x="628" y="1140"/>
                  </a:moveTo>
                  <a:lnTo>
                    <a:pt x="1" y="684"/>
                  </a:lnTo>
                  <a:lnTo>
                    <a:pt x="457" y="0"/>
                  </a:lnTo>
                  <a:lnTo>
                    <a:pt x="1140" y="513"/>
                  </a:lnTo>
                  <a:lnTo>
                    <a:pt x="628" y="114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06" name="Google Shape;2406;p70"/>
            <p:cNvSpPr/>
            <p:nvPr/>
          </p:nvSpPr>
          <p:spPr>
            <a:xfrm>
              <a:off x="2102200" y="2712200"/>
              <a:ext cx="27075" cy="28525"/>
            </a:xfrm>
            <a:custGeom>
              <a:avLst/>
              <a:gdLst/>
              <a:ahLst/>
              <a:cxnLst/>
              <a:rect l="l" t="t" r="r" b="b"/>
              <a:pathLst>
                <a:path w="1083" h="1141" fill="none" extrusionOk="0">
                  <a:moveTo>
                    <a:pt x="627" y="1140"/>
                  </a:moveTo>
                  <a:lnTo>
                    <a:pt x="0" y="684"/>
                  </a:lnTo>
                  <a:lnTo>
                    <a:pt x="456" y="1"/>
                  </a:lnTo>
                  <a:lnTo>
                    <a:pt x="1083" y="513"/>
                  </a:lnTo>
                  <a:lnTo>
                    <a:pt x="627" y="114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07" name="Google Shape;2407;p70"/>
            <p:cNvSpPr/>
            <p:nvPr/>
          </p:nvSpPr>
          <p:spPr>
            <a:xfrm>
              <a:off x="1998225" y="2686575"/>
              <a:ext cx="156700" cy="151000"/>
            </a:xfrm>
            <a:custGeom>
              <a:avLst/>
              <a:gdLst/>
              <a:ahLst/>
              <a:cxnLst/>
              <a:rect l="l" t="t" r="r" b="b"/>
              <a:pathLst>
                <a:path w="6268" h="6040" fill="none" extrusionOk="0">
                  <a:moveTo>
                    <a:pt x="4330" y="0"/>
                  </a:moveTo>
                  <a:lnTo>
                    <a:pt x="0" y="5868"/>
                  </a:lnTo>
                  <a:lnTo>
                    <a:pt x="228" y="6039"/>
                  </a:lnTo>
                  <a:lnTo>
                    <a:pt x="228" y="6039"/>
                  </a:lnTo>
                  <a:lnTo>
                    <a:pt x="1425" y="5413"/>
                  </a:lnTo>
                  <a:lnTo>
                    <a:pt x="2735" y="3589"/>
                  </a:lnTo>
                  <a:lnTo>
                    <a:pt x="3419" y="4045"/>
                  </a:lnTo>
                  <a:lnTo>
                    <a:pt x="3305" y="4216"/>
                  </a:lnTo>
                  <a:lnTo>
                    <a:pt x="3305" y="4216"/>
                  </a:lnTo>
                  <a:lnTo>
                    <a:pt x="4444" y="3305"/>
                  </a:lnTo>
                  <a:lnTo>
                    <a:pt x="5527" y="2336"/>
                  </a:lnTo>
                  <a:lnTo>
                    <a:pt x="5812" y="1937"/>
                  </a:lnTo>
                  <a:lnTo>
                    <a:pt x="5869" y="1937"/>
                  </a:lnTo>
                  <a:lnTo>
                    <a:pt x="5869" y="1937"/>
                  </a:lnTo>
                  <a:lnTo>
                    <a:pt x="6267" y="1481"/>
                  </a:lnTo>
                  <a:lnTo>
                    <a:pt x="4387" y="57"/>
                  </a:lnTo>
                  <a:lnTo>
                    <a:pt x="4387" y="57"/>
                  </a:lnTo>
                  <a:lnTo>
                    <a:pt x="433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08" name="Google Shape;2408;p70"/>
            <p:cNvSpPr/>
            <p:nvPr/>
          </p:nvSpPr>
          <p:spPr>
            <a:xfrm>
              <a:off x="1991100" y="2833275"/>
              <a:ext cx="12850" cy="10000"/>
            </a:xfrm>
            <a:custGeom>
              <a:avLst/>
              <a:gdLst/>
              <a:ahLst/>
              <a:cxnLst/>
              <a:rect l="l" t="t" r="r" b="b"/>
              <a:pathLst>
                <a:path w="514" h="400" extrusionOk="0">
                  <a:moveTo>
                    <a:pt x="285" y="0"/>
                  </a:moveTo>
                  <a:lnTo>
                    <a:pt x="0" y="399"/>
                  </a:lnTo>
                  <a:lnTo>
                    <a:pt x="0" y="399"/>
                  </a:lnTo>
                  <a:lnTo>
                    <a:pt x="513" y="17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8282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09" name="Google Shape;2409;p70"/>
            <p:cNvSpPr/>
            <p:nvPr/>
          </p:nvSpPr>
          <p:spPr>
            <a:xfrm>
              <a:off x="1991100" y="2833275"/>
              <a:ext cx="12850" cy="10000"/>
            </a:xfrm>
            <a:custGeom>
              <a:avLst/>
              <a:gdLst/>
              <a:ahLst/>
              <a:cxnLst/>
              <a:rect l="l" t="t" r="r" b="b"/>
              <a:pathLst>
                <a:path w="514" h="400" fill="none" extrusionOk="0">
                  <a:moveTo>
                    <a:pt x="285" y="0"/>
                  </a:moveTo>
                  <a:lnTo>
                    <a:pt x="0" y="399"/>
                  </a:lnTo>
                  <a:lnTo>
                    <a:pt x="0" y="399"/>
                  </a:lnTo>
                  <a:lnTo>
                    <a:pt x="513" y="171"/>
                  </a:lnTo>
                  <a:lnTo>
                    <a:pt x="285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10" name="Google Shape;2410;p70"/>
            <p:cNvSpPr/>
            <p:nvPr/>
          </p:nvSpPr>
          <p:spPr>
            <a:xfrm>
              <a:off x="2033825" y="2776300"/>
              <a:ext cx="49875" cy="45600"/>
            </a:xfrm>
            <a:custGeom>
              <a:avLst/>
              <a:gdLst/>
              <a:ahLst/>
              <a:cxnLst/>
              <a:rect l="l" t="t" r="r" b="b"/>
              <a:pathLst>
                <a:path w="1995" h="1824" extrusionOk="0">
                  <a:moveTo>
                    <a:pt x="1311" y="0"/>
                  </a:moveTo>
                  <a:lnTo>
                    <a:pt x="1" y="1824"/>
                  </a:lnTo>
                  <a:lnTo>
                    <a:pt x="969" y="1254"/>
                  </a:lnTo>
                  <a:lnTo>
                    <a:pt x="1881" y="627"/>
                  </a:lnTo>
                  <a:lnTo>
                    <a:pt x="1995" y="456"/>
                  </a:lnTo>
                  <a:lnTo>
                    <a:pt x="1311" y="0"/>
                  </a:lnTo>
                  <a:close/>
                </a:path>
              </a:pathLst>
            </a:custGeom>
            <a:solidFill>
              <a:srgbClr val="00AE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11" name="Google Shape;2411;p70"/>
            <p:cNvSpPr/>
            <p:nvPr/>
          </p:nvSpPr>
          <p:spPr>
            <a:xfrm>
              <a:off x="2033825" y="2776300"/>
              <a:ext cx="49875" cy="45600"/>
            </a:xfrm>
            <a:custGeom>
              <a:avLst/>
              <a:gdLst/>
              <a:ahLst/>
              <a:cxnLst/>
              <a:rect l="l" t="t" r="r" b="b"/>
              <a:pathLst>
                <a:path w="1995" h="1824" fill="none" extrusionOk="0">
                  <a:moveTo>
                    <a:pt x="1311" y="0"/>
                  </a:moveTo>
                  <a:lnTo>
                    <a:pt x="1" y="1824"/>
                  </a:lnTo>
                  <a:lnTo>
                    <a:pt x="1" y="1824"/>
                  </a:lnTo>
                  <a:lnTo>
                    <a:pt x="969" y="1254"/>
                  </a:lnTo>
                  <a:lnTo>
                    <a:pt x="1881" y="627"/>
                  </a:lnTo>
                  <a:lnTo>
                    <a:pt x="1995" y="456"/>
                  </a:lnTo>
                  <a:lnTo>
                    <a:pt x="131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12" name="Google Shape;2412;p70"/>
            <p:cNvSpPr/>
            <p:nvPr/>
          </p:nvSpPr>
          <p:spPr>
            <a:xfrm>
              <a:off x="2102200" y="2712200"/>
              <a:ext cx="27075" cy="28525"/>
            </a:xfrm>
            <a:custGeom>
              <a:avLst/>
              <a:gdLst/>
              <a:ahLst/>
              <a:cxnLst/>
              <a:rect l="l" t="t" r="r" b="b"/>
              <a:pathLst>
                <a:path w="1083" h="1141" extrusionOk="0">
                  <a:moveTo>
                    <a:pt x="456" y="1"/>
                  </a:moveTo>
                  <a:lnTo>
                    <a:pt x="0" y="684"/>
                  </a:lnTo>
                  <a:lnTo>
                    <a:pt x="627" y="1140"/>
                  </a:lnTo>
                  <a:lnTo>
                    <a:pt x="1083" y="513"/>
                  </a:lnTo>
                  <a:lnTo>
                    <a:pt x="456" y="1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13" name="Google Shape;2413;p70"/>
            <p:cNvSpPr/>
            <p:nvPr/>
          </p:nvSpPr>
          <p:spPr>
            <a:xfrm>
              <a:off x="2102200" y="2712200"/>
              <a:ext cx="27075" cy="28525"/>
            </a:xfrm>
            <a:custGeom>
              <a:avLst/>
              <a:gdLst/>
              <a:ahLst/>
              <a:cxnLst/>
              <a:rect l="l" t="t" r="r" b="b"/>
              <a:pathLst>
                <a:path w="1083" h="1141" fill="none" extrusionOk="0">
                  <a:moveTo>
                    <a:pt x="456" y="1"/>
                  </a:moveTo>
                  <a:lnTo>
                    <a:pt x="0" y="684"/>
                  </a:lnTo>
                  <a:lnTo>
                    <a:pt x="627" y="1140"/>
                  </a:lnTo>
                  <a:lnTo>
                    <a:pt x="1083" y="513"/>
                  </a:lnTo>
                  <a:lnTo>
                    <a:pt x="456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14" name="Google Shape;2414;p70"/>
            <p:cNvSpPr/>
            <p:nvPr/>
          </p:nvSpPr>
          <p:spPr>
            <a:xfrm>
              <a:off x="2080825" y="2740700"/>
              <a:ext cx="28525" cy="28500"/>
            </a:xfrm>
            <a:custGeom>
              <a:avLst/>
              <a:gdLst/>
              <a:ahLst/>
              <a:cxnLst/>
              <a:rect l="l" t="t" r="r" b="b"/>
              <a:pathLst>
                <a:path w="1141" h="1140" extrusionOk="0">
                  <a:moveTo>
                    <a:pt x="457" y="0"/>
                  </a:moveTo>
                  <a:lnTo>
                    <a:pt x="1" y="684"/>
                  </a:lnTo>
                  <a:lnTo>
                    <a:pt x="628" y="1140"/>
                  </a:lnTo>
                  <a:lnTo>
                    <a:pt x="1140" y="513"/>
                  </a:lnTo>
                  <a:lnTo>
                    <a:pt x="457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15" name="Google Shape;2415;p70"/>
            <p:cNvSpPr/>
            <p:nvPr/>
          </p:nvSpPr>
          <p:spPr>
            <a:xfrm>
              <a:off x="2080825" y="2740700"/>
              <a:ext cx="28525" cy="28500"/>
            </a:xfrm>
            <a:custGeom>
              <a:avLst/>
              <a:gdLst/>
              <a:ahLst/>
              <a:cxnLst/>
              <a:rect l="l" t="t" r="r" b="b"/>
              <a:pathLst>
                <a:path w="1141" h="1140" fill="none" extrusionOk="0">
                  <a:moveTo>
                    <a:pt x="457" y="0"/>
                  </a:moveTo>
                  <a:lnTo>
                    <a:pt x="1" y="684"/>
                  </a:lnTo>
                  <a:lnTo>
                    <a:pt x="628" y="1140"/>
                  </a:lnTo>
                  <a:lnTo>
                    <a:pt x="1140" y="513"/>
                  </a:lnTo>
                  <a:lnTo>
                    <a:pt x="457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16" name="Google Shape;2416;p70"/>
            <p:cNvSpPr/>
            <p:nvPr/>
          </p:nvSpPr>
          <p:spPr>
            <a:xfrm>
              <a:off x="2136375" y="2735000"/>
              <a:ext cx="8575" cy="10000"/>
            </a:xfrm>
            <a:custGeom>
              <a:avLst/>
              <a:gdLst/>
              <a:ahLst/>
              <a:cxnLst/>
              <a:rect l="l" t="t" r="r" b="b"/>
              <a:pathLst>
                <a:path w="343" h="400" extrusionOk="0">
                  <a:moveTo>
                    <a:pt x="286" y="0"/>
                  </a:moveTo>
                  <a:lnTo>
                    <a:pt x="1" y="399"/>
                  </a:lnTo>
                  <a:lnTo>
                    <a:pt x="343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17" name="Google Shape;2417;p70"/>
            <p:cNvSpPr/>
            <p:nvPr/>
          </p:nvSpPr>
          <p:spPr>
            <a:xfrm>
              <a:off x="2136375" y="2735000"/>
              <a:ext cx="8575" cy="10000"/>
            </a:xfrm>
            <a:custGeom>
              <a:avLst/>
              <a:gdLst/>
              <a:ahLst/>
              <a:cxnLst/>
              <a:rect l="l" t="t" r="r" b="b"/>
              <a:pathLst>
                <a:path w="343" h="400" fill="none" extrusionOk="0">
                  <a:moveTo>
                    <a:pt x="286" y="0"/>
                  </a:moveTo>
                  <a:lnTo>
                    <a:pt x="1" y="399"/>
                  </a:lnTo>
                  <a:lnTo>
                    <a:pt x="1" y="399"/>
                  </a:lnTo>
                  <a:lnTo>
                    <a:pt x="343" y="0"/>
                  </a:lnTo>
                  <a:lnTo>
                    <a:pt x="286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18" name="Google Shape;2418;p70"/>
            <p:cNvSpPr/>
            <p:nvPr/>
          </p:nvSpPr>
          <p:spPr>
            <a:xfrm>
              <a:off x="1663500" y="2499975"/>
              <a:ext cx="363225" cy="363225"/>
            </a:xfrm>
            <a:custGeom>
              <a:avLst/>
              <a:gdLst/>
              <a:ahLst/>
              <a:cxnLst/>
              <a:rect l="l" t="t" r="r" b="b"/>
              <a:pathLst>
                <a:path w="14529" h="14529" extrusionOk="0">
                  <a:moveTo>
                    <a:pt x="7407" y="1"/>
                  </a:moveTo>
                  <a:lnTo>
                    <a:pt x="6723" y="58"/>
                  </a:lnTo>
                  <a:lnTo>
                    <a:pt x="6040" y="171"/>
                  </a:lnTo>
                  <a:lnTo>
                    <a:pt x="5413" y="399"/>
                  </a:lnTo>
                  <a:lnTo>
                    <a:pt x="4729" y="627"/>
                  </a:lnTo>
                  <a:lnTo>
                    <a:pt x="4103" y="969"/>
                  </a:lnTo>
                  <a:lnTo>
                    <a:pt x="3476" y="1368"/>
                  </a:lnTo>
                  <a:lnTo>
                    <a:pt x="2849" y="1824"/>
                  </a:lnTo>
                  <a:lnTo>
                    <a:pt x="2336" y="2336"/>
                  </a:lnTo>
                  <a:lnTo>
                    <a:pt x="1824" y="2906"/>
                  </a:lnTo>
                  <a:lnTo>
                    <a:pt x="1368" y="3476"/>
                  </a:lnTo>
                  <a:lnTo>
                    <a:pt x="969" y="4103"/>
                  </a:lnTo>
                  <a:lnTo>
                    <a:pt x="627" y="4729"/>
                  </a:lnTo>
                  <a:lnTo>
                    <a:pt x="342" y="5413"/>
                  </a:lnTo>
                  <a:lnTo>
                    <a:pt x="171" y="6097"/>
                  </a:lnTo>
                  <a:lnTo>
                    <a:pt x="57" y="6780"/>
                  </a:lnTo>
                  <a:lnTo>
                    <a:pt x="1" y="7464"/>
                  </a:lnTo>
                  <a:lnTo>
                    <a:pt x="1" y="8148"/>
                  </a:lnTo>
                  <a:lnTo>
                    <a:pt x="57" y="8832"/>
                  </a:lnTo>
                  <a:lnTo>
                    <a:pt x="228" y="9515"/>
                  </a:lnTo>
                  <a:lnTo>
                    <a:pt x="399" y="10142"/>
                  </a:lnTo>
                  <a:lnTo>
                    <a:pt x="684" y="10769"/>
                  </a:lnTo>
                  <a:lnTo>
                    <a:pt x="1083" y="11395"/>
                  </a:lnTo>
                  <a:lnTo>
                    <a:pt x="1482" y="12022"/>
                  </a:lnTo>
                  <a:lnTo>
                    <a:pt x="1995" y="12592"/>
                  </a:lnTo>
                  <a:lnTo>
                    <a:pt x="2564" y="13105"/>
                  </a:lnTo>
                  <a:lnTo>
                    <a:pt x="3134" y="13503"/>
                  </a:lnTo>
                  <a:lnTo>
                    <a:pt x="3761" y="13845"/>
                  </a:lnTo>
                  <a:lnTo>
                    <a:pt x="4388" y="14130"/>
                  </a:lnTo>
                  <a:lnTo>
                    <a:pt x="5071" y="14358"/>
                  </a:lnTo>
                  <a:lnTo>
                    <a:pt x="5698" y="14472"/>
                  </a:lnTo>
                  <a:lnTo>
                    <a:pt x="6382" y="14529"/>
                  </a:lnTo>
                  <a:lnTo>
                    <a:pt x="7065" y="14529"/>
                  </a:lnTo>
                  <a:lnTo>
                    <a:pt x="7749" y="14472"/>
                  </a:lnTo>
                  <a:lnTo>
                    <a:pt x="8433" y="14358"/>
                  </a:lnTo>
                  <a:lnTo>
                    <a:pt x="9059" y="14130"/>
                  </a:lnTo>
                  <a:lnTo>
                    <a:pt x="9743" y="13845"/>
                  </a:lnTo>
                  <a:lnTo>
                    <a:pt x="10370" y="13503"/>
                  </a:lnTo>
                  <a:lnTo>
                    <a:pt x="10996" y="13105"/>
                  </a:lnTo>
                  <a:lnTo>
                    <a:pt x="11566" y="12649"/>
                  </a:lnTo>
                  <a:lnTo>
                    <a:pt x="12136" y="12136"/>
                  </a:lnTo>
                  <a:lnTo>
                    <a:pt x="12649" y="11623"/>
                  </a:lnTo>
                  <a:lnTo>
                    <a:pt x="13104" y="10997"/>
                  </a:lnTo>
                  <a:lnTo>
                    <a:pt x="13503" y="10370"/>
                  </a:lnTo>
                  <a:lnTo>
                    <a:pt x="13845" y="9743"/>
                  </a:lnTo>
                  <a:lnTo>
                    <a:pt x="14130" y="9116"/>
                  </a:lnTo>
                  <a:lnTo>
                    <a:pt x="14301" y="8433"/>
                  </a:lnTo>
                  <a:lnTo>
                    <a:pt x="14472" y="7749"/>
                  </a:lnTo>
                  <a:lnTo>
                    <a:pt x="14529" y="7065"/>
                  </a:lnTo>
                  <a:lnTo>
                    <a:pt x="14529" y="6439"/>
                  </a:lnTo>
                  <a:lnTo>
                    <a:pt x="14472" y="5755"/>
                  </a:lnTo>
                  <a:lnTo>
                    <a:pt x="14358" y="5071"/>
                  </a:lnTo>
                  <a:lnTo>
                    <a:pt x="14130" y="4445"/>
                  </a:lnTo>
                  <a:lnTo>
                    <a:pt x="13845" y="3818"/>
                  </a:lnTo>
                  <a:lnTo>
                    <a:pt x="13503" y="3191"/>
                  </a:lnTo>
                  <a:lnTo>
                    <a:pt x="13048" y="2564"/>
                  </a:lnTo>
                  <a:lnTo>
                    <a:pt x="12535" y="2052"/>
                  </a:lnTo>
                  <a:lnTo>
                    <a:pt x="11965" y="1539"/>
                  </a:lnTo>
                  <a:lnTo>
                    <a:pt x="11395" y="1083"/>
                  </a:lnTo>
                  <a:lnTo>
                    <a:pt x="10769" y="741"/>
                  </a:lnTo>
                  <a:lnTo>
                    <a:pt x="10142" y="456"/>
                  </a:lnTo>
                  <a:lnTo>
                    <a:pt x="9458" y="228"/>
                  </a:lnTo>
                  <a:lnTo>
                    <a:pt x="8774" y="58"/>
                  </a:lnTo>
                  <a:lnTo>
                    <a:pt x="80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19" name="Google Shape;2419;p70"/>
            <p:cNvSpPr/>
            <p:nvPr/>
          </p:nvSpPr>
          <p:spPr>
            <a:xfrm>
              <a:off x="1663500" y="2499975"/>
              <a:ext cx="363225" cy="363225"/>
            </a:xfrm>
            <a:custGeom>
              <a:avLst/>
              <a:gdLst/>
              <a:ahLst/>
              <a:cxnLst/>
              <a:rect l="l" t="t" r="r" b="b"/>
              <a:pathLst>
                <a:path w="14529" h="14529" fill="none" extrusionOk="0">
                  <a:moveTo>
                    <a:pt x="1995" y="12592"/>
                  </a:moveTo>
                  <a:lnTo>
                    <a:pt x="1995" y="12592"/>
                  </a:lnTo>
                  <a:lnTo>
                    <a:pt x="2564" y="13105"/>
                  </a:lnTo>
                  <a:lnTo>
                    <a:pt x="3134" y="13503"/>
                  </a:lnTo>
                  <a:lnTo>
                    <a:pt x="3761" y="13845"/>
                  </a:lnTo>
                  <a:lnTo>
                    <a:pt x="4388" y="14130"/>
                  </a:lnTo>
                  <a:lnTo>
                    <a:pt x="5071" y="14358"/>
                  </a:lnTo>
                  <a:lnTo>
                    <a:pt x="5698" y="14472"/>
                  </a:lnTo>
                  <a:lnTo>
                    <a:pt x="6382" y="14529"/>
                  </a:lnTo>
                  <a:lnTo>
                    <a:pt x="7065" y="14529"/>
                  </a:lnTo>
                  <a:lnTo>
                    <a:pt x="7749" y="14472"/>
                  </a:lnTo>
                  <a:lnTo>
                    <a:pt x="8433" y="14358"/>
                  </a:lnTo>
                  <a:lnTo>
                    <a:pt x="9059" y="14130"/>
                  </a:lnTo>
                  <a:lnTo>
                    <a:pt x="9743" y="13845"/>
                  </a:lnTo>
                  <a:lnTo>
                    <a:pt x="10370" y="13503"/>
                  </a:lnTo>
                  <a:lnTo>
                    <a:pt x="10996" y="13105"/>
                  </a:lnTo>
                  <a:lnTo>
                    <a:pt x="11566" y="12649"/>
                  </a:lnTo>
                  <a:lnTo>
                    <a:pt x="12136" y="12136"/>
                  </a:lnTo>
                  <a:lnTo>
                    <a:pt x="12136" y="12136"/>
                  </a:lnTo>
                  <a:lnTo>
                    <a:pt x="12649" y="11623"/>
                  </a:lnTo>
                  <a:lnTo>
                    <a:pt x="13104" y="10997"/>
                  </a:lnTo>
                  <a:lnTo>
                    <a:pt x="13503" y="10370"/>
                  </a:lnTo>
                  <a:lnTo>
                    <a:pt x="13845" y="9743"/>
                  </a:lnTo>
                  <a:lnTo>
                    <a:pt x="14130" y="9116"/>
                  </a:lnTo>
                  <a:lnTo>
                    <a:pt x="14301" y="8433"/>
                  </a:lnTo>
                  <a:lnTo>
                    <a:pt x="14472" y="7749"/>
                  </a:lnTo>
                  <a:lnTo>
                    <a:pt x="14529" y="7065"/>
                  </a:lnTo>
                  <a:lnTo>
                    <a:pt x="14529" y="6439"/>
                  </a:lnTo>
                  <a:lnTo>
                    <a:pt x="14472" y="5755"/>
                  </a:lnTo>
                  <a:lnTo>
                    <a:pt x="14358" y="5071"/>
                  </a:lnTo>
                  <a:lnTo>
                    <a:pt x="14130" y="4445"/>
                  </a:lnTo>
                  <a:lnTo>
                    <a:pt x="13845" y="3818"/>
                  </a:lnTo>
                  <a:lnTo>
                    <a:pt x="13503" y="3191"/>
                  </a:lnTo>
                  <a:lnTo>
                    <a:pt x="13048" y="2564"/>
                  </a:lnTo>
                  <a:lnTo>
                    <a:pt x="12535" y="2052"/>
                  </a:lnTo>
                  <a:lnTo>
                    <a:pt x="12535" y="2052"/>
                  </a:lnTo>
                  <a:lnTo>
                    <a:pt x="11965" y="1539"/>
                  </a:lnTo>
                  <a:lnTo>
                    <a:pt x="11395" y="1083"/>
                  </a:lnTo>
                  <a:lnTo>
                    <a:pt x="10769" y="741"/>
                  </a:lnTo>
                  <a:lnTo>
                    <a:pt x="10142" y="456"/>
                  </a:lnTo>
                  <a:lnTo>
                    <a:pt x="9458" y="228"/>
                  </a:lnTo>
                  <a:lnTo>
                    <a:pt x="8774" y="58"/>
                  </a:lnTo>
                  <a:lnTo>
                    <a:pt x="8091" y="1"/>
                  </a:lnTo>
                  <a:lnTo>
                    <a:pt x="7407" y="1"/>
                  </a:lnTo>
                  <a:lnTo>
                    <a:pt x="6723" y="58"/>
                  </a:lnTo>
                  <a:lnTo>
                    <a:pt x="6040" y="171"/>
                  </a:lnTo>
                  <a:lnTo>
                    <a:pt x="5413" y="399"/>
                  </a:lnTo>
                  <a:lnTo>
                    <a:pt x="4729" y="627"/>
                  </a:lnTo>
                  <a:lnTo>
                    <a:pt x="4103" y="969"/>
                  </a:lnTo>
                  <a:lnTo>
                    <a:pt x="3476" y="1368"/>
                  </a:lnTo>
                  <a:lnTo>
                    <a:pt x="2849" y="1824"/>
                  </a:lnTo>
                  <a:lnTo>
                    <a:pt x="2336" y="2336"/>
                  </a:lnTo>
                  <a:lnTo>
                    <a:pt x="2336" y="2336"/>
                  </a:lnTo>
                  <a:lnTo>
                    <a:pt x="1824" y="2906"/>
                  </a:lnTo>
                  <a:lnTo>
                    <a:pt x="1368" y="3476"/>
                  </a:lnTo>
                  <a:lnTo>
                    <a:pt x="969" y="4103"/>
                  </a:lnTo>
                  <a:lnTo>
                    <a:pt x="627" y="4729"/>
                  </a:lnTo>
                  <a:lnTo>
                    <a:pt x="342" y="5413"/>
                  </a:lnTo>
                  <a:lnTo>
                    <a:pt x="171" y="6097"/>
                  </a:lnTo>
                  <a:lnTo>
                    <a:pt x="57" y="6780"/>
                  </a:lnTo>
                  <a:lnTo>
                    <a:pt x="1" y="7464"/>
                  </a:lnTo>
                  <a:lnTo>
                    <a:pt x="1" y="8148"/>
                  </a:lnTo>
                  <a:lnTo>
                    <a:pt x="57" y="8832"/>
                  </a:lnTo>
                  <a:lnTo>
                    <a:pt x="228" y="9515"/>
                  </a:lnTo>
                  <a:lnTo>
                    <a:pt x="399" y="10142"/>
                  </a:lnTo>
                  <a:lnTo>
                    <a:pt x="684" y="10769"/>
                  </a:lnTo>
                  <a:lnTo>
                    <a:pt x="1083" y="11395"/>
                  </a:lnTo>
                  <a:lnTo>
                    <a:pt x="1482" y="12022"/>
                  </a:lnTo>
                  <a:lnTo>
                    <a:pt x="1995" y="12592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20" name="Google Shape;2420;p70"/>
            <p:cNvSpPr/>
            <p:nvPr/>
          </p:nvSpPr>
          <p:spPr>
            <a:xfrm>
              <a:off x="1734725" y="2529900"/>
              <a:ext cx="263525" cy="262100"/>
            </a:xfrm>
            <a:custGeom>
              <a:avLst/>
              <a:gdLst/>
              <a:ahLst/>
              <a:cxnLst/>
              <a:rect l="l" t="t" r="r" b="b"/>
              <a:pathLst>
                <a:path w="10541" h="10484" extrusionOk="0">
                  <a:moveTo>
                    <a:pt x="5413" y="0"/>
                  </a:moveTo>
                  <a:lnTo>
                    <a:pt x="4957" y="57"/>
                  </a:lnTo>
                  <a:lnTo>
                    <a:pt x="4444" y="114"/>
                  </a:lnTo>
                  <a:lnTo>
                    <a:pt x="3988" y="285"/>
                  </a:lnTo>
                  <a:lnTo>
                    <a:pt x="3533" y="456"/>
                  </a:lnTo>
                  <a:lnTo>
                    <a:pt x="3020" y="741"/>
                  </a:lnTo>
                  <a:lnTo>
                    <a:pt x="2621" y="1026"/>
                  </a:lnTo>
                  <a:lnTo>
                    <a:pt x="2165" y="1367"/>
                  </a:lnTo>
                  <a:lnTo>
                    <a:pt x="1766" y="1709"/>
                  </a:lnTo>
                  <a:lnTo>
                    <a:pt x="1368" y="2108"/>
                  </a:lnTo>
                  <a:lnTo>
                    <a:pt x="1026" y="2564"/>
                  </a:lnTo>
                  <a:lnTo>
                    <a:pt x="741" y="3020"/>
                  </a:lnTo>
                  <a:lnTo>
                    <a:pt x="513" y="3475"/>
                  </a:lnTo>
                  <a:lnTo>
                    <a:pt x="342" y="3931"/>
                  </a:lnTo>
                  <a:lnTo>
                    <a:pt x="171" y="4444"/>
                  </a:lnTo>
                  <a:lnTo>
                    <a:pt x="57" y="4900"/>
                  </a:lnTo>
                  <a:lnTo>
                    <a:pt x="0" y="5413"/>
                  </a:lnTo>
                  <a:lnTo>
                    <a:pt x="0" y="5868"/>
                  </a:lnTo>
                  <a:lnTo>
                    <a:pt x="57" y="6381"/>
                  </a:lnTo>
                  <a:lnTo>
                    <a:pt x="171" y="6837"/>
                  </a:lnTo>
                  <a:lnTo>
                    <a:pt x="285" y="7350"/>
                  </a:lnTo>
                  <a:lnTo>
                    <a:pt x="513" y="7805"/>
                  </a:lnTo>
                  <a:lnTo>
                    <a:pt x="741" y="8261"/>
                  </a:lnTo>
                  <a:lnTo>
                    <a:pt x="1083" y="8660"/>
                  </a:lnTo>
                  <a:lnTo>
                    <a:pt x="1425" y="9059"/>
                  </a:lnTo>
                  <a:lnTo>
                    <a:pt x="1880" y="9458"/>
                  </a:lnTo>
                  <a:lnTo>
                    <a:pt x="2279" y="9743"/>
                  </a:lnTo>
                  <a:lnTo>
                    <a:pt x="2735" y="10027"/>
                  </a:lnTo>
                  <a:lnTo>
                    <a:pt x="3191" y="10198"/>
                  </a:lnTo>
                  <a:lnTo>
                    <a:pt x="3647" y="10369"/>
                  </a:lnTo>
                  <a:lnTo>
                    <a:pt x="4102" y="10426"/>
                  </a:lnTo>
                  <a:lnTo>
                    <a:pt x="4615" y="10483"/>
                  </a:lnTo>
                  <a:lnTo>
                    <a:pt x="5071" y="10483"/>
                  </a:lnTo>
                  <a:lnTo>
                    <a:pt x="5584" y="10426"/>
                  </a:lnTo>
                  <a:lnTo>
                    <a:pt x="6039" y="10312"/>
                  </a:lnTo>
                  <a:lnTo>
                    <a:pt x="6495" y="10141"/>
                  </a:lnTo>
                  <a:lnTo>
                    <a:pt x="6951" y="9913"/>
                  </a:lnTo>
                  <a:lnTo>
                    <a:pt x="7407" y="9686"/>
                  </a:lnTo>
                  <a:lnTo>
                    <a:pt x="7863" y="9401"/>
                  </a:lnTo>
                  <a:lnTo>
                    <a:pt x="8318" y="9059"/>
                  </a:lnTo>
                  <a:lnTo>
                    <a:pt x="8717" y="8660"/>
                  </a:lnTo>
                  <a:lnTo>
                    <a:pt x="9059" y="8261"/>
                  </a:lnTo>
                  <a:lnTo>
                    <a:pt x="9401" y="7862"/>
                  </a:lnTo>
                  <a:lnTo>
                    <a:pt x="9743" y="7407"/>
                  </a:lnTo>
                  <a:lnTo>
                    <a:pt x="9971" y="6951"/>
                  </a:lnTo>
                  <a:lnTo>
                    <a:pt x="10142" y="6495"/>
                  </a:lnTo>
                  <a:lnTo>
                    <a:pt x="10312" y="5982"/>
                  </a:lnTo>
                  <a:lnTo>
                    <a:pt x="10426" y="5526"/>
                  </a:lnTo>
                  <a:lnTo>
                    <a:pt x="10483" y="5014"/>
                  </a:lnTo>
                  <a:lnTo>
                    <a:pt x="10540" y="4558"/>
                  </a:lnTo>
                  <a:lnTo>
                    <a:pt x="10483" y="4102"/>
                  </a:lnTo>
                  <a:lnTo>
                    <a:pt x="10369" y="3589"/>
                  </a:lnTo>
                  <a:lnTo>
                    <a:pt x="10255" y="3134"/>
                  </a:lnTo>
                  <a:lnTo>
                    <a:pt x="10028" y="2678"/>
                  </a:lnTo>
                  <a:lnTo>
                    <a:pt x="9800" y="2222"/>
                  </a:lnTo>
                  <a:lnTo>
                    <a:pt x="9515" y="1823"/>
                  </a:lnTo>
                  <a:lnTo>
                    <a:pt x="9116" y="1424"/>
                  </a:lnTo>
                  <a:lnTo>
                    <a:pt x="8717" y="1026"/>
                  </a:lnTo>
                  <a:lnTo>
                    <a:pt x="8261" y="741"/>
                  </a:lnTo>
                  <a:lnTo>
                    <a:pt x="7863" y="456"/>
                  </a:lnTo>
                  <a:lnTo>
                    <a:pt x="7350" y="285"/>
                  </a:lnTo>
                  <a:lnTo>
                    <a:pt x="6894" y="114"/>
                  </a:lnTo>
                  <a:lnTo>
                    <a:pt x="6438" y="0"/>
                  </a:lnTo>
                  <a:close/>
                </a:path>
              </a:pathLst>
            </a:custGeom>
            <a:solidFill>
              <a:srgbClr val="0D00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21" name="Google Shape;2421;p70"/>
            <p:cNvSpPr/>
            <p:nvPr/>
          </p:nvSpPr>
          <p:spPr>
            <a:xfrm>
              <a:off x="1734725" y="2529900"/>
              <a:ext cx="263525" cy="262100"/>
            </a:xfrm>
            <a:custGeom>
              <a:avLst/>
              <a:gdLst/>
              <a:ahLst/>
              <a:cxnLst/>
              <a:rect l="l" t="t" r="r" b="b"/>
              <a:pathLst>
                <a:path w="10541" h="10484" fill="none" extrusionOk="0">
                  <a:moveTo>
                    <a:pt x="1425" y="9059"/>
                  </a:moveTo>
                  <a:lnTo>
                    <a:pt x="1425" y="9059"/>
                  </a:lnTo>
                  <a:lnTo>
                    <a:pt x="1880" y="9458"/>
                  </a:lnTo>
                  <a:lnTo>
                    <a:pt x="2279" y="9743"/>
                  </a:lnTo>
                  <a:lnTo>
                    <a:pt x="2735" y="10027"/>
                  </a:lnTo>
                  <a:lnTo>
                    <a:pt x="3191" y="10198"/>
                  </a:lnTo>
                  <a:lnTo>
                    <a:pt x="3647" y="10369"/>
                  </a:lnTo>
                  <a:lnTo>
                    <a:pt x="4102" y="10426"/>
                  </a:lnTo>
                  <a:lnTo>
                    <a:pt x="4615" y="10483"/>
                  </a:lnTo>
                  <a:lnTo>
                    <a:pt x="5071" y="10483"/>
                  </a:lnTo>
                  <a:lnTo>
                    <a:pt x="5584" y="10426"/>
                  </a:lnTo>
                  <a:lnTo>
                    <a:pt x="6039" y="10312"/>
                  </a:lnTo>
                  <a:lnTo>
                    <a:pt x="6495" y="10141"/>
                  </a:lnTo>
                  <a:lnTo>
                    <a:pt x="6951" y="9913"/>
                  </a:lnTo>
                  <a:lnTo>
                    <a:pt x="7407" y="9686"/>
                  </a:lnTo>
                  <a:lnTo>
                    <a:pt x="7863" y="9401"/>
                  </a:lnTo>
                  <a:lnTo>
                    <a:pt x="8318" y="9059"/>
                  </a:lnTo>
                  <a:lnTo>
                    <a:pt x="8717" y="8660"/>
                  </a:lnTo>
                  <a:lnTo>
                    <a:pt x="8717" y="8660"/>
                  </a:lnTo>
                  <a:lnTo>
                    <a:pt x="9059" y="8261"/>
                  </a:lnTo>
                  <a:lnTo>
                    <a:pt x="9401" y="7862"/>
                  </a:lnTo>
                  <a:lnTo>
                    <a:pt x="9743" y="7407"/>
                  </a:lnTo>
                  <a:lnTo>
                    <a:pt x="9971" y="6951"/>
                  </a:lnTo>
                  <a:lnTo>
                    <a:pt x="10142" y="6495"/>
                  </a:lnTo>
                  <a:lnTo>
                    <a:pt x="10312" y="5982"/>
                  </a:lnTo>
                  <a:lnTo>
                    <a:pt x="10426" y="5526"/>
                  </a:lnTo>
                  <a:lnTo>
                    <a:pt x="10483" y="5014"/>
                  </a:lnTo>
                  <a:lnTo>
                    <a:pt x="10540" y="4558"/>
                  </a:lnTo>
                  <a:lnTo>
                    <a:pt x="10483" y="4102"/>
                  </a:lnTo>
                  <a:lnTo>
                    <a:pt x="10369" y="3589"/>
                  </a:lnTo>
                  <a:lnTo>
                    <a:pt x="10255" y="3134"/>
                  </a:lnTo>
                  <a:lnTo>
                    <a:pt x="10028" y="2678"/>
                  </a:lnTo>
                  <a:lnTo>
                    <a:pt x="9800" y="2222"/>
                  </a:lnTo>
                  <a:lnTo>
                    <a:pt x="9515" y="1823"/>
                  </a:lnTo>
                  <a:lnTo>
                    <a:pt x="9116" y="1424"/>
                  </a:lnTo>
                  <a:lnTo>
                    <a:pt x="9116" y="1424"/>
                  </a:lnTo>
                  <a:lnTo>
                    <a:pt x="8717" y="1026"/>
                  </a:lnTo>
                  <a:lnTo>
                    <a:pt x="8261" y="741"/>
                  </a:lnTo>
                  <a:lnTo>
                    <a:pt x="7863" y="456"/>
                  </a:lnTo>
                  <a:lnTo>
                    <a:pt x="7350" y="285"/>
                  </a:lnTo>
                  <a:lnTo>
                    <a:pt x="6894" y="114"/>
                  </a:lnTo>
                  <a:lnTo>
                    <a:pt x="6438" y="0"/>
                  </a:lnTo>
                  <a:lnTo>
                    <a:pt x="5925" y="0"/>
                  </a:lnTo>
                  <a:lnTo>
                    <a:pt x="5413" y="0"/>
                  </a:lnTo>
                  <a:lnTo>
                    <a:pt x="4957" y="57"/>
                  </a:lnTo>
                  <a:lnTo>
                    <a:pt x="4444" y="114"/>
                  </a:lnTo>
                  <a:lnTo>
                    <a:pt x="3988" y="285"/>
                  </a:lnTo>
                  <a:lnTo>
                    <a:pt x="3533" y="456"/>
                  </a:lnTo>
                  <a:lnTo>
                    <a:pt x="3020" y="741"/>
                  </a:lnTo>
                  <a:lnTo>
                    <a:pt x="2621" y="1026"/>
                  </a:lnTo>
                  <a:lnTo>
                    <a:pt x="2165" y="1367"/>
                  </a:lnTo>
                  <a:lnTo>
                    <a:pt x="1766" y="1709"/>
                  </a:lnTo>
                  <a:lnTo>
                    <a:pt x="1766" y="1709"/>
                  </a:lnTo>
                  <a:lnTo>
                    <a:pt x="1368" y="2108"/>
                  </a:lnTo>
                  <a:lnTo>
                    <a:pt x="1026" y="2564"/>
                  </a:lnTo>
                  <a:lnTo>
                    <a:pt x="741" y="3020"/>
                  </a:lnTo>
                  <a:lnTo>
                    <a:pt x="513" y="3475"/>
                  </a:lnTo>
                  <a:lnTo>
                    <a:pt x="342" y="3931"/>
                  </a:lnTo>
                  <a:lnTo>
                    <a:pt x="171" y="4444"/>
                  </a:lnTo>
                  <a:lnTo>
                    <a:pt x="57" y="4900"/>
                  </a:lnTo>
                  <a:lnTo>
                    <a:pt x="0" y="5413"/>
                  </a:lnTo>
                  <a:lnTo>
                    <a:pt x="0" y="5868"/>
                  </a:lnTo>
                  <a:lnTo>
                    <a:pt x="57" y="6381"/>
                  </a:lnTo>
                  <a:lnTo>
                    <a:pt x="171" y="6837"/>
                  </a:lnTo>
                  <a:lnTo>
                    <a:pt x="285" y="7350"/>
                  </a:lnTo>
                  <a:lnTo>
                    <a:pt x="513" y="7805"/>
                  </a:lnTo>
                  <a:lnTo>
                    <a:pt x="741" y="8261"/>
                  </a:lnTo>
                  <a:lnTo>
                    <a:pt x="1083" y="8660"/>
                  </a:lnTo>
                  <a:lnTo>
                    <a:pt x="1425" y="9059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22" name="Google Shape;2422;p70"/>
            <p:cNvSpPr/>
            <p:nvPr/>
          </p:nvSpPr>
          <p:spPr>
            <a:xfrm>
              <a:off x="1770325" y="2746400"/>
              <a:ext cx="182350" cy="45600"/>
            </a:xfrm>
            <a:custGeom>
              <a:avLst/>
              <a:gdLst/>
              <a:ahLst/>
              <a:cxnLst/>
              <a:rect l="l" t="t" r="r" b="b"/>
              <a:pathLst>
                <a:path w="7294" h="1824" extrusionOk="0">
                  <a:moveTo>
                    <a:pt x="3305" y="1823"/>
                  </a:moveTo>
                  <a:lnTo>
                    <a:pt x="3305" y="1823"/>
                  </a:lnTo>
                  <a:lnTo>
                    <a:pt x="3305" y="1823"/>
                  </a:lnTo>
                  <a:lnTo>
                    <a:pt x="3305" y="1823"/>
                  </a:lnTo>
                  <a:lnTo>
                    <a:pt x="3305" y="1823"/>
                  </a:lnTo>
                  <a:lnTo>
                    <a:pt x="3305" y="1823"/>
                  </a:lnTo>
                  <a:close/>
                  <a:moveTo>
                    <a:pt x="1" y="399"/>
                  </a:moveTo>
                  <a:lnTo>
                    <a:pt x="1" y="399"/>
                  </a:lnTo>
                  <a:lnTo>
                    <a:pt x="399" y="741"/>
                  </a:lnTo>
                  <a:lnTo>
                    <a:pt x="798" y="1026"/>
                  </a:lnTo>
                  <a:lnTo>
                    <a:pt x="1197" y="1253"/>
                  </a:lnTo>
                  <a:lnTo>
                    <a:pt x="1596" y="1481"/>
                  </a:lnTo>
                  <a:lnTo>
                    <a:pt x="1995" y="1652"/>
                  </a:lnTo>
                  <a:lnTo>
                    <a:pt x="2393" y="1709"/>
                  </a:lnTo>
                  <a:lnTo>
                    <a:pt x="2849" y="1823"/>
                  </a:lnTo>
                  <a:lnTo>
                    <a:pt x="3305" y="1823"/>
                  </a:lnTo>
                  <a:lnTo>
                    <a:pt x="3305" y="1823"/>
                  </a:lnTo>
                  <a:lnTo>
                    <a:pt x="2849" y="1823"/>
                  </a:lnTo>
                  <a:lnTo>
                    <a:pt x="2393" y="1709"/>
                  </a:lnTo>
                  <a:lnTo>
                    <a:pt x="1995" y="1652"/>
                  </a:lnTo>
                  <a:lnTo>
                    <a:pt x="1596" y="1481"/>
                  </a:lnTo>
                  <a:lnTo>
                    <a:pt x="1197" y="1253"/>
                  </a:lnTo>
                  <a:lnTo>
                    <a:pt x="798" y="1026"/>
                  </a:lnTo>
                  <a:lnTo>
                    <a:pt x="399" y="741"/>
                  </a:lnTo>
                  <a:lnTo>
                    <a:pt x="1" y="399"/>
                  </a:lnTo>
                  <a:close/>
                  <a:moveTo>
                    <a:pt x="7293" y="0"/>
                  </a:moveTo>
                  <a:lnTo>
                    <a:pt x="7293" y="0"/>
                  </a:lnTo>
                  <a:lnTo>
                    <a:pt x="7293" y="0"/>
                  </a:lnTo>
                  <a:lnTo>
                    <a:pt x="7293" y="0"/>
                  </a:lnTo>
                  <a:lnTo>
                    <a:pt x="729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23" name="Google Shape;2423;p70"/>
            <p:cNvSpPr/>
            <p:nvPr/>
          </p:nvSpPr>
          <p:spPr>
            <a:xfrm>
              <a:off x="1852950" y="27919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24" name="Google Shape;2424;p70"/>
            <p:cNvSpPr/>
            <p:nvPr/>
          </p:nvSpPr>
          <p:spPr>
            <a:xfrm>
              <a:off x="1770325" y="2756350"/>
              <a:ext cx="82650" cy="35650"/>
            </a:xfrm>
            <a:custGeom>
              <a:avLst/>
              <a:gdLst/>
              <a:ahLst/>
              <a:cxnLst/>
              <a:rect l="l" t="t" r="r" b="b"/>
              <a:pathLst>
                <a:path w="3306" h="1426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399" y="343"/>
                  </a:lnTo>
                  <a:lnTo>
                    <a:pt x="798" y="628"/>
                  </a:lnTo>
                  <a:lnTo>
                    <a:pt x="1197" y="855"/>
                  </a:lnTo>
                  <a:lnTo>
                    <a:pt x="1596" y="1083"/>
                  </a:lnTo>
                  <a:lnTo>
                    <a:pt x="1995" y="1254"/>
                  </a:lnTo>
                  <a:lnTo>
                    <a:pt x="2393" y="1311"/>
                  </a:lnTo>
                  <a:lnTo>
                    <a:pt x="2849" y="1425"/>
                  </a:lnTo>
                  <a:lnTo>
                    <a:pt x="3305" y="1425"/>
                  </a:lnTo>
                  <a:lnTo>
                    <a:pt x="3305" y="1425"/>
                  </a:lnTo>
                  <a:lnTo>
                    <a:pt x="2849" y="1425"/>
                  </a:lnTo>
                  <a:lnTo>
                    <a:pt x="2393" y="1311"/>
                  </a:lnTo>
                  <a:lnTo>
                    <a:pt x="1995" y="1254"/>
                  </a:lnTo>
                  <a:lnTo>
                    <a:pt x="1596" y="1083"/>
                  </a:lnTo>
                  <a:lnTo>
                    <a:pt x="1197" y="855"/>
                  </a:lnTo>
                  <a:lnTo>
                    <a:pt x="798" y="628"/>
                  </a:lnTo>
                  <a:lnTo>
                    <a:pt x="399" y="343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25" name="Google Shape;2425;p70"/>
            <p:cNvSpPr/>
            <p:nvPr/>
          </p:nvSpPr>
          <p:spPr>
            <a:xfrm>
              <a:off x="1952650" y="27464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26" name="Google Shape;2426;p70"/>
            <p:cNvSpPr/>
            <p:nvPr/>
          </p:nvSpPr>
          <p:spPr>
            <a:xfrm>
              <a:off x="1734725" y="2569775"/>
              <a:ext cx="219375" cy="222225"/>
            </a:xfrm>
            <a:custGeom>
              <a:avLst/>
              <a:gdLst/>
              <a:ahLst/>
              <a:cxnLst/>
              <a:rect l="l" t="t" r="r" b="b"/>
              <a:pathLst>
                <a:path w="8775" h="8889" extrusionOk="0">
                  <a:moveTo>
                    <a:pt x="1880" y="0"/>
                  </a:moveTo>
                  <a:lnTo>
                    <a:pt x="1766" y="114"/>
                  </a:lnTo>
                  <a:lnTo>
                    <a:pt x="1368" y="570"/>
                  </a:lnTo>
                  <a:lnTo>
                    <a:pt x="1026" y="1026"/>
                  </a:lnTo>
                  <a:lnTo>
                    <a:pt x="684" y="1482"/>
                  </a:lnTo>
                  <a:lnTo>
                    <a:pt x="456" y="1994"/>
                  </a:lnTo>
                  <a:lnTo>
                    <a:pt x="285" y="2507"/>
                  </a:lnTo>
                  <a:lnTo>
                    <a:pt x="114" y="3020"/>
                  </a:lnTo>
                  <a:lnTo>
                    <a:pt x="57" y="3590"/>
                  </a:lnTo>
                  <a:lnTo>
                    <a:pt x="0" y="4102"/>
                  </a:lnTo>
                  <a:lnTo>
                    <a:pt x="57" y="4558"/>
                  </a:lnTo>
                  <a:lnTo>
                    <a:pt x="114" y="5014"/>
                  </a:lnTo>
                  <a:lnTo>
                    <a:pt x="228" y="5470"/>
                  </a:lnTo>
                  <a:lnTo>
                    <a:pt x="342" y="5869"/>
                  </a:lnTo>
                  <a:lnTo>
                    <a:pt x="570" y="6324"/>
                  </a:lnTo>
                  <a:lnTo>
                    <a:pt x="798" y="6723"/>
                  </a:lnTo>
                  <a:lnTo>
                    <a:pt x="1083" y="7122"/>
                  </a:lnTo>
                  <a:lnTo>
                    <a:pt x="1425" y="7464"/>
                  </a:lnTo>
                  <a:lnTo>
                    <a:pt x="1823" y="7806"/>
                  </a:lnTo>
                  <a:lnTo>
                    <a:pt x="2222" y="8091"/>
                  </a:lnTo>
                  <a:lnTo>
                    <a:pt x="2621" y="8318"/>
                  </a:lnTo>
                  <a:lnTo>
                    <a:pt x="3020" y="8546"/>
                  </a:lnTo>
                  <a:lnTo>
                    <a:pt x="3419" y="8717"/>
                  </a:lnTo>
                  <a:lnTo>
                    <a:pt x="3817" y="8774"/>
                  </a:lnTo>
                  <a:lnTo>
                    <a:pt x="4273" y="8888"/>
                  </a:lnTo>
                  <a:lnTo>
                    <a:pt x="4729" y="8888"/>
                  </a:lnTo>
                  <a:lnTo>
                    <a:pt x="5242" y="8831"/>
                  </a:lnTo>
                  <a:lnTo>
                    <a:pt x="5755" y="8774"/>
                  </a:lnTo>
                  <a:lnTo>
                    <a:pt x="6267" y="8603"/>
                  </a:lnTo>
                  <a:lnTo>
                    <a:pt x="6780" y="8432"/>
                  </a:lnTo>
                  <a:lnTo>
                    <a:pt x="7293" y="8148"/>
                  </a:lnTo>
                  <a:lnTo>
                    <a:pt x="7806" y="7863"/>
                  </a:lnTo>
                  <a:lnTo>
                    <a:pt x="8261" y="7464"/>
                  </a:lnTo>
                  <a:lnTo>
                    <a:pt x="8717" y="7065"/>
                  </a:lnTo>
                  <a:lnTo>
                    <a:pt x="8774" y="7008"/>
                  </a:lnTo>
                  <a:lnTo>
                    <a:pt x="8774" y="7008"/>
                  </a:lnTo>
                  <a:lnTo>
                    <a:pt x="7920" y="7179"/>
                  </a:lnTo>
                  <a:lnTo>
                    <a:pt x="7464" y="7236"/>
                  </a:lnTo>
                  <a:lnTo>
                    <a:pt x="7065" y="7293"/>
                  </a:lnTo>
                  <a:lnTo>
                    <a:pt x="6552" y="7236"/>
                  </a:lnTo>
                  <a:lnTo>
                    <a:pt x="6039" y="7179"/>
                  </a:lnTo>
                  <a:lnTo>
                    <a:pt x="5584" y="7065"/>
                  </a:lnTo>
                  <a:lnTo>
                    <a:pt x="5071" y="6894"/>
                  </a:lnTo>
                  <a:lnTo>
                    <a:pt x="4615" y="6666"/>
                  </a:lnTo>
                  <a:lnTo>
                    <a:pt x="4159" y="6381"/>
                  </a:lnTo>
                  <a:lnTo>
                    <a:pt x="3704" y="6040"/>
                  </a:lnTo>
                  <a:lnTo>
                    <a:pt x="3305" y="5641"/>
                  </a:lnTo>
                  <a:lnTo>
                    <a:pt x="2735" y="5014"/>
                  </a:lnTo>
                  <a:lnTo>
                    <a:pt x="2336" y="4387"/>
                  </a:lnTo>
                  <a:lnTo>
                    <a:pt x="1994" y="3704"/>
                  </a:lnTo>
                  <a:lnTo>
                    <a:pt x="1766" y="2963"/>
                  </a:lnTo>
                  <a:lnTo>
                    <a:pt x="1652" y="2222"/>
                  </a:lnTo>
                  <a:lnTo>
                    <a:pt x="1652" y="1482"/>
                  </a:lnTo>
                  <a:lnTo>
                    <a:pt x="1709" y="741"/>
                  </a:lnTo>
                  <a:lnTo>
                    <a:pt x="1880" y="0"/>
                  </a:lnTo>
                  <a:close/>
                </a:path>
              </a:pathLst>
            </a:custGeom>
            <a:solidFill>
              <a:srgbClr val="8680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27" name="Google Shape;2427;p70"/>
            <p:cNvSpPr/>
            <p:nvPr/>
          </p:nvSpPr>
          <p:spPr>
            <a:xfrm>
              <a:off x="1734725" y="2569775"/>
              <a:ext cx="219375" cy="222225"/>
            </a:xfrm>
            <a:custGeom>
              <a:avLst/>
              <a:gdLst/>
              <a:ahLst/>
              <a:cxnLst/>
              <a:rect l="l" t="t" r="r" b="b"/>
              <a:pathLst>
                <a:path w="8775" h="8889" fill="none" extrusionOk="0">
                  <a:moveTo>
                    <a:pt x="1880" y="0"/>
                  </a:moveTo>
                  <a:lnTo>
                    <a:pt x="1880" y="0"/>
                  </a:lnTo>
                  <a:lnTo>
                    <a:pt x="1766" y="114"/>
                  </a:lnTo>
                  <a:lnTo>
                    <a:pt x="1766" y="114"/>
                  </a:lnTo>
                  <a:lnTo>
                    <a:pt x="1766" y="114"/>
                  </a:lnTo>
                  <a:lnTo>
                    <a:pt x="1368" y="570"/>
                  </a:lnTo>
                  <a:lnTo>
                    <a:pt x="1026" y="1026"/>
                  </a:lnTo>
                  <a:lnTo>
                    <a:pt x="684" y="1482"/>
                  </a:lnTo>
                  <a:lnTo>
                    <a:pt x="456" y="1994"/>
                  </a:lnTo>
                  <a:lnTo>
                    <a:pt x="285" y="2507"/>
                  </a:lnTo>
                  <a:lnTo>
                    <a:pt x="114" y="3020"/>
                  </a:lnTo>
                  <a:lnTo>
                    <a:pt x="57" y="3590"/>
                  </a:lnTo>
                  <a:lnTo>
                    <a:pt x="0" y="4102"/>
                  </a:lnTo>
                  <a:lnTo>
                    <a:pt x="0" y="4102"/>
                  </a:lnTo>
                  <a:lnTo>
                    <a:pt x="57" y="4558"/>
                  </a:lnTo>
                  <a:lnTo>
                    <a:pt x="114" y="5014"/>
                  </a:lnTo>
                  <a:lnTo>
                    <a:pt x="228" y="5470"/>
                  </a:lnTo>
                  <a:lnTo>
                    <a:pt x="342" y="5869"/>
                  </a:lnTo>
                  <a:lnTo>
                    <a:pt x="570" y="6324"/>
                  </a:lnTo>
                  <a:lnTo>
                    <a:pt x="798" y="6723"/>
                  </a:lnTo>
                  <a:lnTo>
                    <a:pt x="1083" y="7122"/>
                  </a:lnTo>
                  <a:lnTo>
                    <a:pt x="1425" y="7464"/>
                  </a:lnTo>
                  <a:lnTo>
                    <a:pt x="1425" y="7464"/>
                  </a:lnTo>
                  <a:lnTo>
                    <a:pt x="1425" y="7464"/>
                  </a:lnTo>
                  <a:lnTo>
                    <a:pt x="1823" y="7806"/>
                  </a:lnTo>
                  <a:lnTo>
                    <a:pt x="2222" y="8091"/>
                  </a:lnTo>
                  <a:lnTo>
                    <a:pt x="2621" y="8318"/>
                  </a:lnTo>
                  <a:lnTo>
                    <a:pt x="3020" y="8546"/>
                  </a:lnTo>
                  <a:lnTo>
                    <a:pt x="3419" y="8717"/>
                  </a:lnTo>
                  <a:lnTo>
                    <a:pt x="3817" y="8774"/>
                  </a:lnTo>
                  <a:lnTo>
                    <a:pt x="4273" y="8888"/>
                  </a:lnTo>
                  <a:lnTo>
                    <a:pt x="4729" y="8888"/>
                  </a:lnTo>
                  <a:lnTo>
                    <a:pt x="4729" y="8888"/>
                  </a:lnTo>
                  <a:lnTo>
                    <a:pt x="4729" y="8888"/>
                  </a:lnTo>
                  <a:lnTo>
                    <a:pt x="4729" y="8888"/>
                  </a:lnTo>
                  <a:lnTo>
                    <a:pt x="4729" y="8888"/>
                  </a:lnTo>
                  <a:lnTo>
                    <a:pt x="4729" y="8888"/>
                  </a:lnTo>
                  <a:lnTo>
                    <a:pt x="5242" y="8831"/>
                  </a:lnTo>
                  <a:lnTo>
                    <a:pt x="5755" y="8774"/>
                  </a:lnTo>
                  <a:lnTo>
                    <a:pt x="6267" y="8603"/>
                  </a:lnTo>
                  <a:lnTo>
                    <a:pt x="6780" y="8432"/>
                  </a:lnTo>
                  <a:lnTo>
                    <a:pt x="7293" y="8148"/>
                  </a:lnTo>
                  <a:lnTo>
                    <a:pt x="7806" y="7863"/>
                  </a:lnTo>
                  <a:lnTo>
                    <a:pt x="8261" y="7464"/>
                  </a:lnTo>
                  <a:lnTo>
                    <a:pt x="8717" y="7065"/>
                  </a:lnTo>
                  <a:lnTo>
                    <a:pt x="8717" y="7065"/>
                  </a:lnTo>
                  <a:lnTo>
                    <a:pt x="8717" y="7065"/>
                  </a:lnTo>
                  <a:lnTo>
                    <a:pt x="8717" y="7065"/>
                  </a:lnTo>
                  <a:lnTo>
                    <a:pt x="8717" y="7065"/>
                  </a:lnTo>
                  <a:lnTo>
                    <a:pt x="8774" y="7008"/>
                  </a:lnTo>
                  <a:lnTo>
                    <a:pt x="8774" y="7008"/>
                  </a:lnTo>
                  <a:lnTo>
                    <a:pt x="7920" y="7179"/>
                  </a:lnTo>
                  <a:lnTo>
                    <a:pt x="7464" y="7236"/>
                  </a:lnTo>
                  <a:lnTo>
                    <a:pt x="7065" y="7293"/>
                  </a:lnTo>
                  <a:lnTo>
                    <a:pt x="7065" y="7293"/>
                  </a:lnTo>
                  <a:lnTo>
                    <a:pt x="6552" y="7236"/>
                  </a:lnTo>
                  <a:lnTo>
                    <a:pt x="6039" y="7179"/>
                  </a:lnTo>
                  <a:lnTo>
                    <a:pt x="5584" y="7065"/>
                  </a:lnTo>
                  <a:lnTo>
                    <a:pt x="5071" y="6894"/>
                  </a:lnTo>
                  <a:lnTo>
                    <a:pt x="4615" y="6666"/>
                  </a:lnTo>
                  <a:lnTo>
                    <a:pt x="4159" y="6381"/>
                  </a:lnTo>
                  <a:lnTo>
                    <a:pt x="3704" y="6040"/>
                  </a:lnTo>
                  <a:lnTo>
                    <a:pt x="3305" y="5641"/>
                  </a:lnTo>
                  <a:lnTo>
                    <a:pt x="3305" y="5641"/>
                  </a:lnTo>
                  <a:lnTo>
                    <a:pt x="2735" y="5014"/>
                  </a:lnTo>
                  <a:lnTo>
                    <a:pt x="2336" y="4387"/>
                  </a:lnTo>
                  <a:lnTo>
                    <a:pt x="1994" y="3704"/>
                  </a:lnTo>
                  <a:lnTo>
                    <a:pt x="1766" y="2963"/>
                  </a:lnTo>
                  <a:lnTo>
                    <a:pt x="1652" y="2222"/>
                  </a:lnTo>
                  <a:lnTo>
                    <a:pt x="1652" y="1482"/>
                  </a:lnTo>
                  <a:lnTo>
                    <a:pt x="1709" y="741"/>
                  </a:lnTo>
                  <a:lnTo>
                    <a:pt x="188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28" name="Google Shape;2428;p70"/>
            <p:cNvSpPr/>
            <p:nvPr/>
          </p:nvSpPr>
          <p:spPr>
            <a:xfrm>
              <a:off x="1865750" y="2535575"/>
              <a:ext cx="123950" cy="123950"/>
            </a:xfrm>
            <a:custGeom>
              <a:avLst/>
              <a:gdLst/>
              <a:ahLst/>
              <a:cxnLst/>
              <a:rect l="l" t="t" r="r" b="b"/>
              <a:pathLst>
                <a:path w="4958" h="4958" extrusionOk="0">
                  <a:moveTo>
                    <a:pt x="457" y="1"/>
                  </a:moveTo>
                  <a:lnTo>
                    <a:pt x="286" y="58"/>
                  </a:lnTo>
                  <a:lnTo>
                    <a:pt x="115" y="115"/>
                  </a:lnTo>
                  <a:lnTo>
                    <a:pt x="58" y="286"/>
                  </a:lnTo>
                  <a:lnTo>
                    <a:pt x="1" y="457"/>
                  </a:lnTo>
                  <a:lnTo>
                    <a:pt x="1" y="628"/>
                  </a:lnTo>
                  <a:lnTo>
                    <a:pt x="115" y="799"/>
                  </a:lnTo>
                  <a:lnTo>
                    <a:pt x="229" y="912"/>
                  </a:lnTo>
                  <a:lnTo>
                    <a:pt x="457" y="969"/>
                  </a:lnTo>
                  <a:lnTo>
                    <a:pt x="1140" y="1026"/>
                  </a:lnTo>
                  <a:lnTo>
                    <a:pt x="1767" y="1254"/>
                  </a:lnTo>
                  <a:lnTo>
                    <a:pt x="2337" y="1596"/>
                  </a:lnTo>
                  <a:lnTo>
                    <a:pt x="2906" y="2052"/>
                  </a:lnTo>
                  <a:lnTo>
                    <a:pt x="3362" y="2622"/>
                  </a:lnTo>
                  <a:lnTo>
                    <a:pt x="3704" y="3248"/>
                  </a:lnTo>
                  <a:lnTo>
                    <a:pt x="3932" y="3875"/>
                  </a:lnTo>
                  <a:lnTo>
                    <a:pt x="3989" y="4502"/>
                  </a:lnTo>
                  <a:lnTo>
                    <a:pt x="4046" y="4673"/>
                  </a:lnTo>
                  <a:lnTo>
                    <a:pt x="4160" y="4844"/>
                  </a:lnTo>
                  <a:lnTo>
                    <a:pt x="4274" y="4958"/>
                  </a:lnTo>
                  <a:lnTo>
                    <a:pt x="4673" y="4958"/>
                  </a:lnTo>
                  <a:lnTo>
                    <a:pt x="4787" y="4844"/>
                  </a:lnTo>
                  <a:lnTo>
                    <a:pt x="4901" y="4673"/>
                  </a:lnTo>
                  <a:lnTo>
                    <a:pt x="4958" y="4502"/>
                  </a:lnTo>
                  <a:lnTo>
                    <a:pt x="4901" y="4046"/>
                  </a:lnTo>
                  <a:lnTo>
                    <a:pt x="4844" y="3647"/>
                  </a:lnTo>
                  <a:lnTo>
                    <a:pt x="4730" y="3248"/>
                  </a:lnTo>
                  <a:lnTo>
                    <a:pt x="4559" y="2850"/>
                  </a:lnTo>
                  <a:lnTo>
                    <a:pt x="4388" y="2451"/>
                  </a:lnTo>
                  <a:lnTo>
                    <a:pt x="4160" y="2109"/>
                  </a:lnTo>
                  <a:lnTo>
                    <a:pt x="3875" y="1767"/>
                  </a:lnTo>
                  <a:lnTo>
                    <a:pt x="3590" y="1425"/>
                  </a:lnTo>
                  <a:lnTo>
                    <a:pt x="3248" y="1083"/>
                  </a:lnTo>
                  <a:lnTo>
                    <a:pt x="2906" y="856"/>
                  </a:lnTo>
                  <a:lnTo>
                    <a:pt x="2508" y="628"/>
                  </a:lnTo>
                  <a:lnTo>
                    <a:pt x="2166" y="400"/>
                  </a:lnTo>
                  <a:lnTo>
                    <a:pt x="1767" y="229"/>
                  </a:lnTo>
                  <a:lnTo>
                    <a:pt x="1311" y="115"/>
                  </a:lnTo>
                  <a:lnTo>
                    <a:pt x="912" y="58"/>
                  </a:lnTo>
                  <a:lnTo>
                    <a:pt x="457" y="1"/>
                  </a:lnTo>
                  <a:close/>
                </a:path>
              </a:pathLst>
            </a:custGeom>
            <a:solidFill>
              <a:srgbClr val="8680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29" name="Google Shape;2429;p70"/>
            <p:cNvSpPr/>
            <p:nvPr/>
          </p:nvSpPr>
          <p:spPr>
            <a:xfrm>
              <a:off x="1865750" y="2535575"/>
              <a:ext cx="123950" cy="123950"/>
            </a:xfrm>
            <a:custGeom>
              <a:avLst/>
              <a:gdLst/>
              <a:ahLst/>
              <a:cxnLst/>
              <a:rect l="l" t="t" r="r" b="b"/>
              <a:pathLst>
                <a:path w="4958" h="4958" fill="none" extrusionOk="0">
                  <a:moveTo>
                    <a:pt x="457" y="1"/>
                  </a:moveTo>
                  <a:lnTo>
                    <a:pt x="457" y="1"/>
                  </a:lnTo>
                  <a:lnTo>
                    <a:pt x="286" y="58"/>
                  </a:lnTo>
                  <a:lnTo>
                    <a:pt x="115" y="115"/>
                  </a:lnTo>
                  <a:lnTo>
                    <a:pt x="58" y="286"/>
                  </a:lnTo>
                  <a:lnTo>
                    <a:pt x="1" y="457"/>
                  </a:lnTo>
                  <a:lnTo>
                    <a:pt x="1" y="457"/>
                  </a:lnTo>
                  <a:lnTo>
                    <a:pt x="1" y="628"/>
                  </a:lnTo>
                  <a:lnTo>
                    <a:pt x="115" y="799"/>
                  </a:lnTo>
                  <a:lnTo>
                    <a:pt x="229" y="912"/>
                  </a:lnTo>
                  <a:lnTo>
                    <a:pt x="457" y="969"/>
                  </a:lnTo>
                  <a:lnTo>
                    <a:pt x="457" y="969"/>
                  </a:lnTo>
                  <a:lnTo>
                    <a:pt x="1140" y="1026"/>
                  </a:lnTo>
                  <a:lnTo>
                    <a:pt x="1767" y="1254"/>
                  </a:lnTo>
                  <a:lnTo>
                    <a:pt x="2337" y="1596"/>
                  </a:lnTo>
                  <a:lnTo>
                    <a:pt x="2906" y="2052"/>
                  </a:lnTo>
                  <a:lnTo>
                    <a:pt x="2906" y="2052"/>
                  </a:lnTo>
                  <a:lnTo>
                    <a:pt x="3362" y="2622"/>
                  </a:lnTo>
                  <a:lnTo>
                    <a:pt x="3704" y="3248"/>
                  </a:lnTo>
                  <a:lnTo>
                    <a:pt x="3932" y="3875"/>
                  </a:lnTo>
                  <a:lnTo>
                    <a:pt x="3989" y="4502"/>
                  </a:lnTo>
                  <a:lnTo>
                    <a:pt x="3989" y="4502"/>
                  </a:lnTo>
                  <a:lnTo>
                    <a:pt x="4046" y="4673"/>
                  </a:lnTo>
                  <a:lnTo>
                    <a:pt x="4160" y="4844"/>
                  </a:lnTo>
                  <a:lnTo>
                    <a:pt x="4274" y="4958"/>
                  </a:lnTo>
                  <a:lnTo>
                    <a:pt x="4502" y="4958"/>
                  </a:lnTo>
                  <a:lnTo>
                    <a:pt x="4502" y="4958"/>
                  </a:lnTo>
                  <a:lnTo>
                    <a:pt x="4502" y="4958"/>
                  </a:lnTo>
                  <a:lnTo>
                    <a:pt x="4502" y="4958"/>
                  </a:lnTo>
                  <a:lnTo>
                    <a:pt x="4673" y="4958"/>
                  </a:lnTo>
                  <a:lnTo>
                    <a:pt x="4787" y="4844"/>
                  </a:lnTo>
                  <a:lnTo>
                    <a:pt x="4787" y="4844"/>
                  </a:lnTo>
                  <a:lnTo>
                    <a:pt x="4901" y="4673"/>
                  </a:lnTo>
                  <a:lnTo>
                    <a:pt x="4958" y="4502"/>
                  </a:lnTo>
                  <a:lnTo>
                    <a:pt x="4958" y="4502"/>
                  </a:lnTo>
                  <a:lnTo>
                    <a:pt x="4901" y="4046"/>
                  </a:lnTo>
                  <a:lnTo>
                    <a:pt x="4844" y="3647"/>
                  </a:lnTo>
                  <a:lnTo>
                    <a:pt x="4730" y="3248"/>
                  </a:lnTo>
                  <a:lnTo>
                    <a:pt x="4559" y="2850"/>
                  </a:lnTo>
                  <a:lnTo>
                    <a:pt x="4388" y="2451"/>
                  </a:lnTo>
                  <a:lnTo>
                    <a:pt x="4160" y="2109"/>
                  </a:lnTo>
                  <a:lnTo>
                    <a:pt x="3875" y="1767"/>
                  </a:lnTo>
                  <a:lnTo>
                    <a:pt x="3590" y="1425"/>
                  </a:lnTo>
                  <a:lnTo>
                    <a:pt x="3590" y="1425"/>
                  </a:lnTo>
                  <a:lnTo>
                    <a:pt x="3248" y="1083"/>
                  </a:lnTo>
                  <a:lnTo>
                    <a:pt x="2906" y="856"/>
                  </a:lnTo>
                  <a:lnTo>
                    <a:pt x="2508" y="628"/>
                  </a:lnTo>
                  <a:lnTo>
                    <a:pt x="2166" y="400"/>
                  </a:lnTo>
                  <a:lnTo>
                    <a:pt x="1767" y="229"/>
                  </a:lnTo>
                  <a:lnTo>
                    <a:pt x="1311" y="115"/>
                  </a:lnTo>
                  <a:lnTo>
                    <a:pt x="912" y="58"/>
                  </a:lnTo>
                  <a:lnTo>
                    <a:pt x="457" y="1"/>
                  </a:lnTo>
                  <a:lnTo>
                    <a:pt x="457" y="1"/>
                  </a:lnTo>
                  <a:lnTo>
                    <a:pt x="45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30" name="Google Shape;2430;p70"/>
            <p:cNvSpPr/>
            <p:nvPr/>
          </p:nvSpPr>
          <p:spPr>
            <a:xfrm>
              <a:off x="1666350" y="2881700"/>
              <a:ext cx="259250" cy="353275"/>
            </a:xfrm>
            <a:custGeom>
              <a:avLst/>
              <a:gdLst/>
              <a:ahLst/>
              <a:cxnLst/>
              <a:rect l="l" t="t" r="r" b="b"/>
              <a:pathLst>
                <a:path w="10370" h="14131" extrusionOk="0">
                  <a:moveTo>
                    <a:pt x="8660" y="1"/>
                  </a:moveTo>
                  <a:lnTo>
                    <a:pt x="8319" y="58"/>
                  </a:lnTo>
                  <a:lnTo>
                    <a:pt x="7977" y="115"/>
                  </a:lnTo>
                  <a:lnTo>
                    <a:pt x="7635" y="285"/>
                  </a:lnTo>
                  <a:lnTo>
                    <a:pt x="6780" y="798"/>
                  </a:lnTo>
                  <a:lnTo>
                    <a:pt x="5983" y="1368"/>
                  </a:lnTo>
                  <a:lnTo>
                    <a:pt x="5242" y="1938"/>
                  </a:lnTo>
                  <a:lnTo>
                    <a:pt x="4558" y="2564"/>
                  </a:lnTo>
                  <a:lnTo>
                    <a:pt x="3875" y="3134"/>
                  </a:lnTo>
                  <a:lnTo>
                    <a:pt x="3305" y="3761"/>
                  </a:lnTo>
                  <a:lnTo>
                    <a:pt x="2735" y="4445"/>
                  </a:lnTo>
                  <a:lnTo>
                    <a:pt x="2222" y="5071"/>
                  </a:lnTo>
                  <a:lnTo>
                    <a:pt x="1653" y="5983"/>
                  </a:lnTo>
                  <a:lnTo>
                    <a:pt x="1197" y="6837"/>
                  </a:lnTo>
                  <a:lnTo>
                    <a:pt x="798" y="7749"/>
                  </a:lnTo>
                  <a:lnTo>
                    <a:pt x="456" y="8661"/>
                  </a:lnTo>
                  <a:lnTo>
                    <a:pt x="228" y="9629"/>
                  </a:lnTo>
                  <a:lnTo>
                    <a:pt x="57" y="10541"/>
                  </a:lnTo>
                  <a:lnTo>
                    <a:pt x="0" y="11452"/>
                  </a:lnTo>
                  <a:lnTo>
                    <a:pt x="0" y="12421"/>
                  </a:lnTo>
                  <a:lnTo>
                    <a:pt x="57" y="12763"/>
                  </a:lnTo>
                  <a:lnTo>
                    <a:pt x="171" y="13105"/>
                  </a:lnTo>
                  <a:lnTo>
                    <a:pt x="342" y="13389"/>
                  </a:lnTo>
                  <a:lnTo>
                    <a:pt x="570" y="13617"/>
                  </a:lnTo>
                  <a:lnTo>
                    <a:pt x="855" y="13845"/>
                  </a:lnTo>
                  <a:lnTo>
                    <a:pt x="1140" y="13959"/>
                  </a:lnTo>
                  <a:lnTo>
                    <a:pt x="1482" y="14073"/>
                  </a:lnTo>
                  <a:lnTo>
                    <a:pt x="1824" y="14130"/>
                  </a:lnTo>
                  <a:lnTo>
                    <a:pt x="1938" y="14073"/>
                  </a:lnTo>
                  <a:lnTo>
                    <a:pt x="2279" y="14016"/>
                  </a:lnTo>
                  <a:lnTo>
                    <a:pt x="2621" y="13902"/>
                  </a:lnTo>
                  <a:lnTo>
                    <a:pt x="2906" y="13731"/>
                  </a:lnTo>
                  <a:lnTo>
                    <a:pt x="3191" y="13503"/>
                  </a:lnTo>
                  <a:lnTo>
                    <a:pt x="3362" y="13219"/>
                  </a:lnTo>
                  <a:lnTo>
                    <a:pt x="3533" y="12877"/>
                  </a:lnTo>
                  <a:lnTo>
                    <a:pt x="3590" y="12535"/>
                  </a:lnTo>
                  <a:lnTo>
                    <a:pt x="3590" y="12193"/>
                  </a:lnTo>
                  <a:lnTo>
                    <a:pt x="3590" y="11566"/>
                  </a:lnTo>
                  <a:lnTo>
                    <a:pt x="3647" y="10940"/>
                  </a:lnTo>
                  <a:lnTo>
                    <a:pt x="3761" y="10313"/>
                  </a:lnTo>
                  <a:lnTo>
                    <a:pt x="3932" y="9686"/>
                  </a:lnTo>
                  <a:lnTo>
                    <a:pt x="4160" y="9059"/>
                  </a:lnTo>
                  <a:lnTo>
                    <a:pt x="4444" y="8433"/>
                  </a:lnTo>
                  <a:lnTo>
                    <a:pt x="4786" y="7806"/>
                  </a:lnTo>
                  <a:lnTo>
                    <a:pt x="5185" y="7179"/>
                  </a:lnTo>
                  <a:lnTo>
                    <a:pt x="5584" y="6667"/>
                  </a:lnTo>
                  <a:lnTo>
                    <a:pt x="6040" y="6154"/>
                  </a:lnTo>
                  <a:lnTo>
                    <a:pt x="6495" y="5698"/>
                  </a:lnTo>
                  <a:lnTo>
                    <a:pt x="7008" y="5185"/>
                  </a:lnTo>
                  <a:lnTo>
                    <a:pt x="7578" y="4729"/>
                  </a:lnTo>
                  <a:lnTo>
                    <a:pt x="8205" y="4274"/>
                  </a:lnTo>
                  <a:lnTo>
                    <a:pt x="9515" y="3362"/>
                  </a:lnTo>
                  <a:lnTo>
                    <a:pt x="9800" y="3134"/>
                  </a:lnTo>
                  <a:lnTo>
                    <a:pt x="10028" y="2906"/>
                  </a:lnTo>
                  <a:lnTo>
                    <a:pt x="10256" y="2564"/>
                  </a:lnTo>
                  <a:lnTo>
                    <a:pt x="10370" y="2280"/>
                  </a:lnTo>
                  <a:lnTo>
                    <a:pt x="10370" y="1938"/>
                  </a:lnTo>
                  <a:lnTo>
                    <a:pt x="10370" y="1539"/>
                  </a:lnTo>
                  <a:lnTo>
                    <a:pt x="10313" y="1197"/>
                  </a:lnTo>
                  <a:lnTo>
                    <a:pt x="10142" y="855"/>
                  </a:lnTo>
                  <a:lnTo>
                    <a:pt x="9914" y="570"/>
                  </a:lnTo>
                  <a:lnTo>
                    <a:pt x="9629" y="342"/>
                  </a:lnTo>
                  <a:lnTo>
                    <a:pt x="9344" y="171"/>
                  </a:lnTo>
                  <a:lnTo>
                    <a:pt x="9002" y="58"/>
                  </a:lnTo>
                  <a:lnTo>
                    <a:pt x="86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31" name="Google Shape;2431;p70"/>
            <p:cNvSpPr/>
            <p:nvPr/>
          </p:nvSpPr>
          <p:spPr>
            <a:xfrm>
              <a:off x="2200475" y="2829000"/>
              <a:ext cx="200850" cy="309100"/>
            </a:xfrm>
            <a:custGeom>
              <a:avLst/>
              <a:gdLst/>
              <a:ahLst/>
              <a:cxnLst/>
              <a:rect l="l" t="t" r="r" b="b"/>
              <a:pathLst>
                <a:path w="8034" h="12364" extrusionOk="0">
                  <a:moveTo>
                    <a:pt x="58" y="12364"/>
                  </a:moveTo>
                  <a:lnTo>
                    <a:pt x="58" y="12364"/>
                  </a:lnTo>
                  <a:lnTo>
                    <a:pt x="1" y="12364"/>
                  </a:lnTo>
                  <a:lnTo>
                    <a:pt x="1" y="12364"/>
                  </a:lnTo>
                  <a:lnTo>
                    <a:pt x="58" y="12364"/>
                  </a:lnTo>
                  <a:close/>
                  <a:moveTo>
                    <a:pt x="7350" y="57"/>
                  </a:moveTo>
                  <a:lnTo>
                    <a:pt x="7350" y="57"/>
                  </a:lnTo>
                  <a:lnTo>
                    <a:pt x="7350" y="57"/>
                  </a:lnTo>
                  <a:lnTo>
                    <a:pt x="7635" y="456"/>
                  </a:lnTo>
                  <a:lnTo>
                    <a:pt x="7863" y="855"/>
                  </a:lnTo>
                  <a:lnTo>
                    <a:pt x="7977" y="1254"/>
                  </a:lnTo>
                  <a:lnTo>
                    <a:pt x="8034" y="1710"/>
                  </a:lnTo>
                  <a:lnTo>
                    <a:pt x="8034" y="2166"/>
                  </a:lnTo>
                  <a:lnTo>
                    <a:pt x="8034" y="2564"/>
                  </a:lnTo>
                  <a:lnTo>
                    <a:pt x="7920" y="3020"/>
                  </a:lnTo>
                  <a:lnTo>
                    <a:pt x="7806" y="3476"/>
                  </a:lnTo>
                  <a:lnTo>
                    <a:pt x="7464" y="4388"/>
                  </a:lnTo>
                  <a:lnTo>
                    <a:pt x="7065" y="5242"/>
                  </a:lnTo>
                  <a:lnTo>
                    <a:pt x="6553" y="6040"/>
                  </a:lnTo>
                  <a:lnTo>
                    <a:pt x="6097" y="6780"/>
                  </a:lnTo>
                  <a:lnTo>
                    <a:pt x="6097" y="6780"/>
                  </a:lnTo>
                  <a:lnTo>
                    <a:pt x="6553" y="6040"/>
                  </a:lnTo>
                  <a:lnTo>
                    <a:pt x="7065" y="5242"/>
                  </a:lnTo>
                  <a:lnTo>
                    <a:pt x="7464" y="4388"/>
                  </a:lnTo>
                  <a:lnTo>
                    <a:pt x="7806" y="3476"/>
                  </a:lnTo>
                  <a:lnTo>
                    <a:pt x="7920" y="3020"/>
                  </a:lnTo>
                  <a:lnTo>
                    <a:pt x="8034" y="2564"/>
                  </a:lnTo>
                  <a:lnTo>
                    <a:pt x="8034" y="2166"/>
                  </a:lnTo>
                  <a:lnTo>
                    <a:pt x="8034" y="1710"/>
                  </a:lnTo>
                  <a:lnTo>
                    <a:pt x="7977" y="1254"/>
                  </a:lnTo>
                  <a:lnTo>
                    <a:pt x="7863" y="855"/>
                  </a:lnTo>
                  <a:lnTo>
                    <a:pt x="7635" y="456"/>
                  </a:lnTo>
                  <a:lnTo>
                    <a:pt x="7350" y="57"/>
                  </a:lnTo>
                  <a:lnTo>
                    <a:pt x="7350" y="57"/>
                  </a:lnTo>
                  <a:close/>
                  <a:moveTo>
                    <a:pt x="7350" y="57"/>
                  </a:moveTo>
                  <a:lnTo>
                    <a:pt x="7350" y="57"/>
                  </a:lnTo>
                  <a:lnTo>
                    <a:pt x="7350" y="57"/>
                  </a:lnTo>
                  <a:lnTo>
                    <a:pt x="7350" y="57"/>
                  </a:lnTo>
                  <a:lnTo>
                    <a:pt x="7350" y="57"/>
                  </a:lnTo>
                  <a:close/>
                  <a:moveTo>
                    <a:pt x="7350" y="1"/>
                  </a:moveTo>
                  <a:lnTo>
                    <a:pt x="7350" y="1"/>
                  </a:lnTo>
                  <a:lnTo>
                    <a:pt x="7350" y="1"/>
                  </a:lnTo>
                  <a:lnTo>
                    <a:pt x="7350" y="1"/>
                  </a:lnTo>
                  <a:lnTo>
                    <a:pt x="7350" y="1"/>
                  </a:lnTo>
                  <a:close/>
                  <a:moveTo>
                    <a:pt x="7350" y="1"/>
                  </a:moveTo>
                  <a:lnTo>
                    <a:pt x="7350" y="1"/>
                  </a:lnTo>
                  <a:lnTo>
                    <a:pt x="7350" y="1"/>
                  </a:lnTo>
                  <a:lnTo>
                    <a:pt x="7350" y="1"/>
                  </a:lnTo>
                  <a:lnTo>
                    <a:pt x="7350" y="1"/>
                  </a:lnTo>
                  <a:close/>
                  <a:moveTo>
                    <a:pt x="7350" y="1"/>
                  </a:moveTo>
                  <a:lnTo>
                    <a:pt x="7350" y="1"/>
                  </a:lnTo>
                  <a:lnTo>
                    <a:pt x="7350" y="1"/>
                  </a:lnTo>
                  <a:lnTo>
                    <a:pt x="7350" y="1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32" name="Google Shape;2432;p70"/>
            <p:cNvSpPr/>
            <p:nvPr/>
          </p:nvSpPr>
          <p:spPr>
            <a:xfrm>
              <a:off x="2200475" y="3138075"/>
              <a:ext cx="1450" cy="25"/>
            </a:xfrm>
            <a:custGeom>
              <a:avLst/>
              <a:gdLst/>
              <a:ahLst/>
              <a:cxnLst/>
              <a:rect l="l" t="t" r="r" b="b"/>
              <a:pathLst>
                <a:path w="58" h="1" fill="none" extrusionOk="0">
                  <a:moveTo>
                    <a:pt x="58" y="1"/>
                  </a:moveTo>
                  <a:lnTo>
                    <a:pt x="58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58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33" name="Google Shape;2433;p70"/>
            <p:cNvSpPr/>
            <p:nvPr/>
          </p:nvSpPr>
          <p:spPr>
            <a:xfrm>
              <a:off x="2352875" y="2830425"/>
              <a:ext cx="48450" cy="168100"/>
            </a:xfrm>
            <a:custGeom>
              <a:avLst/>
              <a:gdLst/>
              <a:ahLst/>
              <a:cxnLst/>
              <a:rect l="l" t="t" r="r" b="b"/>
              <a:pathLst>
                <a:path w="1938" h="6724" fill="none" extrusionOk="0">
                  <a:moveTo>
                    <a:pt x="1254" y="0"/>
                  </a:moveTo>
                  <a:lnTo>
                    <a:pt x="1254" y="0"/>
                  </a:lnTo>
                  <a:lnTo>
                    <a:pt x="1254" y="0"/>
                  </a:lnTo>
                  <a:lnTo>
                    <a:pt x="1539" y="399"/>
                  </a:lnTo>
                  <a:lnTo>
                    <a:pt x="1767" y="798"/>
                  </a:lnTo>
                  <a:lnTo>
                    <a:pt x="1881" y="1197"/>
                  </a:lnTo>
                  <a:lnTo>
                    <a:pt x="1938" y="1653"/>
                  </a:lnTo>
                  <a:lnTo>
                    <a:pt x="1938" y="2109"/>
                  </a:lnTo>
                  <a:lnTo>
                    <a:pt x="1938" y="2507"/>
                  </a:lnTo>
                  <a:lnTo>
                    <a:pt x="1824" y="2963"/>
                  </a:lnTo>
                  <a:lnTo>
                    <a:pt x="1710" y="3419"/>
                  </a:lnTo>
                  <a:lnTo>
                    <a:pt x="1368" y="4331"/>
                  </a:lnTo>
                  <a:lnTo>
                    <a:pt x="969" y="5185"/>
                  </a:lnTo>
                  <a:lnTo>
                    <a:pt x="457" y="5983"/>
                  </a:lnTo>
                  <a:lnTo>
                    <a:pt x="1" y="6723"/>
                  </a:lnTo>
                  <a:lnTo>
                    <a:pt x="1" y="6723"/>
                  </a:lnTo>
                  <a:lnTo>
                    <a:pt x="457" y="5983"/>
                  </a:lnTo>
                  <a:lnTo>
                    <a:pt x="969" y="5185"/>
                  </a:lnTo>
                  <a:lnTo>
                    <a:pt x="1368" y="4331"/>
                  </a:lnTo>
                  <a:lnTo>
                    <a:pt x="1710" y="3419"/>
                  </a:lnTo>
                  <a:lnTo>
                    <a:pt x="1824" y="2963"/>
                  </a:lnTo>
                  <a:lnTo>
                    <a:pt x="1938" y="2507"/>
                  </a:lnTo>
                  <a:lnTo>
                    <a:pt x="1938" y="2109"/>
                  </a:lnTo>
                  <a:lnTo>
                    <a:pt x="1938" y="1653"/>
                  </a:lnTo>
                  <a:lnTo>
                    <a:pt x="1881" y="1197"/>
                  </a:lnTo>
                  <a:lnTo>
                    <a:pt x="1767" y="798"/>
                  </a:lnTo>
                  <a:lnTo>
                    <a:pt x="1539" y="399"/>
                  </a:lnTo>
                  <a:lnTo>
                    <a:pt x="1254" y="0"/>
                  </a:lnTo>
                  <a:lnTo>
                    <a:pt x="1254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34" name="Google Shape;2434;p70"/>
            <p:cNvSpPr/>
            <p:nvPr/>
          </p:nvSpPr>
          <p:spPr>
            <a:xfrm>
              <a:off x="2384225" y="28304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35" name="Google Shape;2435;p70"/>
            <p:cNvSpPr/>
            <p:nvPr/>
          </p:nvSpPr>
          <p:spPr>
            <a:xfrm>
              <a:off x="2384225" y="28290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36" name="Google Shape;2436;p70"/>
            <p:cNvSpPr/>
            <p:nvPr/>
          </p:nvSpPr>
          <p:spPr>
            <a:xfrm>
              <a:off x="2384225" y="28290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37" name="Google Shape;2437;p70"/>
            <p:cNvSpPr/>
            <p:nvPr/>
          </p:nvSpPr>
          <p:spPr>
            <a:xfrm>
              <a:off x="2384225" y="28290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38" name="Google Shape;2438;p70"/>
            <p:cNvSpPr/>
            <p:nvPr/>
          </p:nvSpPr>
          <p:spPr>
            <a:xfrm>
              <a:off x="2163450" y="2769175"/>
              <a:ext cx="237875" cy="371775"/>
            </a:xfrm>
            <a:custGeom>
              <a:avLst/>
              <a:gdLst/>
              <a:ahLst/>
              <a:cxnLst/>
              <a:rect l="l" t="t" r="r" b="b"/>
              <a:pathLst>
                <a:path w="9515" h="14871" extrusionOk="0">
                  <a:moveTo>
                    <a:pt x="5698" y="1"/>
                  </a:moveTo>
                  <a:lnTo>
                    <a:pt x="4843" y="855"/>
                  </a:lnTo>
                  <a:lnTo>
                    <a:pt x="3988" y="1824"/>
                  </a:lnTo>
                  <a:lnTo>
                    <a:pt x="3248" y="2792"/>
                  </a:lnTo>
                  <a:lnTo>
                    <a:pt x="2564" y="3875"/>
                  </a:lnTo>
                  <a:lnTo>
                    <a:pt x="1937" y="5014"/>
                  </a:lnTo>
                  <a:lnTo>
                    <a:pt x="1368" y="6154"/>
                  </a:lnTo>
                  <a:lnTo>
                    <a:pt x="912" y="7350"/>
                  </a:lnTo>
                  <a:lnTo>
                    <a:pt x="570" y="8604"/>
                  </a:lnTo>
                  <a:lnTo>
                    <a:pt x="285" y="9857"/>
                  </a:lnTo>
                  <a:lnTo>
                    <a:pt x="57" y="11111"/>
                  </a:lnTo>
                  <a:lnTo>
                    <a:pt x="0" y="12364"/>
                  </a:lnTo>
                  <a:lnTo>
                    <a:pt x="0" y="12991"/>
                  </a:lnTo>
                  <a:lnTo>
                    <a:pt x="57" y="13617"/>
                  </a:lnTo>
                  <a:lnTo>
                    <a:pt x="114" y="14244"/>
                  </a:lnTo>
                  <a:lnTo>
                    <a:pt x="285" y="14871"/>
                  </a:lnTo>
                  <a:lnTo>
                    <a:pt x="969" y="14871"/>
                  </a:lnTo>
                  <a:lnTo>
                    <a:pt x="1482" y="14757"/>
                  </a:lnTo>
                  <a:lnTo>
                    <a:pt x="1539" y="14757"/>
                  </a:lnTo>
                  <a:lnTo>
                    <a:pt x="1994" y="14586"/>
                  </a:lnTo>
                  <a:lnTo>
                    <a:pt x="2507" y="14415"/>
                  </a:lnTo>
                  <a:lnTo>
                    <a:pt x="2906" y="14187"/>
                  </a:lnTo>
                  <a:lnTo>
                    <a:pt x="3362" y="13902"/>
                  </a:lnTo>
                  <a:lnTo>
                    <a:pt x="4216" y="13219"/>
                  </a:lnTo>
                  <a:lnTo>
                    <a:pt x="5014" y="12478"/>
                  </a:lnTo>
                  <a:lnTo>
                    <a:pt x="5755" y="11680"/>
                  </a:lnTo>
                  <a:lnTo>
                    <a:pt x="6438" y="10826"/>
                  </a:lnTo>
                  <a:lnTo>
                    <a:pt x="7578" y="9173"/>
                  </a:lnTo>
                  <a:lnTo>
                    <a:pt x="8034" y="8433"/>
                  </a:lnTo>
                  <a:lnTo>
                    <a:pt x="8546" y="7635"/>
                  </a:lnTo>
                  <a:lnTo>
                    <a:pt x="8945" y="6781"/>
                  </a:lnTo>
                  <a:lnTo>
                    <a:pt x="9287" y="5869"/>
                  </a:lnTo>
                  <a:lnTo>
                    <a:pt x="9401" y="5413"/>
                  </a:lnTo>
                  <a:lnTo>
                    <a:pt x="9515" y="4957"/>
                  </a:lnTo>
                  <a:lnTo>
                    <a:pt x="9515" y="4559"/>
                  </a:lnTo>
                  <a:lnTo>
                    <a:pt x="9515" y="4103"/>
                  </a:lnTo>
                  <a:lnTo>
                    <a:pt x="9458" y="3647"/>
                  </a:lnTo>
                  <a:lnTo>
                    <a:pt x="9344" y="3248"/>
                  </a:lnTo>
                  <a:lnTo>
                    <a:pt x="9116" y="2849"/>
                  </a:lnTo>
                  <a:lnTo>
                    <a:pt x="8831" y="2450"/>
                  </a:lnTo>
                  <a:lnTo>
                    <a:pt x="8831" y="2394"/>
                  </a:lnTo>
                  <a:lnTo>
                    <a:pt x="8148" y="1710"/>
                  </a:lnTo>
                  <a:lnTo>
                    <a:pt x="7407" y="1083"/>
                  </a:lnTo>
                  <a:lnTo>
                    <a:pt x="6552" y="513"/>
                  </a:lnTo>
                  <a:lnTo>
                    <a:pt x="5698" y="1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39" name="Google Shape;2439;p70"/>
            <p:cNvSpPr/>
            <p:nvPr/>
          </p:nvSpPr>
          <p:spPr>
            <a:xfrm>
              <a:off x="2163450" y="2769175"/>
              <a:ext cx="237875" cy="371775"/>
            </a:xfrm>
            <a:custGeom>
              <a:avLst/>
              <a:gdLst/>
              <a:ahLst/>
              <a:cxnLst/>
              <a:rect l="l" t="t" r="r" b="b"/>
              <a:pathLst>
                <a:path w="9515" h="14871" fill="none" extrusionOk="0">
                  <a:moveTo>
                    <a:pt x="5698" y="1"/>
                  </a:moveTo>
                  <a:lnTo>
                    <a:pt x="5698" y="1"/>
                  </a:lnTo>
                  <a:lnTo>
                    <a:pt x="4843" y="855"/>
                  </a:lnTo>
                  <a:lnTo>
                    <a:pt x="4843" y="855"/>
                  </a:lnTo>
                  <a:lnTo>
                    <a:pt x="3988" y="1824"/>
                  </a:lnTo>
                  <a:lnTo>
                    <a:pt x="3248" y="2792"/>
                  </a:lnTo>
                  <a:lnTo>
                    <a:pt x="2564" y="3875"/>
                  </a:lnTo>
                  <a:lnTo>
                    <a:pt x="1937" y="5014"/>
                  </a:lnTo>
                  <a:lnTo>
                    <a:pt x="1368" y="6154"/>
                  </a:lnTo>
                  <a:lnTo>
                    <a:pt x="912" y="7350"/>
                  </a:lnTo>
                  <a:lnTo>
                    <a:pt x="570" y="8604"/>
                  </a:lnTo>
                  <a:lnTo>
                    <a:pt x="285" y="9857"/>
                  </a:lnTo>
                  <a:lnTo>
                    <a:pt x="285" y="9857"/>
                  </a:lnTo>
                  <a:lnTo>
                    <a:pt x="57" y="11111"/>
                  </a:lnTo>
                  <a:lnTo>
                    <a:pt x="0" y="12364"/>
                  </a:lnTo>
                  <a:lnTo>
                    <a:pt x="0" y="12991"/>
                  </a:lnTo>
                  <a:lnTo>
                    <a:pt x="57" y="13617"/>
                  </a:lnTo>
                  <a:lnTo>
                    <a:pt x="114" y="14244"/>
                  </a:lnTo>
                  <a:lnTo>
                    <a:pt x="285" y="14871"/>
                  </a:lnTo>
                  <a:lnTo>
                    <a:pt x="285" y="14871"/>
                  </a:lnTo>
                  <a:lnTo>
                    <a:pt x="456" y="14871"/>
                  </a:lnTo>
                  <a:lnTo>
                    <a:pt x="456" y="14871"/>
                  </a:lnTo>
                  <a:lnTo>
                    <a:pt x="969" y="14871"/>
                  </a:lnTo>
                  <a:lnTo>
                    <a:pt x="1482" y="14757"/>
                  </a:lnTo>
                  <a:lnTo>
                    <a:pt x="1482" y="14757"/>
                  </a:lnTo>
                  <a:lnTo>
                    <a:pt x="1539" y="14757"/>
                  </a:lnTo>
                  <a:lnTo>
                    <a:pt x="1539" y="14757"/>
                  </a:lnTo>
                  <a:lnTo>
                    <a:pt x="1539" y="14757"/>
                  </a:lnTo>
                  <a:lnTo>
                    <a:pt x="1994" y="14586"/>
                  </a:lnTo>
                  <a:lnTo>
                    <a:pt x="2507" y="14415"/>
                  </a:lnTo>
                  <a:lnTo>
                    <a:pt x="2906" y="14187"/>
                  </a:lnTo>
                  <a:lnTo>
                    <a:pt x="3362" y="13902"/>
                  </a:lnTo>
                  <a:lnTo>
                    <a:pt x="4216" y="13219"/>
                  </a:lnTo>
                  <a:lnTo>
                    <a:pt x="5014" y="12478"/>
                  </a:lnTo>
                  <a:lnTo>
                    <a:pt x="5755" y="11680"/>
                  </a:lnTo>
                  <a:lnTo>
                    <a:pt x="6438" y="10826"/>
                  </a:lnTo>
                  <a:lnTo>
                    <a:pt x="7578" y="9173"/>
                  </a:lnTo>
                  <a:lnTo>
                    <a:pt x="7578" y="9173"/>
                  </a:lnTo>
                  <a:lnTo>
                    <a:pt x="7578" y="9173"/>
                  </a:lnTo>
                  <a:lnTo>
                    <a:pt x="8034" y="8433"/>
                  </a:lnTo>
                  <a:lnTo>
                    <a:pt x="8546" y="7635"/>
                  </a:lnTo>
                  <a:lnTo>
                    <a:pt x="8945" y="6781"/>
                  </a:lnTo>
                  <a:lnTo>
                    <a:pt x="9287" y="5869"/>
                  </a:lnTo>
                  <a:lnTo>
                    <a:pt x="9401" y="5413"/>
                  </a:lnTo>
                  <a:lnTo>
                    <a:pt x="9515" y="4957"/>
                  </a:lnTo>
                  <a:lnTo>
                    <a:pt x="9515" y="4559"/>
                  </a:lnTo>
                  <a:lnTo>
                    <a:pt x="9515" y="4103"/>
                  </a:lnTo>
                  <a:lnTo>
                    <a:pt x="9458" y="3647"/>
                  </a:lnTo>
                  <a:lnTo>
                    <a:pt x="9344" y="3248"/>
                  </a:lnTo>
                  <a:lnTo>
                    <a:pt x="9116" y="2849"/>
                  </a:lnTo>
                  <a:lnTo>
                    <a:pt x="8831" y="2450"/>
                  </a:lnTo>
                  <a:lnTo>
                    <a:pt x="8831" y="2450"/>
                  </a:lnTo>
                  <a:lnTo>
                    <a:pt x="8831" y="2450"/>
                  </a:lnTo>
                  <a:lnTo>
                    <a:pt x="8831" y="2450"/>
                  </a:lnTo>
                  <a:lnTo>
                    <a:pt x="8831" y="2450"/>
                  </a:lnTo>
                  <a:lnTo>
                    <a:pt x="8831" y="2450"/>
                  </a:lnTo>
                  <a:lnTo>
                    <a:pt x="8831" y="2450"/>
                  </a:lnTo>
                  <a:lnTo>
                    <a:pt x="8831" y="2394"/>
                  </a:lnTo>
                  <a:lnTo>
                    <a:pt x="8831" y="2394"/>
                  </a:lnTo>
                  <a:lnTo>
                    <a:pt x="8831" y="2394"/>
                  </a:lnTo>
                  <a:lnTo>
                    <a:pt x="8831" y="2394"/>
                  </a:lnTo>
                  <a:lnTo>
                    <a:pt x="8831" y="2394"/>
                  </a:lnTo>
                  <a:lnTo>
                    <a:pt x="8831" y="2394"/>
                  </a:lnTo>
                  <a:lnTo>
                    <a:pt x="8831" y="2394"/>
                  </a:lnTo>
                  <a:lnTo>
                    <a:pt x="8831" y="2394"/>
                  </a:lnTo>
                  <a:lnTo>
                    <a:pt x="8831" y="2394"/>
                  </a:lnTo>
                  <a:lnTo>
                    <a:pt x="8831" y="2394"/>
                  </a:lnTo>
                  <a:lnTo>
                    <a:pt x="8831" y="2394"/>
                  </a:lnTo>
                  <a:lnTo>
                    <a:pt x="8831" y="2394"/>
                  </a:lnTo>
                  <a:lnTo>
                    <a:pt x="8148" y="1710"/>
                  </a:lnTo>
                  <a:lnTo>
                    <a:pt x="7407" y="1083"/>
                  </a:lnTo>
                  <a:lnTo>
                    <a:pt x="6552" y="513"/>
                  </a:lnTo>
                  <a:lnTo>
                    <a:pt x="5698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40" name="Google Shape;2440;p70"/>
            <p:cNvSpPr/>
            <p:nvPr/>
          </p:nvSpPr>
          <p:spPr>
            <a:xfrm>
              <a:off x="2147775" y="2763475"/>
              <a:ext cx="521350" cy="361825"/>
            </a:xfrm>
            <a:custGeom>
              <a:avLst/>
              <a:gdLst/>
              <a:ahLst/>
              <a:cxnLst/>
              <a:rect l="l" t="t" r="r" b="b"/>
              <a:pathLst>
                <a:path w="20854" h="14473" extrusionOk="0">
                  <a:moveTo>
                    <a:pt x="10427" y="1"/>
                  </a:moveTo>
                  <a:lnTo>
                    <a:pt x="9458" y="58"/>
                  </a:lnTo>
                  <a:lnTo>
                    <a:pt x="8718" y="229"/>
                  </a:lnTo>
                  <a:lnTo>
                    <a:pt x="7977" y="457"/>
                  </a:lnTo>
                  <a:lnTo>
                    <a:pt x="7293" y="741"/>
                  </a:lnTo>
                  <a:lnTo>
                    <a:pt x="6610" y="1140"/>
                  </a:lnTo>
                  <a:lnTo>
                    <a:pt x="5983" y="1596"/>
                  </a:lnTo>
                  <a:lnTo>
                    <a:pt x="5356" y="2109"/>
                  </a:lnTo>
                  <a:lnTo>
                    <a:pt x="4729" y="2735"/>
                  </a:lnTo>
                  <a:lnTo>
                    <a:pt x="4160" y="3419"/>
                  </a:lnTo>
                  <a:lnTo>
                    <a:pt x="3590" y="4160"/>
                  </a:lnTo>
                  <a:lnTo>
                    <a:pt x="3020" y="5014"/>
                  </a:lnTo>
                  <a:lnTo>
                    <a:pt x="2507" y="5926"/>
                  </a:lnTo>
                  <a:lnTo>
                    <a:pt x="1995" y="6895"/>
                  </a:lnTo>
                  <a:lnTo>
                    <a:pt x="1482" y="7977"/>
                  </a:lnTo>
                  <a:lnTo>
                    <a:pt x="1026" y="9117"/>
                  </a:lnTo>
                  <a:lnTo>
                    <a:pt x="570" y="10313"/>
                  </a:lnTo>
                  <a:lnTo>
                    <a:pt x="115" y="11623"/>
                  </a:lnTo>
                  <a:lnTo>
                    <a:pt x="1" y="12079"/>
                  </a:lnTo>
                  <a:lnTo>
                    <a:pt x="1" y="12478"/>
                  </a:lnTo>
                  <a:lnTo>
                    <a:pt x="115" y="12934"/>
                  </a:lnTo>
                  <a:lnTo>
                    <a:pt x="229" y="13333"/>
                  </a:lnTo>
                  <a:lnTo>
                    <a:pt x="456" y="13674"/>
                  </a:lnTo>
                  <a:lnTo>
                    <a:pt x="741" y="13959"/>
                  </a:lnTo>
                  <a:lnTo>
                    <a:pt x="1140" y="14187"/>
                  </a:lnTo>
                  <a:lnTo>
                    <a:pt x="1539" y="14358"/>
                  </a:lnTo>
                  <a:lnTo>
                    <a:pt x="1824" y="14472"/>
                  </a:lnTo>
                  <a:lnTo>
                    <a:pt x="2507" y="14472"/>
                  </a:lnTo>
                  <a:lnTo>
                    <a:pt x="2849" y="14358"/>
                  </a:lnTo>
                  <a:lnTo>
                    <a:pt x="3191" y="14244"/>
                  </a:lnTo>
                  <a:lnTo>
                    <a:pt x="3476" y="14073"/>
                  </a:lnTo>
                  <a:lnTo>
                    <a:pt x="3704" y="13845"/>
                  </a:lnTo>
                  <a:lnTo>
                    <a:pt x="3932" y="13617"/>
                  </a:lnTo>
                  <a:lnTo>
                    <a:pt x="4103" y="13276"/>
                  </a:lnTo>
                  <a:lnTo>
                    <a:pt x="4274" y="12991"/>
                  </a:lnTo>
                  <a:lnTo>
                    <a:pt x="4900" y="11111"/>
                  </a:lnTo>
                  <a:lnTo>
                    <a:pt x="5584" y="9458"/>
                  </a:lnTo>
                  <a:lnTo>
                    <a:pt x="6268" y="8034"/>
                  </a:lnTo>
                  <a:lnTo>
                    <a:pt x="6667" y="7407"/>
                  </a:lnTo>
                  <a:lnTo>
                    <a:pt x="7008" y="6838"/>
                  </a:lnTo>
                  <a:lnTo>
                    <a:pt x="7407" y="6325"/>
                  </a:lnTo>
                  <a:lnTo>
                    <a:pt x="7749" y="5869"/>
                  </a:lnTo>
                  <a:lnTo>
                    <a:pt x="8148" y="5470"/>
                  </a:lnTo>
                  <a:lnTo>
                    <a:pt x="8547" y="5128"/>
                  </a:lnTo>
                  <a:lnTo>
                    <a:pt x="8945" y="4844"/>
                  </a:lnTo>
                  <a:lnTo>
                    <a:pt x="9344" y="4616"/>
                  </a:lnTo>
                  <a:lnTo>
                    <a:pt x="9743" y="4445"/>
                  </a:lnTo>
                  <a:lnTo>
                    <a:pt x="10085" y="4388"/>
                  </a:lnTo>
                  <a:lnTo>
                    <a:pt x="10541" y="4331"/>
                  </a:lnTo>
                  <a:lnTo>
                    <a:pt x="10997" y="4388"/>
                  </a:lnTo>
                  <a:lnTo>
                    <a:pt x="11452" y="4445"/>
                  </a:lnTo>
                  <a:lnTo>
                    <a:pt x="11908" y="4616"/>
                  </a:lnTo>
                  <a:lnTo>
                    <a:pt x="12364" y="4844"/>
                  </a:lnTo>
                  <a:lnTo>
                    <a:pt x="12820" y="5071"/>
                  </a:lnTo>
                  <a:lnTo>
                    <a:pt x="13731" y="5698"/>
                  </a:lnTo>
                  <a:lnTo>
                    <a:pt x="14586" y="6496"/>
                  </a:lnTo>
                  <a:lnTo>
                    <a:pt x="15441" y="7350"/>
                  </a:lnTo>
                  <a:lnTo>
                    <a:pt x="16238" y="8262"/>
                  </a:lnTo>
                  <a:lnTo>
                    <a:pt x="16922" y="9174"/>
                  </a:lnTo>
                  <a:lnTo>
                    <a:pt x="17207" y="9515"/>
                  </a:lnTo>
                  <a:lnTo>
                    <a:pt x="17549" y="9743"/>
                  </a:lnTo>
                  <a:lnTo>
                    <a:pt x="17890" y="9971"/>
                  </a:lnTo>
                  <a:lnTo>
                    <a:pt x="18346" y="10028"/>
                  </a:lnTo>
                  <a:lnTo>
                    <a:pt x="18745" y="10085"/>
                  </a:lnTo>
                  <a:lnTo>
                    <a:pt x="19144" y="10028"/>
                  </a:lnTo>
                  <a:lnTo>
                    <a:pt x="19543" y="9914"/>
                  </a:lnTo>
                  <a:lnTo>
                    <a:pt x="19941" y="9686"/>
                  </a:lnTo>
                  <a:lnTo>
                    <a:pt x="20283" y="9401"/>
                  </a:lnTo>
                  <a:lnTo>
                    <a:pt x="20511" y="9060"/>
                  </a:lnTo>
                  <a:lnTo>
                    <a:pt x="20739" y="8661"/>
                  </a:lnTo>
                  <a:lnTo>
                    <a:pt x="20853" y="8262"/>
                  </a:lnTo>
                  <a:lnTo>
                    <a:pt x="20853" y="7863"/>
                  </a:lnTo>
                  <a:lnTo>
                    <a:pt x="20796" y="7464"/>
                  </a:lnTo>
                  <a:lnTo>
                    <a:pt x="20682" y="7009"/>
                  </a:lnTo>
                  <a:lnTo>
                    <a:pt x="20454" y="6667"/>
                  </a:lnTo>
                  <a:lnTo>
                    <a:pt x="19771" y="5698"/>
                  </a:lnTo>
                  <a:lnTo>
                    <a:pt x="18802" y="4559"/>
                  </a:lnTo>
                  <a:lnTo>
                    <a:pt x="18232" y="3989"/>
                  </a:lnTo>
                  <a:lnTo>
                    <a:pt x="17662" y="3362"/>
                  </a:lnTo>
                  <a:lnTo>
                    <a:pt x="16979" y="2792"/>
                  </a:lnTo>
                  <a:lnTo>
                    <a:pt x="16295" y="2223"/>
                  </a:lnTo>
                  <a:lnTo>
                    <a:pt x="15554" y="1653"/>
                  </a:lnTo>
                  <a:lnTo>
                    <a:pt x="14814" y="1197"/>
                  </a:lnTo>
                  <a:lnTo>
                    <a:pt x="13959" y="798"/>
                  </a:lnTo>
                  <a:lnTo>
                    <a:pt x="13105" y="457"/>
                  </a:lnTo>
                  <a:lnTo>
                    <a:pt x="12250" y="172"/>
                  </a:lnTo>
                  <a:lnTo>
                    <a:pt x="1133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41" name="Google Shape;2441;p70"/>
            <p:cNvSpPr/>
            <p:nvPr/>
          </p:nvSpPr>
          <p:spPr>
            <a:xfrm>
              <a:off x="2522375" y="2867450"/>
              <a:ext cx="283475" cy="192325"/>
            </a:xfrm>
            <a:custGeom>
              <a:avLst/>
              <a:gdLst/>
              <a:ahLst/>
              <a:cxnLst/>
              <a:rect l="l" t="t" r="r" b="b"/>
              <a:pathLst>
                <a:path w="11339" h="7693" extrusionOk="0">
                  <a:moveTo>
                    <a:pt x="5071" y="1"/>
                  </a:moveTo>
                  <a:lnTo>
                    <a:pt x="4274" y="115"/>
                  </a:lnTo>
                  <a:lnTo>
                    <a:pt x="3533" y="343"/>
                  </a:lnTo>
                  <a:lnTo>
                    <a:pt x="2849" y="571"/>
                  </a:lnTo>
                  <a:lnTo>
                    <a:pt x="2166" y="912"/>
                  </a:lnTo>
                  <a:lnTo>
                    <a:pt x="1596" y="1368"/>
                  </a:lnTo>
                  <a:lnTo>
                    <a:pt x="1083" y="1881"/>
                  </a:lnTo>
                  <a:lnTo>
                    <a:pt x="627" y="2508"/>
                  </a:lnTo>
                  <a:lnTo>
                    <a:pt x="286" y="3191"/>
                  </a:lnTo>
                  <a:lnTo>
                    <a:pt x="115" y="3647"/>
                  </a:lnTo>
                  <a:lnTo>
                    <a:pt x="58" y="4103"/>
                  </a:lnTo>
                  <a:lnTo>
                    <a:pt x="1" y="4559"/>
                  </a:lnTo>
                  <a:lnTo>
                    <a:pt x="58" y="5015"/>
                  </a:lnTo>
                  <a:lnTo>
                    <a:pt x="115" y="5470"/>
                  </a:lnTo>
                  <a:lnTo>
                    <a:pt x="229" y="5869"/>
                  </a:lnTo>
                  <a:lnTo>
                    <a:pt x="400" y="6325"/>
                  </a:lnTo>
                  <a:lnTo>
                    <a:pt x="684" y="6724"/>
                  </a:lnTo>
                  <a:lnTo>
                    <a:pt x="855" y="7009"/>
                  </a:lnTo>
                  <a:lnTo>
                    <a:pt x="1140" y="7237"/>
                  </a:lnTo>
                  <a:lnTo>
                    <a:pt x="1425" y="7464"/>
                  </a:lnTo>
                  <a:lnTo>
                    <a:pt x="1710" y="7578"/>
                  </a:lnTo>
                  <a:lnTo>
                    <a:pt x="1995" y="7692"/>
                  </a:lnTo>
                  <a:lnTo>
                    <a:pt x="2849" y="7692"/>
                  </a:lnTo>
                  <a:lnTo>
                    <a:pt x="3419" y="7578"/>
                  </a:lnTo>
                  <a:lnTo>
                    <a:pt x="4046" y="7464"/>
                  </a:lnTo>
                  <a:lnTo>
                    <a:pt x="5242" y="7180"/>
                  </a:lnTo>
                  <a:lnTo>
                    <a:pt x="6382" y="6724"/>
                  </a:lnTo>
                  <a:lnTo>
                    <a:pt x="7464" y="6154"/>
                  </a:lnTo>
                  <a:lnTo>
                    <a:pt x="8490" y="5527"/>
                  </a:lnTo>
                  <a:lnTo>
                    <a:pt x="9458" y="4730"/>
                  </a:lnTo>
                  <a:lnTo>
                    <a:pt x="10313" y="3875"/>
                  </a:lnTo>
                  <a:lnTo>
                    <a:pt x="10712" y="3362"/>
                  </a:lnTo>
                  <a:lnTo>
                    <a:pt x="11111" y="2906"/>
                  </a:lnTo>
                  <a:lnTo>
                    <a:pt x="11282" y="2622"/>
                  </a:lnTo>
                  <a:lnTo>
                    <a:pt x="11338" y="2451"/>
                  </a:lnTo>
                  <a:lnTo>
                    <a:pt x="11338" y="2280"/>
                  </a:lnTo>
                  <a:lnTo>
                    <a:pt x="11338" y="2052"/>
                  </a:lnTo>
                  <a:lnTo>
                    <a:pt x="11225" y="1824"/>
                  </a:lnTo>
                  <a:lnTo>
                    <a:pt x="11054" y="1653"/>
                  </a:lnTo>
                  <a:lnTo>
                    <a:pt x="10826" y="1539"/>
                  </a:lnTo>
                  <a:lnTo>
                    <a:pt x="10256" y="1140"/>
                  </a:lnTo>
                  <a:lnTo>
                    <a:pt x="9629" y="798"/>
                  </a:lnTo>
                  <a:lnTo>
                    <a:pt x="8946" y="514"/>
                  </a:lnTo>
                  <a:lnTo>
                    <a:pt x="8205" y="286"/>
                  </a:lnTo>
                  <a:lnTo>
                    <a:pt x="7407" y="115"/>
                  </a:lnTo>
                  <a:lnTo>
                    <a:pt x="66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42" name="Google Shape;2442;p70"/>
            <p:cNvSpPr/>
            <p:nvPr/>
          </p:nvSpPr>
          <p:spPr>
            <a:xfrm>
              <a:off x="2536625" y="2293450"/>
              <a:ext cx="173800" cy="280625"/>
            </a:xfrm>
            <a:custGeom>
              <a:avLst/>
              <a:gdLst/>
              <a:ahLst/>
              <a:cxnLst/>
              <a:rect l="l" t="t" r="r" b="b"/>
              <a:pathLst>
                <a:path w="6952" h="11225" extrusionOk="0">
                  <a:moveTo>
                    <a:pt x="2393" y="0"/>
                  </a:moveTo>
                  <a:lnTo>
                    <a:pt x="2165" y="114"/>
                  </a:lnTo>
                  <a:lnTo>
                    <a:pt x="1995" y="228"/>
                  </a:lnTo>
                  <a:lnTo>
                    <a:pt x="1881" y="342"/>
                  </a:lnTo>
                  <a:lnTo>
                    <a:pt x="1425" y="855"/>
                  </a:lnTo>
                  <a:lnTo>
                    <a:pt x="1083" y="1368"/>
                  </a:lnTo>
                  <a:lnTo>
                    <a:pt x="798" y="1994"/>
                  </a:lnTo>
                  <a:lnTo>
                    <a:pt x="513" y="2678"/>
                  </a:lnTo>
                  <a:lnTo>
                    <a:pt x="285" y="3362"/>
                  </a:lnTo>
                  <a:lnTo>
                    <a:pt x="114" y="4045"/>
                  </a:lnTo>
                  <a:lnTo>
                    <a:pt x="57" y="4843"/>
                  </a:lnTo>
                  <a:lnTo>
                    <a:pt x="0" y="5584"/>
                  </a:lnTo>
                  <a:lnTo>
                    <a:pt x="57" y="6324"/>
                  </a:lnTo>
                  <a:lnTo>
                    <a:pt x="171" y="7065"/>
                  </a:lnTo>
                  <a:lnTo>
                    <a:pt x="342" y="7749"/>
                  </a:lnTo>
                  <a:lnTo>
                    <a:pt x="627" y="8432"/>
                  </a:lnTo>
                  <a:lnTo>
                    <a:pt x="969" y="9116"/>
                  </a:lnTo>
                  <a:lnTo>
                    <a:pt x="1425" y="9686"/>
                  </a:lnTo>
                  <a:lnTo>
                    <a:pt x="1938" y="10199"/>
                  </a:lnTo>
                  <a:lnTo>
                    <a:pt x="2564" y="10654"/>
                  </a:lnTo>
                  <a:lnTo>
                    <a:pt x="2963" y="10882"/>
                  </a:lnTo>
                  <a:lnTo>
                    <a:pt x="3419" y="11053"/>
                  </a:lnTo>
                  <a:lnTo>
                    <a:pt x="3818" y="11167"/>
                  </a:lnTo>
                  <a:lnTo>
                    <a:pt x="4273" y="11224"/>
                  </a:lnTo>
                  <a:lnTo>
                    <a:pt x="4672" y="11224"/>
                  </a:lnTo>
                  <a:lnTo>
                    <a:pt x="5128" y="11167"/>
                  </a:lnTo>
                  <a:lnTo>
                    <a:pt x="5527" y="11110"/>
                  </a:lnTo>
                  <a:lnTo>
                    <a:pt x="5926" y="10939"/>
                  </a:lnTo>
                  <a:lnTo>
                    <a:pt x="6154" y="10768"/>
                  </a:lnTo>
                  <a:lnTo>
                    <a:pt x="6438" y="10597"/>
                  </a:lnTo>
                  <a:lnTo>
                    <a:pt x="6666" y="10370"/>
                  </a:lnTo>
                  <a:lnTo>
                    <a:pt x="6837" y="10085"/>
                  </a:lnTo>
                  <a:lnTo>
                    <a:pt x="6894" y="9857"/>
                  </a:lnTo>
                  <a:lnTo>
                    <a:pt x="6951" y="9572"/>
                  </a:lnTo>
                  <a:lnTo>
                    <a:pt x="6951" y="9059"/>
                  </a:lnTo>
                  <a:lnTo>
                    <a:pt x="6894" y="7863"/>
                  </a:lnTo>
                  <a:lnTo>
                    <a:pt x="6666" y="6666"/>
                  </a:lnTo>
                  <a:lnTo>
                    <a:pt x="6382" y="5527"/>
                  </a:lnTo>
                  <a:lnTo>
                    <a:pt x="5926" y="4387"/>
                  </a:lnTo>
                  <a:lnTo>
                    <a:pt x="5413" y="3305"/>
                  </a:lnTo>
                  <a:lnTo>
                    <a:pt x="4729" y="2222"/>
                  </a:lnTo>
                  <a:lnTo>
                    <a:pt x="3989" y="1254"/>
                  </a:lnTo>
                  <a:lnTo>
                    <a:pt x="3134" y="342"/>
                  </a:lnTo>
                  <a:lnTo>
                    <a:pt x="2906" y="114"/>
                  </a:lnTo>
                  <a:lnTo>
                    <a:pt x="2735" y="57"/>
                  </a:lnTo>
                  <a:lnTo>
                    <a:pt x="2564" y="0"/>
                  </a:lnTo>
                  <a:close/>
                </a:path>
              </a:pathLst>
            </a:custGeom>
            <a:solidFill>
              <a:srgbClr val="D4D4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43" name="Google Shape;2443;p70"/>
            <p:cNvSpPr/>
            <p:nvPr/>
          </p:nvSpPr>
          <p:spPr>
            <a:xfrm>
              <a:off x="2603575" y="2294875"/>
              <a:ext cx="106850" cy="267800"/>
            </a:xfrm>
            <a:custGeom>
              <a:avLst/>
              <a:gdLst/>
              <a:ahLst/>
              <a:cxnLst/>
              <a:rect l="l" t="t" r="r" b="b"/>
              <a:pathLst>
                <a:path w="4274" h="10712" extrusionOk="0">
                  <a:moveTo>
                    <a:pt x="0" y="0"/>
                  </a:moveTo>
                  <a:lnTo>
                    <a:pt x="57" y="1140"/>
                  </a:lnTo>
                  <a:lnTo>
                    <a:pt x="171" y="2279"/>
                  </a:lnTo>
                  <a:lnTo>
                    <a:pt x="342" y="3419"/>
                  </a:lnTo>
                  <a:lnTo>
                    <a:pt x="627" y="4558"/>
                  </a:lnTo>
                  <a:lnTo>
                    <a:pt x="912" y="5698"/>
                  </a:lnTo>
                  <a:lnTo>
                    <a:pt x="1311" y="6780"/>
                  </a:lnTo>
                  <a:lnTo>
                    <a:pt x="1766" y="7806"/>
                  </a:lnTo>
                  <a:lnTo>
                    <a:pt x="2279" y="8888"/>
                  </a:lnTo>
                  <a:lnTo>
                    <a:pt x="2849" y="9914"/>
                  </a:lnTo>
                  <a:lnTo>
                    <a:pt x="3248" y="10540"/>
                  </a:lnTo>
                  <a:lnTo>
                    <a:pt x="3419" y="10711"/>
                  </a:lnTo>
                  <a:lnTo>
                    <a:pt x="3533" y="10711"/>
                  </a:lnTo>
                  <a:lnTo>
                    <a:pt x="3874" y="10427"/>
                  </a:lnTo>
                  <a:lnTo>
                    <a:pt x="4045" y="10256"/>
                  </a:lnTo>
                  <a:lnTo>
                    <a:pt x="4159" y="10028"/>
                  </a:lnTo>
                  <a:lnTo>
                    <a:pt x="4216" y="9800"/>
                  </a:lnTo>
                  <a:lnTo>
                    <a:pt x="4273" y="9515"/>
                  </a:lnTo>
                  <a:lnTo>
                    <a:pt x="4273" y="9002"/>
                  </a:lnTo>
                  <a:lnTo>
                    <a:pt x="4216" y="7806"/>
                  </a:lnTo>
                  <a:lnTo>
                    <a:pt x="3988" y="6609"/>
                  </a:lnTo>
                  <a:lnTo>
                    <a:pt x="3704" y="5470"/>
                  </a:lnTo>
                  <a:lnTo>
                    <a:pt x="3248" y="4330"/>
                  </a:lnTo>
                  <a:lnTo>
                    <a:pt x="2735" y="3248"/>
                  </a:lnTo>
                  <a:lnTo>
                    <a:pt x="2051" y="2165"/>
                  </a:lnTo>
                  <a:lnTo>
                    <a:pt x="1311" y="1197"/>
                  </a:lnTo>
                  <a:lnTo>
                    <a:pt x="456" y="285"/>
                  </a:lnTo>
                  <a:lnTo>
                    <a:pt x="285" y="1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444" name="Google Shape;2444;p70"/>
          <p:cNvGrpSpPr/>
          <p:nvPr/>
        </p:nvGrpSpPr>
        <p:grpSpPr>
          <a:xfrm>
            <a:off x="4858891" y="2206025"/>
            <a:ext cx="1887050" cy="1469354"/>
            <a:chOff x="5614530" y="1898893"/>
            <a:chExt cx="2730897" cy="2126416"/>
          </a:xfrm>
        </p:grpSpPr>
        <p:sp>
          <p:nvSpPr>
            <p:cNvPr id="2445" name="Google Shape;2445;p70"/>
            <p:cNvSpPr/>
            <p:nvPr/>
          </p:nvSpPr>
          <p:spPr>
            <a:xfrm>
              <a:off x="6591680" y="2596541"/>
              <a:ext cx="750262" cy="750262"/>
            </a:xfrm>
            <a:custGeom>
              <a:avLst/>
              <a:gdLst/>
              <a:ahLst/>
              <a:cxnLst/>
              <a:rect l="l" t="t" r="r" b="b"/>
              <a:pathLst>
                <a:path w="13561" h="13561" extrusionOk="0">
                  <a:moveTo>
                    <a:pt x="7860" y="0"/>
                  </a:moveTo>
                  <a:lnTo>
                    <a:pt x="7731" y="43"/>
                  </a:lnTo>
                  <a:lnTo>
                    <a:pt x="7558" y="87"/>
                  </a:lnTo>
                  <a:lnTo>
                    <a:pt x="174" y="5398"/>
                  </a:lnTo>
                  <a:lnTo>
                    <a:pt x="87" y="5528"/>
                  </a:lnTo>
                  <a:lnTo>
                    <a:pt x="1" y="5701"/>
                  </a:lnTo>
                  <a:lnTo>
                    <a:pt x="44" y="5873"/>
                  </a:lnTo>
                  <a:lnTo>
                    <a:pt x="87" y="6003"/>
                  </a:lnTo>
                  <a:lnTo>
                    <a:pt x="5399" y="13387"/>
                  </a:lnTo>
                  <a:lnTo>
                    <a:pt x="5529" y="13474"/>
                  </a:lnTo>
                  <a:lnTo>
                    <a:pt x="5701" y="13560"/>
                  </a:lnTo>
                  <a:lnTo>
                    <a:pt x="5874" y="13560"/>
                  </a:lnTo>
                  <a:lnTo>
                    <a:pt x="6004" y="13474"/>
                  </a:lnTo>
                  <a:lnTo>
                    <a:pt x="13388" y="8162"/>
                  </a:lnTo>
                  <a:lnTo>
                    <a:pt x="13474" y="8033"/>
                  </a:lnTo>
                  <a:lnTo>
                    <a:pt x="13561" y="7860"/>
                  </a:lnTo>
                  <a:lnTo>
                    <a:pt x="13561" y="7730"/>
                  </a:lnTo>
                  <a:lnTo>
                    <a:pt x="13474" y="7558"/>
                  </a:lnTo>
                  <a:lnTo>
                    <a:pt x="8163" y="173"/>
                  </a:lnTo>
                  <a:lnTo>
                    <a:pt x="8033" y="87"/>
                  </a:lnTo>
                  <a:lnTo>
                    <a:pt x="786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46" name="Google Shape;2446;p70"/>
            <p:cNvSpPr/>
            <p:nvPr/>
          </p:nvSpPr>
          <p:spPr>
            <a:xfrm>
              <a:off x="6508084" y="3033775"/>
              <a:ext cx="344121" cy="289128"/>
            </a:xfrm>
            <a:custGeom>
              <a:avLst/>
              <a:gdLst/>
              <a:ahLst/>
              <a:cxnLst/>
              <a:rect l="l" t="t" r="r" b="b"/>
              <a:pathLst>
                <a:path w="6220" h="5226" extrusionOk="0">
                  <a:moveTo>
                    <a:pt x="5096" y="0"/>
                  </a:moveTo>
                  <a:lnTo>
                    <a:pt x="0" y="3671"/>
                  </a:lnTo>
                  <a:lnTo>
                    <a:pt x="1123" y="5225"/>
                  </a:lnTo>
                  <a:lnTo>
                    <a:pt x="6219" y="1555"/>
                  </a:lnTo>
                  <a:lnTo>
                    <a:pt x="509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47" name="Google Shape;2447;p70"/>
            <p:cNvSpPr/>
            <p:nvPr/>
          </p:nvSpPr>
          <p:spPr>
            <a:xfrm>
              <a:off x="5614530" y="3060054"/>
              <a:ext cx="1122987" cy="965255"/>
            </a:xfrm>
            <a:custGeom>
              <a:avLst/>
              <a:gdLst/>
              <a:ahLst/>
              <a:cxnLst/>
              <a:rect l="l" t="t" r="r" b="b"/>
              <a:pathLst>
                <a:path w="20298" h="17447" extrusionOk="0">
                  <a:moveTo>
                    <a:pt x="16108" y="0"/>
                  </a:moveTo>
                  <a:lnTo>
                    <a:pt x="1" y="11617"/>
                  </a:lnTo>
                  <a:lnTo>
                    <a:pt x="4189" y="17446"/>
                  </a:lnTo>
                  <a:lnTo>
                    <a:pt x="20297" y="5830"/>
                  </a:lnTo>
                  <a:lnTo>
                    <a:pt x="1610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48" name="Google Shape;2448;p70"/>
            <p:cNvSpPr/>
            <p:nvPr/>
          </p:nvSpPr>
          <p:spPr>
            <a:xfrm>
              <a:off x="7107752" y="2601299"/>
              <a:ext cx="344121" cy="289128"/>
            </a:xfrm>
            <a:custGeom>
              <a:avLst/>
              <a:gdLst/>
              <a:ahLst/>
              <a:cxnLst/>
              <a:rect l="l" t="t" r="r" b="b"/>
              <a:pathLst>
                <a:path w="6220" h="5226" extrusionOk="0">
                  <a:moveTo>
                    <a:pt x="5096" y="1"/>
                  </a:moveTo>
                  <a:lnTo>
                    <a:pt x="1" y="3671"/>
                  </a:lnTo>
                  <a:lnTo>
                    <a:pt x="1124" y="5226"/>
                  </a:lnTo>
                  <a:lnTo>
                    <a:pt x="6219" y="1555"/>
                  </a:lnTo>
                  <a:lnTo>
                    <a:pt x="509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49" name="Google Shape;2449;p70"/>
            <p:cNvSpPr/>
            <p:nvPr/>
          </p:nvSpPr>
          <p:spPr>
            <a:xfrm>
              <a:off x="7222441" y="1898893"/>
              <a:ext cx="1122987" cy="965255"/>
            </a:xfrm>
            <a:custGeom>
              <a:avLst/>
              <a:gdLst/>
              <a:ahLst/>
              <a:cxnLst/>
              <a:rect l="l" t="t" r="r" b="b"/>
              <a:pathLst>
                <a:path w="20298" h="17447" extrusionOk="0">
                  <a:moveTo>
                    <a:pt x="16108" y="1"/>
                  </a:moveTo>
                  <a:lnTo>
                    <a:pt x="1" y="11617"/>
                  </a:lnTo>
                  <a:lnTo>
                    <a:pt x="4189" y="17447"/>
                  </a:lnTo>
                  <a:lnTo>
                    <a:pt x="20297" y="5830"/>
                  </a:lnTo>
                  <a:lnTo>
                    <a:pt x="1610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50" name="Google Shape;2450;p70"/>
            <p:cNvSpPr/>
            <p:nvPr/>
          </p:nvSpPr>
          <p:spPr>
            <a:xfrm>
              <a:off x="6512842" y="2496182"/>
              <a:ext cx="284371" cy="255712"/>
            </a:xfrm>
            <a:custGeom>
              <a:avLst/>
              <a:gdLst/>
              <a:ahLst/>
              <a:cxnLst/>
              <a:rect l="l" t="t" r="r" b="b"/>
              <a:pathLst>
                <a:path w="5140" h="4622" extrusionOk="0">
                  <a:moveTo>
                    <a:pt x="3369" y="1"/>
                  </a:moveTo>
                  <a:lnTo>
                    <a:pt x="2894" y="44"/>
                  </a:lnTo>
                  <a:lnTo>
                    <a:pt x="2376" y="173"/>
                  </a:lnTo>
                  <a:lnTo>
                    <a:pt x="1901" y="389"/>
                  </a:lnTo>
                  <a:lnTo>
                    <a:pt x="1383" y="692"/>
                  </a:lnTo>
                  <a:lnTo>
                    <a:pt x="951" y="1037"/>
                  </a:lnTo>
                  <a:lnTo>
                    <a:pt x="605" y="1426"/>
                  </a:lnTo>
                  <a:lnTo>
                    <a:pt x="303" y="1857"/>
                  </a:lnTo>
                  <a:lnTo>
                    <a:pt x="130" y="2333"/>
                  </a:lnTo>
                  <a:lnTo>
                    <a:pt x="1" y="2764"/>
                  </a:lnTo>
                  <a:lnTo>
                    <a:pt x="1" y="3196"/>
                  </a:lnTo>
                  <a:lnTo>
                    <a:pt x="44" y="3369"/>
                  </a:lnTo>
                  <a:lnTo>
                    <a:pt x="87" y="3585"/>
                  </a:lnTo>
                  <a:lnTo>
                    <a:pt x="174" y="3758"/>
                  </a:lnTo>
                  <a:lnTo>
                    <a:pt x="303" y="3930"/>
                  </a:lnTo>
                  <a:lnTo>
                    <a:pt x="433" y="4103"/>
                  </a:lnTo>
                  <a:lnTo>
                    <a:pt x="562" y="4233"/>
                  </a:lnTo>
                  <a:lnTo>
                    <a:pt x="735" y="4362"/>
                  </a:lnTo>
                  <a:lnTo>
                    <a:pt x="908" y="4449"/>
                  </a:lnTo>
                  <a:lnTo>
                    <a:pt x="1340" y="4578"/>
                  </a:lnTo>
                  <a:lnTo>
                    <a:pt x="1771" y="4621"/>
                  </a:lnTo>
                  <a:lnTo>
                    <a:pt x="2246" y="4578"/>
                  </a:lnTo>
                  <a:lnTo>
                    <a:pt x="2765" y="4449"/>
                  </a:lnTo>
                  <a:lnTo>
                    <a:pt x="3240" y="4233"/>
                  </a:lnTo>
                  <a:lnTo>
                    <a:pt x="3758" y="3930"/>
                  </a:lnTo>
                  <a:lnTo>
                    <a:pt x="4190" y="3542"/>
                  </a:lnTo>
                  <a:lnTo>
                    <a:pt x="4535" y="3153"/>
                  </a:lnTo>
                  <a:lnTo>
                    <a:pt x="4837" y="2721"/>
                  </a:lnTo>
                  <a:lnTo>
                    <a:pt x="5010" y="2289"/>
                  </a:lnTo>
                  <a:lnTo>
                    <a:pt x="5140" y="1814"/>
                  </a:lnTo>
                  <a:lnTo>
                    <a:pt x="5140" y="1426"/>
                  </a:lnTo>
                  <a:lnTo>
                    <a:pt x="5097" y="1210"/>
                  </a:lnTo>
                  <a:lnTo>
                    <a:pt x="5053" y="994"/>
                  </a:lnTo>
                  <a:lnTo>
                    <a:pt x="4967" y="821"/>
                  </a:lnTo>
                  <a:lnTo>
                    <a:pt x="4837" y="648"/>
                  </a:lnTo>
                  <a:lnTo>
                    <a:pt x="4708" y="476"/>
                  </a:lnTo>
                  <a:lnTo>
                    <a:pt x="4578" y="346"/>
                  </a:lnTo>
                  <a:lnTo>
                    <a:pt x="4406" y="260"/>
                  </a:lnTo>
                  <a:lnTo>
                    <a:pt x="4233" y="130"/>
                  </a:lnTo>
                  <a:lnTo>
                    <a:pt x="380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51" name="Google Shape;2451;p70"/>
            <p:cNvSpPr/>
            <p:nvPr/>
          </p:nvSpPr>
          <p:spPr>
            <a:xfrm>
              <a:off x="6641860" y="2629958"/>
              <a:ext cx="258091" cy="322600"/>
            </a:xfrm>
            <a:custGeom>
              <a:avLst/>
              <a:gdLst/>
              <a:ahLst/>
              <a:cxnLst/>
              <a:rect l="l" t="t" r="r" b="b"/>
              <a:pathLst>
                <a:path w="4665" h="5831" extrusionOk="0">
                  <a:moveTo>
                    <a:pt x="864" y="1"/>
                  </a:moveTo>
                  <a:lnTo>
                    <a:pt x="1" y="605"/>
                  </a:lnTo>
                  <a:lnTo>
                    <a:pt x="3758" y="5831"/>
                  </a:lnTo>
                  <a:lnTo>
                    <a:pt x="4665" y="5226"/>
                  </a:lnTo>
                  <a:lnTo>
                    <a:pt x="86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52" name="Google Shape;2452;p70"/>
            <p:cNvSpPr/>
            <p:nvPr/>
          </p:nvSpPr>
          <p:spPr>
            <a:xfrm>
              <a:off x="7150795" y="3069570"/>
              <a:ext cx="172061" cy="227054"/>
            </a:xfrm>
            <a:custGeom>
              <a:avLst/>
              <a:gdLst/>
              <a:ahLst/>
              <a:cxnLst/>
              <a:rect l="l" t="t" r="r" b="b"/>
              <a:pathLst>
                <a:path w="3110" h="4104" extrusionOk="0">
                  <a:moveTo>
                    <a:pt x="346" y="1"/>
                  </a:moveTo>
                  <a:lnTo>
                    <a:pt x="0" y="260"/>
                  </a:lnTo>
                  <a:lnTo>
                    <a:pt x="2764" y="4103"/>
                  </a:lnTo>
                  <a:lnTo>
                    <a:pt x="3109" y="3844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53" name="Google Shape;2453;p70"/>
            <p:cNvSpPr/>
            <p:nvPr/>
          </p:nvSpPr>
          <p:spPr>
            <a:xfrm rot="-2158232">
              <a:off x="7239214" y="2268011"/>
              <a:ext cx="1089434" cy="227005"/>
            </a:xfrm>
            <a:prstGeom prst="rect">
              <a:avLst/>
            </a:pr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54" name="Google Shape;2454;p70"/>
            <p:cNvSpPr/>
            <p:nvPr/>
          </p:nvSpPr>
          <p:spPr>
            <a:xfrm rot="-2158232">
              <a:off x="5631314" y="3429161"/>
              <a:ext cx="1089434" cy="227005"/>
            </a:xfrm>
            <a:prstGeom prst="rect">
              <a:avLst/>
            </a:prstGeom>
            <a:solidFill>
              <a:srgbClr val="000000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455" name="Google Shape;2455;p70"/>
          <p:cNvGrpSpPr/>
          <p:nvPr/>
        </p:nvGrpSpPr>
        <p:grpSpPr>
          <a:xfrm>
            <a:off x="965166" y="1887828"/>
            <a:ext cx="1376243" cy="2288747"/>
            <a:chOff x="1179369" y="1825503"/>
            <a:chExt cx="1376243" cy="2288747"/>
          </a:xfrm>
        </p:grpSpPr>
        <p:sp>
          <p:nvSpPr>
            <p:cNvPr id="2456" name="Google Shape;2456;p70"/>
            <p:cNvSpPr/>
            <p:nvPr/>
          </p:nvSpPr>
          <p:spPr>
            <a:xfrm rot="655930">
              <a:off x="2055545" y="3325508"/>
              <a:ext cx="432438" cy="754585"/>
            </a:xfrm>
            <a:custGeom>
              <a:avLst/>
              <a:gdLst/>
              <a:ahLst/>
              <a:cxnLst/>
              <a:rect l="l" t="t" r="r" b="b"/>
              <a:pathLst>
                <a:path w="29822" h="52038" extrusionOk="0">
                  <a:moveTo>
                    <a:pt x="2202" y="1"/>
                  </a:moveTo>
                  <a:lnTo>
                    <a:pt x="0" y="14811"/>
                  </a:lnTo>
                  <a:lnTo>
                    <a:pt x="1301" y="15312"/>
                  </a:lnTo>
                  <a:lnTo>
                    <a:pt x="2602" y="15862"/>
                  </a:lnTo>
                  <a:lnTo>
                    <a:pt x="3903" y="16462"/>
                  </a:lnTo>
                  <a:lnTo>
                    <a:pt x="5104" y="17163"/>
                  </a:lnTo>
                  <a:lnTo>
                    <a:pt x="6305" y="17863"/>
                  </a:lnTo>
                  <a:lnTo>
                    <a:pt x="7505" y="18664"/>
                  </a:lnTo>
                  <a:lnTo>
                    <a:pt x="8606" y="19514"/>
                  </a:lnTo>
                  <a:lnTo>
                    <a:pt x="9707" y="20365"/>
                  </a:lnTo>
                  <a:lnTo>
                    <a:pt x="10758" y="21316"/>
                  </a:lnTo>
                  <a:lnTo>
                    <a:pt x="11808" y="22266"/>
                  </a:lnTo>
                  <a:lnTo>
                    <a:pt x="12759" y="23267"/>
                  </a:lnTo>
                  <a:lnTo>
                    <a:pt x="13660" y="24368"/>
                  </a:lnTo>
                  <a:lnTo>
                    <a:pt x="14560" y="25469"/>
                  </a:lnTo>
                  <a:lnTo>
                    <a:pt x="15361" y="26619"/>
                  </a:lnTo>
                  <a:lnTo>
                    <a:pt x="16161" y="27770"/>
                  </a:lnTo>
                  <a:lnTo>
                    <a:pt x="16862" y="29021"/>
                  </a:lnTo>
                  <a:lnTo>
                    <a:pt x="29821" y="52037"/>
                  </a:lnTo>
                  <a:lnTo>
                    <a:pt x="29821" y="52037"/>
                  </a:lnTo>
                  <a:lnTo>
                    <a:pt x="26269" y="30272"/>
                  </a:lnTo>
                  <a:lnTo>
                    <a:pt x="25968" y="28571"/>
                  </a:lnTo>
                  <a:lnTo>
                    <a:pt x="25618" y="26920"/>
                  </a:lnTo>
                  <a:lnTo>
                    <a:pt x="25218" y="25218"/>
                  </a:lnTo>
                  <a:lnTo>
                    <a:pt x="24717" y="23617"/>
                  </a:lnTo>
                  <a:lnTo>
                    <a:pt x="24217" y="21966"/>
                  </a:lnTo>
                  <a:lnTo>
                    <a:pt x="23617" y="20365"/>
                  </a:lnTo>
                  <a:lnTo>
                    <a:pt x="22966" y="18814"/>
                  </a:lnTo>
                  <a:lnTo>
                    <a:pt x="22266" y="17263"/>
                  </a:lnTo>
                  <a:lnTo>
                    <a:pt x="21515" y="15712"/>
                  </a:lnTo>
                  <a:lnTo>
                    <a:pt x="20715" y="14211"/>
                  </a:lnTo>
                  <a:lnTo>
                    <a:pt x="19864" y="12760"/>
                  </a:lnTo>
                  <a:lnTo>
                    <a:pt x="18963" y="11309"/>
                  </a:lnTo>
                  <a:lnTo>
                    <a:pt x="18013" y="9858"/>
                  </a:lnTo>
                  <a:lnTo>
                    <a:pt x="17012" y="8507"/>
                  </a:lnTo>
                  <a:lnTo>
                    <a:pt x="15961" y="7156"/>
                  </a:lnTo>
                  <a:lnTo>
                    <a:pt x="14861" y="5805"/>
                  </a:lnTo>
                  <a:lnTo>
                    <a:pt x="14260" y="5154"/>
                  </a:lnTo>
                  <a:lnTo>
                    <a:pt x="13610" y="4504"/>
                  </a:lnTo>
                  <a:lnTo>
                    <a:pt x="12959" y="3904"/>
                  </a:lnTo>
                  <a:lnTo>
                    <a:pt x="12209" y="3353"/>
                  </a:lnTo>
                  <a:lnTo>
                    <a:pt x="11508" y="2853"/>
                  </a:lnTo>
                  <a:lnTo>
                    <a:pt x="10758" y="2352"/>
                  </a:lnTo>
                  <a:lnTo>
                    <a:pt x="9957" y="1952"/>
                  </a:lnTo>
                  <a:lnTo>
                    <a:pt x="9157" y="1552"/>
                  </a:lnTo>
                  <a:lnTo>
                    <a:pt x="8356" y="1202"/>
                  </a:lnTo>
                  <a:lnTo>
                    <a:pt x="7505" y="901"/>
                  </a:lnTo>
                  <a:lnTo>
                    <a:pt x="6655" y="651"/>
                  </a:lnTo>
                  <a:lnTo>
                    <a:pt x="5804" y="401"/>
                  </a:lnTo>
                  <a:lnTo>
                    <a:pt x="4904" y="251"/>
                  </a:lnTo>
                  <a:lnTo>
                    <a:pt x="4003" y="101"/>
                  </a:lnTo>
                  <a:lnTo>
                    <a:pt x="3102" y="51"/>
                  </a:lnTo>
                  <a:lnTo>
                    <a:pt x="220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57" name="Google Shape;2457;p70"/>
            <p:cNvSpPr/>
            <p:nvPr/>
          </p:nvSpPr>
          <p:spPr>
            <a:xfrm rot="655930">
              <a:off x="1246991" y="3169404"/>
              <a:ext cx="433163" cy="754585"/>
            </a:xfrm>
            <a:custGeom>
              <a:avLst/>
              <a:gdLst/>
              <a:ahLst/>
              <a:cxnLst/>
              <a:rect l="l" t="t" r="r" b="b"/>
              <a:pathLst>
                <a:path w="29872" h="52038" extrusionOk="0">
                  <a:moveTo>
                    <a:pt x="27620" y="1"/>
                  </a:moveTo>
                  <a:lnTo>
                    <a:pt x="26719" y="51"/>
                  </a:lnTo>
                  <a:lnTo>
                    <a:pt x="25819" y="101"/>
                  </a:lnTo>
                  <a:lnTo>
                    <a:pt x="24918" y="251"/>
                  </a:lnTo>
                  <a:lnTo>
                    <a:pt x="24067" y="401"/>
                  </a:lnTo>
                  <a:lnTo>
                    <a:pt x="23167" y="651"/>
                  </a:lnTo>
                  <a:lnTo>
                    <a:pt x="22316" y="901"/>
                  </a:lnTo>
                  <a:lnTo>
                    <a:pt x="21465" y="1202"/>
                  </a:lnTo>
                  <a:lnTo>
                    <a:pt x="20665" y="1552"/>
                  </a:lnTo>
                  <a:lnTo>
                    <a:pt x="19864" y="1952"/>
                  </a:lnTo>
                  <a:lnTo>
                    <a:pt x="19064" y="2352"/>
                  </a:lnTo>
                  <a:lnTo>
                    <a:pt x="18313" y="2853"/>
                  </a:lnTo>
                  <a:lnTo>
                    <a:pt x="17613" y="3353"/>
                  </a:lnTo>
                  <a:lnTo>
                    <a:pt x="16912" y="3904"/>
                  </a:lnTo>
                  <a:lnTo>
                    <a:pt x="16212" y="4504"/>
                  </a:lnTo>
                  <a:lnTo>
                    <a:pt x="15561" y="5154"/>
                  </a:lnTo>
                  <a:lnTo>
                    <a:pt x="14961" y="5805"/>
                  </a:lnTo>
                  <a:lnTo>
                    <a:pt x="13860" y="7156"/>
                  </a:lnTo>
                  <a:lnTo>
                    <a:pt x="12809" y="8507"/>
                  </a:lnTo>
                  <a:lnTo>
                    <a:pt x="11809" y="9858"/>
                  </a:lnTo>
                  <a:lnTo>
                    <a:pt x="10858" y="11309"/>
                  </a:lnTo>
                  <a:lnTo>
                    <a:pt x="9957" y="12760"/>
                  </a:lnTo>
                  <a:lnTo>
                    <a:pt x="9107" y="14211"/>
                  </a:lnTo>
                  <a:lnTo>
                    <a:pt x="8306" y="15712"/>
                  </a:lnTo>
                  <a:lnTo>
                    <a:pt x="7556" y="17263"/>
                  </a:lnTo>
                  <a:lnTo>
                    <a:pt x="6855" y="18814"/>
                  </a:lnTo>
                  <a:lnTo>
                    <a:pt x="6205" y="20365"/>
                  </a:lnTo>
                  <a:lnTo>
                    <a:pt x="5654" y="21966"/>
                  </a:lnTo>
                  <a:lnTo>
                    <a:pt x="5104" y="23617"/>
                  </a:lnTo>
                  <a:lnTo>
                    <a:pt x="4654" y="25218"/>
                  </a:lnTo>
                  <a:lnTo>
                    <a:pt x="4203" y="26920"/>
                  </a:lnTo>
                  <a:lnTo>
                    <a:pt x="3853" y="28571"/>
                  </a:lnTo>
                  <a:lnTo>
                    <a:pt x="3553" y="30272"/>
                  </a:lnTo>
                  <a:lnTo>
                    <a:pt x="0" y="52037"/>
                  </a:lnTo>
                  <a:lnTo>
                    <a:pt x="12960" y="29021"/>
                  </a:lnTo>
                  <a:lnTo>
                    <a:pt x="13660" y="27770"/>
                  </a:lnTo>
                  <a:lnTo>
                    <a:pt x="14461" y="26619"/>
                  </a:lnTo>
                  <a:lnTo>
                    <a:pt x="15311" y="25469"/>
                  </a:lnTo>
                  <a:lnTo>
                    <a:pt x="16162" y="24368"/>
                  </a:lnTo>
                  <a:lnTo>
                    <a:pt x="17062" y="23267"/>
                  </a:lnTo>
                  <a:lnTo>
                    <a:pt x="18063" y="22266"/>
                  </a:lnTo>
                  <a:lnTo>
                    <a:pt x="19064" y="21316"/>
                  </a:lnTo>
                  <a:lnTo>
                    <a:pt x="20115" y="20365"/>
                  </a:lnTo>
                  <a:lnTo>
                    <a:pt x="21215" y="19514"/>
                  </a:lnTo>
                  <a:lnTo>
                    <a:pt x="22316" y="18664"/>
                  </a:lnTo>
                  <a:lnTo>
                    <a:pt x="23517" y="17863"/>
                  </a:lnTo>
                  <a:lnTo>
                    <a:pt x="24718" y="17163"/>
                  </a:lnTo>
                  <a:lnTo>
                    <a:pt x="25969" y="16462"/>
                  </a:lnTo>
                  <a:lnTo>
                    <a:pt x="27219" y="15862"/>
                  </a:lnTo>
                  <a:lnTo>
                    <a:pt x="28520" y="15312"/>
                  </a:lnTo>
                  <a:lnTo>
                    <a:pt x="29871" y="14811"/>
                  </a:lnTo>
                  <a:lnTo>
                    <a:pt x="2762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58" name="Google Shape;2458;p70"/>
            <p:cNvSpPr/>
            <p:nvPr/>
          </p:nvSpPr>
          <p:spPr>
            <a:xfrm rot="655930">
              <a:off x="1246991" y="3169404"/>
              <a:ext cx="433163" cy="754585"/>
            </a:xfrm>
            <a:custGeom>
              <a:avLst/>
              <a:gdLst/>
              <a:ahLst/>
              <a:cxnLst/>
              <a:rect l="l" t="t" r="r" b="b"/>
              <a:pathLst>
                <a:path w="29872" h="52038" fill="none" extrusionOk="0">
                  <a:moveTo>
                    <a:pt x="27620" y="1"/>
                  </a:moveTo>
                  <a:lnTo>
                    <a:pt x="27620" y="1"/>
                  </a:lnTo>
                  <a:lnTo>
                    <a:pt x="26719" y="51"/>
                  </a:lnTo>
                  <a:lnTo>
                    <a:pt x="25819" y="101"/>
                  </a:lnTo>
                  <a:lnTo>
                    <a:pt x="24918" y="251"/>
                  </a:lnTo>
                  <a:lnTo>
                    <a:pt x="24067" y="401"/>
                  </a:lnTo>
                  <a:lnTo>
                    <a:pt x="23167" y="651"/>
                  </a:lnTo>
                  <a:lnTo>
                    <a:pt x="22316" y="901"/>
                  </a:lnTo>
                  <a:lnTo>
                    <a:pt x="21465" y="1202"/>
                  </a:lnTo>
                  <a:lnTo>
                    <a:pt x="20665" y="1552"/>
                  </a:lnTo>
                  <a:lnTo>
                    <a:pt x="19864" y="1952"/>
                  </a:lnTo>
                  <a:lnTo>
                    <a:pt x="19064" y="2352"/>
                  </a:lnTo>
                  <a:lnTo>
                    <a:pt x="18313" y="2853"/>
                  </a:lnTo>
                  <a:lnTo>
                    <a:pt x="17613" y="3353"/>
                  </a:lnTo>
                  <a:lnTo>
                    <a:pt x="16912" y="3904"/>
                  </a:lnTo>
                  <a:lnTo>
                    <a:pt x="16212" y="4504"/>
                  </a:lnTo>
                  <a:lnTo>
                    <a:pt x="15561" y="5154"/>
                  </a:lnTo>
                  <a:lnTo>
                    <a:pt x="14961" y="5805"/>
                  </a:lnTo>
                  <a:lnTo>
                    <a:pt x="14961" y="5805"/>
                  </a:lnTo>
                  <a:lnTo>
                    <a:pt x="14961" y="5805"/>
                  </a:lnTo>
                  <a:lnTo>
                    <a:pt x="13860" y="7156"/>
                  </a:lnTo>
                  <a:lnTo>
                    <a:pt x="12809" y="8507"/>
                  </a:lnTo>
                  <a:lnTo>
                    <a:pt x="11809" y="9858"/>
                  </a:lnTo>
                  <a:lnTo>
                    <a:pt x="10858" y="11309"/>
                  </a:lnTo>
                  <a:lnTo>
                    <a:pt x="9957" y="12760"/>
                  </a:lnTo>
                  <a:lnTo>
                    <a:pt x="9107" y="14211"/>
                  </a:lnTo>
                  <a:lnTo>
                    <a:pt x="8306" y="15712"/>
                  </a:lnTo>
                  <a:lnTo>
                    <a:pt x="7556" y="17263"/>
                  </a:lnTo>
                  <a:lnTo>
                    <a:pt x="6855" y="18814"/>
                  </a:lnTo>
                  <a:lnTo>
                    <a:pt x="6205" y="20365"/>
                  </a:lnTo>
                  <a:lnTo>
                    <a:pt x="5654" y="21966"/>
                  </a:lnTo>
                  <a:lnTo>
                    <a:pt x="5104" y="23617"/>
                  </a:lnTo>
                  <a:lnTo>
                    <a:pt x="4654" y="25218"/>
                  </a:lnTo>
                  <a:lnTo>
                    <a:pt x="4203" y="26920"/>
                  </a:lnTo>
                  <a:lnTo>
                    <a:pt x="3853" y="28571"/>
                  </a:lnTo>
                  <a:lnTo>
                    <a:pt x="3553" y="30272"/>
                  </a:lnTo>
                  <a:lnTo>
                    <a:pt x="0" y="52037"/>
                  </a:lnTo>
                  <a:lnTo>
                    <a:pt x="12960" y="29021"/>
                  </a:lnTo>
                  <a:lnTo>
                    <a:pt x="12960" y="29021"/>
                  </a:lnTo>
                  <a:lnTo>
                    <a:pt x="13660" y="27770"/>
                  </a:lnTo>
                  <a:lnTo>
                    <a:pt x="14461" y="26619"/>
                  </a:lnTo>
                  <a:lnTo>
                    <a:pt x="15311" y="25469"/>
                  </a:lnTo>
                  <a:lnTo>
                    <a:pt x="16162" y="24368"/>
                  </a:lnTo>
                  <a:lnTo>
                    <a:pt x="17062" y="23267"/>
                  </a:lnTo>
                  <a:lnTo>
                    <a:pt x="18063" y="22266"/>
                  </a:lnTo>
                  <a:lnTo>
                    <a:pt x="19064" y="21316"/>
                  </a:lnTo>
                  <a:lnTo>
                    <a:pt x="20115" y="20365"/>
                  </a:lnTo>
                  <a:lnTo>
                    <a:pt x="21215" y="19514"/>
                  </a:lnTo>
                  <a:lnTo>
                    <a:pt x="22316" y="18664"/>
                  </a:lnTo>
                  <a:lnTo>
                    <a:pt x="23517" y="17863"/>
                  </a:lnTo>
                  <a:lnTo>
                    <a:pt x="24718" y="17163"/>
                  </a:lnTo>
                  <a:lnTo>
                    <a:pt x="25969" y="16462"/>
                  </a:lnTo>
                  <a:lnTo>
                    <a:pt x="27219" y="15862"/>
                  </a:lnTo>
                  <a:lnTo>
                    <a:pt x="28520" y="15312"/>
                  </a:lnTo>
                  <a:lnTo>
                    <a:pt x="29871" y="14811"/>
                  </a:lnTo>
                  <a:lnTo>
                    <a:pt x="2762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59" name="Google Shape;2459;p70"/>
            <p:cNvSpPr/>
            <p:nvPr/>
          </p:nvSpPr>
          <p:spPr>
            <a:xfrm rot="655930">
              <a:off x="2055545" y="3325508"/>
              <a:ext cx="432438" cy="754585"/>
            </a:xfrm>
            <a:custGeom>
              <a:avLst/>
              <a:gdLst/>
              <a:ahLst/>
              <a:cxnLst/>
              <a:rect l="l" t="t" r="r" b="b"/>
              <a:pathLst>
                <a:path w="29822" h="52038" fill="none" extrusionOk="0">
                  <a:moveTo>
                    <a:pt x="2202" y="1"/>
                  </a:moveTo>
                  <a:lnTo>
                    <a:pt x="2202" y="1"/>
                  </a:lnTo>
                  <a:lnTo>
                    <a:pt x="3102" y="51"/>
                  </a:lnTo>
                  <a:lnTo>
                    <a:pt x="4003" y="101"/>
                  </a:lnTo>
                  <a:lnTo>
                    <a:pt x="4904" y="251"/>
                  </a:lnTo>
                  <a:lnTo>
                    <a:pt x="5804" y="401"/>
                  </a:lnTo>
                  <a:lnTo>
                    <a:pt x="6655" y="651"/>
                  </a:lnTo>
                  <a:lnTo>
                    <a:pt x="7505" y="901"/>
                  </a:lnTo>
                  <a:lnTo>
                    <a:pt x="8356" y="1202"/>
                  </a:lnTo>
                  <a:lnTo>
                    <a:pt x="9157" y="1552"/>
                  </a:lnTo>
                  <a:lnTo>
                    <a:pt x="9957" y="1952"/>
                  </a:lnTo>
                  <a:lnTo>
                    <a:pt x="10758" y="2352"/>
                  </a:lnTo>
                  <a:lnTo>
                    <a:pt x="11508" y="2853"/>
                  </a:lnTo>
                  <a:lnTo>
                    <a:pt x="12209" y="3353"/>
                  </a:lnTo>
                  <a:lnTo>
                    <a:pt x="12959" y="3904"/>
                  </a:lnTo>
                  <a:lnTo>
                    <a:pt x="13610" y="4504"/>
                  </a:lnTo>
                  <a:lnTo>
                    <a:pt x="14260" y="5154"/>
                  </a:lnTo>
                  <a:lnTo>
                    <a:pt x="14861" y="5805"/>
                  </a:lnTo>
                  <a:lnTo>
                    <a:pt x="14861" y="5805"/>
                  </a:lnTo>
                  <a:lnTo>
                    <a:pt x="14861" y="5805"/>
                  </a:lnTo>
                  <a:lnTo>
                    <a:pt x="15961" y="7156"/>
                  </a:lnTo>
                  <a:lnTo>
                    <a:pt x="17012" y="8507"/>
                  </a:lnTo>
                  <a:lnTo>
                    <a:pt x="18013" y="9858"/>
                  </a:lnTo>
                  <a:lnTo>
                    <a:pt x="18963" y="11309"/>
                  </a:lnTo>
                  <a:lnTo>
                    <a:pt x="19864" y="12760"/>
                  </a:lnTo>
                  <a:lnTo>
                    <a:pt x="20715" y="14211"/>
                  </a:lnTo>
                  <a:lnTo>
                    <a:pt x="21515" y="15712"/>
                  </a:lnTo>
                  <a:lnTo>
                    <a:pt x="22266" y="17263"/>
                  </a:lnTo>
                  <a:lnTo>
                    <a:pt x="22966" y="18814"/>
                  </a:lnTo>
                  <a:lnTo>
                    <a:pt x="23617" y="20365"/>
                  </a:lnTo>
                  <a:lnTo>
                    <a:pt x="24217" y="21966"/>
                  </a:lnTo>
                  <a:lnTo>
                    <a:pt x="24717" y="23617"/>
                  </a:lnTo>
                  <a:lnTo>
                    <a:pt x="25218" y="25218"/>
                  </a:lnTo>
                  <a:lnTo>
                    <a:pt x="25618" y="26920"/>
                  </a:lnTo>
                  <a:lnTo>
                    <a:pt x="25968" y="28571"/>
                  </a:lnTo>
                  <a:lnTo>
                    <a:pt x="26269" y="30272"/>
                  </a:lnTo>
                  <a:lnTo>
                    <a:pt x="29821" y="52037"/>
                  </a:lnTo>
                  <a:lnTo>
                    <a:pt x="16862" y="29021"/>
                  </a:lnTo>
                  <a:lnTo>
                    <a:pt x="16862" y="29021"/>
                  </a:lnTo>
                  <a:lnTo>
                    <a:pt x="16161" y="27770"/>
                  </a:lnTo>
                  <a:lnTo>
                    <a:pt x="15361" y="26619"/>
                  </a:lnTo>
                  <a:lnTo>
                    <a:pt x="14560" y="25469"/>
                  </a:lnTo>
                  <a:lnTo>
                    <a:pt x="13660" y="24368"/>
                  </a:lnTo>
                  <a:lnTo>
                    <a:pt x="12759" y="23267"/>
                  </a:lnTo>
                  <a:lnTo>
                    <a:pt x="11808" y="22266"/>
                  </a:lnTo>
                  <a:lnTo>
                    <a:pt x="10758" y="21316"/>
                  </a:lnTo>
                  <a:lnTo>
                    <a:pt x="9707" y="20365"/>
                  </a:lnTo>
                  <a:lnTo>
                    <a:pt x="8606" y="19514"/>
                  </a:lnTo>
                  <a:lnTo>
                    <a:pt x="7505" y="18664"/>
                  </a:lnTo>
                  <a:lnTo>
                    <a:pt x="6305" y="17863"/>
                  </a:lnTo>
                  <a:lnTo>
                    <a:pt x="5104" y="17163"/>
                  </a:lnTo>
                  <a:lnTo>
                    <a:pt x="3903" y="16462"/>
                  </a:lnTo>
                  <a:lnTo>
                    <a:pt x="2602" y="15862"/>
                  </a:lnTo>
                  <a:lnTo>
                    <a:pt x="1301" y="15312"/>
                  </a:lnTo>
                  <a:lnTo>
                    <a:pt x="0" y="14811"/>
                  </a:lnTo>
                  <a:lnTo>
                    <a:pt x="2202" y="1"/>
                  </a:lnTo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60" name="Google Shape;2460;p70"/>
            <p:cNvSpPr/>
            <p:nvPr/>
          </p:nvSpPr>
          <p:spPr>
            <a:xfrm rot="655930">
              <a:off x="1720040" y="1871084"/>
              <a:ext cx="643568" cy="1702116"/>
            </a:xfrm>
            <a:custGeom>
              <a:avLst/>
              <a:gdLst/>
              <a:ahLst/>
              <a:cxnLst/>
              <a:rect l="l" t="t" r="r" b="b"/>
              <a:pathLst>
                <a:path w="44382" h="117382" extrusionOk="0">
                  <a:moveTo>
                    <a:pt x="22216" y="0"/>
                  </a:moveTo>
                  <a:lnTo>
                    <a:pt x="21615" y="500"/>
                  </a:lnTo>
                  <a:lnTo>
                    <a:pt x="20915" y="1201"/>
                  </a:lnTo>
                  <a:lnTo>
                    <a:pt x="19964" y="2101"/>
                  </a:lnTo>
                  <a:lnTo>
                    <a:pt x="18863" y="3302"/>
                  </a:lnTo>
                  <a:lnTo>
                    <a:pt x="17563" y="4803"/>
                  </a:lnTo>
                  <a:lnTo>
                    <a:pt x="16162" y="6605"/>
                  </a:lnTo>
                  <a:lnTo>
                    <a:pt x="14660" y="8706"/>
                  </a:lnTo>
                  <a:lnTo>
                    <a:pt x="13860" y="9857"/>
                  </a:lnTo>
                  <a:lnTo>
                    <a:pt x="13059" y="11108"/>
                  </a:lnTo>
                  <a:lnTo>
                    <a:pt x="12259" y="12409"/>
                  </a:lnTo>
                  <a:lnTo>
                    <a:pt x="11458" y="13810"/>
                  </a:lnTo>
                  <a:lnTo>
                    <a:pt x="10658" y="15311"/>
                  </a:lnTo>
                  <a:lnTo>
                    <a:pt x="9857" y="16862"/>
                  </a:lnTo>
                  <a:lnTo>
                    <a:pt x="9007" y="18463"/>
                  </a:lnTo>
                  <a:lnTo>
                    <a:pt x="8256" y="20214"/>
                  </a:lnTo>
                  <a:lnTo>
                    <a:pt x="7455" y="22015"/>
                  </a:lnTo>
                  <a:lnTo>
                    <a:pt x="6705" y="23867"/>
                  </a:lnTo>
                  <a:lnTo>
                    <a:pt x="5954" y="25868"/>
                  </a:lnTo>
                  <a:lnTo>
                    <a:pt x="5204" y="27919"/>
                  </a:lnTo>
                  <a:lnTo>
                    <a:pt x="4553" y="30021"/>
                  </a:lnTo>
                  <a:lnTo>
                    <a:pt x="3903" y="32272"/>
                  </a:lnTo>
                  <a:lnTo>
                    <a:pt x="3252" y="34574"/>
                  </a:lnTo>
                  <a:lnTo>
                    <a:pt x="2702" y="36976"/>
                  </a:lnTo>
                  <a:lnTo>
                    <a:pt x="2102" y="39728"/>
                  </a:lnTo>
                  <a:lnTo>
                    <a:pt x="1601" y="42580"/>
                  </a:lnTo>
                  <a:lnTo>
                    <a:pt x="1101" y="45582"/>
                  </a:lnTo>
                  <a:lnTo>
                    <a:pt x="751" y="48684"/>
                  </a:lnTo>
                  <a:lnTo>
                    <a:pt x="400" y="51886"/>
                  </a:lnTo>
                  <a:lnTo>
                    <a:pt x="200" y="55188"/>
                  </a:lnTo>
                  <a:lnTo>
                    <a:pt x="50" y="58641"/>
                  </a:lnTo>
                  <a:lnTo>
                    <a:pt x="0" y="62193"/>
                  </a:lnTo>
                  <a:lnTo>
                    <a:pt x="50" y="67147"/>
                  </a:lnTo>
                  <a:lnTo>
                    <a:pt x="100" y="71750"/>
                  </a:lnTo>
                  <a:lnTo>
                    <a:pt x="200" y="76153"/>
                  </a:lnTo>
                  <a:lnTo>
                    <a:pt x="300" y="80206"/>
                  </a:lnTo>
                  <a:lnTo>
                    <a:pt x="451" y="84058"/>
                  </a:lnTo>
                  <a:lnTo>
                    <a:pt x="651" y="87661"/>
                  </a:lnTo>
                  <a:lnTo>
                    <a:pt x="851" y="90963"/>
                  </a:lnTo>
                  <a:lnTo>
                    <a:pt x="1051" y="94065"/>
                  </a:lnTo>
                  <a:lnTo>
                    <a:pt x="1401" y="98118"/>
                  </a:lnTo>
                  <a:lnTo>
                    <a:pt x="1801" y="102021"/>
                  </a:lnTo>
                  <a:lnTo>
                    <a:pt x="2302" y="106074"/>
                  </a:lnTo>
                  <a:lnTo>
                    <a:pt x="2752" y="109026"/>
                  </a:lnTo>
                  <a:lnTo>
                    <a:pt x="3152" y="111428"/>
                  </a:lnTo>
                  <a:lnTo>
                    <a:pt x="3553" y="113379"/>
                  </a:lnTo>
                  <a:lnTo>
                    <a:pt x="3953" y="114930"/>
                  </a:lnTo>
                  <a:lnTo>
                    <a:pt x="4253" y="116031"/>
                  </a:lnTo>
                  <a:lnTo>
                    <a:pt x="4453" y="116831"/>
                  </a:lnTo>
                  <a:lnTo>
                    <a:pt x="4704" y="117382"/>
                  </a:lnTo>
                  <a:lnTo>
                    <a:pt x="39728" y="117382"/>
                  </a:lnTo>
                  <a:lnTo>
                    <a:pt x="39928" y="116831"/>
                  </a:lnTo>
                  <a:lnTo>
                    <a:pt x="40178" y="116031"/>
                  </a:lnTo>
                  <a:lnTo>
                    <a:pt x="40479" y="114930"/>
                  </a:lnTo>
                  <a:lnTo>
                    <a:pt x="40829" y="113379"/>
                  </a:lnTo>
                  <a:lnTo>
                    <a:pt x="41229" y="111428"/>
                  </a:lnTo>
                  <a:lnTo>
                    <a:pt x="41679" y="109026"/>
                  </a:lnTo>
                  <a:lnTo>
                    <a:pt x="42080" y="106074"/>
                  </a:lnTo>
                  <a:lnTo>
                    <a:pt x="42630" y="102021"/>
                  </a:lnTo>
                  <a:lnTo>
                    <a:pt x="43030" y="98118"/>
                  </a:lnTo>
                  <a:lnTo>
                    <a:pt x="43381" y="94065"/>
                  </a:lnTo>
                  <a:lnTo>
                    <a:pt x="43581" y="90963"/>
                  </a:lnTo>
                  <a:lnTo>
                    <a:pt x="43781" y="87661"/>
                  </a:lnTo>
                  <a:lnTo>
                    <a:pt x="43931" y="84058"/>
                  </a:lnTo>
                  <a:lnTo>
                    <a:pt x="44081" y="80206"/>
                  </a:lnTo>
                  <a:lnTo>
                    <a:pt x="44231" y="76153"/>
                  </a:lnTo>
                  <a:lnTo>
                    <a:pt x="44331" y="71750"/>
                  </a:lnTo>
                  <a:lnTo>
                    <a:pt x="44381" y="67147"/>
                  </a:lnTo>
                  <a:lnTo>
                    <a:pt x="44381" y="62193"/>
                  </a:lnTo>
                  <a:lnTo>
                    <a:pt x="44331" y="58641"/>
                  </a:lnTo>
                  <a:lnTo>
                    <a:pt x="44181" y="55188"/>
                  </a:lnTo>
                  <a:lnTo>
                    <a:pt x="43981" y="51886"/>
                  </a:lnTo>
                  <a:lnTo>
                    <a:pt x="43681" y="48684"/>
                  </a:lnTo>
                  <a:lnTo>
                    <a:pt x="43281" y="45582"/>
                  </a:lnTo>
                  <a:lnTo>
                    <a:pt x="42830" y="42580"/>
                  </a:lnTo>
                  <a:lnTo>
                    <a:pt x="42280" y="39728"/>
                  </a:lnTo>
                  <a:lnTo>
                    <a:pt x="41729" y="36976"/>
                  </a:lnTo>
                  <a:lnTo>
                    <a:pt x="41129" y="34574"/>
                  </a:lnTo>
                  <a:lnTo>
                    <a:pt x="40529" y="32272"/>
                  </a:lnTo>
                  <a:lnTo>
                    <a:pt x="39878" y="30021"/>
                  </a:lnTo>
                  <a:lnTo>
                    <a:pt x="39178" y="27919"/>
                  </a:lnTo>
                  <a:lnTo>
                    <a:pt x="38477" y="25868"/>
                  </a:lnTo>
                  <a:lnTo>
                    <a:pt x="37727" y="23867"/>
                  </a:lnTo>
                  <a:lnTo>
                    <a:pt x="36926" y="22015"/>
                  </a:lnTo>
                  <a:lnTo>
                    <a:pt x="36176" y="20214"/>
                  </a:lnTo>
                  <a:lnTo>
                    <a:pt x="35375" y="18463"/>
                  </a:lnTo>
                  <a:lnTo>
                    <a:pt x="34574" y="16862"/>
                  </a:lnTo>
                  <a:lnTo>
                    <a:pt x="33774" y="15311"/>
                  </a:lnTo>
                  <a:lnTo>
                    <a:pt x="32923" y="13810"/>
                  </a:lnTo>
                  <a:lnTo>
                    <a:pt x="32123" y="12409"/>
                  </a:lnTo>
                  <a:lnTo>
                    <a:pt x="31322" y="11108"/>
                  </a:lnTo>
                  <a:lnTo>
                    <a:pt x="30522" y="9857"/>
                  </a:lnTo>
                  <a:lnTo>
                    <a:pt x="29721" y="8706"/>
                  </a:lnTo>
                  <a:lnTo>
                    <a:pt x="28220" y="6605"/>
                  </a:lnTo>
                  <a:lnTo>
                    <a:pt x="26819" y="4803"/>
                  </a:lnTo>
                  <a:lnTo>
                    <a:pt x="25518" y="3302"/>
                  </a:lnTo>
                  <a:lnTo>
                    <a:pt x="24417" y="2101"/>
                  </a:lnTo>
                  <a:lnTo>
                    <a:pt x="23517" y="1201"/>
                  </a:lnTo>
                  <a:lnTo>
                    <a:pt x="22816" y="500"/>
                  </a:lnTo>
                  <a:lnTo>
                    <a:pt x="2221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61" name="Google Shape;2461;p70"/>
            <p:cNvSpPr/>
            <p:nvPr/>
          </p:nvSpPr>
          <p:spPr>
            <a:xfrm rot="655930">
              <a:off x="1720040" y="1871084"/>
              <a:ext cx="643568" cy="1702116"/>
            </a:xfrm>
            <a:custGeom>
              <a:avLst/>
              <a:gdLst/>
              <a:ahLst/>
              <a:cxnLst/>
              <a:rect l="l" t="t" r="r" b="b"/>
              <a:pathLst>
                <a:path w="44382" h="117382" fill="none" extrusionOk="0">
                  <a:moveTo>
                    <a:pt x="44381" y="62193"/>
                  </a:moveTo>
                  <a:lnTo>
                    <a:pt x="44381" y="62193"/>
                  </a:lnTo>
                  <a:lnTo>
                    <a:pt x="44381" y="67147"/>
                  </a:lnTo>
                  <a:lnTo>
                    <a:pt x="44331" y="71750"/>
                  </a:lnTo>
                  <a:lnTo>
                    <a:pt x="44231" y="76153"/>
                  </a:lnTo>
                  <a:lnTo>
                    <a:pt x="44081" y="80206"/>
                  </a:lnTo>
                  <a:lnTo>
                    <a:pt x="43931" y="84058"/>
                  </a:lnTo>
                  <a:lnTo>
                    <a:pt x="43781" y="87661"/>
                  </a:lnTo>
                  <a:lnTo>
                    <a:pt x="43581" y="90963"/>
                  </a:lnTo>
                  <a:lnTo>
                    <a:pt x="43381" y="94065"/>
                  </a:lnTo>
                  <a:lnTo>
                    <a:pt x="43381" y="94065"/>
                  </a:lnTo>
                  <a:lnTo>
                    <a:pt x="43030" y="98118"/>
                  </a:lnTo>
                  <a:lnTo>
                    <a:pt x="43030" y="98118"/>
                  </a:lnTo>
                  <a:lnTo>
                    <a:pt x="42630" y="102021"/>
                  </a:lnTo>
                  <a:lnTo>
                    <a:pt x="42630" y="102021"/>
                  </a:lnTo>
                  <a:lnTo>
                    <a:pt x="42080" y="106074"/>
                  </a:lnTo>
                  <a:lnTo>
                    <a:pt x="42080" y="106074"/>
                  </a:lnTo>
                  <a:lnTo>
                    <a:pt x="41679" y="109026"/>
                  </a:lnTo>
                  <a:lnTo>
                    <a:pt x="41229" y="111428"/>
                  </a:lnTo>
                  <a:lnTo>
                    <a:pt x="40829" y="113379"/>
                  </a:lnTo>
                  <a:lnTo>
                    <a:pt x="40479" y="114930"/>
                  </a:lnTo>
                  <a:lnTo>
                    <a:pt x="40178" y="116031"/>
                  </a:lnTo>
                  <a:lnTo>
                    <a:pt x="39928" y="116831"/>
                  </a:lnTo>
                  <a:lnTo>
                    <a:pt x="39728" y="117382"/>
                  </a:lnTo>
                  <a:lnTo>
                    <a:pt x="4704" y="117382"/>
                  </a:lnTo>
                  <a:lnTo>
                    <a:pt x="4704" y="117382"/>
                  </a:lnTo>
                  <a:lnTo>
                    <a:pt x="4453" y="116831"/>
                  </a:lnTo>
                  <a:lnTo>
                    <a:pt x="4253" y="116031"/>
                  </a:lnTo>
                  <a:lnTo>
                    <a:pt x="3953" y="114930"/>
                  </a:lnTo>
                  <a:lnTo>
                    <a:pt x="3553" y="113379"/>
                  </a:lnTo>
                  <a:lnTo>
                    <a:pt x="3152" y="111428"/>
                  </a:lnTo>
                  <a:lnTo>
                    <a:pt x="2752" y="109026"/>
                  </a:lnTo>
                  <a:lnTo>
                    <a:pt x="2302" y="106074"/>
                  </a:lnTo>
                  <a:lnTo>
                    <a:pt x="2302" y="106074"/>
                  </a:lnTo>
                  <a:lnTo>
                    <a:pt x="1801" y="102021"/>
                  </a:lnTo>
                  <a:lnTo>
                    <a:pt x="1801" y="102021"/>
                  </a:lnTo>
                  <a:lnTo>
                    <a:pt x="1401" y="98118"/>
                  </a:lnTo>
                  <a:lnTo>
                    <a:pt x="1401" y="98118"/>
                  </a:lnTo>
                  <a:lnTo>
                    <a:pt x="1051" y="94065"/>
                  </a:lnTo>
                  <a:lnTo>
                    <a:pt x="1051" y="94065"/>
                  </a:lnTo>
                  <a:lnTo>
                    <a:pt x="851" y="90963"/>
                  </a:lnTo>
                  <a:lnTo>
                    <a:pt x="651" y="87661"/>
                  </a:lnTo>
                  <a:lnTo>
                    <a:pt x="451" y="84058"/>
                  </a:lnTo>
                  <a:lnTo>
                    <a:pt x="300" y="80206"/>
                  </a:lnTo>
                  <a:lnTo>
                    <a:pt x="200" y="76153"/>
                  </a:lnTo>
                  <a:lnTo>
                    <a:pt x="100" y="71750"/>
                  </a:lnTo>
                  <a:lnTo>
                    <a:pt x="50" y="67147"/>
                  </a:lnTo>
                  <a:lnTo>
                    <a:pt x="0" y="62193"/>
                  </a:lnTo>
                  <a:lnTo>
                    <a:pt x="0" y="62193"/>
                  </a:lnTo>
                  <a:lnTo>
                    <a:pt x="50" y="58641"/>
                  </a:lnTo>
                  <a:lnTo>
                    <a:pt x="200" y="55188"/>
                  </a:lnTo>
                  <a:lnTo>
                    <a:pt x="400" y="51886"/>
                  </a:lnTo>
                  <a:lnTo>
                    <a:pt x="751" y="48684"/>
                  </a:lnTo>
                  <a:lnTo>
                    <a:pt x="1101" y="45582"/>
                  </a:lnTo>
                  <a:lnTo>
                    <a:pt x="1601" y="42580"/>
                  </a:lnTo>
                  <a:lnTo>
                    <a:pt x="2102" y="39728"/>
                  </a:lnTo>
                  <a:lnTo>
                    <a:pt x="2702" y="36976"/>
                  </a:lnTo>
                  <a:lnTo>
                    <a:pt x="2702" y="36976"/>
                  </a:lnTo>
                  <a:lnTo>
                    <a:pt x="3252" y="34574"/>
                  </a:lnTo>
                  <a:lnTo>
                    <a:pt x="3903" y="32272"/>
                  </a:lnTo>
                  <a:lnTo>
                    <a:pt x="4553" y="30021"/>
                  </a:lnTo>
                  <a:lnTo>
                    <a:pt x="5204" y="27919"/>
                  </a:lnTo>
                  <a:lnTo>
                    <a:pt x="5954" y="25868"/>
                  </a:lnTo>
                  <a:lnTo>
                    <a:pt x="6705" y="23867"/>
                  </a:lnTo>
                  <a:lnTo>
                    <a:pt x="7455" y="22015"/>
                  </a:lnTo>
                  <a:lnTo>
                    <a:pt x="8256" y="20214"/>
                  </a:lnTo>
                  <a:lnTo>
                    <a:pt x="9007" y="18463"/>
                  </a:lnTo>
                  <a:lnTo>
                    <a:pt x="9857" y="16862"/>
                  </a:lnTo>
                  <a:lnTo>
                    <a:pt x="10658" y="15311"/>
                  </a:lnTo>
                  <a:lnTo>
                    <a:pt x="11458" y="13810"/>
                  </a:lnTo>
                  <a:lnTo>
                    <a:pt x="12259" y="12409"/>
                  </a:lnTo>
                  <a:lnTo>
                    <a:pt x="13059" y="11108"/>
                  </a:lnTo>
                  <a:lnTo>
                    <a:pt x="13860" y="9857"/>
                  </a:lnTo>
                  <a:lnTo>
                    <a:pt x="14660" y="8706"/>
                  </a:lnTo>
                  <a:lnTo>
                    <a:pt x="16162" y="6605"/>
                  </a:lnTo>
                  <a:lnTo>
                    <a:pt x="17563" y="4803"/>
                  </a:lnTo>
                  <a:lnTo>
                    <a:pt x="18863" y="3302"/>
                  </a:lnTo>
                  <a:lnTo>
                    <a:pt x="19964" y="2101"/>
                  </a:lnTo>
                  <a:lnTo>
                    <a:pt x="20915" y="1201"/>
                  </a:lnTo>
                  <a:lnTo>
                    <a:pt x="21615" y="500"/>
                  </a:lnTo>
                  <a:lnTo>
                    <a:pt x="22216" y="0"/>
                  </a:lnTo>
                  <a:lnTo>
                    <a:pt x="22216" y="0"/>
                  </a:lnTo>
                  <a:lnTo>
                    <a:pt x="22816" y="500"/>
                  </a:lnTo>
                  <a:lnTo>
                    <a:pt x="23517" y="1201"/>
                  </a:lnTo>
                  <a:lnTo>
                    <a:pt x="24417" y="2101"/>
                  </a:lnTo>
                  <a:lnTo>
                    <a:pt x="25518" y="3302"/>
                  </a:lnTo>
                  <a:lnTo>
                    <a:pt x="26819" y="4803"/>
                  </a:lnTo>
                  <a:lnTo>
                    <a:pt x="28220" y="6605"/>
                  </a:lnTo>
                  <a:lnTo>
                    <a:pt x="29721" y="8706"/>
                  </a:lnTo>
                  <a:lnTo>
                    <a:pt x="30522" y="9857"/>
                  </a:lnTo>
                  <a:lnTo>
                    <a:pt x="31322" y="11108"/>
                  </a:lnTo>
                  <a:lnTo>
                    <a:pt x="32123" y="12409"/>
                  </a:lnTo>
                  <a:lnTo>
                    <a:pt x="32923" y="13810"/>
                  </a:lnTo>
                  <a:lnTo>
                    <a:pt x="33774" y="15311"/>
                  </a:lnTo>
                  <a:lnTo>
                    <a:pt x="34574" y="16862"/>
                  </a:lnTo>
                  <a:lnTo>
                    <a:pt x="35375" y="18463"/>
                  </a:lnTo>
                  <a:lnTo>
                    <a:pt x="36176" y="20214"/>
                  </a:lnTo>
                  <a:lnTo>
                    <a:pt x="36926" y="22015"/>
                  </a:lnTo>
                  <a:lnTo>
                    <a:pt x="37727" y="23867"/>
                  </a:lnTo>
                  <a:lnTo>
                    <a:pt x="38477" y="25868"/>
                  </a:lnTo>
                  <a:lnTo>
                    <a:pt x="39178" y="27919"/>
                  </a:lnTo>
                  <a:lnTo>
                    <a:pt x="39878" y="30021"/>
                  </a:lnTo>
                  <a:lnTo>
                    <a:pt x="40529" y="32272"/>
                  </a:lnTo>
                  <a:lnTo>
                    <a:pt x="41129" y="34574"/>
                  </a:lnTo>
                  <a:lnTo>
                    <a:pt x="41729" y="36976"/>
                  </a:lnTo>
                  <a:lnTo>
                    <a:pt x="41729" y="36976"/>
                  </a:lnTo>
                  <a:lnTo>
                    <a:pt x="42280" y="39728"/>
                  </a:lnTo>
                  <a:lnTo>
                    <a:pt x="42830" y="42580"/>
                  </a:lnTo>
                  <a:lnTo>
                    <a:pt x="43281" y="45582"/>
                  </a:lnTo>
                  <a:lnTo>
                    <a:pt x="43681" y="48684"/>
                  </a:lnTo>
                  <a:lnTo>
                    <a:pt x="43981" y="51886"/>
                  </a:lnTo>
                  <a:lnTo>
                    <a:pt x="44181" y="55188"/>
                  </a:lnTo>
                  <a:lnTo>
                    <a:pt x="44331" y="58641"/>
                  </a:lnTo>
                  <a:lnTo>
                    <a:pt x="44381" y="62193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62" name="Google Shape;2462;p70"/>
            <p:cNvSpPr/>
            <p:nvPr/>
          </p:nvSpPr>
          <p:spPr>
            <a:xfrm rot="655930">
              <a:off x="1869772" y="1881732"/>
              <a:ext cx="565931" cy="536176"/>
            </a:xfrm>
            <a:custGeom>
              <a:avLst/>
              <a:gdLst/>
              <a:ahLst/>
              <a:cxnLst/>
              <a:rect l="l" t="t" r="r" b="b"/>
              <a:pathLst>
                <a:path w="39028" h="36976" extrusionOk="0">
                  <a:moveTo>
                    <a:pt x="19514" y="0"/>
                  </a:moveTo>
                  <a:lnTo>
                    <a:pt x="18913" y="500"/>
                  </a:lnTo>
                  <a:lnTo>
                    <a:pt x="18213" y="1201"/>
                  </a:lnTo>
                  <a:lnTo>
                    <a:pt x="17262" y="2101"/>
                  </a:lnTo>
                  <a:lnTo>
                    <a:pt x="16161" y="3302"/>
                  </a:lnTo>
                  <a:lnTo>
                    <a:pt x="14861" y="4803"/>
                  </a:lnTo>
                  <a:lnTo>
                    <a:pt x="13460" y="6605"/>
                  </a:lnTo>
                  <a:lnTo>
                    <a:pt x="11958" y="8706"/>
                  </a:lnTo>
                  <a:lnTo>
                    <a:pt x="11158" y="9857"/>
                  </a:lnTo>
                  <a:lnTo>
                    <a:pt x="10357" y="11108"/>
                  </a:lnTo>
                  <a:lnTo>
                    <a:pt x="9557" y="12409"/>
                  </a:lnTo>
                  <a:lnTo>
                    <a:pt x="8756" y="13810"/>
                  </a:lnTo>
                  <a:lnTo>
                    <a:pt x="7956" y="15311"/>
                  </a:lnTo>
                  <a:lnTo>
                    <a:pt x="7155" y="16862"/>
                  </a:lnTo>
                  <a:lnTo>
                    <a:pt x="6305" y="18463"/>
                  </a:lnTo>
                  <a:lnTo>
                    <a:pt x="5554" y="20214"/>
                  </a:lnTo>
                  <a:lnTo>
                    <a:pt x="4753" y="22015"/>
                  </a:lnTo>
                  <a:lnTo>
                    <a:pt x="4003" y="23867"/>
                  </a:lnTo>
                  <a:lnTo>
                    <a:pt x="3252" y="25868"/>
                  </a:lnTo>
                  <a:lnTo>
                    <a:pt x="2502" y="27919"/>
                  </a:lnTo>
                  <a:lnTo>
                    <a:pt x="1851" y="30021"/>
                  </a:lnTo>
                  <a:lnTo>
                    <a:pt x="1201" y="32272"/>
                  </a:lnTo>
                  <a:lnTo>
                    <a:pt x="550" y="34574"/>
                  </a:lnTo>
                  <a:lnTo>
                    <a:pt x="0" y="36976"/>
                  </a:lnTo>
                  <a:lnTo>
                    <a:pt x="39027" y="36976"/>
                  </a:lnTo>
                  <a:lnTo>
                    <a:pt x="38427" y="34574"/>
                  </a:lnTo>
                  <a:lnTo>
                    <a:pt x="37827" y="32272"/>
                  </a:lnTo>
                  <a:lnTo>
                    <a:pt x="37176" y="30021"/>
                  </a:lnTo>
                  <a:lnTo>
                    <a:pt x="36476" y="27919"/>
                  </a:lnTo>
                  <a:lnTo>
                    <a:pt x="35775" y="25868"/>
                  </a:lnTo>
                  <a:lnTo>
                    <a:pt x="35025" y="23867"/>
                  </a:lnTo>
                  <a:lnTo>
                    <a:pt x="34224" y="22015"/>
                  </a:lnTo>
                  <a:lnTo>
                    <a:pt x="33474" y="20214"/>
                  </a:lnTo>
                  <a:lnTo>
                    <a:pt x="32673" y="18463"/>
                  </a:lnTo>
                  <a:lnTo>
                    <a:pt x="31872" y="16862"/>
                  </a:lnTo>
                  <a:lnTo>
                    <a:pt x="31072" y="15311"/>
                  </a:lnTo>
                  <a:lnTo>
                    <a:pt x="30221" y="13810"/>
                  </a:lnTo>
                  <a:lnTo>
                    <a:pt x="29421" y="12409"/>
                  </a:lnTo>
                  <a:lnTo>
                    <a:pt x="28620" y="11108"/>
                  </a:lnTo>
                  <a:lnTo>
                    <a:pt x="27820" y="9857"/>
                  </a:lnTo>
                  <a:lnTo>
                    <a:pt x="27019" y="8706"/>
                  </a:lnTo>
                  <a:lnTo>
                    <a:pt x="25518" y="6605"/>
                  </a:lnTo>
                  <a:lnTo>
                    <a:pt x="24117" y="4803"/>
                  </a:lnTo>
                  <a:lnTo>
                    <a:pt x="22816" y="3302"/>
                  </a:lnTo>
                  <a:lnTo>
                    <a:pt x="21715" y="2101"/>
                  </a:lnTo>
                  <a:lnTo>
                    <a:pt x="20815" y="1201"/>
                  </a:lnTo>
                  <a:lnTo>
                    <a:pt x="20114" y="500"/>
                  </a:lnTo>
                  <a:lnTo>
                    <a:pt x="1951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63" name="Google Shape;2463;p70"/>
            <p:cNvSpPr/>
            <p:nvPr/>
          </p:nvSpPr>
          <p:spPr>
            <a:xfrm rot="655930">
              <a:off x="1632808" y="3584464"/>
              <a:ext cx="460729" cy="132782"/>
            </a:xfrm>
            <a:custGeom>
              <a:avLst/>
              <a:gdLst/>
              <a:ahLst/>
              <a:cxnLst/>
              <a:rect l="l" t="t" r="r" b="b"/>
              <a:pathLst>
                <a:path w="31773" h="9157" extrusionOk="0">
                  <a:moveTo>
                    <a:pt x="1" y="0"/>
                  </a:moveTo>
                  <a:lnTo>
                    <a:pt x="1" y="9156"/>
                  </a:lnTo>
                  <a:lnTo>
                    <a:pt x="31773" y="9156"/>
                  </a:lnTo>
                  <a:lnTo>
                    <a:pt x="31773" y="0"/>
                  </a:lnTo>
                  <a:close/>
                </a:path>
              </a:pathLst>
            </a:custGeom>
            <a:solidFill>
              <a:srgbClr val="6ABF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64" name="Google Shape;2464;p70"/>
            <p:cNvSpPr/>
            <p:nvPr/>
          </p:nvSpPr>
          <p:spPr>
            <a:xfrm rot="655930">
              <a:off x="1544977" y="3715146"/>
              <a:ext cx="592787" cy="97241"/>
            </a:xfrm>
            <a:custGeom>
              <a:avLst/>
              <a:gdLst/>
              <a:ahLst/>
              <a:cxnLst/>
              <a:rect l="l" t="t" r="r" b="b"/>
              <a:pathLst>
                <a:path w="40880" h="6706" extrusionOk="0">
                  <a:moveTo>
                    <a:pt x="4554" y="0"/>
                  </a:moveTo>
                  <a:lnTo>
                    <a:pt x="4354" y="151"/>
                  </a:lnTo>
                  <a:lnTo>
                    <a:pt x="3853" y="501"/>
                  </a:lnTo>
                  <a:lnTo>
                    <a:pt x="3153" y="1051"/>
                  </a:lnTo>
                  <a:lnTo>
                    <a:pt x="2352" y="1802"/>
                  </a:lnTo>
                  <a:lnTo>
                    <a:pt x="1952" y="2302"/>
                  </a:lnTo>
                  <a:lnTo>
                    <a:pt x="1552" y="2802"/>
                  </a:lnTo>
                  <a:lnTo>
                    <a:pt x="1151" y="3353"/>
                  </a:lnTo>
                  <a:lnTo>
                    <a:pt x="801" y="3953"/>
                  </a:lnTo>
                  <a:lnTo>
                    <a:pt x="501" y="4554"/>
                  </a:lnTo>
                  <a:lnTo>
                    <a:pt x="251" y="5254"/>
                  </a:lnTo>
                  <a:lnTo>
                    <a:pt x="101" y="5955"/>
                  </a:lnTo>
                  <a:lnTo>
                    <a:pt x="0" y="6705"/>
                  </a:lnTo>
                  <a:lnTo>
                    <a:pt x="40879" y="6705"/>
                  </a:lnTo>
                  <a:lnTo>
                    <a:pt x="40779" y="5955"/>
                  </a:lnTo>
                  <a:lnTo>
                    <a:pt x="40579" y="5254"/>
                  </a:lnTo>
                  <a:lnTo>
                    <a:pt x="40329" y="4554"/>
                  </a:lnTo>
                  <a:lnTo>
                    <a:pt x="40028" y="3953"/>
                  </a:lnTo>
                  <a:lnTo>
                    <a:pt x="39678" y="3353"/>
                  </a:lnTo>
                  <a:lnTo>
                    <a:pt x="39328" y="2802"/>
                  </a:lnTo>
                  <a:lnTo>
                    <a:pt x="38928" y="2302"/>
                  </a:lnTo>
                  <a:lnTo>
                    <a:pt x="38477" y="1802"/>
                  </a:lnTo>
                  <a:lnTo>
                    <a:pt x="37677" y="1051"/>
                  </a:lnTo>
                  <a:lnTo>
                    <a:pt x="36976" y="501"/>
                  </a:lnTo>
                  <a:lnTo>
                    <a:pt x="36476" y="151"/>
                  </a:lnTo>
                  <a:lnTo>
                    <a:pt x="36326" y="0"/>
                  </a:lnTo>
                  <a:close/>
                </a:path>
              </a:pathLst>
            </a:custGeom>
            <a:solidFill>
              <a:srgbClr val="6ABF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65" name="Google Shape;2465;p70"/>
            <p:cNvSpPr/>
            <p:nvPr/>
          </p:nvSpPr>
          <p:spPr>
            <a:xfrm rot="655930">
              <a:off x="1576403" y="3530725"/>
              <a:ext cx="603662" cy="80551"/>
            </a:xfrm>
            <a:custGeom>
              <a:avLst/>
              <a:gdLst/>
              <a:ahLst/>
              <a:cxnLst/>
              <a:rect l="l" t="t" r="r" b="b"/>
              <a:pathLst>
                <a:path w="41630" h="5555" extrusionOk="0">
                  <a:moveTo>
                    <a:pt x="2752" y="0"/>
                  </a:moveTo>
                  <a:lnTo>
                    <a:pt x="2202" y="50"/>
                  </a:lnTo>
                  <a:lnTo>
                    <a:pt x="1651" y="251"/>
                  </a:lnTo>
                  <a:lnTo>
                    <a:pt x="1201" y="501"/>
                  </a:lnTo>
                  <a:lnTo>
                    <a:pt x="801" y="851"/>
                  </a:lnTo>
                  <a:lnTo>
                    <a:pt x="451" y="1251"/>
                  </a:lnTo>
                  <a:lnTo>
                    <a:pt x="200" y="1702"/>
                  </a:lnTo>
                  <a:lnTo>
                    <a:pt x="50" y="2252"/>
                  </a:lnTo>
                  <a:lnTo>
                    <a:pt x="0" y="2802"/>
                  </a:lnTo>
                  <a:lnTo>
                    <a:pt x="50" y="3353"/>
                  </a:lnTo>
                  <a:lnTo>
                    <a:pt x="200" y="3853"/>
                  </a:lnTo>
                  <a:lnTo>
                    <a:pt x="451" y="4353"/>
                  </a:lnTo>
                  <a:lnTo>
                    <a:pt x="801" y="4754"/>
                  </a:lnTo>
                  <a:lnTo>
                    <a:pt x="1201" y="5104"/>
                  </a:lnTo>
                  <a:lnTo>
                    <a:pt x="1651" y="5354"/>
                  </a:lnTo>
                  <a:lnTo>
                    <a:pt x="2202" y="5504"/>
                  </a:lnTo>
                  <a:lnTo>
                    <a:pt x="2752" y="5554"/>
                  </a:lnTo>
                  <a:lnTo>
                    <a:pt x="38827" y="5554"/>
                  </a:lnTo>
                  <a:lnTo>
                    <a:pt x="39428" y="5504"/>
                  </a:lnTo>
                  <a:lnTo>
                    <a:pt x="39928" y="5354"/>
                  </a:lnTo>
                  <a:lnTo>
                    <a:pt x="40378" y="5104"/>
                  </a:lnTo>
                  <a:lnTo>
                    <a:pt x="40829" y="4754"/>
                  </a:lnTo>
                  <a:lnTo>
                    <a:pt x="41129" y="4353"/>
                  </a:lnTo>
                  <a:lnTo>
                    <a:pt x="41429" y="3853"/>
                  </a:lnTo>
                  <a:lnTo>
                    <a:pt x="41579" y="3353"/>
                  </a:lnTo>
                  <a:lnTo>
                    <a:pt x="41629" y="2802"/>
                  </a:lnTo>
                  <a:lnTo>
                    <a:pt x="41579" y="2252"/>
                  </a:lnTo>
                  <a:lnTo>
                    <a:pt x="41429" y="1702"/>
                  </a:lnTo>
                  <a:lnTo>
                    <a:pt x="41129" y="1251"/>
                  </a:lnTo>
                  <a:lnTo>
                    <a:pt x="40829" y="851"/>
                  </a:lnTo>
                  <a:lnTo>
                    <a:pt x="40378" y="501"/>
                  </a:lnTo>
                  <a:lnTo>
                    <a:pt x="39928" y="251"/>
                  </a:lnTo>
                  <a:lnTo>
                    <a:pt x="39428" y="50"/>
                  </a:lnTo>
                  <a:lnTo>
                    <a:pt x="3882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66" name="Google Shape;2466;p70"/>
            <p:cNvSpPr/>
            <p:nvPr/>
          </p:nvSpPr>
          <p:spPr>
            <a:xfrm rot="655930">
              <a:off x="1632406" y="3225313"/>
              <a:ext cx="613827" cy="58786"/>
            </a:xfrm>
            <a:custGeom>
              <a:avLst/>
              <a:gdLst/>
              <a:ahLst/>
              <a:cxnLst/>
              <a:rect l="l" t="t" r="r" b="b"/>
              <a:pathLst>
                <a:path w="42331" h="4054" extrusionOk="0">
                  <a:moveTo>
                    <a:pt x="1" y="0"/>
                  </a:moveTo>
                  <a:lnTo>
                    <a:pt x="351" y="4053"/>
                  </a:lnTo>
                  <a:lnTo>
                    <a:pt x="41980" y="4053"/>
                  </a:lnTo>
                  <a:lnTo>
                    <a:pt x="42331" y="0"/>
                  </a:lnTo>
                  <a:close/>
                </a:path>
              </a:pathLst>
            </a:custGeom>
            <a:solidFill>
              <a:srgbClr val="D2EC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67" name="Google Shape;2467;p70"/>
            <p:cNvSpPr/>
            <p:nvPr/>
          </p:nvSpPr>
          <p:spPr>
            <a:xfrm rot="655930">
              <a:off x="1632406" y="3225313"/>
              <a:ext cx="613827" cy="58786"/>
            </a:xfrm>
            <a:custGeom>
              <a:avLst/>
              <a:gdLst/>
              <a:ahLst/>
              <a:cxnLst/>
              <a:rect l="l" t="t" r="r" b="b"/>
              <a:pathLst>
                <a:path w="42331" h="4054" fill="none" extrusionOk="0">
                  <a:moveTo>
                    <a:pt x="4233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1" y="4053"/>
                  </a:lnTo>
                  <a:lnTo>
                    <a:pt x="41980" y="4053"/>
                  </a:lnTo>
                  <a:lnTo>
                    <a:pt x="41980" y="4053"/>
                  </a:lnTo>
                  <a:lnTo>
                    <a:pt x="4233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68" name="Google Shape;2468;p70"/>
            <p:cNvSpPr/>
            <p:nvPr/>
          </p:nvSpPr>
          <p:spPr>
            <a:xfrm rot="655930">
              <a:off x="1621419" y="3338588"/>
              <a:ext cx="592062" cy="58771"/>
            </a:xfrm>
            <a:custGeom>
              <a:avLst/>
              <a:gdLst/>
              <a:ahLst/>
              <a:cxnLst/>
              <a:rect l="l" t="t" r="r" b="b"/>
              <a:pathLst>
                <a:path w="40830" h="4053" extrusionOk="0">
                  <a:moveTo>
                    <a:pt x="0" y="0"/>
                  </a:moveTo>
                  <a:lnTo>
                    <a:pt x="501" y="4053"/>
                  </a:lnTo>
                  <a:lnTo>
                    <a:pt x="40279" y="4053"/>
                  </a:lnTo>
                  <a:lnTo>
                    <a:pt x="40829" y="0"/>
                  </a:lnTo>
                  <a:close/>
                </a:path>
              </a:pathLst>
            </a:custGeom>
            <a:solidFill>
              <a:srgbClr val="D2EC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69" name="Google Shape;2469;p70"/>
            <p:cNvSpPr/>
            <p:nvPr/>
          </p:nvSpPr>
          <p:spPr>
            <a:xfrm rot="655930">
              <a:off x="1621419" y="3338588"/>
              <a:ext cx="592062" cy="58771"/>
            </a:xfrm>
            <a:custGeom>
              <a:avLst/>
              <a:gdLst/>
              <a:ahLst/>
              <a:cxnLst/>
              <a:rect l="l" t="t" r="r" b="b"/>
              <a:pathLst>
                <a:path w="40830" h="4053" fill="none" extrusionOk="0">
                  <a:moveTo>
                    <a:pt x="40829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501" y="4053"/>
                  </a:lnTo>
                  <a:lnTo>
                    <a:pt x="40279" y="4053"/>
                  </a:lnTo>
                  <a:lnTo>
                    <a:pt x="40279" y="4053"/>
                  </a:lnTo>
                  <a:lnTo>
                    <a:pt x="40829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70" name="Google Shape;2470;p70"/>
            <p:cNvSpPr/>
            <p:nvPr/>
          </p:nvSpPr>
          <p:spPr>
            <a:xfrm rot="655930">
              <a:off x="1799583" y="2548386"/>
              <a:ext cx="462179" cy="462904"/>
            </a:xfrm>
            <a:custGeom>
              <a:avLst/>
              <a:gdLst/>
              <a:ahLst/>
              <a:cxnLst/>
              <a:rect l="l" t="t" r="r" b="b"/>
              <a:pathLst>
                <a:path w="31873" h="31923" extrusionOk="0">
                  <a:moveTo>
                    <a:pt x="15962" y="1"/>
                  </a:moveTo>
                  <a:lnTo>
                    <a:pt x="15111" y="51"/>
                  </a:lnTo>
                  <a:lnTo>
                    <a:pt x="14311" y="101"/>
                  </a:lnTo>
                  <a:lnTo>
                    <a:pt x="13510" y="201"/>
                  </a:lnTo>
                  <a:lnTo>
                    <a:pt x="12709" y="351"/>
                  </a:lnTo>
                  <a:lnTo>
                    <a:pt x="11959" y="501"/>
                  </a:lnTo>
                  <a:lnTo>
                    <a:pt x="11208" y="751"/>
                  </a:lnTo>
                  <a:lnTo>
                    <a:pt x="10458" y="1001"/>
                  </a:lnTo>
                  <a:lnTo>
                    <a:pt x="9757" y="1251"/>
                  </a:lnTo>
                  <a:lnTo>
                    <a:pt x="9057" y="1602"/>
                  </a:lnTo>
                  <a:lnTo>
                    <a:pt x="8356" y="1952"/>
                  </a:lnTo>
                  <a:lnTo>
                    <a:pt x="7656" y="2352"/>
                  </a:lnTo>
                  <a:lnTo>
                    <a:pt x="7056" y="2752"/>
                  </a:lnTo>
                  <a:lnTo>
                    <a:pt x="6405" y="3203"/>
                  </a:lnTo>
                  <a:lnTo>
                    <a:pt x="5805" y="3653"/>
                  </a:lnTo>
                  <a:lnTo>
                    <a:pt x="5204" y="4153"/>
                  </a:lnTo>
                  <a:lnTo>
                    <a:pt x="4654" y="4704"/>
                  </a:lnTo>
                  <a:lnTo>
                    <a:pt x="4154" y="5254"/>
                  </a:lnTo>
                  <a:lnTo>
                    <a:pt x="3653" y="5805"/>
                  </a:lnTo>
                  <a:lnTo>
                    <a:pt x="3153" y="6405"/>
                  </a:lnTo>
                  <a:lnTo>
                    <a:pt x="2702" y="7055"/>
                  </a:lnTo>
                  <a:lnTo>
                    <a:pt x="2302" y="7706"/>
                  </a:lnTo>
                  <a:lnTo>
                    <a:pt x="1952" y="8356"/>
                  </a:lnTo>
                  <a:lnTo>
                    <a:pt x="1552" y="9057"/>
                  </a:lnTo>
                  <a:lnTo>
                    <a:pt x="1251" y="9757"/>
                  </a:lnTo>
                  <a:lnTo>
                    <a:pt x="951" y="10458"/>
                  </a:lnTo>
                  <a:lnTo>
                    <a:pt x="701" y="11208"/>
                  </a:lnTo>
                  <a:lnTo>
                    <a:pt x="501" y="11959"/>
                  </a:lnTo>
                  <a:lnTo>
                    <a:pt x="351" y="12759"/>
                  </a:lnTo>
                  <a:lnTo>
                    <a:pt x="201" y="13510"/>
                  </a:lnTo>
                  <a:lnTo>
                    <a:pt x="101" y="14311"/>
                  </a:lnTo>
                  <a:lnTo>
                    <a:pt x="1" y="15161"/>
                  </a:lnTo>
                  <a:lnTo>
                    <a:pt x="1" y="15962"/>
                  </a:lnTo>
                  <a:lnTo>
                    <a:pt x="1" y="16762"/>
                  </a:lnTo>
                  <a:lnTo>
                    <a:pt x="101" y="17613"/>
                  </a:lnTo>
                  <a:lnTo>
                    <a:pt x="201" y="18413"/>
                  </a:lnTo>
                  <a:lnTo>
                    <a:pt x="351" y="19164"/>
                  </a:lnTo>
                  <a:lnTo>
                    <a:pt x="501" y="19964"/>
                  </a:lnTo>
                  <a:lnTo>
                    <a:pt x="701" y="20715"/>
                  </a:lnTo>
                  <a:lnTo>
                    <a:pt x="951" y="21465"/>
                  </a:lnTo>
                  <a:lnTo>
                    <a:pt x="1251" y="22166"/>
                  </a:lnTo>
                  <a:lnTo>
                    <a:pt x="1552" y="22866"/>
                  </a:lnTo>
                  <a:lnTo>
                    <a:pt x="1952" y="23567"/>
                  </a:lnTo>
                  <a:lnTo>
                    <a:pt x="2302" y="24217"/>
                  </a:lnTo>
                  <a:lnTo>
                    <a:pt x="2702" y="24868"/>
                  </a:lnTo>
                  <a:lnTo>
                    <a:pt x="3153" y="25518"/>
                  </a:lnTo>
                  <a:lnTo>
                    <a:pt x="3653" y="26119"/>
                  </a:lnTo>
                  <a:lnTo>
                    <a:pt x="4154" y="26669"/>
                  </a:lnTo>
                  <a:lnTo>
                    <a:pt x="4654" y="27219"/>
                  </a:lnTo>
                  <a:lnTo>
                    <a:pt x="5204" y="27770"/>
                  </a:lnTo>
                  <a:lnTo>
                    <a:pt x="5805" y="28270"/>
                  </a:lnTo>
                  <a:lnTo>
                    <a:pt x="6405" y="28721"/>
                  </a:lnTo>
                  <a:lnTo>
                    <a:pt x="7056" y="29171"/>
                  </a:lnTo>
                  <a:lnTo>
                    <a:pt x="7656" y="29571"/>
                  </a:lnTo>
                  <a:lnTo>
                    <a:pt x="8356" y="29971"/>
                  </a:lnTo>
                  <a:lnTo>
                    <a:pt x="9057" y="30322"/>
                  </a:lnTo>
                  <a:lnTo>
                    <a:pt x="9757" y="30672"/>
                  </a:lnTo>
                  <a:lnTo>
                    <a:pt x="10458" y="30922"/>
                  </a:lnTo>
                  <a:lnTo>
                    <a:pt x="11208" y="31172"/>
                  </a:lnTo>
                  <a:lnTo>
                    <a:pt x="11959" y="31422"/>
                  </a:lnTo>
                  <a:lnTo>
                    <a:pt x="12709" y="31573"/>
                  </a:lnTo>
                  <a:lnTo>
                    <a:pt x="13510" y="31723"/>
                  </a:lnTo>
                  <a:lnTo>
                    <a:pt x="14311" y="31823"/>
                  </a:lnTo>
                  <a:lnTo>
                    <a:pt x="15111" y="31873"/>
                  </a:lnTo>
                  <a:lnTo>
                    <a:pt x="15962" y="31923"/>
                  </a:lnTo>
                  <a:lnTo>
                    <a:pt x="16762" y="31873"/>
                  </a:lnTo>
                  <a:lnTo>
                    <a:pt x="17563" y="31823"/>
                  </a:lnTo>
                  <a:lnTo>
                    <a:pt x="18363" y="31723"/>
                  </a:lnTo>
                  <a:lnTo>
                    <a:pt x="19164" y="31573"/>
                  </a:lnTo>
                  <a:lnTo>
                    <a:pt x="19915" y="31422"/>
                  </a:lnTo>
                  <a:lnTo>
                    <a:pt x="20665" y="31172"/>
                  </a:lnTo>
                  <a:lnTo>
                    <a:pt x="21416" y="30922"/>
                  </a:lnTo>
                  <a:lnTo>
                    <a:pt x="22166" y="30672"/>
                  </a:lnTo>
                  <a:lnTo>
                    <a:pt x="22867" y="30322"/>
                  </a:lnTo>
                  <a:lnTo>
                    <a:pt x="23567" y="29971"/>
                  </a:lnTo>
                  <a:lnTo>
                    <a:pt x="24218" y="29571"/>
                  </a:lnTo>
                  <a:lnTo>
                    <a:pt x="24868" y="29171"/>
                  </a:lnTo>
                  <a:lnTo>
                    <a:pt x="25468" y="28721"/>
                  </a:lnTo>
                  <a:lnTo>
                    <a:pt x="26069" y="28270"/>
                  </a:lnTo>
                  <a:lnTo>
                    <a:pt x="26669" y="27770"/>
                  </a:lnTo>
                  <a:lnTo>
                    <a:pt x="27220" y="27219"/>
                  </a:lnTo>
                  <a:lnTo>
                    <a:pt x="27770" y="26669"/>
                  </a:lnTo>
                  <a:lnTo>
                    <a:pt x="28270" y="26119"/>
                  </a:lnTo>
                  <a:lnTo>
                    <a:pt x="28721" y="25518"/>
                  </a:lnTo>
                  <a:lnTo>
                    <a:pt x="29171" y="24868"/>
                  </a:lnTo>
                  <a:lnTo>
                    <a:pt x="29571" y="24217"/>
                  </a:lnTo>
                  <a:lnTo>
                    <a:pt x="29972" y="23567"/>
                  </a:lnTo>
                  <a:lnTo>
                    <a:pt x="30322" y="22866"/>
                  </a:lnTo>
                  <a:lnTo>
                    <a:pt x="30622" y="22166"/>
                  </a:lnTo>
                  <a:lnTo>
                    <a:pt x="30922" y="21465"/>
                  </a:lnTo>
                  <a:lnTo>
                    <a:pt x="31172" y="20715"/>
                  </a:lnTo>
                  <a:lnTo>
                    <a:pt x="31373" y="19964"/>
                  </a:lnTo>
                  <a:lnTo>
                    <a:pt x="31573" y="19164"/>
                  </a:lnTo>
                  <a:lnTo>
                    <a:pt x="31723" y="18413"/>
                  </a:lnTo>
                  <a:lnTo>
                    <a:pt x="31823" y="17613"/>
                  </a:lnTo>
                  <a:lnTo>
                    <a:pt x="31873" y="16762"/>
                  </a:lnTo>
                  <a:lnTo>
                    <a:pt x="31873" y="15962"/>
                  </a:lnTo>
                  <a:lnTo>
                    <a:pt x="31873" y="15161"/>
                  </a:lnTo>
                  <a:lnTo>
                    <a:pt x="31823" y="14311"/>
                  </a:lnTo>
                  <a:lnTo>
                    <a:pt x="31723" y="13510"/>
                  </a:lnTo>
                  <a:lnTo>
                    <a:pt x="31573" y="12759"/>
                  </a:lnTo>
                  <a:lnTo>
                    <a:pt x="31373" y="11959"/>
                  </a:lnTo>
                  <a:lnTo>
                    <a:pt x="31172" y="11208"/>
                  </a:lnTo>
                  <a:lnTo>
                    <a:pt x="30922" y="10458"/>
                  </a:lnTo>
                  <a:lnTo>
                    <a:pt x="30622" y="9757"/>
                  </a:lnTo>
                  <a:lnTo>
                    <a:pt x="30322" y="9057"/>
                  </a:lnTo>
                  <a:lnTo>
                    <a:pt x="29972" y="8356"/>
                  </a:lnTo>
                  <a:lnTo>
                    <a:pt x="29571" y="7706"/>
                  </a:lnTo>
                  <a:lnTo>
                    <a:pt x="29171" y="7055"/>
                  </a:lnTo>
                  <a:lnTo>
                    <a:pt x="28721" y="6405"/>
                  </a:lnTo>
                  <a:lnTo>
                    <a:pt x="28270" y="5805"/>
                  </a:lnTo>
                  <a:lnTo>
                    <a:pt x="27770" y="5254"/>
                  </a:lnTo>
                  <a:lnTo>
                    <a:pt x="27220" y="4704"/>
                  </a:lnTo>
                  <a:lnTo>
                    <a:pt x="26669" y="4153"/>
                  </a:lnTo>
                  <a:lnTo>
                    <a:pt x="26069" y="3653"/>
                  </a:lnTo>
                  <a:lnTo>
                    <a:pt x="25468" y="3203"/>
                  </a:lnTo>
                  <a:lnTo>
                    <a:pt x="24868" y="2752"/>
                  </a:lnTo>
                  <a:lnTo>
                    <a:pt x="24218" y="2352"/>
                  </a:lnTo>
                  <a:lnTo>
                    <a:pt x="23567" y="1952"/>
                  </a:lnTo>
                  <a:lnTo>
                    <a:pt x="22867" y="1602"/>
                  </a:lnTo>
                  <a:lnTo>
                    <a:pt x="22166" y="1251"/>
                  </a:lnTo>
                  <a:lnTo>
                    <a:pt x="21416" y="1001"/>
                  </a:lnTo>
                  <a:lnTo>
                    <a:pt x="20665" y="751"/>
                  </a:lnTo>
                  <a:lnTo>
                    <a:pt x="19915" y="501"/>
                  </a:lnTo>
                  <a:lnTo>
                    <a:pt x="19164" y="351"/>
                  </a:lnTo>
                  <a:lnTo>
                    <a:pt x="18363" y="201"/>
                  </a:lnTo>
                  <a:lnTo>
                    <a:pt x="17563" y="101"/>
                  </a:lnTo>
                  <a:lnTo>
                    <a:pt x="16762" y="51"/>
                  </a:lnTo>
                  <a:lnTo>
                    <a:pt x="15962" y="1"/>
                  </a:lnTo>
                  <a:close/>
                </a:path>
              </a:pathLst>
            </a:custGeom>
            <a:solidFill>
              <a:srgbClr val="6ABF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71" name="Google Shape;2471;p70"/>
            <p:cNvSpPr/>
            <p:nvPr/>
          </p:nvSpPr>
          <p:spPr>
            <a:xfrm rot="655930">
              <a:off x="1799583" y="2548386"/>
              <a:ext cx="462179" cy="462904"/>
            </a:xfrm>
            <a:custGeom>
              <a:avLst/>
              <a:gdLst/>
              <a:ahLst/>
              <a:cxnLst/>
              <a:rect l="l" t="t" r="r" b="b"/>
              <a:pathLst>
                <a:path w="31873" h="31923" fill="none" extrusionOk="0">
                  <a:moveTo>
                    <a:pt x="31873" y="15962"/>
                  </a:moveTo>
                  <a:lnTo>
                    <a:pt x="31873" y="15962"/>
                  </a:lnTo>
                  <a:lnTo>
                    <a:pt x="31873" y="16762"/>
                  </a:lnTo>
                  <a:lnTo>
                    <a:pt x="31823" y="17613"/>
                  </a:lnTo>
                  <a:lnTo>
                    <a:pt x="31723" y="18413"/>
                  </a:lnTo>
                  <a:lnTo>
                    <a:pt x="31573" y="19164"/>
                  </a:lnTo>
                  <a:lnTo>
                    <a:pt x="31373" y="19964"/>
                  </a:lnTo>
                  <a:lnTo>
                    <a:pt x="31172" y="20715"/>
                  </a:lnTo>
                  <a:lnTo>
                    <a:pt x="30922" y="21465"/>
                  </a:lnTo>
                  <a:lnTo>
                    <a:pt x="30622" y="22166"/>
                  </a:lnTo>
                  <a:lnTo>
                    <a:pt x="30322" y="22866"/>
                  </a:lnTo>
                  <a:lnTo>
                    <a:pt x="29972" y="23567"/>
                  </a:lnTo>
                  <a:lnTo>
                    <a:pt x="29571" y="24217"/>
                  </a:lnTo>
                  <a:lnTo>
                    <a:pt x="29171" y="24868"/>
                  </a:lnTo>
                  <a:lnTo>
                    <a:pt x="28721" y="25518"/>
                  </a:lnTo>
                  <a:lnTo>
                    <a:pt x="28270" y="26119"/>
                  </a:lnTo>
                  <a:lnTo>
                    <a:pt x="27770" y="26669"/>
                  </a:lnTo>
                  <a:lnTo>
                    <a:pt x="27220" y="27219"/>
                  </a:lnTo>
                  <a:lnTo>
                    <a:pt x="26669" y="27770"/>
                  </a:lnTo>
                  <a:lnTo>
                    <a:pt x="26069" y="28270"/>
                  </a:lnTo>
                  <a:lnTo>
                    <a:pt x="25468" y="28721"/>
                  </a:lnTo>
                  <a:lnTo>
                    <a:pt x="24868" y="29171"/>
                  </a:lnTo>
                  <a:lnTo>
                    <a:pt x="24218" y="29571"/>
                  </a:lnTo>
                  <a:lnTo>
                    <a:pt x="23567" y="29971"/>
                  </a:lnTo>
                  <a:lnTo>
                    <a:pt x="22867" y="30322"/>
                  </a:lnTo>
                  <a:lnTo>
                    <a:pt x="22166" y="30672"/>
                  </a:lnTo>
                  <a:lnTo>
                    <a:pt x="21416" y="30922"/>
                  </a:lnTo>
                  <a:lnTo>
                    <a:pt x="20665" y="31172"/>
                  </a:lnTo>
                  <a:lnTo>
                    <a:pt x="19915" y="31422"/>
                  </a:lnTo>
                  <a:lnTo>
                    <a:pt x="19164" y="31573"/>
                  </a:lnTo>
                  <a:lnTo>
                    <a:pt x="18363" y="31723"/>
                  </a:lnTo>
                  <a:lnTo>
                    <a:pt x="17563" y="31823"/>
                  </a:lnTo>
                  <a:lnTo>
                    <a:pt x="16762" y="31873"/>
                  </a:lnTo>
                  <a:lnTo>
                    <a:pt x="15962" y="31923"/>
                  </a:lnTo>
                  <a:lnTo>
                    <a:pt x="15962" y="31923"/>
                  </a:lnTo>
                  <a:lnTo>
                    <a:pt x="15111" y="31873"/>
                  </a:lnTo>
                  <a:lnTo>
                    <a:pt x="14311" y="31823"/>
                  </a:lnTo>
                  <a:lnTo>
                    <a:pt x="13510" y="31723"/>
                  </a:lnTo>
                  <a:lnTo>
                    <a:pt x="12709" y="31573"/>
                  </a:lnTo>
                  <a:lnTo>
                    <a:pt x="11959" y="31422"/>
                  </a:lnTo>
                  <a:lnTo>
                    <a:pt x="11208" y="31172"/>
                  </a:lnTo>
                  <a:lnTo>
                    <a:pt x="10458" y="30922"/>
                  </a:lnTo>
                  <a:lnTo>
                    <a:pt x="9757" y="30672"/>
                  </a:lnTo>
                  <a:lnTo>
                    <a:pt x="9057" y="30322"/>
                  </a:lnTo>
                  <a:lnTo>
                    <a:pt x="8356" y="29971"/>
                  </a:lnTo>
                  <a:lnTo>
                    <a:pt x="7656" y="29571"/>
                  </a:lnTo>
                  <a:lnTo>
                    <a:pt x="7056" y="29171"/>
                  </a:lnTo>
                  <a:lnTo>
                    <a:pt x="6405" y="28721"/>
                  </a:lnTo>
                  <a:lnTo>
                    <a:pt x="5805" y="28270"/>
                  </a:lnTo>
                  <a:lnTo>
                    <a:pt x="5204" y="27770"/>
                  </a:lnTo>
                  <a:lnTo>
                    <a:pt x="4654" y="27219"/>
                  </a:lnTo>
                  <a:lnTo>
                    <a:pt x="4154" y="26669"/>
                  </a:lnTo>
                  <a:lnTo>
                    <a:pt x="3653" y="26119"/>
                  </a:lnTo>
                  <a:lnTo>
                    <a:pt x="3153" y="25518"/>
                  </a:lnTo>
                  <a:lnTo>
                    <a:pt x="2702" y="24868"/>
                  </a:lnTo>
                  <a:lnTo>
                    <a:pt x="2302" y="24217"/>
                  </a:lnTo>
                  <a:lnTo>
                    <a:pt x="1952" y="23567"/>
                  </a:lnTo>
                  <a:lnTo>
                    <a:pt x="1552" y="22866"/>
                  </a:lnTo>
                  <a:lnTo>
                    <a:pt x="1251" y="22166"/>
                  </a:lnTo>
                  <a:lnTo>
                    <a:pt x="951" y="21465"/>
                  </a:lnTo>
                  <a:lnTo>
                    <a:pt x="701" y="20715"/>
                  </a:lnTo>
                  <a:lnTo>
                    <a:pt x="501" y="19964"/>
                  </a:lnTo>
                  <a:lnTo>
                    <a:pt x="351" y="19164"/>
                  </a:lnTo>
                  <a:lnTo>
                    <a:pt x="201" y="18413"/>
                  </a:lnTo>
                  <a:lnTo>
                    <a:pt x="101" y="17613"/>
                  </a:lnTo>
                  <a:lnTo>
                    <a:pt x="1" y="16762"/>
                  </a:lnTo>
                  <a:lnTo>
                    <a:pt x="1" y="15962"/>
                  </a:lnTo>
                  <a:lnTo>
                    <a:pt x="1" y="15962"/>
                  </a:lnTo>
                  <a:lnTo>
                    <a:pt x="1" y="15161"/>
                  </a:lnTo>
                  <a:lnTo>
                    <a:pt x="101" y="14311"/>
                  </a:lnTo>
                  <a:lnTo>
                    <a:pt x="201" y="13510"/>
                  </a:lnTo>
                  <a:lnTo>
                    <a:pt x="351" y="12759"/>
                  </a:lnTo>
                  <a:lnTo>
                    <a:pt x="501" y="11959"/>
                  </a:lnTo>
                  <a:lnTo>
                    <a:pt x="701" y="11208"/>
                  </a:lnTo>
                  <a:lnTo>
                    <a:pt x="951" y="10458"/>
                  </a:lnTo>
                  <a:lnTo>
                    <a:pt x="1251" y="9757"/>
                  </a:lnTo>
                  <a:lnTo>
                    <a:pt x="1552" y="9057"/>
                  </a:lnTo>
                  <a:lnTo>
                    <a:pt x="1952" y="8356"/>
                  </a:lnTo>
                  <a:lnTo>
                    <a:pt x="2302" y="7706"/>
                  </a:lnTo>
                  <a:lnTo>
                    <a:pt x="2702" y="7055"/>
                  </a:lnTo>
                  <a:lnTo>
                    <a:pt x="3153" y="6405"/>
                  </a:lnTo>
                  <a:lnTo>
                    <a:pt x="3653" y="5805"/>
                  </a:lnTo>
                  <a:lnTo>
                    <a:pt x="4154" y="5254"/>
                  </a:lnTo>
                  <a:lnTo>
                    <a:pt x="4654" y="4704"/>
                  </a:lnTo>
                  <a:lnTo>
                    <a:pt x="5204" y="4153"/>
                  </a:lnTo>
                  <a:lnTo>
                    <a:pt x="5805" y="3653"/>
                  </a:lnTo>
                  <a:lnTo>
                    <a:pt x="6405" y="3203"/>
                  </a:lnTo>
                  <a:lnTo>
                    <a:pt x="7056" y="2752"/>
                  </a:lnTo>
                  <a:lnTo>
                    <a:pt x="7656" y="2352"/>
                  </a:lnTo>
                  <a:lnTo>
                    <a:pt x="8356" y="1952"/>
                  </a:lnTo>
                  <a:lnTo>
                    <a:pt x="9057" y="1602"/>
                  </a:lnTo>
                  <a:lnTo>
                    <a:pt x="9757" y="1251"/>
                  </a:lnTo>
                  <a:lnTo>
                    <a:pt x="10458" y="1001"/>
                  </a:lnTo>
                  <a:lnTo>
                    <a:pt x="11208" y="751"/>
                  </a:lnTo>
                  <a:lnTo>
                    <a:pt x="11959" y="501"/>
                  </a:lnTo>
                  <a:lnTo>
                    <a:pt x="12709" y="351"/>
                  </a:lnTo>
                  <a:lnTo>
                    <a:pt x="13510" y="201"/>
                  </a:lnTo>
                  <a:lnTo>
                    <a:pt x="14311" y="101"/>
                  </a:lnTo>
                  <a:lnTo>
                    <a:pt x="15111" y="51"/>
                  </a:lnTo>
                  <a:lnTo>
                    <a:pt x="15962" y="1"/>
                  </a:lnTo>
                  <a:lnTo>
                    <a:pt x="15962" y="1"/>
                  </a:lnTo>
                  <a:lnTo>
                    <a:pt x="16762" y="51"/>
                  </a:lnTo>
                  <a:lnTo>
                    <a:pt x="17563" y="101"/>
                  </a:lnTo>
                  <a:lnTo>
                    <a:pt x="18363" y="201"/>
                  </a:lnTo>
                  <a:lnTo>
                    <a:pt x="19164" y="351"/>
                  </a:lnTo>
                  <a:lnTo>
                    <a:pt x="19915" y="501"/>
                  </a:lnTo>
                  <a:lnTo>
                    <a:pt x="20665" y="751"/>
                  </a:lnTo>
                  <a:lnTo>
                    <a:pt x="21416" y="1001"/>
                  </a:lnTo>
                  <a:lnTo>
                    <a:pt x="22166" y="1251"/>
                  </a:lnTo>
                  <a:lnTo>
                    <a:pt x="22867" y="1602"/>
                  </a:lnTo>
                  <a:lnTo>
                    <a:pt x="23567" y="1952"/>
                  </a:lnTo>
                  <a:lnTo>
                    <a:pt x="24218" y="2352"/>
                  </a:lnTo>
                  <a:lnTo>
                    <a:pt x="24868" y="2752"/>
                  </a:lnTo>
                  <a:lnTo>
                    <a:pt x="25468" y="3203"/>
                  </a:lnTo>
                  <a:lnTo>
                    <a:pt x="26069" y="3653"/>
                  </a:lnTo>
                  <a:lnTo>
                    <a:pt x="26669" y="4153"/>
                  </a:lnTo>
                  <a:lnTo>
                    <a:pt x="27220" y="4704"/>
                  </a:lnTo>
                  <a:lnTo>
                    <a:pt x="27770" y="5254"/>
                  </a:lnTo>
                  <a:lnTo>
                    <a:pt x="28270" y="5805"/>
                  </a:lnTo>
                  <a:lnTo>
                    <a:pt x="28721" y="6405"/>
                  </a:lnTo>
                  <a:lnTo>
                    <a:pt x="29171" y="7055"/>
                  </a:lnTo>
                  <a:lnTo>
                    <a:pt x="29571" y="7706"/>
                  </a:lnTo>
                  <a:lnTo>
                    <a:pt x="29972" y="8356"/>
                  </a:lnTo>
                  <a:lnTo>
                    <a:pt x="30322" y="9057"/>
                  </a:lnTo>
                  <a:lnTo>
                    <a:pt x="30622" y="9757"/>
                  </a:lnTo>
                  <a:lnTo>
                    <a:pt x="30922" y="10458"/>
                  </a:lnTo>
                  <a:lnTo>
                    <a:pt x="31172" y="11208"/>
                  </a:lnTo>
                  <a:lnTo>
                    <a:pt x="31373" y="11959"/>
                  </a:lnTo>
                  <a:lnTo>
                    <a:pt x="31573" y="12759"/>
                  </a:lnTo>
                  <a:lnTo>
                    <a:pt x="31723" y="13510"/>
                  </a:lnTo>
                  <a:lnTo>
                    <a:pt x="31823" y="14311"/>
                  </a:lnTo>
                  <a:lnTo>
                    <a:pt x="31873" y="15161"/>
                  </a:lnTo>
                  <a:lnTo>
                    <a:pt x="31873" y="15962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72" name="Google Shape;2472;p70"/>
            <p:cNvSpPr/>
            <p:nvPr/>
          </p:nvSpPr>
          <p:spPr>
            <a:xfrm rot="655930">
              <a:off x="1838763" y="2587566"/>
              <a:ext cx="383818" cy="384543"/>
            </a:xfrm>
            <a:custGeom>
              <a:avLst/>
              <a:gdLst/>
              <a:ahLst/>
              <a:cxnLst/>
              <a:rect l="l" t="t" r="r" b="b"/>
              <a:pathLst>
                <a:path w="26469" h="26519" extrusionOk="0">
                  <a:moveTo>
                    <a:pt x="13260" y="0"/>
                  </a:moveTo>
                  <a:lnTo>
                    <a:pt x="12559" y="50"/>
                  </a:lnTo>
                  <a:lnTo>
                    <a:pt x="11909" y="101"/>
                  </a:lnTo>
                  <a:lnTo>
                    <a:pt x="11208" y="151"/>
                  </a:lnTo>
                  <a:lnTo>
                    <a:pt x="10558" y="301"/>
                  </a:lnTo>
                  <a:lnTo>
                    <a:pt x="9957" y="451"/>
                  </a:lnTo>
                  <a:lnTo>
                    <a:pt x="9307" y="601"/>
                  </a:lnTo>
                  <a:lnTo>
                    <a:pt x="8707" y="801"/>
                  </a:lnTo>
                  <a:lnTo>
                    <a:pt x="8106" y="1051"/>
                  </a:lnTo>
                  <a:lnTo>
                    <a:pt x="7506" y="1351"/>
                  </a:lnTo>
                  <a:lnTo>
                    <a:pt x="6955" y="1602"/>
                  </a:lnTo>
                  <a:lnTo>
                    <a:pt x="6355" y="1952"/>
                  </a:lnTo>
                  <a:lnTo>
                    <a:pt x="5855" y="2302"/>
                  </a:lnTo>
                  <a:lnTo>
                    <a:pt x="5304" y="2652"/>
                  </a:lnTo>
                  <a:lnTo>
                    <a:pt x="4804" y="3053"/>
                  </a:lnTo>
                  <a:lnTo>
                    <a:pt x="4354" y="3453"/>
                  </a:lnTo>
                  <a:lnTo>
                    <a:pt x="3903" y="3903"/>
                  </a:lnTo>
                  <a:lnTo>
                    <a:pt x="3453" y="4353"/>
                  </a:lnTo>
                  <a:lnTo>
                    <a:pt x="3003" y="4854"/>
                  </a:lnTo>
                  <a:lnTo>
                    <a:pt x="2652" y="5354"/>
                  </a:lnTo>
                  <a:lnTo>
                    <a:pt x="2252" y="5855"/>
                  </a:lnTo>
                  <a:lnTo>
                    <a:pt x="1902" y="6405"/>
                  </a:lnTo>
                  <a:lnTo>
                    <a:pt x="1602" y="6955"/>
                  </a:lnTo>
                  <a:lnTo>
                    <a:pt x="1301" y="7506"/>
                  </a:lnTo>
                  <a:lnTo>
                    <a:pt x="1051" y="8106"/>
                  </a:lnTo>
                  <a:lnTo>
                    <a:pt x="801" y="8706"/>
                  </a:lnTo>
                  <a:lnTo>
                    <a:pt x="601" y="9307"/>
                  </a:lnTo>
                  <a:lnTo>
                    <a:pt x="401" y="9957"/>
                  </a:lnTo>
                  <a:lnTo>
                    <a:pt x="251" y="10608"/>
                  </a:lnTo>
                  <a:lnTo>
                    <a:pt x="151" y="11258"/>
                  </a:lnTo>
                  <a:lnTo>
                    <a:pt x="51" y="11909"/>
                  </a:lnTo>
                  <a:lnTo>
                    <a:pt x="0" y="12559"/>
                  </a:lnTo>
                  <a:lnTo>
                    <a:pt x="0" y="13260"/>
                  </a:lnTo>
                  <a:lnTo>
                    <a:pt x="0" y="13960"/>
                  </a:lnTo>
                  <a:lnTo>
                    <a:pt x="51" y="14661"/>
                  </a:lnTo>
                  <a:lnTo>
                    <a:pt x="151" y="15311"/>
                  </a:lnTo>
                  <a:lnTo>
                    <a:pt x="301" y="16012"/>
                  </a:lnTo>
                  <a:lnTo>
                    <a:pt x="451" y="16662"/>
                  </a:lnTo>
                  <a:lnTo>
                    <a:pt x="601" y="17262"/>
                  </a:lnTo>
                  <a:lnTo>
                    <a:pt x="851" y="17913"/>
                  </a:lnTo>
                  <a:lnTo>
                    <a:pt x="1101" y="18513"/>
                  </a:lnTo>
                  <a:lnTo>
                    <a:pt x="1351" y="19114"/>
                  </a:lnTo>
                  <a:lnTo>
                    <a:pt x="1652" y="19714"/>
                  </a:lnTo>
                  <a:lnTo>
                    <a:pt x="2002" y="20265"/>
                  </a:lnTo>
                  <a:lnTo>
                    <a:pt x="2352" y="20815"/>
                  </a:lnTo>
                  <a:lnTo>
                    <a:pt x="2752" y="21315"/>
                  </a:lnTo>
                  <a:lnTo>
                    <a:pt x="3153" y="21816"/>
                  </a:lnTo>
                  <a:lnTo>
                    <a:pt x="3603" y="22316"/>
                  </a:lnTo>
                  <a:lnTo>
                    <a:pt x="4053" y="22766"/>
                  </a:lnTo>
                  <a:lnTo>
                    <a:pt x="4754" y="23417"/>
                  </a:lnTo>
                  <a:lnTo>
                    <a:pt x="5504" y="24017"/>
                  </a:lnTo>
                  <a:lnTo>
                    <a:pt x="6305" y="24568"/>
                  </a:lnTo>
                  <a:lnTo>
                    <a:pt x="7155" y="25018"/>
                  </a:lnTo>
                  <a:lnTo>
                    <a:pt x="7856" y="25368"/>
                  </a:lnTo>
                  <a:lnTo>
                    <a:pt x="8556" y="25668"/>
                  </a:lnTo>
                  <a:lnTo>
                    <a:pt x="9307" y="25918"/>
                  </a:lnTo>
                  <a:lnTo>
                    <a:pt x="10058" y="26119"/>
                  </a:lnTo>
                  <a:lnTo>
                    <a:pt x="10858" y="26269"/>
                  </a:lnTo>
                  <a:lnTo>
                    <a:pt x="11609" y="26419"/>
                  </a:lnTo>
                  <a:lnTo>
                    <a:pt x="12409" y="26469"/>
                  </a:lnTo>
                  <a:lnTo>
                    <a:pt x="13260" y="26519"/>
                  </a:lnTo>
                  <a:lnTo>
                    <a:pt x="13310" y="26519"/>
                  </a:lnTo>
                  <a:lnTo>
                    <a:pt x="13960" y="26469"/>
                  </a:lnTo>
                  <a:lnTo>
                    <a:pt x="14611" y="26419"/>
                  </a:lnTo>
                  <a:lnTo>
                    <a:pt x="15862" y="26219"/>
                  </a:lnTo>
                  <a:lnTo>
                    <a:pt x="17062" y="25918"/>
                  </a:lnTo>
                  <a:lnTo>
                    <a:pt x="18213" y="25518"/>
                  </a:lnTo>
                  <a:lnTo>
                    <a:pt x="19314" y="25018"/>
                  </a:lnTo>
                  <a:lnTo>
                    <a:pt x="20315" y="24467"/>
                  </a:lnTo>
                  <a:lnTo>
                    <a:pt x="21315" y="23767"/>
                  </a:lnTo>
                  <a:lnTo>
                    <a:pt x="22216" y="23016"/>
                  </a:lnTo>
                  <a:lnTo>
                    <a:pt x="23067" y="22166"/>
                  </a:lnTo>
                  <a:lnTo>
                    <a:pt x="23817" y="21215"/>
                  </a:lnTo>
                  <a:lnTo>
                    <a:pt x="24468" y="20265"/>
                  </a:lnTo>
                  <a:lnTo>
                    <a:pt x="25068" y="19214"/>
                  </a:lnTo>
                  <a:lnTo>
                    <a:pt x="25568" y="18113"/>
                  </a:lnTo>
                  <a:lnTo>
                    <a:pt x="25969" y="16962"/>
                  </a:lnTo>
                  <a:lnTo>
                    <a:pt x="26269" y="15761"/>
                  </a:lnTo>
                  <a:lnTo>
                    <a:pt x="26419" y="14511"/>
                  </a:lnTo>
                  <a:lnTo>
                    <a:pt x="26469" y="13910"/>
                  </a:lnTo>
                  <a:lnTo>
                    <a:pt x="26469" y="13260"/>
                  </a:lnTo>
                  <a:lnTo>
                    <a:pt x="26419" y="12109"/>
                  </a:lnTo>
                  <a:lnTo>
                    <a:pt x="26269" y="11008"/>
                  </a:lnTo>
                  <a:lnTo>
                    <a:pt x="26069" y="9907"/>
                  </a:lnTo>
                  <a:lnTo>
                    <a:pt x="25718" y="8857"/>
                  </a:lnTo>
                  <a:lnTo>
                    <a:pt x="25318" y="7856"/>
                  </a:lnTo>
                  <a:lnTo>
                    <a:pt x="24818" y="6855"/>
                  </a:lnTo>
                  <a:lnTo>
                    <a:pt x="24267" y="5955"/>
                  </a:lnTo>
                  <a:lnTo>
                    <a:pt x="23667" y="5054"/>
                  </a:lnTo>
                  <a:lnTo>
                    <a:pt x="23217" y="4554"/>
                  </a:lnTo>
                  <a:lnTo>
                    <a:pt x="22766" y="4053"/>
                  </a:lnTo>
                  <a:lnTo>
                    <a:pt x="22216" y="3503"/>
                  </a:lnTo>
                  <a:lnTo>
                    <a:pt x="21616" y="3003"/>
                  </a:lnTo>
                  <a:lnTo>
                    <a:pt x="20965" y="2502"/>
                  </a:lnTo>
                  <a:lnTo>
                    <a:pt x="20315" y="2052"/>
                  </a:lnTo>
                  <a:lnTo>
                    <a:pt x="19614" y="1652"/>
                  </a:lnTo>
                  <a:lnTo>
                    <a:pt x="18914" y="1301"/>
                  </a:lnTo>
                  <a:lnTo>
                    <a:pt x="18213" y="951"/>
                  </a:lnTo>
                  <a:lnTo>
                    <a:pt x="17413" y="701"/>
                  </a:lnTo>
                  <a:lnTo>
                    <a:pt x="16512" y="451"/>
                  </a:lnTo>
                  <a:lnTo>
                    <a:pt x="15561" y="251"/>
                  </a:lnTo>
                  <a:lnTo>
                    <a:pt x="14611" y="101"/>
                  </a:lnTo>
                  <a:lnTo>
                    <a:pt x="13660" y="50"/>
                  </a:lnTo>
                  <a:lnTo>
                    <a:pt x="13260" y="0"/>
                  </a:lnTo>
                  <a:close/>
                </a:path>
              </a:pathLst>
            </a:custGeom>
            <a:solidFill>
              <a:srgbClr val="57D6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73" name="Google Shape;2473;p70"/>
            <p:cNvSpPr/>
            <p:nvPr/>
          </p:nvSpPr>
          <p:spPr>
            <a:xfrm rot="655930">
              <a:off x="1838763" y="2587566"/>
              <a:ext cx="383818" cy="384543"/>
            </a:xfrm>
            <a:custGeom>
              <a:avLst/>
              <a:gdLst/>
              <a:ahLst/>
              <a:cxnLst/>
              <a:rect l="l" t="t" r="r" b="b"/>
              <a:pathLst>
                <a:path w="26469" h="26519" fill="none" extrusionOk="0">
                  <a:moveTo>
                    <a:pt x="26469" y="13260"/>
                  </a:moveTo>
                  <a:lnTo>
                    <a:pt x="26469" y="13260"/>
                  </a:lnTo>
                  <a:lnTo>
                    <a:pt x="26469" y="13910"/>
                  </a:lnTo>
                  <a:lnTo>
                    <a:pt x="26419" y="14511"/>
                  </a:lnTo>
                  <a:lnTo>
                    <a:pt x="26269" y="15761"/>
                  </a:lnTo>
                  <a:lnTo>
                    <a:pt x="25969" y="16962"/>
                  </a:lnTo>
                  <a:lnTo>
                    <a:pt x="25568" y="18113"/>
                  </a:lnTo>
                  <a:lnTo>
                    <a:pt x="25068" y="19214"/>
                  </a:lnTo>
                  <a:lnTo>
                    <a:pt x="24468" y="20265"/>
                  </a:lnTo>
                  <a:lnTo>
                    <a:pt x="23817" y="21215"/>
                  </a:lnTo>
                  <a:lnTo>
                    <a:pt x="23067" y="22166"/>
                  </a:lnTo>
                  <a:lnTo>
                    <a:pt x="22216" y="23016"/>
                  </a:lnTo>
                  <a:lnTo>
                    <a:pt x="21315" y="23767"/>
                  </a:lnTo>
                  <a:lnTo>
                    <a:pt x="20315" y="24467"/>
                  </a:lnTo>
                  <a:lnTo>
                    <a:pt x="19314" y="25018"/>
                  </a:lnTo>
                  <a:lnTo>
                    <a:pt x="18213" y="25518"/>
                  </a:lnTo>
                  <a:lnTo>
                    <a:pt x="17062" y="25918"/>
                  </a:lnTo>
                  <a:lnTo>
                    <a:pt x="15862" y="26219"/>
                  </a:lnTo>
                  <a:lnTo>
                    <a:pt x="14611" y="26419"/>
                  </a:lnTo>
                  <a:lnTo>
                    <a:pt x="14611" y="26419"/>
                  </a:lnTo>
                  <a:lnTo>
                    <a:pt x="13960" y="26469"/>
                  </a:lnTo>
                  <a:lnTo>
                    <a:pt x="13310" y="26519"/>
                  </a:lnTo>
                  <a:lnTo>
                    <a:pt x="13260" y="26519"/>
                  </a:lnTo>
                  <a:lnTo>
                    <a:pt x="13260" y="26519"/>
                  </a:lnTo>
                  <a:lnTo>
                    <a:pt x="12409" y="26469"/>
                  </a:lnTo>
                  <a:lnTo>
                    <a:pt x="11609" y="26419"/>
                  </a:lnTo>
                  <a:lnTo>
                    <a:pt x="10858" y="26269"/>
                  </a:lnTo>
                  <a:lnTo>
                    <a:pt x="10058" y="26119"/>
                  </a:lnTo>
                  <a:lnTo>
                    <a:pt x="9307" y="25918"/>
                  </a:lnTo>
                  <a:lnTo>
                    <a:pt x="8556" y="25668"/>
                  </a:lnTo>
                  <a:lnTo>
                    <a:pt x="7856" y="25368"/>
                  </a:lnTo>
                  <a:lnTo>
                    <a:pt x="7155" y="25018"/>
                  </a:lnTo>
                  <a:lnTo>
                    <a:pt x="7155" y="25018"/>
                  </a:lnTo>
                  <a:lnTo>
                    <a:pt x="6305" y="24568"/>
                  </a:lnTo>
                  <a:lnTo>
                    <a:pt x="5504" y="24017"/>
                  </a:lnTo>
                  <a:lnTo>
                    <a:pt x="4754" y="23417"/>
                  </a:lnTo>
                  <a:lnTo>
                    <a:pt x="4053" y="22766"/>
                  </a:lnTo>
                  <a:lnTo>
                    <a:pt x="4053" y="22766"/>
                  </a:lnTo>
                  <a:lnTo>
                    <a:pt x="3603" y="22316"/>
                  </a:lnTo>
                  <a:lnTo>
                    <a:pt x="3153" y="21816"/>
                  </a:lnTo>
                  <a:lnTo>
                    <a:pt x="2752" y="21315"/>
                  </a:lnTo>
                  <a:lnTo>
                    <a:pt x="2352" y="20815"/>
                  </a:lnTo>
                  <a:lnTo>
                    <a:pt x="2002" y="20265"/>
                  </a:lnTo>
                  <a:lnTo>
                    <a:pt x="1652" y="19714"/>
                  </a:lnTo>
                  <a:lnTo>
                    <a:pt x="1351" y="19114"/>
                  </a:lnTo>
                  <a:lnTo>
                    <a:pt x="1101" y="18513"/>
                  </a:lnTo>
                  <a:lnTo>
                    <a:pt x="851" y="17913"/>
                  </a:lnTo>
                  <a:lnTo>
                    <a:pt x="601" y="17262"/>
                  </a:lnTo>
                  <a:lnTo>
                    <a:pt x="451" y="16662"/>
                  </a:lnTo>
                  <a:lnTo>
                    <a:pt x="301" y="16012"/>
                  </a:lnTo>
                  <a:lnTo>
                    <a:pt x="151" y="15311"/>
                  </a:lnTo>
                  <a:lnTo>
                    <a:pt x="51" y="14661"/>
                  </a:lnTo>
                  <a:lnTo>
                    <a:pt x="0" y="13960"/>
                  </a:lnTo>
                  <a:lnTo>
                    <a:pt x="0" y="13260"/>
                  </a:lnTo>
                  <a:lnTo>
                    <a:pt x="0" y="13260"/>
                  </a:lnTo>
                  <a:lnTo>
                    <a:pt x="0" y="12559"/>
                  </a:lnTo>
                  <a:lnTo>
                    <a:pt x="51" y="11909"/>
                  </a:lnTo>
                  <a:lnTo>
                    <a:pt x="151" y="11258"/>
                  </a:lnTo>
                  <a:lnTo>
                    <a:pt x="251" y="10608"/>
                  </a:lnTo>
                  <a:lnTo>
                    <a:pt x="401" y="9957"/>
                  </a:lnTo>
                  <a:lnTo>
                    <a:pt x="601" y="9307"/>
                  </a:lnTo>
                  <a:lnTo>
                    <a:pt x="801" y="8706"/>
                  </a:lnTo>
                  <a:lnTo>
                    <a:pt x="1051" y="8106"/>
                  </a:lnTo>
                  <a:lnTo>
                    <a:pt x="1301" y="7506"/>
                  </a:lnTo>
                  <a:lnTo>
                    <a:pt x="1602" y="6955"/>
                  </a:lnTo>
                  <a:lnTo>
                    <a:pt x="1902" y="6405"/>
                  </a:lnTo>
                  <a:lnTo>
                    <a:pt x="2252" y="5855"/>
                  </a:lnTo>
                  <a:lnTo>
                    <a:pt x="2652" y="5354"/>
                  </a:lnTo>
                  <a:lnTo>
                    <a:pt x="3003" y="4854"/>
                  </a:lnTo>
                  <a:lnTo>
                    <a:pt x="3453" y="4353"/>
                  </a:lnTo>
                  <a:lnTo>
                    <a:pt x="3903" y="3903"/>
                  </a:lnTo>
                  <a:lnTo>
                    <a:pt x="4354" y="3453"/>
                  </a:lnTo>
                  <a:lnTo>
                    <a:pt x="4804" y="3053"/>
                  </a:lnTo>
                  <a:lnTo>
                    <a:pt x="5304" y="2652"/>
                  </a:lnTo>
                  <a:lnTo>
                    <a:pt x="5855" y="2302"/>
                  </a:lnTo>
                  <a:lnTo>
                    <a:pt x="6355" y="1952"/>
                  </a:lnTo>
                  <a:lnTo>
                    <a:pt x="6955" y="1602"/>
                  </a:lnTo>
                  <a:lnTo>
                    <a:pt x="7506" y="1351"/>
                  </a:lnTo>
                  <a:lnTo>
                    <a:pt x="8106" y="1051"/>
                  </a:lnTo>
                  <a:lnTo>
                    <a:pt x="8707" y="801"/>
                  </a:lnTo>
                  <a:lnTo>
                    <a:pt x="9307" y="601"/>
                  </a:lnTo>
                  <a:lnTo>
                    <a:pt x="9957" y="451"/>
                  </a:lnTo>
                  <a:lnTo>
                    <a:pt x="10558" y="301"/>
                  </a:lnTo>
                  <a:lnTo>
                    <a:pt x="11208" y="151"/>
                  </a:lnTo>
                  <a:lnTo>
                    <a:pt x="11909" y="101"/>
                  </a:lnTo>
                  <a:lnTo>
                    <a:pt x="12559" y="50"/>
                  </a:lnTo>
                  <a:lnTo>
                    <a:pt x="13260" y="0"/>
                  </a:lnTo>
                  <a:lnTo>
                    <a:pt x="13260" y="0"/>
                  </a:lnTo>
                  <a:lnTo>
                    <a:pt x="13660" y="50"/>
                  </a:lnTo>
                  <a:lnTo>
                    <a:pt x="13660" y="50"/>
                  </a:lnTo>
                  <a:lnTo>
                    <a:pt x="14611" y="101"/>
                  </a:lnTo>
                  <a:lnTo>
                    <a:pt x="15561" y="251"/>
                  </a:lnTo>
                  <a:lnTo>
                    <a:pt x="16512" y="451"/>
                  </a:lnTo>
                  <a:lnTo>
                    <a:pt x="17413" y="701"/>
                  </a:lnTo>
                  <a:lnTo>
                    <a:pt x="17413" y="701"/>
                  </a:lnTo>
                  <a:lnTo>
                    <a:pt x="18213" y="951"/>
                  </a:lnTo>
                  <a:lnTo>
                    <a:pt x="18914" y="1301"/>
                  </a:lnTo>
                  <a:lnTo>
                    <a:pt x="19614" y="1652"/>
                  </a:lnTo>
                  <a:lnTo>
                    <a:pt x="20315" y="2052"/>
                  </a:lnTo>
                  <a:lnTo>
                    <a:pt x="20965" y="2502"/>
                  </a:lnTo>
                  <a:lnTo>
                    <a:pt x="21616" y="3003"/>
                  </a:lnTo>
                  <a:lnTo>
                    <a:pt x="22216" y="3503"/>
                  </a:lnTo>
                  <a:lnTo>
                    <a:pt x="22766" y="4053"/>
                  </a:lnTo>
                  <a:lnTo>
                    <a:pt x="22766" y="4053"/>
                  </a:lnTo>
                  <a:lnTo>
                    <a:pt x="23217" y="4554"/>
                  </a:lnTo>
                  <a:lnTo>
                    <a:pt x="23667" y="5054"/>
                  </a:lnTo>
                  <a:lnTo>
                    <a:pt x="23667" y="5054"/>
                  </a:lnTo>
                  <a:lnTo>
                    <a:pt x="24267" y="5955"/>
                  </a:lnTo>
                  <a:lnTo>
                    <a:pt x="24818" y="6855"/>
                  </a:lnTo>
                  <a:lnTo>
                    <a:pt x="25318" y="7856"/>
                  </a:lnTo>
                  <a:lnTo>
                    <a:pt x="25718" y="8857"/>
                  </a:lnTo>
                  <a:lnTo>
                    <a:pt x="26069" y="9907"/>
                  </a:lnTo>
                  <a:lnTo>
                    <a:pt x="26269" y="11008"/>
                  </a:lnTo>
                  <a:lnTo>
                    <a:pt x="26419" y="12109"/>
                  </a:lnTo>
                  <a:lnTo>
                    <a:pt x="26469" y="1326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74" name="Google Shape;2474;p70"/>
            <p:cNvSpPr/>
            <p:nvPr/>
          </p:nvSpPr>
          <p:spPr>
            <a:xfrm rot="655930">
              <a:off x="1956993" y="2656972"/>
              <a:ext cx="156738" cy="200994"/>
            </a:xfrm>
            <a:custGeom>
              <a:avLst/>
              <a:gdLst/>
              <a:ahLst/>
              <a:cxnLst/>
              <a:rect l="l" t="t" r="r" b="b"/>
              <a:pathLst>
                <a:path w="10809" h="13861" extrusionOk="0">
                  <a:moveTo>
                    <a:pt x="5405" y="1"/>
                  </a:moveTo>
                  <a:lnTo>
                    <a:pt x="4804" y="51"/>
                  </a:lnTo>
                  <a:lnTo>
                    <a:pt x="4254" y="151"/>
                  </a:lnTo>
                  <a:lnTo>
                    <a:pt x="3704" y="301"/>
                  </a:lnTo>
                  <a:lnTo>
                    <a:pt x="3153" y="501"/>
                  </a:lnTo>
                  <a:lnTo>
                    <a:pt x="2653" y="751"/>
                  </a:lnTo>
                  <a:lnTo>
                    <a:pt x="2203" y="1051"/>
                  </a:lnTo>
                  <a:lnTo>
                    <a:pt x="1752" y="1402"/>
                  </a:lnTo>
                  <a:lnTo>
                    <a:pt x="1402" y="1802"/>
                  </a:lnTo>
                  <a:lnTo>
                    <a:pt x="1052" y="2252"/>
                  </a:lnTo>
                  <a:lnTo>
                    <a:pt x="752" y="2703"/>
                  </a:lnTo>
                  <a:lnTo>
                    <a:pt x="451" y="3203"/>
                  </a:lnTo>
                  <a:lnTo>
                    <a:pt x="251" y="3703"/>
                  </a:lnTo>
                  <a:lnTo>
                    <a:pt x="101" y="4254"/>
                  </a:lnTo>
                  <a:lnTo>
                    <a:pt x="1" y="4854"/>
                  </a:lnTo>
                  <a:lnTo>
                    <a:pt x="1" y="5405"/>
                  </a:lnTo>
                  <a:lnTo>
                    <a:pt x="51" y="6205"/>
                  </a:lnTo>
                  <a:lnTo>
                    <a:pt x="201" y="6956"/>
                  </a:lnTo>
                  <a:lnTo>
                    <a:pt x="451" y="7656"/>
                  </a:lnTo>
                  <a:lnTo>
                    <a:pt x="802" y="8307"/>
                  </a:lnTo>
                  <a:lnTo>
                    <a:pt x="1302" y="9157"/>
                  </a:lnTo>
                  <a:lnTo>
                    <a:pt x="1702" y="10058"/>
                  </a:lnTo>
                  <a:lnTo>
                    <a:pt x="1902" y="10608"/>
                  </a:lnTo>
                  <a:lnTo>
                    <a:pt x="2102" y="11209"/>
                  </a:lnTo>
                  <a:lnTo>
                    <a:pt x="2203" y="11559"/>
                  </a:lnTo>
                  <a:lnTo>
                    <a:pt x="2353" y="12610"/>
                  </a:lnTo>
                  <a:lnTo>
                    <a:pt x="2403" y="13110"/>
                  </a:lnTo>
                  <a:lnTo>
                    <a:pt x="2453" y="13660"/>
                  </a:lnTo>
                  <a:lnTo>
                    <a:pt x="2453" y="13860"/>
                  </a:lnTo>
                  <a:lnTo>
                    <a:pt x="8457" y="13860"/>
                  </a:lnTo>
                  <a:lnTo>
                    <a:pt x="8457" y="13660"/>
                  </a:lnTo>
                  <a:lnTo>
                    <a:pt x="8507" y="12960"/>
                  </a:lnTo>
                  <a:lnTo>
                    <a:pt x="8557" y="12259"/>
                  </a:lnTo>
                  <a:lnTo>
                    <a:pt x="8657" y="11559"/>
                  </a:lnTo>
                  <a:lnTo>
                    <a:pt x="8807" y="10858"/>
                  </a:lnTo>
                  <a:lnTo>
                    <a:pt x="9007" y="10208"/>
                  </a:lnTo>
                  <a:lnTo>
                    <a:pt x="9307" y="9557"/>
                  </a:lnTo>
                  <a:lnTo>
                    <a:pt x="9608" y="8907"/>
                  </a:lnTo>
                  <a:lnTo>
                    <a:pt x="9958" y="8307"/>
                  </a:lnTo>
                  <a:lnTo>
                    <a:pt x="10158" y="7906"/>
                  </a:lnTo>
                  <a:lnTo>
                    <a:pt x="10358" y="7506"/>
                  </a:lnTo>
                  <a:lnTo>
                    <a:pt x="10508" y="7106"/>
                  </a:lnTo>
                  <a:lnTo>
                    <a:pt x="10658" y="6655"/>
                  </a:lnTo>
                  <a:lnTo>
                    <a:pt x="10708" y="6205"/>
                  </a:lnTo>
                  <a:lnTo>
                    <a:pt x="10759" y="5755"/>
                  </a:lnTo>
                  <a:lnTo>
                    <a:pt x="10809" y="5304"/>
                  </a:lnTo>
                  <a:lnTo>
                    <a:pt x="10759" y="4804"/>
                  </a:lnTo>
                  <a:lnTo>
                    <a:pt x="10658" y="4254"/>
                  </a:lnTo>
                  <a:lnTo>
                    <a:pt x="10508" y="3703"/>
                  </a:lnTo>
                  <a:lnTo>
                    <a:pt x="10308" y="3153"/>
                  </a:lnTo>
                  <a:lnTo>
                    <a:pt x="10008" y="2653"/>
                  </a:lnTo>
                  <a:lnTo>
                    <a:pt x="9708" y="2202"/>
                  </a:lnTo>
                  <a:lnTo>
                    <a:pt x="9358" y="1752"/>
                  </a:lnTo>
                  <a:lnTo>
                    <a:pt x="8957" y="1352"/>
                  </a:lnTo>
                  <a:lnTo>
                    <a:pt x="8507" y="1001"/>
                  </a:lnTo>
                  <a:lnTo>
                    <a:pt x="8257" y="851"/>
                  </a:lnTo>
                  <a:lnTo>
                    <a:pt x="7856" y="601"/>
                  </a:lnTo>
                  <a:lnTo>
                    <a:pt x="7406" y="401"/>
                  </a:lnTo>
                  <a:lnTo>
                    <a:pt x="6956" y="251"/>
                  </a:lnTo>
                  <a:lnTo>
                    <a:pt x="6506" y="151"/>
                  </a:lnTo>
                  <a:lnTo>
                    <a:pt x="6005" y="51"/>
                  </a:lnTo>
                  <a:lnTo>
                    <a:pt x="5405" y="1"/>
                  </a:lnTo>
                  <a:close/>
                </a:path>
              </a:pathLst>
            </a:custGeom>
            <a:solidFill>
              <a:srgbClr val="F4DA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75" name="Google Shape;2475;p70"/>
            <p:cNvSpPr/>
            <p:nvPr/>
          </p:nvSpPr>
          <p:spPr>
            <a:xfrm rot="655930">
              <a:off x="1956993" y="2656972"/>
              <a:ext cx="156738" cy="200994"/>
            </a:xfrm>
            <a:custGeom>
              <a:avLst/>
              <a:gdLst/>
              <a:ahLst/>
              <a:cxnLst/>
              <a:rect l="l" t="t" r="r" b="b"/>
              <a:pathLst>
                <a:path w="10809" h="13861" fill="none" extrusionOk="0">
                  <a:moveTo>
                    <a:pt x="9958" y="8307"/>
                  </a:moveTo>
                  <a:lnTo>
                    <a:pt x="9958" y="8307"/>
                  </a:lnTo>
                  <a:lnTo>
                    <a:pt x="9608" y="8907"/>
                  </a:lnTo>
                  <a:lnTo>
                    <a:pt x="9307" y="9557"/>
                  </a:lnTo>
                  <a:lnTo>
                    <a:pt x="9007" y="10208"/>
                  </a:lnTo>
                  <a:lnTo>
                    <a:pt x="8807" y="10858"/>
                  </a:lnTo>
                  <a:lnTo>
                    <a:pt x="8657" y="11559"/>
                  </a:lnTo>
                  <a:lnTo>
                    <a:pt x="8557" y="12259"/>
                  </a:lnTo>
                  <a:lnTo>
                    <a:pt x="8507" y="12960"/>
                  </a:lnTo>
                  <a:lnTo>
                    <a:pt x="8457" y="13660"/>
                  </a:lnTo>
                  <a:lnTo>
                    <a:pt x="8457" y="13860"/>
                  </a:lnTo>
                  <a:lnTo>
                    <a:pt x="2453" y="13860"/>
                  </a:lnTo>
                  <a:lnTo>
                    <a:pt x="2453" y="13660"/>
                  </a:lnTo>
                  <a:lnTo>
                    <a:pt x="2453" y="13660"/>
                  </a:lnTo>
                  <a:lnTo>
                    <a:pt x="2403" y="13110"/>
                  </a:lnTo>
                  <a:lnTo>
                    <a:pt x="2353" y="12610"/>
                  </a:lnTo>
                  <a:lnTo>
                    <a:pt x="2203" y="11559"/>
                  </a:lnTo>
                  <a:lnTo>
                    <a:pt x="2102" y="11209"/>
                  </a:lnTo>
                  <a:lnTo>
                    <a:pt x="2102" y="11209"/>
                  </a:lnTo>
                  <a:lnTo>
                    <a:pt x="1902" y="10608"/>
                  </a:lnTo>
                  <a:lnTo>
                    <a:pt x="1702" y="10058"/>
                  </a:lnTo>
                  <a:lnTo>
                    <a:pt x="1702" y="10058"/>
                  </a:lnTo>
                  <a:lnTo>
                    <a:pt x="1302" y="9157"/>
                  </a:lnTo>
                  <a:lnTo>
                    <a:pt x="802" y="8307"/>
                  </a:lnTo>
                  <a:lnTo>
                    <a:pt x="802" y="8307"/>
                  </a:lnTo>
                  <a:lnTo>
                    <a:pt x="451" y="7656"/>
                  </a:lnTo>
                  <a:lnTo>
                    <a:pt x="201" y="6956"/>
                  </a:lnTo>
                  <a:lnTo>
                    <a:pt x="51" y="6205"/>
                  </a:lnTo>
                  <a:lnTo>
                    <a:pt x="1" y="5405"/>
                  </a:lnTo>
                  <a:lnTo>
                    <a:pt x="1" y="5405"/>
                  </a:lnTo>
                  <a:lnTo>
                    <a:pt x="1" y="4854"/>
                  </a:lnTo>
                  <a:lnTo>
                    <a:pt x="101" y="4254"/>
                  </a:lnTo>
                  <a:lnTo>
                    <a:pt x="251" y="3703"/>
                  </a:lnTo>
                  <a:lnTo>
                    <a:pt x="451" y="3203"/>
                  </a:lnTo>
                  <a:lnTo>
                    <a:pt x="752" y="2703"/>
                  </a:lnTo>
                  <a:lnTo>
                    <a:pt x="1052" y="2252"/>
                  </a:lnTo>
                  <a:lnTo>
                    <a:pt x="1402" y="1802"/>
                  </a:lnTo>
                  <a:lnTo>
                    <a:pt x="1752" y="1402"/>
                  </a:lnTo>
                  <a:lnTo>
                    <a:pt x="2203" y="1051"/>
                  </a:lnTo>
                  <a:lnTo>
                    <a:pt x="2653" y="751"/>
                  </a:lnTo>
                  <a:lnTo>
                    <a:pt x="3153" y="501"/>
                  </a:lnTo>
                  <a:lnTo>
                    <a:pt x="3704" y="301"/>
                  </a:lnTo>
                  <a:lnTo>
                    <a:pt x="4254" y="151"/>
                  </a:lnTo>
                  <a:lnTo>
                    <a:pt x="4804" y="51"/>
                  </a:lnTo>
                  <a:lnTo>
                    <a:pt x="5405" y="1"/>
                  </a:lnTo>
                  <a:lnTo>
                    <a:pt x="6005" y="51"/>
                  </a:lnTo>
                  <a:lnTo>
                    <a:pt x="6005" y="51"/>
                  </a:lnTo>
                  <a:lnTo>
                    <a:pt x="6506" y="151"/>
                  </a:lnTo>
                  <a:lnTo>
                    <a:pt x="6506" y="151"/>
                  </a:lnTo>
                  <a:lnTo>
                    <a:pt x="6956" y="251"/>
                  </a:lnTo>
                  <a:lnTo>
                    <a:pt x="7406" y="401"/>
                  </a:lnTo>
                  <a:lnTo>
                    <a:pt x="7856" y="601"/>
                  </a:lnTo>
                  <a:lnTo>
                    <a:pt x="8257" y="851"/>
                  </a:lnTo>
                  <a:lnTo>
                    <a:pt x="8257" y="851"/>
                  </a:lnTo>
                  <a:lnTo>
                    <a:pt x="8257" y="851"/>
                  </a:lnTo>
                  <a:lnTo>
                    <a:pt x="8507" y="1001"/>
                  </a:lnTo>
                  <a:lnTo>
                    <a:pt x="8507" y="1001"/>
                  </a:lnTo>
                  <a:lnTo>
                    <a:pt x="8957" y="1352"/>
                  </a:lnTo>
                  <a:lnTo>
                    <a:pt x="9358" y="1752"/>
                  </a:lnTo>
                  <a:lnTo>
                    <a:pt x="9708" y="2202"/>
                  </a:lnTo>
                  <a:lnTo>
                    <a:pt x="10008" y="2653"/>
                  </a:lnTo>
                  <a:lnTo>
                    <a:pt x="10308" y="3153"/>
                  </a:lnTo>
                  <a:lnTo>
                    <a:pt x="10508" y="3703"/>
                  </a:lnTo>
                  <a:lnTo>
                    <a:pt x="10658" y="4254"/>
                  </a:lnTo>
                  <a:lnTo>
                    <a:pt x="10759" y="4804"/>
                  </a:lnTo>
                  <a:lnTo>
                    <a:pt x="10759" y="4804"/>
                  </a:lnTo>
                  <a:lnTo>
                    <a:pt x="10809" y="5304"/>
                  </a:lnTo>
                  <a:lnTo>
                    <a:pt x="10759" y="5755"/>
                  </a:lnTo>
                  <a:lnTo>
                    <a:pt x="10708" y="6205"/>
                  </a:lnTo>
                  <a:lnTo>
                    <a:pt x="10658" y="6655"/>
                  </a:lnTo>
                  <a:lnTo>
                    <a:pt x="10508" y="7106"/>
                  </a:lnTo>
                  <a:lnTo>
                    <a:pt x="10358" y="7506"/>
                  </a:lnTo>
                  <a:lnTo>
                    <a:pt x="10158" y="7906"/>
                  </a:lnTo>
                  <a:lnTo>
                    <a:pt x="9958" y="8307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76" name="Google Shape;2476;p70"/>
            <p:cNvSpPr/>
            <p:nvPr/>
          </p:nvSpPr>
          <p:spPr>
            <a:xfrm rot="655930">
              <a:off x="1952637" y="2855382"/>
              <a:ext cx="112467" cy="74736"/>
            </a:xfrm>
            <a:custGeom>
              <a:avLst/>
              <a:gdLst/>
              <a:ahLst/>
              <a:cxnLst/>
              <a:rect l="l" t="t" r="r" b="b"/>
              <a:pathLst>
                <a:path w="7756" h="5154" extrusionOk="0">
                  <a:moveTo>
                    <a:pt x="0" y="0"/>
                  </a:moveTo>
                  <a:lnTo>
                    <a:pt x="0" y="3353"/>
                  </a:lnTo>
                  <a:lnTo>
                    <a:pt x="50" y="3703"/>
                  </a:lnTo>
                  <a:lnTo>
                    <a:pt x="150" y="4053"/>
                  </a:lnTo>
                  <a:lnTo>
                    <a:pt x="300" y="4353"/>
                  </a:lnTo>
                  <a:lnTo>
                    <a:pt x="500" y="4604"/>
                  </a:lnTo>
                  <a:lnTo>
                    <a:pt x="801" y="4804"/>
                  </a:lnTo>
                  <a:lnTo>
                    <a:pt x="1101" y="5004"/>
                  </a:lnTo>
                  <a:lnTo>
                    <a:pt x="1451" y="5104"/>
                  </a:lnTo>
                  <a:lnTo>
                    <a:pt x="1801" y="5154"/>
                  </a:lnTo>
                  <a:lnTo>
                    <a:pt x="6004" y="5154"/>
                  </a:lnTo>
                  <a:lnTo>
                    <a:pt x="6354" y="5104"/>
                  </a:lnTo>
                  <a:lnTo>
                    <a:pt x="6655" y="5004"/>
                  </a:lnTo>
                  <a:lnTo>
                    <a:pt x="7005" y="4804"/>
                  </a:lnTo>
                  <a:lnTo>
                    <a:pt x="7255" y="4604"/>
                  </a:lnTo>
                  <a:lnTo>
                    <a:pt x="7455" y="4353"/>
                  </a:lnTo>
                  <a:lnTo>
                    <a:pt x="7655" y="4053"/>
                  </a:lnTo>
                  <a:lnTo>
                    <a:pt x="7755" y="3703"/>
                  </a:lnTo>
                  <a:lnTo>
                    <a:pt x="7755" y="3353"/>
                  </a:lnTo>
                  <a:lnTo>
                    <a:pt x="77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77" name="Google Shape;2477;p70"/>
            <p:cNvSpPr/>
            <p:nvPr/>
          </p:nvSpPr>
          <p:spPr>
            <a:xfrm rot="655930">
              <a:off x="1952637" y="2855382"/>
              <a:ext cx="112467" cy="74736"/>
            </a:xfrm>
            <a:custGeom>
              <a:avLst/>
              <a:gdLst/>
              <a:ahLst/>
              <a:cxnLst/>
              <a:rect l="l" t="t" r="r" b="b"/>
              <a:pathLst>
                <a:path w="7756" h="5154" fill="none" extrusionOk="0">
                  <a:moveTo>
                    <a:pt x="1801" y="5154"/>
                  </a:moveTo>
                  <a:lnTo>
                    <a:pt x="6004" y="5154"/>
                  </a:lnTo>
                  <a:lnTo>
                    <a:pt x="6004" y="5154"/>
                  </a:lnTo>
                  <a:lnTo>
                    <a:pt x="6354" y="5104"/>
                  </a:lnTo>
                  <a:lnTo>
                    <a:pt x="6655" y="5004"/>
                  </a:lnTo>
                  <a:lnTo>
                    <a:pt x="7005" y="4804"/>
                  </a:lnTo>
                  <a:lnTo>
                    <a:pt x="7255" y="4604"/>
                  </a:lnTo>
                  <a:lnTo>
                    <a:pt x="7455" y="4353"/>
                  </a:lnTo>
                  <a:lnTo>
                    <a:pt x="7655" y="4053"/>
                  </a:lnTo>
                  <a:lnTo>
                    <a:pt x="7755" y="3703"/>
                  </a:lnTo>
                  <a:lnTo>
                    <a:pt x="7755" y="3353"/>
                  </a:lnTo>
                  <a:lnTo>
                    <a:pt x="7755" y="0"/>
                  </a:lnTo>
                  <a:lnTo>
                    <a:pt x="0" y="0"/>
                  </a:lnTo>
                  <a:lnTo>
                    <a:pt x="0" y="3353"/>
                  </a:lnTo>
                  <a:lnTo>
                    <a:pt x="0" y="3353"/>
                  </a:lnTo>
                  <a:lnTo>
                    <a:pt x="50" y="3703"/>
                  </a:lnTo>
                  <a:lnTo>
                    <a:pt x="150" y="4053"/>
                  </a:lnTo>
                  <a:lnTo>
                    <a:pt x="300" y="4353"/>
                  </a:lnTo>
                  <a:lnTo>
                    <a:pt x="500" y="4604"/>
                  </a:lnTo>
                  <a:lnTo>
                    <a:pt x="801" y="4804"/>
                  </a:lnTo>
                  <a:lnTo>
                    <a:pt x="1101" y="5004"/>
                  </a:lnTo>
                  <a:lnTo>
                    <a:pt x="1451" y="5104"/>
                  </a:lnTo>
                  <a:lnTo>
                    <a:pt x="1801" y="5154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78" name="Google Shape;2478;p70"/>
            <p:cNvSpPr/>
            <p:nvPr/>
          </p:nvSpPr>
          <p:spPr>
            <a:xfrm rot="655930">
              <a:off x="1997021" y="2724038"/>
              <a:ext cx="66036" cy="133522"/>
            </a:xfrm>
            <a:custGeom>
              <a:avLst/>
              <a:gdLst/>
              <a:ahLst/>
              <a:cxnLst/>
              <a:rect l="l" t="t" r="r" b="b"/>
              <a:pathLst>
                <a:path w="4554" h="9208" extrusionOk="0">
                  <a:moveTo>
                    <a:pt x="2852" y="201"/>
                  </a:moveTo>
                  <a:lnTo>
                    <a:pt x="2852" y="251"/>
                  </a:lnTo>
                  <a:lnTo>
                    <a:pt x="2902" y="401"/>
                  </a:lnTo>
                  <a:lnTo>
                    <a:pt x="2852" y="952"/>
                  </a:lnTo>
                  <a:lnTo>
                    <a:pt x="2702" y="1702"/>
                  </a:lnTo>
                  <a:lnTo>
                    <a:pt x="2452" y="2603"/>
                  </a:lnTo>
                  <a:lnTo>
                    <a:pt x="2352" y="1752"/>
                  </a:lnTo>
                  <a:lnTo>
                    <a:pt x="2302" y="1152"/>
                  </a:lnTo>
                  <a:lnTo>
                    <a:pt x="2352" y="651"/>
                  </a:lnTo>
                  <a:lnTo>
                    <a:pt x="2402" y="501"/>
                  </a:lnTo>
                  <a:lnTo>
                    <a:pt x="2502" y="351"/>
                  </a:lnTo>
                  <a:lnTo>
                    <a:pt x="2652" y="251"/>
                  </a:lnTo>
                  <a:lnTo>
                    <a:pt x="2852" y="201"/>
                  </a:lnTo>
                  <a:close/>
                  <a:moveTo>
                    <a:pt x="2802" y="1"/>
                  </a:moveTo>
                  <a:lnTo>
                    <a:pt x="2552" y="51"/>
                  </a:lnTo>
                  <a:lnTo>
                    <a:pt x="2352" y="251"/>
                  </a:lnTo>
                  <a:lnTo>
                    <a:pt x="2252" y="401"/>
                  </a:lnTo>
                  <a:lnTo>
                    <a:pt x="2202" y="601"/>
                  </a:lnTo>
                  <a:lnTo>
                    <a:pt x="2152" y="852"/>
                  </a:lnTo>
                  <a:lnTo>
                    <a:pt x="2102" y="1202"/>
                  </a:lnTo>
                  <a:lnTo>
                    <a:pt x="2152" y="1952"/>
                  </a:lnTo>
                  <a:lnTo>
                    <a:pt x="2302" y="3003"/>
                  </a:lnTo>
                  <a:lnTo>
                    <a:pt x="2052" y="3503"/>
                  </a:lnTo>
                  <a:lnTo>
                    <a:pt x="1852" y="3904"/>
                  </a:lnTo>
                  <a:lnTo>
                    <a:pt x="1701" y="4104"/>
                  </a:lnTo>
                  <a:lnTo>
                    <a:pt x="1551" y="4204"/>
                  </a:lnTo>
                  <a:lnTo>
                    <a:pt x="1501" y="4154"/>
                  </a:lnTo>
                  <a:lnTo>
                    <a:pt x="1401" y="4104"/>
                  </a:lnTo>
                  <a:lnTo>
                    <a:pt x="1201" y="3804"/>
                  </a:lnTo>
                  <a:lnTo>
                    <a:pt x="1051" y="3403"/>
                  </a:lnTo>
                  <a:lnTo>
                    <a:pt x="851" y="2903"/>
                  </a:lnTo>
                  <a:lnTo>
                    <a:pt x="501" y="1652"/>
                  </a:lnTo>
                  <a:lnTo>
                    <a:pt x="200" y="401"/>
                  </a:lnTo>
                  <a:lnTo>
                    <a:pt x="0" y="451"/>
                  </a:lnTo>
                  <a:lnTo>
                    <a:pt x="751" y="9207"/>
                  </a:lnTo>
                  <a:lnTo>
                    <a:pt x="851" y="9207"/>
                  </a:lnTo>
                  <a:lnTo>
                    <a:pt x="951" y="9157"/>
                  </a:lnTo>
                  <a:lnTo>
                    <a:pt x="300" y="1802"/>
                  </a:lnTo>
                  <a:lnTo>
                    <a:pt x="551" y="2703"/>
                  </a:lnTo>
                  <a:lnTo>
                    <a:pt x="901" y="3553"/>
                  </a:lnTo>
                  <a:lnTo>
                    <a:pt x="1051" y="3904"/>
                  </a:lnTo>
                  <a:lnTo>
                    <a:pt x="1201" y="4154"/>
                  </a:lnTo>
                  <a:lnTo>
                    <a:pt x="1401" y="4354"/>
                  </a:lnTo>
                  <a:lnTo>
                    <a:pt x="1501" y="4404"/>
                  </a:lnTo>
                  <a:lnTo>
                    <a:pt x="1551" y="4404"/>
                  </a:lnTo>
                  <a:lnTo>
                    <a:pt x="1701" y="4354"/>
                  </a:lnTo>
                  <a:lnTo>
                    <a:pt x="1852" y="4254"/>
                  </a:lnTo>
                  <a:lnTo>
                    <a:pt x="2002" y="4054"/>
                  </a:lnTo>
                  <a:lnTo>
                    <a:pt x="2152" y="3804"/>
                  </a:lnTo>
                  <a:lnTo>
                    <a:pt x="2352" y="3353"/>
                  </a:lnTo>
                  <a:lnTo>
                    <a:pt x="2402" y="3453"/>
                  </a:lnTo>
                  <a:lnTo>
                    <a:pt x="2452" y="3804"/>
                  </a:lnTo>
                  <a:lnTo>
                    <a:pt x="2552" y="4054"/>
                  </a:lnTo>
                  <a:lnTo>
                    <a:pt x="2702" y="4204"/>
                  </a:lnTo>
                  <a:lnTo>
                    <a:pt x="2852" y="4254"/>
                  </a:lnTo>
                  <a:lnTo>
                    <a:pt x="2952" y="4254"/>
                  </a:lnTo>
                  <a:lnTo>
                    <a:pt x="3052" y="4154"/>
                  </a:lnTo>
                  <a:lnTo>
                    <a:pt x="3202" y="3954"/>
                  </a:lnTo>
                  <a:lnTo>
                    <a:pt x="3403" y="3654"/>
                  </a:lnTo>
                  <a:lnTo>
                    <a:pt x="3603" y="3253"/>
                  </a:lnTo>
                  <a:lnTo>
                    <a:pt x="3953" y="2253"/>
                  </a:lnTo>
                  <a:lnTo>
                    <a:pt x="4253" y="1252"/>
                  </a:lnTo>
                  <a:lnTo>
                    <a:pt x="3603" y="9157"/>
                  </a:lnTo>
                  <a:lnTo>
                    <a:pt x="3653" y="9207"/>
                  </a:lnTo>
                  <a:lnTo>
                    <a:pt x="3803" y="9207"/>
                  </a:lnTo>
                  <a:lnTo>
                    <a:pt x="4553" y="101"/>
                  </a:lnTo>
                  <a:lnTo>
                    <a:pt x="4353" y="51"/>
                  </a:lnTo>
                  <a:lnTo>
                    <a:pt x="4003" y="1502"/>
                  </a:lnTo>
                  <a:lnTo>
                    <a:pt x="3553" y="2753"/>
                  </a:lnTo>
                  <a:lnTo>
                    <a:pt x="3353" y="3303"/>
                  </a:lnTo>
                  <a:lnTo>
                    <a:pt x="3152" y="3704"/>
                  </a:lnTo>
                  <a:lnTo>
                    <a:pt x="3002" y="3954"/>
                  </a:lnTo>
                  <a:lnTo>
                    <a:pt x="2902" y="4004"/>
                  </a:lnTo>
                  <a:lnTo>
                    <a:pt x="2852" y="4054"/>
                  </a:lnTo>
                  <a:lnTo>
                    <a:pt x="2802" y="4054"/>
                  </a:lnTo>
                  <a:lnTo>
                    <a:pt x="2752" y="3954"/>
                  </a:lnTo>
                  <a:lnTo>
                    <a:pt x="2652" y="3804"/>
                  </a:lnTo>
                  <a:lnTo>
                    <a:pt x="2602" y="3403"/>
                  </a:lnTo>
                  <a:lnTo>
                    <a:pt x="2502" y="3003"/>
                  </a:lnTo>
                  <a:lnTo>
                    <a:pt x="2802" y="2152"/>
                  </a:lnTo>
                  <a:lnTo>
                    <a:pt x="3002" y="1252"/>
                  </a:lnTo>
                  <a:lnTo>
                    <a:pt x="3102" y="501"/>
                  </a:lnTo>
                  <a:lnTo>
                    <a:pt x="3052" y="251"/>
                  </a:lnTo>
                  <a:lnTo>
                    <a:pt x="3002" y="101"/>
                  </a:lnTo>
                  <a:lnTo>
                    <a:pt x="2952" y="1"/>
                  </a:lnTo>
                  <a:close/>
                </a:path>
              </a:pathLst>
            </a:custGeom>
            <a:solidFill>
              <a:srgbClr val="6ABF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79" name="Google Shape;2479;p70"/>
            <p:cNvSpPr/>
            <p:nvPr/>
          </p:nvSpPr>
          <p:spPr>
            <a:xfrm rot="655930">
              <a:off x="1997021" y="2724038"/>
              <a:ext cx="66036" cy="133522"/>
            </a:xfrm>
            <a:custGeom>
              <a:avLst/>
              <a:gdLst/>
              <a:ahLst/>
              <a:cxnLst/>
              <a:rect l="l" t="t" r="r" b="b"/>
              <a:pathLst>
                <a:path w="4554" h="9208" fill="none" extrusionOk="0">
                  <a:moveTo>
                    <a:pt x="4353" y="51"/>
                  </a:moveTo>
                  <a:lnTo>
                    <a:pt x="4353" y="51"/>
                  </a:lnTo>
                  <a:lnTo>
                    <a:pt x="4003" y="1502"/>
                  </a:lnTo>
                  <a:lnTo>
                    <a:pt x="3553" y="2753"/>
                  </a:lnTo>
                  <a:lnTo>
                    <a:pt x="3353" y="3303"/>
                  </a:lnTo>
                  <a:lnTo>
                    <a:pt x="3152" y="3704"/>
                  </a:lnTo>
                  <a:lnTo>
                    <a:pt x="3002" y="3954"/>
                  </a:lnTo>
                  <a:lnTo>
                    <a:pt x="2902" y="4004"/>
                  </a:lnTo>
                  <a:lnTo>
                    <a:pt x="2852" y="4054"/>
                  </a:lnTo>
                  <a:lnTo>
                    <a:pt x="2852" y="4054"/>
                  </a:lnTo>
                  <a:lnTo>
                    <a:pt x="2802" y="4054"/>
                  </a:lnTo>
                  <a:lnTo>
                    <a:pt x="2752" y="3954"/>
                  </a:lnTo>
                  <a:lnTo>
                    <a:pt x="2652" y="3804"/>
                  </a:lnTo>
                  <a:lnTo>
                    <a:pt x="2602" y="3403"/>
                  </a:lnTo>
                  <a:lnTo>
                    <a:pt x="2602" y="3403"/>
                  </a:lnTo>
                  <a:lnTo>
                    <a:pt x="2502" y="3003"/>
                  </a:lnTo>
                  <a:lnTo>
                    <a:pt x="2502" y="3003"/>
                  </a:lnTo>
                  <a:lnTo>
                    <a:pt x="2802" y="2152"/>
                  </a:lnTo>
                  <a:lnTo>
                    <a:pt x="3002" y="1252"/>
                  </a:lnTo>
                  <a:lnTo>
                    <a:pt x="3102" y="501"/>
                  </a:lnTo>
                  <a:lnTo>
                    <a:pt x="3052" y="251"/>
                  </a:lnTo>
                  <a:lnTo>
                    <a:pt x="3002" y="101"/>
                  </a:lnTo>
                  <a:lnTo>
                    <a:pt x="3002" y="101"/>
                  </a:lnTo>
                  <a:lnTo>
                    <a:pt x="2952" y="1"/>
                  </a:lnTo>
                  <a:lnTo>
                    <a:pt x="2852" y="1"/>
                  </a:lnTo>
                  <a:lnTo>
                    <a:pt x="2802" y="1"/>
                  </a:lnTo>
                  <a:lnTo>
                    <a:pt x="2802" y="1"/>
                  </a:lnTo>
                  <a:lnTo>
                    <a:pt x="2552" y="51"/>
                  </a:lnTo>
                  <a:lnTo>
                    <a:pt x="2352" y="251"/>
                  </a:lnTo>
                  <a:lnTo>
                    <a:pt x="2352" y="251"/>
                  </a:lnTo>
                  <a:lnTo>
                    <a:pt x="2252" y="401"/>
                  </a:lnTo>
                  <a:lnTo>
                    <a:pt x="2202" y="601"/>
                  </a:lnTo>
                  <a:lnTo>
                    <a:pt x="2152" y="852"/>
                  </a:lnTo>
                  <a:lnTo>
                    <a:pt x="2102" y="1202"/>
                  </a:lnTo>
                  <a:lnTo>
                    <a:pt x="2152" y="1952"/>
                  </a:lnTo>
                  <a:lnTo>
                    <a:pt x="2302" y="3003"/>
                  </a:lnTo>
                  <a:lnTo>
                    <a:pt x="2302" y="3003"/>
                  </a:lnTo>
                  <a:lnTo>
                    <a:pt x="2052" y="3503"/>
                  </a:lnTo>
                  <a:lnTo>
                    <a:pt x="1852" y="3904"/>
                  </a:lnTo>
                  <a:lnTo>
                    <a:pt x="1701" y="4104"/>
                  </a:lnTo>
                  <a:lnTo>
                    <a:pt x="1551" y="4204"/>
                  </a:lnTo>
                  <a:lnTo>
                    <a:pt x="1551" y="4204"/>
                  </a:lnTo>
                  <a:lnTo>
                    <a:pt x="1501" y="4154"/>
                  </a:lnTo>
                  <a:lnTo>
                    <a:pt x="1401" y="4104"/>
                  </a:lnTo>
                  <a:lnTo>
                    <a:pt x="1201" y="3804"/>
                  </a:lnTo>
                  <a:lnTo>
                    <a:pt x="1051" y="3403"/>
                  </a:lnTo>
                  <a:lnTo>
                    <a:pt x="851" y="2903"/>
                  </a:lnTo>
                  <a:lnTo>
                    <a:pt x="501" y="1652"/>
                  </a:lnTo>
                  <a:lnTo>
                    <a:pt x="200" y="401"/>
                  </a:lnTo>
                  <a:lnTo>
                    <a:pt x="0" y="451"/>
                  </a:lnTo>
                  <a:lnTo>
                    <a:pt x="751" y="9207"/>
                  </a:lnTo>
                  <a:lnTo>
                    <a:pt x="751" y="9207"/>
                  </a:lnTo>
                  <a:lnTo>
                    <a:pt x="851" y="9207"/>
                  </a:lnTo>
                  <a:lnTo>
                    <a:pt x="951" y="9157"/>
                  </a:lnTo>
                  <a:lnTo>
                    <a:pt x="300" y="1802"/>
                  </a:lnTo>
                  <a:lnTo>
                    <a:pt x="300" y="1802"/>
                  </a:lnTo>
                  <a:lnTo>
                    <a:pt x="551" y="2703"/>
                  </a:lnTo>
                  <a:lnTo>
                    <a:pt x="901" y="3553"/>
                  </a:lnTo>
                  <a:lnTo>
                    <a:pt x="1051" y="3904"/>
                  </a:lnTo>
                  <a:lnTo>
                    <a:pt x="1201" y="4154"/>
                  </a:lnTo>
                  <a:lnTo>
                    <a:pt x="1401" y="4354"/>
                  </a:lnTo>
                  <a:lnTo>
                    <a:pt x="1501" y="4404"/>
                  </a:lnTo>
                  <a:lnTo>
                    <a:pt x="1551" y="4404"/>
                  </a:lnTo>
                  <a:lnTo>
                    <a:pt x="1551" y="4404"/>
                  </a:lnTo>
                  <a:lnTo>
                    <a:pt x="1701" y="4354"/>
                  </a:lnTo>
                  <a:lnTo>
                    <a:pt x="1852" y="4254"/>
                  </a:lnTo>
                  <a:lnTo>
                    <a:pt x="2002" y="4054"/>
                  </a:lnTo>
                  <a:lnTo>
                    <a:pt x="2152" y="3804"/>
                  </a:lnTo>
                  <a:lnTo>
                    <a:pt x="2152" y="3804"/>
                  </a:lnTo>
                  <a:lnTo>
                    <a:pt x="2352" y="3353"/>
                  </a:lnTo>
                  <a:lnTo>
                    <a:pt x="2352" y="3353"/>
                  </a:lnTo>
                  <a:lnTo>
                    <a:pt x="2402" y="3453"/>
                  </a:lnTo>
                  <a:lnTo>
                    <a:pt x="2402" y="3453"/>
                  </a:lnTo>
                  <a:lnTo>
                    <a:pt x="2452" y="3804"/>
                  </a:lnTo>
                  <a:lnTo>
                    <a:pt x="2552" y="4054"/>
                  </a:lnTo>
                  <a:lnTo>
                    <a:pt x="2702" y="4204"/>
                  </a:lnTo>
                  <a:lnTo>
                    <a:pt x="2852" y="4254"/>
                  </a:lnTo>
                  <a:lnTo>
                    <a:pt x="2852" y="4254"/>
                  </a:lnTo>
                  <a:lnTo>
                    <a:pt x="2952" y="4254"/>
                  </a:lnTo>
                  <a:lnTo>
                    <a:pt x="3052" y="4154"/>
                  </a:lnTo>
                  <a:lnTo>
                    <a:pt x="3202" y="3954"/>
                  </a:lnTo>
                  <a:lnTo>
                    <a:pt x="3403" y="3654"/>
                  </a:lnTo>
                  <a:lnTo>
                    <a:pt x="3603" y="3253"/>
                  </a:lnTo>
                  <a:lnTo>
                    <a:pt x="3953" y="2253"/>
                  </a:lnTo>
                  <a:lnTo>
                    <a:pt x="4253" y="1252"/>
                  </a:lnTo>
                  <a:lnTo>
                    <a:pt x="3603" y="9157"/>
                  </a:lnTo>
                  <a:lnTo>
                    <a:pt x="3653" y="9207"/>
                  </a:lnTo>
                  <a:lnTo>
                    <a:pt x="3803" y="9207"/>
                  </a:lnTo>
                  <a:lnTo>
                    <a:pt x="3803" y="9207"/>
                  </a:lnTo>
                  <a:lnTo>
                    <a:pt x="4553" y="101"/>
                  </a:lnTo>
                  <a:lnTo>
                    <a:pt x="4353" y="5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80" name="Google Shape;2480;p70"/>
            <p:cNvSpPr/>
            <p:nvPr/>
          </p:nvSpPr>
          <p:spPr>
            <a:xfrm rot="655930">
              <a:off x="2039107" y="2728689"/>
              <a:ext cx="8729" cy="34831"/>
            </a:xfrm>
            <a:custGeom>
              <a:avLst/>
              <a:gdLst/>
              <a:ahLst/>
              <a:cxnLst/>
              <a:rect l="l" t="t" r="r" b="b"/>
              <a:pathLst>
                <a:path w="602" h="2402" fill="none" extrusionOk="0">
                  <a:moveTo>
                    <a:pt x="201" y="150"/>
                  </a:moveTo>
                  <a:lnTo>
                    <a:pt x="201" y="150"/>
                  </a:lnTo>
                  <a:lnTo>
                    <a:pt x="351" y="50"/>
                  </a:lnTo>
                  <a:lnTo>
                    <a:pt x="551" y="0"/>
                  </a:lnTo>
                  <a:lnTo>
                    <a:pt x="551" y="0"/>
                  </a:lnTo>
                  <a:lnTo>
                    <a:pt x="551" y="50"/>
                  </a:lnTo>
                  <a:lnTo>
                    <a:pt x="601" y="200"/>
                  </a:lnTo>
                  <a:lnTo>
                    <a:pt x="551" y="751"/>
                  </a:lnTo>
                  <a:lnTo>
                    <a:pt x="401" y="1501"/>
                  </a:lnTo>
                  <a:lnTo>
                    <a:pt x="151" y="2402"/>
                  </a:lnTo>
                  <a:lnTo>
                    <a:pt x="151" y="2402"/>
                  </a:lnTo>
                  <a:lnTo>
                    <a:pt x="51" y="1551"/>
                  </a:lnTo>
                  <a:lnTo>
                    <a:pt x="1" y="951"/>
                  </a:lnTo>
                  <a:lnTo>
                    <a:pt x="51" y="450"/>
                  </a:lnTo>
                  <a:lnTo>
                    <a:pt x="101" y="300"/>
                  </a:lnTo>
                  <a:lnTo>
                    <a:pt x="201" y="15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81" name="Google Shape;2481;p70"/>
            <p:cNvSpPr/>
            <p:nvPr/>
          </p:nvSpPr>
          <p:spPr>
            <a:xfrm rot="655930">
              <a:off x="1965915" y="2652247"/>
              <a:ext cx="52985" cy="108131"/>
            </a:xfrm>
            <a:custGeom>
              <a:avLst/>
              <a:gdLst/>
              <a:ahLst/>
              <a:cxnLst/>
              <a:rect l="l" t="t" r="r" b="b"/>
              <a:pathLst>
                <a:path w="3654" h="7457" extrusionOk="0">
                  <a:moveTo>
                    <a:pt x="3654" y="1"/>
                  </a:moveTo>
                  <a:lnTo>
                    <a:pt x="3253" y="151"/>
                  </a:lnTo>
                  <a:lnTo>
                    <a:pt x="2903" y="351"/>
                  </a:lnTo>
                  <a:lnTo>
                    <a:pt x="2553" y="551"/>
                  </a:lnTo>
                  <a:lnTo>
                    <a:pt x="2203" y="751"/>
                  </a:lnTo>
                  <a:lnTo>
                    <a:pt x="1852" y="1052"/>
                  </a:lnTo>
                  <a:lnTo>
                    <a:pt x="1552" y="1302"/>
                  </a:lnTo>
                  <a:lnTo>
                    <a:pt x="1302" y="1602"/>
                  </a:lnTo>
                  <a:lnTo>
                    <a:pt x="1002" y="1952"/>
                  </a:lnTo>
                  <a:lnTo>
                    <a:pt x="802" y="2303"/>
                  </a:lnTo>
                  <a:lnTo>
                    <a:pt x="601" y="2653"/>
                  </a:lnTo>
                  <a:lnTo>
                    <a:pt x="401" y="3003"/>
                  </a:lnTo>
                  <a:lnTo>
                    <a:pt x="251" y="3403"/>
                  </a:lnTo>
                  <a:lnTo>
                    <a:pt x="151" y="3804"/>
                  </a:lnTo>
                  <a:lnTo>
                    <a:pt x="51" y="4254"/>
                  </a:lnTo>
                  <a:lnTo>
                    <a:pt x="1" y="4704"/>
                  </a:lnTo>
                  <a:lnTo>
                    <a:pt x="1" y="5105"/>
                  </a:lnTo>
                  <a:lnTo>
                    <a:pt x="1" y="5755"/>
                  </a:lnTo>
                  <a:lnTo>
                    <a:pt x="151" y="6355"/>
                  </a:lnTo>
                  <a:lnTo>
                    <a:pt x="301" y="6906"/>
                  </a:lnTo>
                  <a:lnTo>
                    <a:pt x="501" y="7456"/>
                  </a:lnTo>
                  <a:lnTo>
                    <a:pt x="3654" y="1"/>
                  </a:lnTo>
                  <a:close/>
                </a:path>
              </a:pathLst>
            </a:custGeom>
            <a:solidFill>
              <a:srgbClr val="EBB3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82" name="Google Shape;2482;p70"/>
            <p:cNvSpPr/>
            <p:nvPr/>
          </p:nvSpPr>
          <p:spPr>
            <a:xfrm rot="655930">
              <a:off x="1965915" y="2652247"/>
              <a:ext cx="52985" cy="108131"/>
            </a:xfrm>
            <a:custGeom>
              <a:avLst/>
              <a:gdLst/>
              <a:ahLst/>
              <a:cxnLst/>
              <a:rect l="l" t="t" r="r" b="b"/>
              <a:pathLst>
                <a:path w="3654" h="7457" fill="none" extrusionOk="0">
                  <a:moveTo>
                    <a:pt x="3654" y="1"/>
                  </a:moveTo>
                  <a:lnTo>
                    <a:pt x="3654" y="1"/>
                  </a:lnTo>
                  <a:lnTo>
                    <a:pt x="3253" y="151"/>
                  </a:lnTo>
                  <a:lnTo>
                    <a:pt x="2903" y="351"/>
                  </a:lnTo>
                  <a:lnTo>
                    <a:pt x="2553" y="551"/>
                  </a:lnTo>
                  <a:lnTo>
                    <a:pt x="2203" y="751"/>
                  </a:lnTo>
                  <a:lnTo>
                    <a:pt x="1852" y="1052"/>
                  </a:lnTo>
                  <a:lnTo>
                    <a:pt x="1552" y="1302"/>
                  </a:lnTo>
                  <a:lnTo>
                    <a:pt x="1302" y="1602"/>
                  </a:lnTo>
                  <a:lnTo>
                    <a:pt x="1002" y="1952"/>
                  </a:lnTo>
                  <a:lnTo>
                    <a:pt x="802" y="2303"/>
                  </a:lnTo>
                  <a:lnTo>
                    <a:pt x="601" y="2653"/>
                  </a:lnTo>
                  <a:lnTo>
                    <a:pt x="401" y="3003"/>
                  </a:lnTo>
                  <a:lnTo>
                    <a:pt x="251" y="3403"/>
                  </a:lnTo>
                  <a:lnTo>
                    <a:pt x="151" y="3804"/>
                  </a:lnTo>
                  <a:lnTo>
                    <a:pt x="51" y="4254"/>
                  </a:lnTo>
                  <a:lnTo>
                    <a:pt x="1" y="4704"/>
                  </a:lnTo>
                  <a:lnTo>
                    <a:pt x="1" y="5105"/>
                  </a:lnTo>
                  <a:lnTo>
                    <a:pt x="1" y="5105"/>
                  </a:lnTo>
                  <a:lnTo>
                    <a:pt x="1" y="5755"/>
                  </a:lnTo>
                  <a:lnTo>
                    <a:pt x="151" y="6355"/>
                  </a:lnTo>
                  <a:lnTo>
                    <a:pt x="301" y="6906"/>
                  </a:lnTo>
                  <a:lnTo>
                    <a:pt x="501" y="7456"/>
                  </a:lnTo>
                  <a:lnTo>
                    <a:pt x="3654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83" name="Google Shape;2483;p70"/>
            <p:cNvSpPr/>
            <p:nvPr/>
          </p:nvSpPr>
          <p:spPr>
            <a:xfrm rot="655930">
              <a:off x="1991155" y="2663964"/>
              <a:ext cx="84901" cy="193729"/>
            </a:xfrm>
            <a:custGeom>
              <a:avLst/>
              <a:gdLst/>
              <a:ahLst/>
              <a:cxnLst/>
              <a:rect l="l" t="t" r="r" b="b"/>
              <a:pathLst>
                <a:path w="5855" h="13360" extrusionOk="0">
                  <a:moveTo>
                    <a:pt x="5254" y="0"/>
                  </a:moveTo>
                  <a:lnTo>
                    <a:pt x="4904" y="851"/>
                  </a:lnTo>
                  <a:lnTo>
                    <a:pt x="5855" y="350"/>
                  </a:lnTo>
                  <a:lnTo>
                    <a:pt x="5254" y="0"/>
                  </a:lnTo>
                  <a:close/>
                  <a:moveTo>
                    <a:pt x="1202" y="9557"/>
                  </a:moveTo>
                  <a:lnTo>
                    <a:pt x="1" y="12459"/>
                  </a:lnTo>
                  <a:lnTo>
                    <a:pt x="51" y="13159"/>
                  </a:lnTo>
                  <a:lnTo>
                    <a:pt x="51" y="13359"/>
                  </a:lnTo>
                  <a:lnTo>
                    <a:pt x="1552" y="13359"/>
                  </a:lnTo>
                  <a:lnTo>
                    <a:pt x="1202" y="9557"/>
                  </a:lnTo>
                  <a:close/>
                  <a:moveTo>
                    <a:pt x="1452" y="9056"/>
                  </a:moveTo>
                  <a:lnTo>
                    <a:pt x="1402" y="9156"/>
                  </a:lnTo>
                  <a:lnTo>
                    <a:pt x="1752" y="13309"/>
                  </a:lnTo>
                  <a:lnTo>
                    <a:pt x="1652" y="13359"/>
                  </a:lnTo>
                  <a:lnTo>
                    <a:pt x="2102" y="13359"/>
                  </a:lnTo>
                  <a:lnTo>
                    <a:pt x="2102" y="12909"/>
                  </a:lnTo>
                  <a:lnTo>
                    <a:pt x="2102" y="12409"/>
                  </a:lnTo>
                  <a:lnTo>
                    <a:pt x="1952" y="11358"/>
                  </a:lnTo>
                  <a:lnTo>
                    <a:pt x="1752" y="10257"/>
                  </a:lnTo>
                  <a:lnTo>
                    <a:pt x="1452" y="9056"/>
                  </a:lnTo>
                  <a:close/>
                </a:path>
              </a:pathLst>
            </a:custGeom>
            <a:solidFill>
              <a:srgbClr val="EBB3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84" name="Google Shape;2484;p70"/>
            <p:cNvSpPr/>
            <p:nvPr/>
          </p:nvSpPr>
          <p:spPr>
            <a:xfrm rot="655930">
              <a:off x="1978582" y="2795358"/>
              <a:ext cx="22505" cy="55160"/>
            </a:xfrm>
            <a:custGeom>
              <a:avLst/>
              <a:gdLst/>
              <a:ahLst/>
              <a:cxnLst/>
              <a:rect l="l" t="t" r="r" b="b"/>
              <a:pathLst>
                <a:path w="1552" h="3804" fill="none" extrusionOk="0">
                  <a:moveTo>
                    <a:pt x="1202" y="1"/>
                  </a:moveTo>
                  <a:lnTo>
                    <a:pt x="1" y="2903"/>
                  </a:lnTo>
                  <a:lnTo>
                    <a:pt x="1" y="2903"/>
                  </a:lnTo>
                  <a:lnTo>
                    <a:pt x="51" y="3603"/>
                  </a:lnTo>
                  <a:lnTo>
                    <a:pt x="51" y="3803"/>
                  </a:lnTo>
                  <a:lnTo>
                    <a:pt x="1552" y="3803"/>
                  </a:lnTo>
                  <a:lnTo>
                    <a:pt x="1202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85" name="Google Shape;2485;p70"/>
            <p:cNvSpPr/>
            <p:nvPr/>
          </p:nvSpPr>
          <p:spPr>
            <a:xfrm rot="655930">
              <a:off x="1999328" y="2790858"/>
              <a:ext cx="10179" cy="62411"/>
            </a:xfrm>
            <a:custGeom>
              <a:avLst/>
              <a:gdLst/>
              <a:ahLst/>
              <a:cxnLst/>
              <a:rect l="l" t="t" r="r" b="b"/>
              <a:pathLst>
                <a:path w="702" h="4304" fill="none" extrusionOk="0">
                  <a:moveTo>
                    <a:pt x="51" y="0"/>
                  </a:moveTo>
                  <a:lnTo>
                    <a:pt x="1" y="100"/>
                  </a:lnTo>
                  <a:lnTo>
                    <a:pt x="351" y="4253"/>
                  </a:lnTo>
                  <a:lnTo>
                    <a:pt x="251" y="4303"/>
                  </a:lnTo>
                  <a:lnTo>
                    <a:pt x="701" y="4303"/>
                  </a:lnTo>
                  <a:lnTo>
                    <a:pt x="701" y="4303"/>
                  </a:lnTo>
                  <a:lnTo>
                    <a:pt x="701" y="3853"/>
                  </a:lnTo>
                  <a:lnTo>
                    <a:pt x="701" y="3353"/>
                  </a:lnTo>
                  <a:lnTo>
                    <a:pt x="551" y="2302"/>
                  </a:lnTo>
                  <a:lnTo>
                    <a:pt x="351" y="1201"/>
                  </a:lnTo>
                  <a:lnTo>
                    <a:pt x="5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86" name="Google Shape;2486;p70"/>
            <p:cNvSpPr/>
            <p:nvPr/>
          </p:nvSpPr>
          <p:spPr>
            <a:xfrm rot="655930">
              <a:off x="2078821" y="2672353"/>
              <a:ext cx="13790" cy="12340"/>
            </a:xfrm>
            <a:custGeom>
              <a:avLst/>
              <a:gdLst/>
              <a:ahLst/>
              <a:cxnLst/>
              <a:rect l="l" t="t" r="r" b="b"/>
              <a:pathLst>
                <a:path w="951" h="851" fill="none" extrusionOk="0">
                  <a:moveTo>
                    <a:pt x="350" y="0"/>
                  </a:moveTo>
                  <a:lnTo>
                    <a:pt x="0" y="851"/>
                  </a:lnTo>
                  <a:lnTo>
                    <a:pt x="0" y="851"/>
                  </a:lnTo>
                  <a:lnTo>
                    <a:pt x="951" y="350"/>
                  </a:lnTo>
                  <a:lnTo>
                    <a:pt x="951" y="350"/>
                  </a:lnTo>
                  <a:lnTo>
                    <a:pt x="35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87" name="Google Shape;2487;p70"/>
            <p:cNvSpPr/>
            <p:nvPr/>
          </p:nvSpPr>
          <p:spPr>
            <a:xfrm rot="655930">
              <a:off x="1996362" y="2791537"/>
              <a:ext cx="7990" cy="60961"/>
            </a:xfrm>
            <a:custGeom>
              <a:avLst/>
              <a:gdLst/>
              <a:ahLst/>
              <a:cxnLst/>
              <a:rect l="l" t="t" r="r" b="b"/>
              <a:pathLst>
                <a:path w="551" h="4204" extrusionOk="0">
                  <a:moveTo>
                    <a:pt x="201" y="0"/>
                  </a:moveTo>
                  <a:lnTo>
                    <a:pt x="1" y="401"/>
                  </a:lnTo>
                  <a:lnTo>
                    <a:pt x="351" y="4203"/>
                  </a:lnTo>
                  <a:lnTo>
                    <a:pt x="451" y="4203"/>
                  </a:lnTo>
                  <a:lnTo>
                    <a:pt x="551" y="4153"/>
                  </a:lnTo>
                  <a:lnTo>
                    <a:pt x="201" y="0"/>
                  </a:lnTo>
                  <a:close/>
                </a:path>
              </a:pathLst>
            </a:custGeom>
            <a:solidFill>
              <a:srgbClr val="7C9D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88" name="Google Shape;2488;p70"/>
            <p:cNvSpPr/>
            <p:nvPr/>
          </p:nvSpPr>
          <p:spPr>
            <a:xfrm rot="655930">
              <a:off x="1996362" y="2791537"/>
              <a:ext cx="7990" cy="60961"/>
            </a:xfrm>
            <a:custGeom>
              <a:avLst/>
              <a:gdLst/>
              <a:ahLst/>
              <a:cxnLst/>
              <a:rect l="l" t="t" r="r" b="b"/>
              <a:pathLst>
                <a:path w="551" h="4204" fill="none" extrusionOk="0">
                  <a:moveTo>
                    <a:pt x="201" y="0"/>
                  </a:moveTo>
                  <a:lnTo>
                    <a:pt x="1" y="401"/>
                  </a:lnTo>
                  <a:lnTo>
                    <a:pt x="351" y="4203"/>
                  </a:lnTo>
                  <a:lnTo>
                    <a:pt x="451" y="4203"/>
                  </a:lnTo>
                  <a:lnTo>
                    <a:pt x="551" y="4153"/>
                  </a:lnTo>
                  <a:lnTo>
                    <a:pt x="20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89" name="Google Shape;2489;p70"/>
            <p:cNvSpPr/>
            <p:nvPr/>
          </p:nvSpPr>
          <p:spPr>
            <a:xfrm rot="655930">
              <a:off x="2034484" y="2594454"/>
              <a:ext cx="85626" cy="75476"/>
            </a:xfrm>
            <a:custGeom>
              <a:avLst/>
              <a:gdLst/>
              <a:ahLst/>
              <a:cxnLst/>
              <a:rect l="l" t="t" r="r" b="b"/>
              <a:pathLst>
                <a:path w="5905" h="5205" extrusionOk="0">
                  <a:moveTo>
                    <a:pt x="2152" y="0"/>
                  </a:moveTo>
                  <a:lnTo>
                    <a:pt x="1" y="5004"/>
                  </a:lnTo>
                  <a:lnTo>
                    <a:pt x="401" y="4904"/>
                  </a:lnTo>
                  <a:lnTo>
                    <a:pt x="851" y="4804"/>
                  </a:lnTo>
                  <a:lnTo>
                    <a:pt x="1301" y="4754"/>
                  </a:lnTo>
                  <a:lnTo>
                    <a:pt x="1752" y="4704"/>
                  </a:lnTo>
                  <a:lnTo>
                    <a:pt x="2352" y="4754"/>
                  </a:lnTo>
                  <a:lnTo>
                    <a:pt x="2853" y="4854"/>
                  </a:lnTo>
                  <a:lnTo>
                    <a:pt x="3453" y="5004"/>
                  </a:lnTo>
                  <a:lnTo>
                    <a:pt x="4003" y="5204"/>
                  </a:lnTo>
                  <a:lnTo>
                    <a:pt x="5905" y="651"/>
                  </a:lnTo>
                  <a:lnTo>
                    <a:pt x="5004" y="401"/>
                  </a:lnTo>
                  <a:lnTo>
                    <a:pt x="4053" y="201"/>
                  </a:lnTo>
                  <a:lnTo>
                    <a:pt x="3103" y="51"/>
                  </a:lnTo>
                  <a:lnTo>
                    <a:pt x="2152" y="0"/>
                  </a:lnTo>
                  <a:close/>
                </a:path>
              </a:pathLst>
            </a:custGeom>
            <a:solidFill>
              <a:srgbClr val="79DE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90" name="Google Shape;2490;p70"/>
            <p:cNvSpPr/>
            <p:nvPr/>
          </p:nvSpPr>
          <p:spPr>
            <a:xfrm rot="655930">
              <a:off x="2034484" y="2594454"/>
              <a:ext cx="85626" cy="75476"/>
            </a:xfrm>
            <a:custGeom>
              <a:avLst/>
              <a:gdLst/>
              <a:ahLst/>
              <a:cxnLst/>
              <a:rect l="l" t="t" r="r" b="b"/>
              <a:pathLst>
                <a:path w="5905" h="5205" fill="none" extrusionOk="0">
                  <a:moveTo>
                    <a:pt x="2152" y="0"/>
                  </a:moveTo>
                  <a:lnTo>
                    <a:pt x="1" y="5004"/>
                  </a:lnTo>
                  <a:lnTo>
                    <a:pt x="1" y="5004"/>
                  </a:lnTo>
                  <a:lnTo>
                    <a:pt x="401" y="4904"/>
                  </a:lnTo>
                  <a:lnTo>
                    <a:pt x="851" y="4804"/>
                  </a:lnTo>
                  <a:lnTo>
                    <a:pt x="1301" y="4754"/>
                  </a:lnTo>
                  <a:lnTo>
                    <a:pt x="1752" y="4704"/>
                  </a:lnTo>
                  <a:lnTo>
                    <a:pt x="1752" y="4704"/>
                  </a:lnTo>
                  <a:lnTo>
                    <a:pt x="2352" y="4754"/>
                  </a:lnTo>
                  <a:lnTo>
                    <a:pt x="2352" y="4754"/>
                  </a:lnTo>
                  <a:lnTo>
                    <a:pt x="2853" y="4854"/>
                  </a:lnTo>
                  <a:lnTo>
                    <a:pt x="2853" y="4854"/>
                  </a:lnTo>
                  <a:lnTo>
                    <a:pt x="3453" y="5004"/>
                  </a:lnTo>
                  <a:lnTo>
                    <a:pt x="4003" y="5204"/>
                  </a:lnTo>
                  <a:lnTo>
                    <a:pt x="5905" y="651"/>
                  </a:lnTo>
                  <a:lnTo>
                    <a:pt x="5905" y="651"/>
                  </a:lnTo>
                  <a:lnTo>
                    <a:pt x="5004" y="401"/>
                  </a:lnTo>
                  <a:lnTo>
                    <a:pt x="4053" y="201"/>
                  </a:lnTo>
                  <a:lnTo>
                    <a:pt x="3103" y="51"/>
                  </a:lnTo>
                  <a:lnTo>
                    <a:pt x="2152" y="0"/>
                  </a:lnTo>
                  <a:lnTo>
                    <a:pt x="2152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91" name="Google Shape;2491;p70"/>
            <p:cNvSpPr/>
            <p:nvPr/>
          </p:nvSpPr>
          <p:spPr>
            <a:xfrm rot="655930">
              <a:off x="2005382" y="2676333"/>
              <a:ext cx="61686" cy="119007"/>
            </a:xfrm>
            <a:custGeom>
              <a:avLst/>
              <a:gdLst/>
              <a:ahLst/>
              <a:cxnLst/>
              <a:rect l="l" t="t" r="r" b="b"/>
              <a:pathLst>
                <a:path w="4254" h="8207" extrusionOk="0">
                  <a:moveTo>
                    <a:pt x="2752" y="3553"/>
                  </a:moveTo>
                  <a:lnTo>
                    <a:pt x="2652" y="3653"/>
                  </a:lnTo>
                  <a:lnTo>
                    <a:pt x="2552" y="3853"/>
                  </a:lnTo>
                  <a:lnTo>
                    <a:pt x="2502" y="4154"/>
                  </a:lnTo>
                  <a:lnTo>
                    <a:pt x="2752" y="3553"/>
                  </a:lnTo>
                  <a:close/>
                  <a:moveTo>
                    <a:pt x="150" y="4054"/>
                  </a:moveTo>
                  <a:lnTo>
                    <a:pt x="50" y="4504"/>
                  </a:lnTo>
                  <a:lnTo>
                    <a:pt x="0" y="5004"/>
                  </a:lnTo>
                  <a:lnTo>
                    <a:pt x="50" y="5454"/>
                  </a:lnTo>
                  <a:lnTo>
                    <a:pt x="150" y="5955"/>
                  </a:lnTo>
                  <a:lnTo>
                    <a:pt x="400" y="6905"/>
                  </a:lnTo>
                  <a:lnTo>
                    <a:pt x="150" y="4054"/>
                  </a:lnTo>
                  <a:close/>
                  <a:moveTo>
                    <a:pt x="4253" y="1"/>
                  </a:moveTo>
                  <a:lnTo>
                    <a:pt x="3653" y="351"/>
                  </a:lnTo>
                  <a:lnTo>
                    <a:pt x="3052" y="751"/>
                  </a:lnTo>
                  <a:lnTo>
                    <a:pt x="2502" y="1151"/>
                  </a:lnTo>
                  <a:lnTo>
                    <a:pt x="1951" y="1602"/>
                  </a:lnTo>
                  <a:lnTo>
                    <a:pt x="1451" y="2102"/>
                  </a:lnTo>
                  <a:lnTo>
                    <a:pt x="1001" y="2602"/>
                  </a:lnTo>
                  <a:lnTo>
                    <a:pt x="601" y="3153"/>
                  </a:lnTo>
                  <a:lnTo>
                    <a:pt x="300" y="3703"/>
                  </a:lnTo>
                  <a:lnTo>
                    <a:pt x="350" y="3703"/>
                  </a:lnTo>
                  <a:lnTo>
                    <a:pt x="551" y="4554"/>
                  </a:lnTo>
                  <a:lnTo>
                    <a:pt x="751" y="5454"/>
                  </a:lnTo>
                  <a:lnTo>
                    <a:pt x="1051" y="6305"/>
                  </a:lnTo>
                  <a:lnTo>
                    <a:pt x="1301" y="6956"/>
                  </a:lnTo>
                  <a:lnTo>
                    <a:pt x="2252" y="4654"/>
                  </a:lnTo>
                  <a:lnTo>
                    <a:pt x="2252" y="4304"/>
                  </a:lnTo>
                  <a:lnTo>
                    <a:pt x="2302" y="4003"/>
                  </a:lnTo>
                  <a:lnTo>
                    <a:pt x="2402" y="3753"/>
                  </a:lnTo>
                  <a:lnTo>
                    <a:pt x="2502" y="3553"/>
                  </a:lnTo>
                  <a:lnTo>
                    <a:pt x="2652" y="3403"/>
                  </a:lnTo>
                  <a:lnTo>
                    <a:pt x="2852" y="3303"/>
                  </a:lnTo>
                  <a:lnTo>
                    <a:pt x="4253" y="1"/>
                  </a:lnTo>
                  <a:close/>
                  <a:moveTo>
                    <a:pt x="450" y="5104"/>
                  </a:moveTo>
                  <a:lnTo>
                    <a:pt x="701" y="7956"/>
                  </a:lnTo>
                  <a:lnTo>
                    <a:pt x="801" y="8206"/>
                  </a:lnTo>
                  <a:lnTo>
                    <a:pt x="1201" y="7206"/>
                  </a:lnTo>
                  <a:lnTo>
                    <a:pt x="1001" y="6755"/>
                  </a:lnTo>
                  <a:lnTo>
                    <a:pt x="801" y="6255"/>
                  </a:lnTo>
                  <a:lnTo>
                    <a:pt x="450" y="5104"/>
                  </a:lnTo>
                  <a:close/>
                </a:path>
              </a:pathLst>
            </a:custGeom>
            <a:solidFill>
              <a:srgbClr val="F6E1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92" name="Google Shape;2492;p70"/>
            <p:cNvSpPr/>
            <p:nvPr/>
          </p:nvSpPr>
          <p:spPr>
            <a:xfrm rot="655930">
              <a:off x="2005232" y="2746094"/>
              <a:ext cx="10890" cy="44996"/>
            </a:xfrm>
            <a:custGeom>
              <a:avLst/>
              <a:gdLst/>
              <a:ahLst/>
              <a:cxnLst/>
              <a:rect l="l" t="t" r="r" b="b"/>
              <a:pathLst>
                <a:path w="751" h="3103" fill="none" extrusionOk="0">
                  <a:moveTo>
                    <a:pt x="0" y="0"/>
                  </a:moveTo>
                  <a:lnTo>
                    <a:pt x="251" y="2852"/>
                  </a:lnTo>
                  <a:lnTo>
                    <a:pt x="251" y="2852"/>
                  </a:lnTo>
                  <a:lnTo>
                    <a:pt x="351" y="3102"/>
                  </a:lnTo>
                  <a:lnTo>
                    <a:pt x="751" y="2102"/>
                  </a:lnTo>
                  <a:lnTo>
                    <a:pt x="751" y="2102"/>
                  </a:lnTo>
                  <a:lnTo>
                    <a:pt x="551" y="1651"/>
                  </a:lnTo>
                  <a:lnTo>
                    <a:pt x="351" y="1151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93" name="Google Shape;2493;p70"/>
            <p:cNvSpPr/>
            <p:nvPr/>
          </p:nvSpPr>
          <p:spPr>
            <a:xfrm rot="655930">
              <a:off x="2002105" y="2729444"/>
              <a:ext cx="5815" cy="41370"/>
            </a:xfrm>
            <a:custGeom>
              <a:avLst/>
              <a:gdLst/>
              <a:ahLst/>
              <a:cxnLst/>
              <a:rect l="l" t="t" r="r" b="b"/>
              <a:pathLst>
                <a:path w="401" h="2853" fill="none" extrusionOk="0">
                  <a:moveTo>
                    <a:pt x="150" y="1"/>
                  </a:moveTo>
                  <a:lnTo>
                    <a:pt x="150" y="1"/>
                  </a:lnTo>
                  <a:lnTo>
                    <a:pt x="50" y="451"/>
                  </a:lnTo>
                  <a:lnTo>
                    <a:pt x="0" y="951"/>
                  </a:lnTo>
                  <a:lnTo>
                    <a:pt x="50" y="1401"/>
                  </a:lnTo>
                  <a:lnTo>
                    <a:pt x="150" y="1902"/>
                  </a:lnTo>
                  <a:lnTo>
                    <a:pt x="150" y="1902"/>
                  </a:lnTo>
                  <a:lnTo>
                    <a:pt x="400" y="2852"/>
                  </a:lnTo>
                  <a:lnTo>
                    <a:pt x="15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94" name="Google Shape;2494;p70"/>
            <p:cNvSpPr/>
            <p:nvPr/>
          </p:nvSpPr>
          <p:spPr>
            <a:xfrm rot="655930">
              <a:off x="2042204" y="2729295"/>
              <a:ext cx="3654" cy="8715"/>
            </a:xfrm>
            <a:custGeom>
              <a:avLst/>
              <a:gdLst/>
              <a:ahLst/>
              <a:cxnLst/>
              <a:rect l="l" t="t" r="r" b="b"/>
              <a:pathLst>
                <a:path w="252" h="601" fill="none" extrusionOk="0">
                  <a:moveTo>
                    <a:pt x="251" y="0"/>
                  </a:moveTo>
                  <a:lnTo>
                    <a:pt x="251" y="0"/>
                  </a:lnTo>
                  <a:lnTo>
                    <a:pt x="151" y="100"/>
                  </a:lnTo>
                  <a:lnTo>
                    <a:pt x="151" y="100"/>
                  </a:lnTo>
                  <a:lnTo>
                    <a:pt x="51" y="300"/>
                  </a:lnTo>
                  <a:lnTo>
                    <a:pt x="1" y="601"/>
                  </a:lnTo>
                  <a:lnTo>
                    <a:pt x="25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95" name="Google Shape;2495;p70"/>
            <p:cNvSpPr/>
            <p:nvPr/>
          </p:nvSpPr>
          <p:spPr>
            <a:xfrm rot="655930">
              <a:off x="2011413" y="2676910"/>
              <a:ext cx="57336" cy="100867"/>
            </a:xfrm>
            <a:custGeom>
              <a:avLst/>
              <a:gdLst/>
              <a:ahLst/>
              <a:cxnLst/>
              <a:rect l="l" t="t" r="r" b="b"/>
              <a:pathLst>
                <a:path w="3954" h="6956" fill="none" extrusionOk="0">
                  <a:moveTo>
                    <a:pt x="3953" y="1"/>
                  </a:moveTo>
                  <a:lnTo>
                    <a:pt x="3953" y="1"/>
                  </a:lnTo>
                  <a:lnTo>
                    <a:pt x="3353" y="351"/>
                  </a:lnTo>
                  <a:lnTo>
                    <a:pt x="2752" y="751"/>
                  </a:lnTo>
                  <a:lnTo>
                    <a:pt x="2202" y="1151"/>
                  </a:lnTo>
                  <a:lnTo>
                    <a:pt x="1651" y="1602"/>
                  </a:lnTo>
                  <a:lnTo>
                    <a:pt x="1151" y="2102"/>
                  </a:lnTo>
                  <a:lnTo>
                    <a:pt x="701" y="2602"/>
                  </a:lnTo>
                  <a:lnTo>
                    <a:pt x="301" y="3153"/>
                  </a:lnTo>
                  <a:lnTo>
                    <a:pt x="0" y="3703"/>
                  </a:lnTo>
                  <a:lnTo>
                    <a:pt x="50" y="3703"/>
                  </a:lnTo>
                  <a:lnTo>
                    <a:pt x="50" y="3703"/>
                  </a:lnTo>
                  <a:lnTo>
                    <a:pt x="251" y="4554"/>
                  </a:lnTo>
                  <a:lnTo>
                    <a:pt x="451" y="5454"/>
                  </a:lnTo>
                  <a:lnTo>
                    <a:pt x="751" y="6305"/>
                  </a:lnTo>
                  <a:lnTo>
                    <a:pt x="1001" y="6956"/>
                  </a:lnTo>
                  <a:lnTo>
                    <a:pt x="1952" y="4654"/>
                  </a:lnTo>
                  <a:lnTo>
                    <a:pt x="1952" y="4654"/>
                  </a:lnTo>
                  <a:lnTo>
                    <a:pt x="1952" y="4304"/>
                  </a:lnTo>
                  <a:lnTo>
                    <a:pt x="2002" y="4003"/>
                  </a:lnTo>
                  <a:lnTo>
                    <a:pt x="2102" y="3753"/>
                  </a:lnTo>
                  <a:lnTo>
                    <a:pt x="2202" y="3553"/>
                  </a:lnTo>
                  <a:lnTo>
                    <a:pt x="2202" y="3553"/>
                  </a:lnTo>
                  <a:lnTo>
                    <a:pt x="2352" y="3403"/>
                  </a:lnTo>
                  <a:lnTo>
                    <a:pt x="2552" y="3303"/>
                  </a:lnTo>
                  <a:lnTo>
                    <a:pt x="3953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96" name="Google Shape;2496;p70"/>
            <p:cNvSpPr/>
            <p:nvPr/>
          </p:nvSpPr>
          <p:spPr>
            <a:xfrm rot="655930">
              <a:off x="2003525" y="2722092"/>
              <a:ext cx="39195" cy="67501"/>
            </a:xfrm>
            <a:custGeom>
              <a:avLst/>
              <a:gdLst/>
              <a:ahLst/>
              <a:cxnLst/>
              <a:rect l="l" t="t" r="r" b="b"/>
              <a:pathLst>
                <a:path w="2703" h="4655" extrusionOk="0">
                  <a:moveTo>
                    <a:pt x="2702" y="1"/>
                  </a:moveTo>
                  <a:lnTo>
                    <a:pt x="2502" y="101"/>
                  </a:lnTo>
                  <a:lnTo>
                    <a:pt x="2352" y="251"/>
                  </a:lnTo>
                  <a:lnTo>
                    <a:pt x="2252" y="451"/>
                  </a:lnTo>
                  <a:lnTo>
                    <a:pt x="2152" y="701"/>
                  </a:lnTo>
                  <a:lnTo>
                    <a:pt x="2102" y="1002"/>
                  </a:lnTo>
                  <a:lnTo>
                    <a:pt x="2102" y="1352"/>
                  </a:lnTo>
                  <a:lnTo>
                    <a:pt x="2352" y="852"/>
                  </a:lnTo>
                  <a:lnTo>
                    <a:pt x="2402" y="551"/>
                  </a:lnTo>
                  <a:lnTo>
                    <a:pt x="2502" y="351"/>
                  </a:lnTo>
                  <a:lnTo>
                    <a:pt x="2602" y="251"/>
                  </a:lnTo>
                  <a:lnTo>
                    <a:pt x="2702" y="1"/>
                  </a:lnTo>
                  <a:close/>
                  <a:moveTo>
                    <a:pt x="150" y="401"/>
                  </a:moveTo>
                  <a:lnTo>
                    <a:pt x="0" y="752"/>
                  </a:lnTo>
                  <a:lnTo>
                    <a:pt x="250" y="3603"/>
                  </a:lnTo>
                  <a:lnTo>
                    <a:pt x="551" y="4654"/>
                  </a:lnTo>
                  <a:lnTo>
                    <a:pt x="300" y="1802"/>
                  </a:lnTo>
                  <a:lnTo>
                    <a:pt x="651" y="2953"/>
                  </a:lnTo>
                  <a:lnTo>
                    <a:pt x="851" y="3453"/>
                  </a:lnTo>
                  <a:lnTo>
                    <a:pt x="1051" y="3904"/>
                  </a:lnTo>
                  <a:lnTo>
                    <a:pt x="1151" y="3654"/>
                  </a:lnTo>
                  <a:lnTo>
                    <a:pt x="901" y="3003"/>
                  </a:lnTo>
                  <a:lnTo>
                    <a:pt x="601" y="2152"/>
                  </a:lnTo>
                  <a:lnTo>
                    <a:pt x="401" y="1252"/>
                  </a:lnTo>
                  <a:lnTo>
                    <a:pt x="200" y="401"/>
                  </a:lnTo>
                  <a:close/>
                </a:path>
              </a:pathLst>
            </a:custGeom>
            <a:solidFill>
              <a:srgbClr val="88CC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97" name="Google Shape;2497;p70"/>
            <p:cNvSpPr/>
            <p:nvPr/>
          </p:nvSpPr>
          <p:spPr>
            <a:xfrm rot="655930">
              <a:off x="2003178" y="2725722"/>
              <a:ext cx="16705" cy="61686"/>
            </a:xfrm>
            <a:custGeom>
              <a:avLst/>
              <a:gdLst/>
              <a:ahLst/>
              <a:cxnLst/>
              <a:rect l="l" t="t" r="r" b="b"/>
              <a:pathLst>
                <a:path w="1152" h="4254" fill="none" extrusionOk="0">
                  <a:moveTo>
                    <a:pt x="200" y="0"/>
                  </a:moveTo>
                  <a:lnTo>
                    <a:pt x="150" y="0"/>
                  </a:lnTo>
                  <a:lnTo>
                    <a:pt x="150" y="0"/>
                  </a:lnTo>
                  <a:lnTo>
                    <a:pt x="0" y="351"/>
                  </a:lnTo>
                  <a:lnTo>
                    <a:pt x="250" y="3202"/>
                  </a:lnTo>
                  <a:lnTo>
                    <a:pt x="250" y="3202"/>
                  </a:lnTo>
                  <a:lnTo>
                    <a:pt x="551" y="4253"/>
                  </a:lnTo>
                  <a:lnTo>
                    <a:pt x="300" y="1401"/>
                  </a:lnTo>
                  <a:lnTo>
                    <a:pt x="300" y="1401"/>
                  </a:lnTo>
                  <a:lnTo>
                    <a:pt x="651" y="2552"/>
                  </a:lnTo>
                  <a:lnTo>
                    <a:pt x="851" y="3052"/>
                  </a:lnTo>
                  <a:lnTo>
                    <a:pt x="1051" y="3503"/>
                  </a:lnTo>
                  <a:lnTo>
                    <a:pt x="1151" y="3253"/>
                  </a:lnTo>
                  <a:lnTo>
                    <a:pt x="1151" y="3253"/>
                  </a:lnTo>
                  <a:lnTo>
                    <a:pt x="901" y="2602"/>
                  </a:lnTo>
                  <a:lnTo>
                    <a:pt x="601" y="1751"/>
                  </a:lnTo>
                  <a:lnTo>
                    <a:pt x="401" y="851"/>
                  </a:lnTo>
                  <a:lnTo>
                    <a:pt x="20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98" name="Google Shape;2498;p70"/>
            <p:cNvSpPr/>
            <p:nvPr/>
          </p:nvSpPr>
          <p:spPr>
            <a:xfrm rot="655930">
              <a:off x="2038256" y="2725416"/>
              <a:ext cx="8729" cy="19605"/>
            </a:xfrm>
            <a:custGeom>
              <a:avLst/>
              <a:gdLst/>
              <a:ahLst/>
              <a:cxnLst/>
              <a:rect l="l" t="t" r="r" b="b"/>
              <a:pathLst>
                <a:path w="602" h="1352" fill="none" extrusionOk="0">
                  <a:moveTo>
                    <a:pt x="601" y="1"/>
                  </a:moveTo>
                  <a:lnTo>
                    <a:pt x="601" y="1"/>
                  </a:lnTo>
                  <a:lnTo>
                    <a:pt x="401" y="101"/>
                  </a:lnTo>
                  <a:lnTo>
                    <a:pt x="251" y="251"/>
                  </a:lnTo>
                  <a:lnTo>
                    <a:pt x="251" y="251"/>
                  </a:lnTo>
                  <a:lnTo>
                    <a:pt x="151" y="451"/>
                  </a:lnTo>
                  <a:lnTo>
                    <a:pt x="51" y="701"/>
                  </a:lnTo>
                  <a:lnTo>
                    <a:pt x="1" y="1002"/>
                  </a:lnTo>
                  <a:lnTo>
                    <a:pt x="1" y="1352"/>
                  </a:lnTo>
                  <a:lnTo>
                    <a:pt x="251" y="852"/>
                  </a:lnTo>
                  <a:lnTo>
                    <a:pt x="251" y="852"/>
                  </a:lnTo>
                  <a:lnTo>
                    <a:pt x="301" y="551"/>
                  </a:lnTo>
                  <a:lnTo>
                    <a:pt x="401" y="351"/>
                  </a:lnTo>
                  <a:lnTo>
                    <a:pt x="401" y="351"/>
                  </a:lnTo>
                  <a:lnTo>
                    <a:pt x="501" y="251"/>
                  </a:lnTo>
                  <a:lnTo>
                    <a:pt x="60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99" name="Google Shape;2499;p70"/>
            <p:cNvSpPr/>
            <p:nvPr/>
          </p:nvSpPr>
          <p:spPr>
            <a:xfrm rot="655930">
              <a:off x="1883998" y="2750789"/>
              <a:ext cx="89977" cy="181389"/>
            </a:xfrm>
            <a:custGeom>
              <a:avLst/>
              <a:gdLst/>
              <a:ahLst/>
              <a:cxnLst/>
              <a:rect l="l" t="t" r="r" b="b"/>
              <a:pathLst>
                <a:path w="6205" h="12509" extrusionOk="0">
                  <a:moveTo>
                    <a:pt x="4303" y="0"/>
                  </a:moveTo>
                  <a:lnTo>
                    <a:pt x="0" y="10257"/>
                  </a:lnTo>
                  <a:lnTo>
                    <a:pt x="701" y="10908"/>
                  </a:lnTo>
                  <a:lnTo>
                    <a:pt x="1451" y="11508"/>
                  </a:lnTo>
                  <a:lnTo>
                    <a:pt x="2252" y="12059"/>
                  </a:lnTo>
                  <a:lnTo>
                    <a:pt x="3102" y="12509"/>
                  </a:lnTo>
                  <a:lnTo>
                    <a:pt x="5304" y="7305"/>
                  </a:lnTo>
                  <a:lnTo>
                    <a:pt x="5304" y="6104"/>
                  </a:lnTo>
                  <a:lnTo>
                    <a:pt x="5804" y="6104"/>
                  </a:lnTo>
                  <a:lnTo>
                    <a:pt x="6205" y="5204"/>
                  </a:lnTo>
                  <a:lnTo>
                    <a:pt x="6105" y="4503"/>
                  </a:lnTo>
                  <a:lnTo>
                    <a:pt x="6005" y="3803"/>
                  </a:lnTo>
                  <a:lnTo>
                    <a:pt x="5904" y="3453"/>
                  </a:lnTo>
                  <a:lnTo>
                    <a:pt x="5704" y="2852"/>
                  </a:lnTo>
                  <a:lnTo>
                    <a:pt x="5504" y="2302"/>
                  </a:lnTo>
                  <a:lnTo>
                    <a:pt x="5104" y="1401"/>
                  </a:lnTo>
                  <a:lnTo>
                    <a:pt x="4604" y="551"/>
                  </a:lnTo>
                  <a:lnTo>
                    <a:pt x="4303" y="0"/>
                  </a:lnTo>
                  <a:close/>
                </a:path>
              </a:pathLst>
            </a:custGeom>
            <a:solidFill>
              <a:srgbClr val="79DE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00" name="Google Shape;2500;p70"/>
            <p:cNvSpPr/>
            <p:nvPr/>
          </p:nvSpPr>
          <p:spPr>
            <a:xfrm rot="655930">
              <a:off x="1883998" y="2750789"/>
              <a:ext cx="89977" cy="181389"/>
            </a:xfrm>
            <a:custGeom>
              <a:avLst/>
              <a:gdLst/>
              <a:ahLst/>
              <a:cxnLst/>
              <a:rect l="l" t="t" r="r" b="b"/>
              <a:pathLst>
                <a:path w="6205" h="12509" fill="none" extrusionOk="0">
                  <a:moveTo>
                    <a:pt x="4303" y="0"/>
                  </a:moveTo>
                  <a:lnTo>
                    <a:pt x="0" y="10257"/>
                  </a:lnTo>
                  <a:lnTo>
                    <a:pt x="0" y="10257"/>
                  </a:lnTo>
                  <a:lnTo>
                    <a:pt x="701" y="10908"/>
                  </a:lnTo>
                  <a:lnTo>
                    <a:pt x="1451" y="11508"/>
                  </a:lnTo>
                  <a:lnTo>
                    <a:pt x="2252" y="12059"/>
                  </a:lnTo>
                  <a:lnTo>
                    <a:pt x="3102" y="12509"/>
                  </a:lnTo>
                  <a:lnTo>
                    <a:pt x="5304" y="7305"/>
                  </a:lnTo>
                  <a:lnTo>
                    <a:pt x="5304" y="6104"/>
                  </a:lnTo>
                  <a:lnTo>
                    <a:pt x="5804" y="6104"/>
                  </a:lnTo>
                  <a:lnTo>
                    <a:pt x="6205" y="5204"/>
                  </a:lnTo>
                  <a:lnTo>
                    <a:pt x="6205" y="5204"/>
                  </a:lnTo>
                  <a:lnTo>
                    <a:pt x="6105" y="4503"/>
                  </a:lnTo>
                  <a:lnTo>
                    <a:pt x="6005" y="3803"/>
                  </a:lnTo>
                  <a:lnTo>
                    <a:pt x="5904" y="3453"/>
                  </a:lnTo>
                  <a:lnTo>
                    <a:pt x="5904" y="3453"/>
                  </a:lnTo>
                  <a:lnTo>
                    <a:pt x="5704" y="2852"/>
                  </a:lnTo>
                  <a:lnTo>
                    <a:pt x="5504" y="2302"/>
                  </a:lnTo>
                  <a:lnTo>
                    <a:pt x="5504" y="2302"/>
                  </a:lnTo>
                  <a:lnTo>
                    <a:pt x="5104" y="1401"/>
                  </a:lnTo>
                  <a:lnTo>
                    <a:pt x="4604" y="551"/>
                  </a:lnTo>
                  <a:lnTo>
                    <a:pt x="4604" y="551"/>
                  </a:lnTo>
                  <a:lnTo>
                    <a:pt x="4303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01" name="Google Shape;2501;p70"/>
            <p:cNvSpPr/>
            <p:nvPr/>
          </p:nvSpPr>
          <p:spPr>
            <a:xfrm rot="655930">
              <a:off x="1959026" y="2845926"/>
              <a:ext cx="7265" cy="17430"/>
            </a:xfrm>
            <a:custGeom>
              <a:avLst/>
              <a:gdLst/>
              <a:ahLst/>
              <a:cxnLst/>
              <a:rect l="l" t="t" r="r" b="b"/>
              <a:pathLst>
                <a:path w="501" h="1202" extrusionOk="0">
                  <a:moveTo>
                    <a:pt x="0" y="0"/>
                  </a:moveTo>
                  <a:lnTo>
                    <a:pt x="0" y="1201"/>
                  </a:lnTo>
                  <a:lnTo>
                    <a:pt x="5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02" name="Google Shape;2502;p70"/>
            <p:cNvSpPr/>
            <p:nvPr/>
          </p:nvSpPr>
          <p:spPr>
            <a:xfrm rot="655930">
              <a:off x="1959026" y="2845926"/>
              <a:ext cx="7265" cy="17430"/>
            </a:xfrm>
            <a:custGeom>
              <a:avLst/>
              <a:gdLst/>
              <a:ahLst/>
              <a:cxnLst/>
              <a:rect l="l" t="t" r="r" b="b"/>
              <a:pathLst>
                <a:path w="501" h="1202" fill="none" extrusionOk="0">
                  <a:moveTo>
                    <a:pt x="500" y="0"/>
                  </a:moveTo>
                  <a:lnTo>
                    <a:pt x="0" y="0"/>
                  </a:lnTo>
                  <a:lnTo>
                    <a:pt x="0" y="1201"/>
                  </a:lnTo>
                  <a:lnTo>
                    <a:pt x="50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03" name="Google Shape;2503;p70"/>
            <p:cNvSpPr/>
            <p:nvPr/>
          </p:nvSpPr>
          <p:spPr>
            <a:xfrm rot="655930">
              <a:off x="1965846" y="2653445"/>
              <a:ext cx="103767" cy="187928"/>
            </a:xfrm>
            <a:custGeom>
              <a:avLst/>
              <a:gdLst/>
              <a:ahLst/>
              <a:cxnLst/>
              <a:rect l="l" t="t" r="r" b="b"/>
              <a:pathLst>
                <a:path w="7156" h="12960" extrusionOk="0">
                  <a:moveTo>
                    <a:pt x="3253" y="9307"/>
                  </a:moveTo>
                  <a:lnTo>
                    <a:pt x="3303" y="9657"/>
                  </a:lnTo>
                  <a:lnTo>
                    <a:pt x="3353" y="9557"/>
                  </a:lnTo>
                  <a:lnTo>
                    <a:pt x="3253" y="9307"/>
                  </a:lnTo>
                  <a:close/>
                  <a:moveTo>
                    <a:pt x="4904" y="1"/>
                  </a:moveTo>
                  <a:lnTo>
                    <a:pt x="4453" y="51"/>
                  </a:lnTo>
                  <a:lnTo>
                    <a:pt x="4003" y="101"/>
                  </a:lnTo>
                  <a:lnTo>
                    <a:pt x="3553" y="201"/>
                  </a:lnTo>
                  <a:lnTo>
                    <a:pt x="3153" y="301"/>
                  </a:lnTo>
                  <a:lnTo>
                    <a:pt x="0" y="7756"/>
                  </a:lnTo>
                  <a:lnTo>
                    <a:pt x="301" y="8307"/>
                  </a:lnTo>
                  <a:lnTo>
                    <a:pt x="801" y="9157"/>
                  </a:lnTo>
                  <a:lnTo>
                    <a:pt x="1201" y="10058"/>
                  </a:lnTo>
                  <a:lnTo>
                    <a:pt x="1401" y="10608"/>
                  </a:lnTo>
                  <a:lnTo>
                    <a:pt x="1601" y="11209"/>
                  </a:lnTo>
                  <a:lnTo>
                    <a:pt x="1702" y="11559"/>
                  </a:lnTo>
                  <a:lnTo>
                    <a:pt x="1802" y="12259"/>
                  </a:lnTo>
                  <a:lnTo>
                    <a:pt x="1902" y="12960"/>
                  </a:lnTo>
                  <a:lnTo>
                    <a:pt x="3103" y="10058"/>
                  </a:lnTo>
                  <a:lnTo>
                    <a:pt x="2952" y="8256"/>
                  </a:lnTo>
                  <a:lnTo>
                    <a:pt x="2702" y="7306"/>
                  </a:lnTo>
                  <a:lnTo>
                    <a:pt x="2602" y="6805"/>
                  </a:lnTo>
                  <a:lnTo>
                    <a:pt x="2552" y="6355"/>
                  </a:lnTo>
                  <a:lnTo>
                    <a:pt x="2602" y="5855"/>
                  </a:lnTo>
                  <a:lnTo>
                    <a:pt x="2702" y="5405"/>
                  </a:lnTo>
                  <a:lnTo>
                    <a:pt x="2702" y="5104"/>
                  </a:lnTo>
                  <a:lnTo>
                    <a:pt x="2852" y="5054"/>
                  </a:lnTo>
                  <a:lnTo>
                    <a:pt x="3153" y="4504"/>
                  </a:lnTo>
                  <a:lnTo>
                    <a:pt x="3553" y="3953"/>
                  </a:lnTo>
                  <a:lnTo>
                    <a:pt x="4003" y="3453"/>
                  </a:lnTo>
                  <a:lnTo>
                    <a:pt x="4503" y="2953"/>
                  </a:lnTo>
                  <a:lnTo>
                    <a:pt x="5054" y="2502"/>
                  </a:lnTo>
                  <a:lnTo>
                    <a:pt x="5604" y="2102"/>
                  </a:lnTo>
                  <a:lnTo>
                    <a:pt x="6205" y="1702"/>
                  </a:lnTo>
                  <a:lnTo>
                    <a:pt x="6805" y="1352"/>
                  </a:lnTo>
                  <a:lnTo>
                    <a:pt x="7155" y="501"/>
                  </a:lnTo>
                  <a:lnTo>
                    <a:pt x="6605" y="301"/>
                  </a:lnTo>
                  <a:lnTo>
                    <a:pt x="6005" y="151"/>
                  </a:lnTo>
                  <a:lnTo>
                    <a:pt x="5504" y="51"/>
                  </a:lnTo>
                  <a:lnTo>
                    <a:pt x="4904" y="1"/>
                  </a:lnTo>
                  <a:close/>
                </a:path>
              </a:pathLst>
            </a:custGeom>
            <a:solidFill>
              <a:srgbClr val="EFC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04" name="Google Shape;2504;p70"/>
            <p:cNvSpPr/>
            <p:nvPr/>
          </p:nvSpPr>
          <p:spPr>
            <a:xfrm rot="655930">
              <a:off x="2004818" y="2786855"/>
              <a:ext cx="1465" cy="5090"/>
            </a:xfrm>
            <a:custGeom>
              <a:avLst/>
              <a:gdLst/>
              <a:ahLst/>
              <a:cxnLst/>
              <a:rect l="l" t="t" r="r" b="b"/>
              <a:pathLst>
                <a:path w="101" h="351" fill="none" extrusionOk="0">
                  <a:moveTo>
                    <a:pt x="1" y="0"/>
                  </a:moveTo>
                  <a:lnTo>
                    <a:pt x="51" y="350"/>
                  </a:lnTo>
                  <a:lnTo>
                    <a:pt x="101" y="250"/>
                  </a:lnTo>
                  <a:lnTo>
                    <a:pt x="101" y="25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05" name="Google Shape;2505;p70"/>
            <p:cNvSpPr/>
            <p:nvPr/>
          </p:nvSpPr>
          <p:spPr>
            <a:xfrm rot="655930">
              <a:off x="1965846" y="2653445"/>
              <a:ext cx="103767" cy="187928"/>
            </a:xfrm>
            <a:custGeom>
              <a:avLst/>
              <a:gdLst/>
              <a:ahLst/>
              <a:cxnLst/>
              <a:rect l="l" t="t" r="r" b="b"/>
              <a:pathLst>
                <a:path w="7156" h="12960" fill="none" extrusionOk="0">
                  <a:moveTo>
                    <a:pt x="4904" y="1"/>
                  </a:moveTo>
                  <a:lnTo>
                    <a:pt x="4904" y="1"/>
                  </a:lnTo>
                  <a:lnTo>
                    <a:pt x="4453" y="51"/>
                  </a:lnTo>
                  <a:lnTo>
                    <a:pt x="4003" y="101"/>
                  </a:lnTo>
                  <a:lnTo>
                    <a:pt x="3553" y="201"/>
                  </a:lnTo>
                  <a:lnTo>
                    <a:pt x="3153" y="301"/>
                  </a:lnTo>
                  <a:lnTo>
                    <a:pt x="0" y="7756"/>
                  </a:lnTo>
                  <a:lnTo>
                    <a:pt x="0" y="7756"/>
                  </a:lnTo>
                  <a:lnTo>
                    <a:pt x="301" y="8307"/>
                  </a:lnTo>
                  <a:lnTo>
                    <a:pt x="301" y="8307"/>
                  </a:lnTo>
                  <a:lnTo>
                    <a:pt x="801" y="9157"/>
                  </a:lnTo>
                  <a:lnTo>
                    <a:pt x="1201" y="10058"/>
                  </a:lnTo>
                  <a:lnTo>
                    <a:pt x="1201" y="10058"/>
                  </a:lnTo>
                  <a:lnTo>
                    <a:pt x="1401" y="10608"/>
                  </a:lnTo>
                  <a:lnTo>
                    <a:pt x="1601" y="11209"/>
                  </a:lnTo>
                  <a:lnTo>
                    <a:pt x="1702" y="11559"/>
                  </a:lnTo>
                  <a:lnTo>
                    <a:pt x="1702" y="11559"/>
                  </a:lnTo>
                  <a:lnTo>
                    <a:pt x="1802" y="12259"/>
                  </a:lnTo>
                  <a:lnTo>
                    <a:pt x="1902" y="12960"/>
                  </a:lnTo>
                  <a:lnTo>
                    <a:pt x="3103" y="10058"/>
                  </a:lnTo>
                  <a:lnTo>
                    <a:pt x="2952" y="8256"/>
                  </a:lnTo>
                  <a:lnTo>
                    <a:pt x="2952" y="8256"/>
                  </a:lnTo>
                  <a:lnTo>
                    <a:pt x="2702" y="7306"/>
                  </a:lnTo>
                  <a:lnTo>
                    <a:pt x="2702" y="7306"/>
                  </a:lnTo>
                  <a:lnTo>
                    <a:pt x="2602" y="6805"/>
                  </a:lnTo>
                  <a:lnTo>
                    <a:pt x="2552" y="6355"/>
                  </a:lnTo>
                  <a:lnTo>
                    <a:pt x="2602" y="5855"/>
                  </a:lnTo>
                  <a:lnTo>
                    <a:pt x="2702" y="5405"/>
                  </a:lnTo>
                  <a:lnTo>
                    <a:pt x="2702" y="5104"/>
                  </a:lnTo>
                  <a:lnTo>
                    <a:pt x="2852" y="5054"/>
                  </a:lnTo>
                  <a:lnTo>
                    <a:pt x="2852" y="5054"/>
                  </a:lnTo>
                  <a:lnTo>
                    <a:pt x="3153" y="4504"/>
                  </a:lnTo>
                  <a:lnTo>
                    <a:pt x="3553" y="3953"/>
                  </a:lnTo>
                  <a:lnTo>
                    <a:pt x="4003" y="3453"/>
                  </a:lnTo>
                  <a:lnTo>
                    <a:pt x="4503" y="2953"/>
                  </a:lnTo>
                  <a:lnTo>
                    <a:pt x="5054" y="2502"/>
                  </a:lnTo>
                  <a:lnTo>
                    <a:pt x="5604" y="2102"/>
                  </a:lnTo>
                  <a:lnTo>
                    <a:pt x="6205" y="1702"/>
                  </a:lnTo>
                  <a:lnTo>
                    <a:pt x="6805" y="1352"/>
                  </a:lnTo>
                  <a:lnTo>
                    <a:pt x="7155" y="501"/>
                  </a:lnTo>
                  <a:lnTo>
                    <a:pt x="7155" y="501"/>
                  </a:lnTo>
                  <a:lnTo>
                    <a:pt x="6605" y="301"/>
                  </a:lnTo>
                  <a:lnTo>
                    <a:pt x="6005" y="151"/>
                  </a:lnTo>
                  <a:lnTo>
                    <a:pt x="6005" y="151"/>
                  </a:lnTo>
                  <a:lnTo>
                    <a:pt x="5504" y="51"/>
                  </a:lnTo>
                  <a:lnTo>
                    <a:pt x="5504" y="51"/>
                  </a:lnTo>
                  <a:lnTo>
                    <a:pt x="4904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06" name="Google Shape;2506;p70"/>
            <p:cNvSpPr/>
            <p:nvPr/>
          </p:nvSpPr>
          <p:spPr>
            <a:xfrm rot="655930">
              <a:off x="2002219" y="2724865"/>
              <a:ext cx="8715" cy="72561"/>
            </a:xfrm>
            <a:custGeom>
              <a:avLst/>
              <a:gdLst/>
              <a:ahLst/>
              <a:cxnLst/>
              <a:rect l="l" t="t" r="r" b="b"/>
              <a:pathLst>
                <a:path w="601" h="5004" extrusionOk="0">
                  <a:moveTo>
                    <a:pt x="150" y="0"/>
                  </a:moveTo>
                  <a:lnTo>
                    <a:pt x="0" y="50"/>
                  </a:lnTo>
                  <a:lnTo>
                    <a:pt x="0" y="351"/>
                  </a:lnTo>
                  <a:lnTo>
                    <a:pt x="150" y="0"/>
                  </a:lnTo>
                  <a:close/>
                  <a:moveTo>
                    <a:pt x="250" y="3202"/>
                  </a:moveTo>
                  <a:lnTo>
                    <a:pt x="401" y="5004"/>
                  </a:lnTo>
                  <a:lnTo>
                    <a:pt x="601" y="4603"/>
                  </a:lnTo>
                  <a:lnTo>
                    <a:pt x="551" y="4253"/>
                  </a:lnTo>
                  <a:lnTo>
                    <a:pt x="250" y="3202"/>
                  </a:lnTo>
                  <a:close/>
                </a:path>
              </a:pathLst>
            </a:custGeom>
            <a:solidFill>
              <a:srgbClr val="96B1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07" name="Google Shape;2507;p70"/>
            <p:cNvSpPr/>
            <p:nvPr/>
          </p:nvSpPr>
          <p:spPr>
            <a:xfrm rot="655930">
              <a:off x="2001409" y="2771219"/>
              <a:ext cx="5090" cy="26130"/>
            </a:xfrm>
            <a:custGeom>
              <a:avLst/>
              <a:gdLst/>
              <a:ahLst/>
              <a:cxnLst/>
              <a:rect l="l" t="t" r="r" b="b"/>
              <a:pathLst>
                <a:path w="351" h="1802" fill="none" extrusionOk="0">
                  <a:moveTo>
                    <a:pt x="0" y="0"/>
                  </a:moveTo>
                  <a:lnTo>
                    <a:pt x="151" y="1802"/>
                  </a:lnTo>
                  <a:lnTo>
                    <a:pt x="351" y="1401"/>
                  </a:lnTo>
                  <a:lnTo>
                    <a:pt x="301" y="1051"/>
                  </a:lnTo>
                  <a:lnTo>
                    <a:pt x="301" y="1051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08" name="Google Shape;2508;p70"/>
            <p:cNvSpPr/>
            <p:nvPr/>
          </p:nvSpPr>
          <p:spPr>
            <a:xfrm rot="655930">
              <a:off x="2008676" y="2724859"/>
              <a:ext cx="2190" cy="5090"/>
            </a:xfrm>
            <a:custGeom>
              <a:avLst/>
              <a:gdLst/>
              <a:ahLst/>
              <a:cxnLst/>
              <a:rect l="l" t="t" r="r" b="b"/>
              <a:pathLst>
                <a:path w="151" h="351" fill="none" extrusionOk="0">
                  <a:moveTo>
                    <a:pt x="150" y="0"/>
                  </a:moveTo>
                  <a:lnTo>
                    <a:pt x="0" y="50"/>
                  </a:lnTo>
                  <a:lnTo>
                    <a:pt x="0" y="351"/>
                  </a:lnTo>
                  <a:lnTo>
                    <a:pt x="0" y="351"/>
                  </a:lnTo>
                  <a:lnTo>
                    <a:pt x="15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09" name="Google Shape;2509;p70"/>
            <p:cNvSpPr/>
            <p:nvPr/>
          </p:nvSpPr>
          <p:spPr>
            <a:xfrm rot="655930">
              <a:off x="2024797" y="2660253"/>
              <a:ext cx="150212" cy="325772"/>
            </a:xfrm>
            <a:custGeom>
              <a:avLst/>
              <a:gdLst/>
              <a:ahLst/>
              <a:cxnLst/>
              <a:rect l="l" t="t" r="r" b="b"/>
              <a:pathLst>
                <a:path w="10359" h="22466" extrusionOk="0">
                  <a:moveTo>
                    <a:pt x="9457" y="0"/>
                  </a:moveTo>
                  <a:lnTo>
                    <a:pt x="3303" y="14560"/>
                  </a:lnTo>
                  <a:lnTo>
                    <a:pt x="3803" y="14560"/>
                  </a:lnTo>
                  <a:lnTo>
                    <a:pt x="3803" y="16462"/>
                  </a:lnTo>
                  <a:lnTo>
                    <a:pt x="10358" y="1001"/>
                  </a:lnTo>
                  <a:lnTo>
                    <a:pt x="9457" y="0"/>
                  </a:lnTo>
                  <a:close/>
                  <a:moveTo>
                    <a:pt x="2453" y="19614"/>
                  </a:moveTo>
                  <a:lnTo>
                    <a:pt x="2052" y="19714"/>
                  </a:lnTo>
                  <a:lnTo>
                    <a:pt x="1152" y="19714"/>
                  </a:lnTo>
                  <a:lnTo>
                    <a:pt x="1" y="22466"/>
                  </a:lnTo>
                  <a:lnTo>
                    <a:pt x="651" y="22416"/>
                  </a:lnTo>
                  <a:lnTo>
                    <a:pt x="1302" y="22366"/>
                  </a:lnTo>
                  <a:lnTo>
                    <a:pt x="2453" y="19614"/>
                  </a:lnTo>
                  <a:close/>
                </a:path>
              </a:pathLst>
            </a:custGeom>
            <a:solidFill>
              <a:srgbClr val="79DE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10" name="Google Shape;2510;p70"/>
            <p:cNvSpPr/>
            <p:nvPr/>
          </p:nvSpPr>
          <p:spPr>
            <a:xfrm rot="655930">
              <a:off x="1998869" y="2931203"/>
              <a:ext cx="35570" cy="41370"/>
            </a:xfrm>
            <a:custGeom>
              <a:avLst/>
              <a:gdLst/>
              <a:ahLst/>
              <a:cxnLst/>
              <a:rect l="l" t="t" r="r" b="b"/>
              <a:pathLst>
                <a:path w="2453" h="2853" fill="none" extrusionOk="0">
                  <a:moveTo>
                    <a:pt x="2453" y="1"/>
                  </a:moveTo>
                  <a:lnTo>
                    <a:pt x="2453" y="1"/>
                  </a:lnTo>
                  <a:lnTo>
                    <a:pt x="2052" y="101"/>
                  </a:lnTo>
                  <a:lnTo>
                    <a:pt x="1152" y="101"/>
                  </a:lnTo>
                  <a:lnTo>
                    <a:pt x="1" y="2853"/>
                  </a:lnTo>
                  <a:lnTo>
                    <a:pt x="1" y="2853"/>
                  </a:lnTo>
                  <a:lnTo>
                    <a:pt x="651" y="2803"/>
                  </a:lnTo>
                  <a:lnTo>
                    <a:pt x="1302" y="2753"/>
                  </a:lnTo>
                  <a:lnTo>
                    <a:pt x="2453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11" name="Google Shape;2511;p70"/>
            <p:cNvSpPr/>
            <p:nvPr/>
          </p:nvSpPr>
          <p:spPr>
            <a:xfrm rot="655930">
              <a:off x="2080514" y="2665584"/>
              <a:ext cx="102317" cy="238710"/>
            </a:xfrm>
            <a:custGeom>
              <a:avLst/>
              <a:gdLst/>
              <a:ahLst/>
              <a:cxnLst/>
              <a:rect l="l" t="t" r="r" b="b"/>
              <a:pathLst>
                <a:path w="7056" h="16462" fill="none" extrusionOk="0">
                  <a:moveTo>
                    <a:pt x="6154" y="0"/>
                  </a:moveTo>
                  <a:lnTo>
                    <a:pt x="0" y="14560"/>
                  </a:lnTo>
                  <a:lnTo>
                    <a:pt x="500" y="14560"/>
                  </a:lnTo>
                  <a:lnTo>
                    <a:pt x="500" y="16462"/>
                  </a:lnTo>
                  <a:lnTo>
                    <a:pt x="7055" y="1001"/>
                  </a:lnTo>
                  <a:lnTo>
                    <a:pt x="7055" y="1001"/>
                  </a:lnTo>
                  <a:lnTo>
                    <a:pt x="6154" y="0"/>
                  </a:lnTo>
                  <a:lnTo>
                    <a:pt x="6154" y="0"/>
                  </a:lnTo>
                  <a:lnTo>
                    <a:pt x="6154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12" name="Google Shape;2512;p70"/>
            <p:cNvSpPr/>
            <p:nvPr/>
          </p:nvSpPr>
          <p:spPr>
            <a:xfrm rot="655930">
              <a:off x="2025962" y="2862398"/>
              <a:ext cx="38470" cy="74736"/>
            </a:xfrm>
            <a:custGeom>
              <a:avLst/>
              <a:gdLst/>
              <a:ahLst/>
              <a:cxnLst/>
              <a:rect l="l" t="t" r="r" b="b"/>
              <a:pathLst>
                <a:path w="2653" h="5154" extrusionOk="0">
                  <a:moveTo>
                    <a:pt x="2152" y="0"/>
                  </a:moveTo>
                  <a:lnTo>
                    <a:pt x="1" y="5154"/>
                  </a:lnTo>
                  <a:lnTo>
                    <a:pt x="901" y="5154"/>
                  </a:lnTo>
                  <a:lnTo>
                    <a:pt x="1302" y="5054"/>
                  </a:lnTo>
                  <a:lnTo>
                    <a:pt x="2652" y="1902"/>
                  </a:lnTo>
                  <a:lnTo>
                    <a:pt x="26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13" name="Google Shape;2513;p70"/>
            <p:cNvSpPr/>
            <p:nvPr/>
          </p:nvSpPr>
          <p:spPr>
            <a:xfrm rot="655930">
              <a:off x="2025962" y="2862398"/>
              <a:ext cx="38470" cy="74736"/>
            </a:xfrm>
            <a:custGeom>
              <a:avLst/>
              <a:gdLst/>
              <a:ahLst/>
              <a:cxnLst/>
              <a:rect l="l" t="t" r="r" b="b"/>
              <a:pathLst>
                <a:path w="2653" h="5154" fill="none" extrusionOk="0">
                  <a:moveTo>
                    <a:pt x="2652" y="0"/>
                  </a:moveTo>
                  <a:lnTo>
                    <a:pt x="2152" y="0"/>
                  </a:lnTo>
                  <a:lnTo>
                    <a:pt x="1" y="5154"/>
                  </a:lnTo>
                  <a:lnTo>
                    <a:pt x="901" y="5154"/>
                  </a:lnTo>
                  <a:lnTo>
                    <a:pt x="901" y="5154"/>
                  </a:lnTo>
                  <a:lnTo>
                    <a:pt x="1302" y="5054"/>
                  </a:lnTo>
                  <a:lnTo>
                    <a:pt x="2652" y="1902"/>
                  </a:lnTo>
                  <a:lnTo>
                    <a:pt x="2652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14" name="Google Shape;2514;p70"/>
            <p:cNvSpPr/>
            <p:nvPr/>
          </p:nvSpPr>
          <p:spPr>
            <a:xfrm rot="655930">
              <a:off x="1765079" y="2489400"/>
              <a:ext cx="511525" cy="682749"/>
            </a:xfrm>
            <a:custGeom>
              <a:avLst/>
              <a:gdLst/>
              <a:ahLst/>
              <a:cxnLst/>
              <a:rect l="l" t="t" r="r" b="b"/>
              <a:pathLst>
                <a:path w="35276" h="47084" extrusionOk="0">
                  <a:moveTo>
                    <a:pt x="31172" y="151"/>
                  </a:moveTo>
                  <a:lnTo>
                    <a:pt x="31573" y="201"/>
                  </a:lnTo>
                  <a:lnTo>
                    <a:pt x="31973" y="251"/>
                  </a:lnTo>
                  <a:lnTo>
                    <a:pt x="32373" y="351"/>
                  </a:lnTo>
                  <a:lnTo>
                    <a:pt x="32723" y="451"/>
                  </a:lnTo>
                  <a:lnTo>
                    <a:pt x="33074" y="651"/>
                  </a:lnTo>
                  <a:lnTo>
                    <a:pt x="33374" y="851"/>
                  </a:lnTo>
                  <a:lnTo>
                    <a:pt x="33674" y="1052"/>
                  </a:lnTo>
                  <a:lnTo>
                    <a:pt x="33974" y="1302"/>
                  </a:lnTo>
                  <a:lnTo>
                    <a:pt x="34224" y="1602"/>
                  </a:lnTo>
                  <a:lnTo>
                    <a:pt x="34475" y="1902"/>
                  </a:lnTo>
                  <a:lnTo>
                    <a:pt x="34675" y="2252"/>
                  </a:lnTo>
                  <a:lnTo>
                    <a:pt x="34825" y="2603"/>
                  </a:lnTo>
                  <a:lnTo>
                    <a:pt x="34975" y="2953"/>
                  </a:lnTo>
                  <a:lnTo>
                    <a:pt x="35075" y="3303"/>
                  </a:lnTo>
                  <a:lnTo>
                    <a:pt x="35125" y="3703"/>
                  </a:lnTo>
                  <a:lnTo>
                    <a:pt x="35125" y="4104"/>
                  </a:lnTo>
                  <a:lnTo>
                    <a:pt x="35125" y="42981"/>
                  </a:lnTo>
                  <a:lnTo>
                    <a:pt x="35125" y="43381"/>
                  </a:lnTo>
                  <a:lnTo>
                    <a:pt x="35075" y="43781"/>
                  </a:lnTo>
                  <a:lnTo>
                    <a:pt x="34975" y="44131"/>
                  </a:lnTo>
                  <a:lnTo>
                    <a:pt x="34825" y="44532"/>
                  </a:lnTo>
                  <a:lnTo>
                    <a:pt x="34675" y="44882"/>
                  </a:lnTo>
                  <a:lnTo>
                    <a:pt x="34475" y="45182"/>
                  </a:lnTo>
                  <a:lnTo>
                    <a:pt x="34224" y="45482"/>
                  </a:lnTo>
                  <a:lnTo>
                    <a:pt x="33974" y="45783"/>
                  </a:lnTo>
                  <a:lnTo>
                    <a:pt x="33674" y="46033"/>
                  </a:lnTo>
                  <a:lnTo>
                    <a:pt x="33374" y="46283"/>
                  </a:lnTo>
                  <a:lnTo>
                    <a:pt x="33074" y="46483"/>
                  </a:lnTo>
                  <a:lnTo>
                    <a:pt x="32723" y="46633"/>
                  </a:lnTo>
                  <a:lnTo>
                    <a:pt x="32373" y="46783"/>
                  </a:lnTo>
                  <a:lnTo>
                    <a:pt x="31973" y="46883"/>
                  </a:lnTo>
                  <a:lnTo>
                    <a:pt x="31573" y="46933"/>
                  </a:lnTo>
                  <a:lnTo>
                    <a:pt x="3703" y="46933"/>
                  </a:lnTo>
                  <a:lnTo>
                    <a:pt x="3303" y="46883"/>
                  </a:lnTo>
                  <a:lnTo>
                    <a:pt x="2952" y="46783"/>
                  </a:lnTo>
                  <a:lnTo>
                    <a:pt x="2552" y="46633"/>
                  </a:lnTo>
                  <a:lnTo>
                    <a:pt x="2202" y="46483"/>
                  </a:lnTo>
                  <a:lnTo>
                    <a:pt x="1902" y="46283"/>
                  </a:lnTo>
                  <a:lnTo>
                    <a:pt x="1602" y="46033"/>
                  </a:lnTo>
                  <a:lnTo>
                    <a:pt x="1301" y="45783"/>
                  </a:lnTo>
                  <a:lnTo>
                    <a:pt x="1051" y="45482"/>
                  </a:lnTo>
                  <a:lnTo>
                    <a:pt x="851" y="45182"/>
                  </a:lnTo>
                  <a:lnTo>
                    <a:pt x="651" y="44882"/>
                  </a:lnTo>
                  <a:lnTo>
                    <a:pt x="451" y="44532"/>
                  </a:lnTo>
                  <a:lnTo>
                    <a:pt x="351" y="44131"/>
                  </a:lnTo>
                  <a:lnTo>
                    <a:pt x="251" y="43781"/>
                  </a:lnTo>
                  <a:lnTo>
                    <a:pt x="151" y="43381"/>
                  </a:lnTo>
                  <a:lnTo>
                    <a:pt x="151" y="42981"/>
                  </a:lnTo>
                  <a:lnTo>
                    <a:pt x="151" y="4104"/>
                  </a:lnTo>
                  <a:lnTo>
                    <a:pt x="151" y="3703"/>
                  </a:lnTo>
                  <a:lnTo>
                    <a:pt x="251" y="3303"/>
                  </a:lnTo>
                  <a:lnTo>
                    <a:pt x="351" y="2953"/>
                  </a:lnTo>
                  <a:lnTo>
                    <a:pt x="451" y="2603"/>
                  </a:lnTo>
                  <a:lnTo>
                    <a:pt x="651" y="2252"/>
                  </a:lnTo>
                  <a:lnTo>
                    <a:pt x="851" y="1902"/>
                  </a:lnTo>
                  <a:lnTo>
                    <a:pt x="1051" y="1602"/>
                  </a:lnTo>
                  <a:lnTo>
                    <a:pt x="1301" y="1302"/>
                  </a:lnTo>
                  <a:lnTo>
                    <a:pt x="1602" y="1052"/>
                  </a:lnTo>
                  <a:lnTo>
                    <a:pt x="1902" y="851"/>
                  </a:lnTo>
                  <a:lnTo>
                    <a:pt x="2202" y="651"/>
                  </a:lnTo>
                  <a:lnTo>
                    <a:pt x="2552" y="451"/>
                  </a:lnTo>
                  <a:lnTo>
                    <a:pt x="2952" y="351"/>
                  </a:lnTo>
                  <a:lnTo>
                    <a:pt x="3303" y="251"/>
                  </a:lnTo>
                  <a:lnTo>
                    <a:pt x="3703" y="201"/>
                  </a:lnTo>
                  <a:lnTo>
                    <a:pt x="4103" y="151"/>
                  </a:lnTo>
                  <a:close/>
                  <a:moveTo>
                    <a:pt x="4103" y="1"/>
                  </a:moveTo>
                  <a:lnTo>
                    <a:pt x="3703" y="51"/>
                  </a:lnTo>
                  <a:lnTo>
                    <a:pt x="3303" y="101"/>
                  </a:lnTo>
                  <a:lnTo>
                    <a:pt x="2902" y="201"/>
                  </a:lnTo>
                  <a:lnTo>
                    <a:pt x="2502" y="351"/>
                  </a:lnTo>
                  <a:lnTo>
                    <a:pt x="2152" y="501"/>
                  </a:lnTo>
                  <a:lnTo>
                    <a:pt x="1802" y="701"/>
                  </a:lnTo>
                  <a:lnTo>
                    <a:pt x="1501" y="951"/>
                  </a:lnTo>
                  <a:lnTo>
                    <a:pt x="1201" y="1202"/>
                  </a:lnTo>
                  <a:lnTo>
                    <a:pt x="951" y="1502"/>
                  </a:lnTo>
                  <a:lnTo>
                    <a:pt x="701" y="1852"/>
                  </a:lnTo>
                  <a:lnTo>
                    <a:pt x="501" y="2152"/>
                  </a:lnTo>
                  <a:lnTo>
                    <a:pt x="351" y="2503"/>
                  </a:lnTo>
                  <a:lnTo>
                    <a:pt x="201" y="2903"/>
                  </a:lnTo>
                  <a:lnTo>
                    <a:pt x="100" y="3303"/>
                  </a:lnTo>
                  <a:lnTo>
                    <a:pt x="50" y="3703"/>
                  </a:lnTo>
                  <a:lnTo>
                    <a:pt x="0" y="4104"/>
                  </a:lnTo>
                  <a:lnTo>
                    <a:pt x="0" y="42981"/>
                  </a:lnTo>
                  <a:lnTo>
                    <a:pt x="50" y="43381"/>
                  </a:lnTo>
                  <a:lnTo>
                    <a:pt x="100" y="43781"/>
                  </a:lnTo>
                  <a:lnTo>
                    <a:pt x="201" y="44182"/>
                  </a:lnTo>
                  <a:lnTo>
                    <a:pt x="351" y="44582"/>
                  </a:lnTo>
                  <a:lnTo>
                    <a:pt x="501" y="44932"/>
                  </a:lnTo>
                  <a:lnTo>
                    <a:pt x="701" y="45282"/>
                  </a:lnTo>
                  <a:lnTo>
                    <a:pt x="951" y="45582"/>
                  </a:lnTo>
                  <a:lnTo>
                    <a:pt x="1201" y="45883"/>
                  </a:lnTo>
                  <a:lnTo>
                    <a:pt x="1501" y="46133"/>
                  </a:lnTo>
                  <a:lnTo>
                    <a:pt x="1802" y="46383"/>
                  </a:lnTo>
                  <a:lnTo>
                    <a:pt x="2152" y="46583"/>
                  </a:lnTo>
                  <a:lnTo>
                    <a:pt x="2502" y="46783"/>
                  </a:lnTo>
                  <a:lnTo>
                    <a:pt x="2902" y="46883"/>
                  </a:lnTo>
                  <a:lnTo>
                    <a:pt x="3303" y="46983"/>
                  </a:lnTo>
                  <a:lnTo>
                    <a:pt x="3703" y="47084"/>
                  </a:lnTo>
                  <a:lnTo>
                    <a:pt x="31573" y="47084"/>
                  </a:lnTo>
                  <a:lnTo>
                    <a:pt x="32023" y="46983"/>
                  </a:lnTo>
                  <a:lnTo>
                    <a:pt x="32373" y="46883"/>
                  </a:lnTo>
                  <a:lnTo>
                    <a:pt x="32773" y="46783"/>
                  </a:lnTo>
                  <a:lnTo>
                    <a:pt x="33124" y="46583"/>
                  </a:lnTo>
                  <a:lnTo>
                    <a:pt x="33474" y="46383"/>
                  </a:lnTo>
                  <a:lnTo>
                    <a:pt x="33774" y="46133"/>
                  </a:lnTo>
                  <a:lnTo>
                    <a:pt x="34074" y="45883"/>
                  </a:lnTo>
                  <a:lnTo>
                    <a:pt x="34324" y="45582"/>
                  </a:lnTo>
                  <a:lnTo>
                    <a:pt x="34575" y="45282"/>
                  </a:lnTo>
                  <a:lnTo>
                    <a:pt x="34775" y="44932"/>
                  </a:lnTo>
                  <a:lnTo>
                    <a:pt x="34975" y="44582"/>
                  </a:lnTo>
                  <a:lnTo>
                    <a:pt x="35075" y="44182"/>
                  </a:lnTo>
                  <a:lnTo>
                    <a:pt x="35225" y="43781"/>
                  </a:lnTo>
                  <a:lnTo>
                    <a:pt x="35275" y="43381"/>
                  </a:lnTo>
                  <a:lnTo>
                    <a:pt x="35275" y="42981"/>
                  </a:lnTo>
                  <a:lnTo>
                    <a:pt x="35275" y="4104"/>
                  </a:lnTo>
                  <a:lnTo>
                    <a:pt x="35275" y="3703"/>
                  </a:lnTo>
                  <a:lnTo>
                    <a:pt x="35225" y="3303"/>
                  </a:lnTo>
                  <a:lnTo>
                    <a:pt x="35075" y="2903"/>
                  </a:lnTo>
                  <a:lnTo>
                    <a:pt x="34975" y="2503"/>
                  </a:lnTo>
                  <a:lnTo>
                    <a:pt x="34775" y="2152"/>
                  </a:lnTo>
                  <a:lnTo>
                    <a:pt x="34575" y="1852"/>
                  </a:lnTo>
                  <a:lnTo>
                    <a:pt x="34324" y="1502"/>
                  </a:lnTo>
                  <a:lnTo>
                    <a:pt x="34074" y="1202"/>
                  </a:lnTo>
                  <a:lnTo>
                    <a:pt x="33774" y="951"/>
                  </a:lnTo>
                  <a:lnTo>
                    <a:pt x="33474" y="701"/>
                  </a:lnTo>
                  <a:lnTo>
                    <a:pt x="33124" y="501"/>
                  </a:lnTo>
                  <a:lnTo>
                    <a:pt x="32773" y="351"/>
                  </a:lnTo>
                  <a:lnTo>
                    <a:pt x="32373" y="201"/>
                  </a:lnTo>
                  <a:lnTo>
                    <a:pt x="32023" y="101"/>
                  </a:lnTo>
                  <a:lnTo>
                    <a:pt x="31573" y="51"/>
                  </a:lnTo>
                  <a:lnTo>
                    <a:pt x="31172" y="1"/>
                  </a:lnTo>
                  <a:close/>
                </a:path>
              </a:pathLst>
            </a:custGeom>
            <a:solidFill>
              <a:srgbClr val="9AE6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15" name="Google Shape;2515;p70"/>
            <p:cNvSpPr/>
            <p:nvPr/>
          </p:nvSpPr>
          <p:spPr>
            <a:xfrm rot="655930">
              <a:off x="1767254" y="2491573"/>
              <a:ext cx="507160" cy="678398"/>
            </a:xfrm>
            <a:custGeom>
              <a:avLst/>
              <a:gdLst/>
              <a:ahLst/>
              <a:cxnLst/>
              <a:rect l="l" t="t" r="r" b="b"/>
              <a:pathLst>
                <a:path w="34975" h="46784" fill="none" extrusionOk="0">
                  <a:moveTo>
                    <a:pt x="3953" y="46783"/>
                  </a:moveTo>
                  <a:lnTo>
                    <a:pt x="3953" y="46783"/>
                  </a:lnTo>
                  <a:lnTo>
                    <a:pt x="3553" y="46783"/>
                  </a:lnTo>
                  <a:lnTo>
                    <a:pt x="3153" y="46733"/>
                  </a:lnTo>
                  <a:lnTo>
                    <a:pt x="2802" y="46633"/>
                  </a:lnTo>
                  <a:lnTo>
                    <a:pt x="2402" y="46483"/>
                  </a:lnTo>
                  <a:lnTo>
                    <a:pt x="2052" y="46333"/>
                  </a:lnTo>
                  <a:lnTo>
                    <a:pt x="1752" y="46133"/>
                  </a:lnTo>
                  <a:lnTo>
                    <a:pt x="1452" y="45883"/>
                  </a:lnTo>
                  <a:lnTo>
                    <a:pt x="1151" y="45633"/>
                  </a:lnTo>
                  <a:lnTo>
                    <a:pt x="1151" y="45633"/>
                  </a:lnTo>
                  <a:lnTo>
                    <a:pt x="901" y="45332"/>
                  </a:lnTo>
                  <a:lnTo>
                    <a:pt x="701" y="45032"/>
                  </a:lnTo>
                  <a:lnTo>
                    <a:pt x="501" y="44732"/>
                  </a:lnTo>
                  <a:lnTo>
                    <a:pt x="301" y="44382"/>
                  </a:lnTo>
                  <a:lnTo>
                    <a:pt x="201" y="43981"/>
                  </a:lnTo>
                  <a:lnTo>
                    <a:pt x="101" y="43631"/>
                  </a:lnTo>
                  <a:lnTo>
                    <a:pt x="1" y="43231"/>
                  </a:lnTo>
                  <a:lnTo>
                    <a:pt x="1" y="42831"/>
                  </a:lnTo>
                  <a:lnTo>
                    <a:pt x="1" y="3954"/>
                  </a:lnTo>
                  <a:lnTo>
                    <a:pt x="1" y="3954"/>
                  </a:lnTo>
                  <a:lnTo>
                    <a:pt x="1" y="3553"/>
                  </a:lnTo>
                  <a:lnTo>
                    <a:pt x="101" y="3153"/>
                  </a:lnTo>
                  <a:lnTo>
                    <a:pt x="201" y="2803"/>
                  </a:lnTo>
                  <a:lnTo>
                    <a:pt x="301" y="2453"/>
                  </a:lnTo>
                  <a:lnTo>
                    <a:pt x="501" y="2102"/>
                  </a:lnTo>
                  <a:lnTo>
                    <a:pt x="701" y="1752"/>
                  </a:lnTo>
                  <a:lnTo>
                    <a:pt x="901" y="1452"/>
                  </a:lnTo>
                  <a:lnTo>
                    <a:pt x="1151" y="1152"/>
                  </a:lnTo>
                  <a:lnTo>
                    <a:pt x="1151" y="1152"/>
                  </a:lnTo>
                  <a:lnTo>
                    <a:pt x="1452" y="902"/>
                  </a:lnTo>
                  <a:lnTo>
                    <a:pt x="1752" y="701"/>
                  </a:lnTo>
                  <a:lnTo>
                    <a:pt x="2052" y="501"/>
                  </a:lnTo>
                  <a:lnTo>
                    <a:pt x="2402" y="301"/>
                  </a:lnTo>
                  <a:lnTo>
                    <a:pt x="2802" y="201"/>
                  </a:lnTo>
                  <a:lnTo>
                    <a:pt x="3153" y="101"/>
                  </a:lnTo>
                  <a:lnTo>
                    <a:pt x="3553" y="51"/>
                  </a:lnTo>
                  <a:lnTo>
                    <a:pt x="3953" y="1"/>
                  </a:lnTo>
                  <a:lnTo>
                    <a:pt x="31022" y="1"/>
                  </a:lnTo>
                  <a:lnTo>
                    <a:pt x="31022" y="1"/>
                  </a:lnTo>
                  <a:lnTo>
                    <a:pt x="31423" y="51"/>
                  </a:lnTo>
                  <a:lnTo>
                    <a:pt x="31823" y="101"/>
                  </a:lnTo>
                  <a:lnTo>
                    <a:pt x="32223" y="201"/>
                  </a:lnTo>
                  <a:lnTo>
                    <a:pt x="32573" y="301"/>
                  </a:lnTo>
                  <a:lnTo>
                    <a:pt x="32924" y="501"/>
                  </a:lnTo>
                  <a:lnTo>
                    <a:pt x="33224" y="701"/>
                  </a:lnTo>
                  <a:lnTo>
                    <a:pt x="33524" y="902"/>
                  </a:lnTo>
                  <a:lnTo>
                    <a:pt x="33824" y="1152"/>
                  </a:lnTo>
                  <a:lnTo>
                    <a:pt x="33824" y="1152"/>
                  </a:lnTo>
                  <a:lnTo>
                    <a:pt x="34074" y="1452"/>
                  </a:lnTo>
                  <a:lnTo>
                    <a:pt x="34325" y="1752"/>
                  </a:lnTo>
                  <a:lnTo>
                    <a:pt x="34525" y="2102"/>
                  </a:lnTo>
                  <a:lnTo>
                    <a:pt x="34675" y="2453"/>
                  </a:lnTo>
                  <a:lnTo>
                    <a:pt x="34825" y="2803"/>
                  </a:lnTo>
                  <a:lnTo>
                    <a:pt x="34925" y="3153"/>
                  </a:lnTo>
                  <a:lnTo>
                    <a:pt x="34975" y="3553"/>
                  </a:lnTo>
                  <a:lnTo>
                    <a:pt x="34975" y="3954"/>
                  </a:lnTo>
                  <a:lnTo>
                    <a:pt x="34975" y="42831"/>
                  </a:lnTo>
                  <a:lnTo>
                    <a:pt x="34975" y="42831"/>
                  </a:lnTo>
                  <a:lnTo>
                    <a:pt x="34975" y="43231"/>
                  </a:lnTo>
                  <a:lnTo>
                    <a:pt x="34925" y="43631"/>
                  </a:lnTo>
                  <a:lnTo>
                    <a:pt x="34825" y="43981"/>
                  </a:lnTo>
                  <a:lnTo>
                    <a:pt x="34675" y="44382"/>
                  </a:lnTo>
                  <a:lnTo>
                    <a:pt x="34525" y="44732"/>
                  </a:lnTo>
                  <a:lnTo>
                    <a:pt x="34325" y="45032"/>
                  </a:lnTo>
                  <a:lnTo>
                    <a:pt x="34074" y="45332"/>
                  </a:lnTo>
                  <a:lnTo>
                    <a:pt x="33824" y="45633"/>
                  </a:lnTo>
                  <a:lnTo>
                    <a:pt x="33824" y="45633"/>
                  </a:lnTo>
                  <a:lnTo>
                    <a:pt x="33524" y="45883"/>
                  </a:lnTo>
                  <a:lnTo>
                    <a:pt x="33224" y="46133"/>
                  </a:lnTo>
                  <a:lnTo>
                    <a:pt x="32924" y="46333"/>
                  </a:lnTo>
                  <a:lnTo>
                    <a:pt x="32573" y="46483"/>
                  </a:lnTo>
                  <a:lnTo>
                    <a:pt x="32223" y="46633"/>
                  </a:lnTo>
                  <a:lnTo>
                    <a:pt x="31823" y="46733"/>
                  </a:lnTo>
                  <a:lnTo>
                    <a:pt x="31423" y="46783"/>
                  </a:lnTo>
                  <a:lnTo>
                    <a:pt x="31022" y="46783"/>
                  </a:lnTo>
                  <a:lnTo>
                    <a:pt x="31022" y="46783"/>
                  </a:lnTo>
                  <a:lnTo>
                    <a:pt x="3953" y="46783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16" name="Google Shape;2516;p70"/>
            <p:cNvSpPr/>
            <p:nvPr/>
          </p:nvSpPr>
          <p:spPr>
            <a:xfrm rot="655930">
              <a:off x="1765079" y="2489400"/>
              <a:ext cx="511525" cy="682749"/>
            </a:xfrm>
            <a:custGeom>
              <a:avLst/>
              <a:gdLst/>
              <a:ahLst/>
              <a:cxnLst/>
              <a:rect l="l" t="t" r="r" b="b"/>
              <a:pathLst>
                <a:path w="35276" h="47084" fill="none" extrusionOk="0">
                  <a:moveTo>
                    <a:pt x="31172" y="1"/>
                  </a:moveTo>
                  <a:lnTo>
                    <a:pt x="4103" y="1"/>
                  </a:lnTo>
                  <a:lnTo>
                    <a:pt x="4103" y="1"/>
                  </a:lnTo>
                  <a:lnTo>
                    <a:pt x="3703" y="51"/>
                  </a:lnTo>
                  <a:lnTo>
                    <a:pt x="3303" y="101"/>
                  </a:lnTo>
                  <a:lnTo>
                    <a:pt x="2902" y="201"/>
                  </a:lnTo>
                  <a:lnTo>
                    <a:pt x="2502" y="351"/>
                  </a:lnTo>
                  <a:lnTo>
                    <a:pt x="2152" y="501"/>
                  </a:lnTo>
                  <a:lnTo>
                    <a:pt x="1802" y="701"/>
                  </a:lnTo>
                  <a:lnTo>
                    <a:pt x="1501" y="951"/>
                  </a:lnTo>
                  <a:lnTo>
                    <a:pt x="1201" y="1202"/>
                  </a:lnTo>
                  <a:lnTo>
                    <a:pt x="951" y="1502"/>
                  </a:lnTo>
                  <a:lnTo>
                    <a:pt x="701" y="1852"/>
                  </a:lnTo>
                  <a:lnTo>
                    <a:pt x="501" y="2152"/>
                  </a:lnTo>
                  <a:lnTo>
                    <a:pt x="351" y="2503"/>
                  </a:lnTo>
                  <a:lnTo>
                    <a:pt x="201" y="2903"/>
                  </a:lnTo>
                  <a:lnTo>
                    <a:pt x="100" y="3303"/>
                  </a:lnTo>
                  <a:lnTo>
                    <a:pt x="50" y="3703"/>
                  </a:lnTo>
                  <a:lnTo>
                    <a:pt x="0" y="4104"/>
                  </a:lnTo>
                  <a:lnTo>
                    <a:pt x="0" y="42981"/>
                  </a:lnTo>
                  <a:lnTo>
                    <a:pt x="0" y="42981"/>
                  </a:lnTo>
                  <a:lnTo>
                    <a:pt x="50" y="43381"/>
                  </a:lnTo>
                  <a:lnTo>
                    <a:pt x="100" y="43781"/>
                  </a:lnTo>
                  <a:lnTo>
                    <a:pt x="201" y="44182"/>
                  </a:lnTo>
                  <a:lnTo>
                    <a:pt x="351" y="44582"/>
                  </a:lnTo>
                  <a:lnTo>
                    <a:pt x="501" y="44932"/>
                  </a:lnTo>
                  <a:lnTo>
                    <a:pt x="701" y="45282"/>
                  </a:lnTo>
                  <a:lnTo>
                    <a:pt x="951" y="45582"/>
                  </a:lnTo>
                  <a:lnTo>
                    <a:pt x="1201" y="45883"/>
                  </a:lnTo>
                  <a:lnTo>
                    <a:pt x="1501" y="46133"/>
                  </a:lnTo>
                  <a:lnTo>
                    <a:pt x="1802" y="46383"/>
                  </a:lnTo>
                  <a:lnTo>
                    <a:pt x="2152" y="46583"/>
                  </a:lnTo>
                  <a:lnTo>
                    <a:pt x="2502" y="46783"/>
                  </a:lnTo>
                  <a:lnTo>
                    <a:pt x="2902" y="46883"/>
                  </a:lnTo>
                  <a:lnTo>
                    <a:pt x="3303" y="46983"/>
                  </a:lnTo>
                  <a:lnTo>
                    <a:pt x="3703" y="47084"/>
                  </a:lnTo>
                  <a:lnTo>
                    <a:pt x="4103" y="47084"/>
                  </a:lnTo>
                  <a:lnTo>
                    <a:pt x="31172" y="47084"/>
                  </a:lnTo>
                  <a:lnTo>
                    <a:pt x="31172" y="47084"/>
                  </a:lnTo>
                  <a:lnTo>
                    <a:pt x="31573" y="47084"/>
                  </a:lnTo>
                  <a:lnTo>
                    <a:pt x="32023" y="46983"/>
                  </a:lnTo>
                  <a:lnTo>
                    <a:pt x="32373" y="46883"/>
                  </a:lnTo>
                  <a:lnTo>
                    <a:pt x="32773" y="46783"/>
                  </a:lnTo>
                  <a:lnTo>
                    <a:pt x="33124" y="46583"/>
                  </a:lnTo>
                  <a:lnTo>
                    <a:pt x="33474" y="46383"/>
                  </a:lnTo>
                  <a:lnTo>
                    <a:pt x="33774" y="46133"/>
                  </a:lnTo>
                  <a:lnTo>
                    <a:pt x="34074" y="45883"/>
                  </a:lnTo>
                  <a:lnTo>
                    <a:pt x="34324" y="45582"/>
                  </a:lnTo>
                  <a:lnTo>
                    <a:pt x="34575" y="45282"/>
                  </a:lnTo>
                  <a:lnTo>
                    <a:pt x="34775" y="44932"/>
                  </a:lnTo>
                  <a:lnTo>
                    <a:pt x="34975" y="44582"/>
                  </a:lnTo>
                  <a:lnTo>
                    <a:pt x="35075" y="44182"/>
                  </a:lnTo>
                  <a:lnTo>
                    <a:pt x="35225" y="43781"/>
                  </a:lnTo>
                  <a:lnTo>
                    <a:pt x="35275" y="43381"/>
                  </a:lnTo>
                  <a:lnTo>
                    <a:pt x="35275" y="42981"/>
                  </a:lnTo>
                  <a:lnTo>
                    <a:pt x="35275" y="4104"/>
                  </a:lnTo>
                  <a:lnTo>
                    <a:pt x="35275" y="4104"/>
                  </a:lnTo>
                  <a:lnTo>
                    <a:pt x="35275" y="3703"/>
                  </a:lnTo>
                  <a:lnTo>
                    <a:pt x="35225" y="3303"/>
                  </a:lnTo>
                  <a:lnTo>
                    <a:pt x="35075" y="2903"/>
                  </a:lnTo>
                  <a:lnTo>
                    <a:pt x="34975" y="2503"/>
                  </a:lnTo>
                  <a:lnTo>
                    <a:pt x="34775" y="2152"/>
                  </a:lnTo>
                  <a:lnTo>
                    <a:pt x="34575" y="1852"/>
                  </a:lnTo>
                  <a:lnTo>
                    <a:pt x="34324" y="1502"/>
                  </a:lnTo>
                  <a:lnTo>
                    <a:pt x="34074" y="1202"/>
                  </a:lnTo>
                  <a:lnTo>
                    <a:pt x="33774" y="951"/>
                  </a:lnTo>
                  <a:lnTo>
                    <a:pt x="33474" y="701"/>
                  </a:lnTo>
                  <a:lnTo>
                    <a:pt x="33124" y="501"/>
                  </a:lnTo>
                  <a:lnTo>
                    <a:pt x="32773" y="351"/>
                  </a:lnTo>
                  <a:lnTo>
                    <a:pt x="32373" y="201"/>
                  </a:lnTo>
                  <a:lnTo>
                    <a:pt x="32023" y="101"/>
                  </a:lnTo>
                  <a:lnTo>
                    <a:pt x="31573" y="51"/>
                  </a:lnTo>
                  <a:lnTo>
                    <a:pt x="31172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517" name="Google Shape;2517;p70"/>
          <p:cNvGrpSpPr/>
          <p:nvPr/>
        </p:nvGrpSpPr>
        <p:grpSpPr>
          <a:xfrm>
            <a:off x="4580649" y="1492759"/>
            <a:ext cx="920708" cy="904331"/>
            <a:chOff x="6235575" y="1680125"/>
            <a:chExt cx="1146300" cy="1126050"/>
          </a:xfrm>
        </p:grpSpPr>
        <p:sp>
          <p:nvSpPr>
            <p:cNvPr id="2518" name="Google Shape;2518;p70"/>
            <p:cNvSpPr/>
            <p:nvPr/>
          </p:nvSpPr>
          <p:spPr>
            <a:xfrm>
              <a:off x="6235575" y="1680125"/>
              <a:ext cx="1146300" cy="1126050"/>
            </a:xfrm>
            <a:custGeom>
              <a:avLst/>
              <a:gdLst/>
              <a:ahLst/>
              <a:cxnLst/>
              <a:rect l="l" t="t" r="r" b="b"/>
              <a:pathLst>
                <a:path w="45852" h="45042" extrusionOk="0">
                  <a:moveTo>
                    <a:pt x="28390" y="3238"/>
                  </a:moveTo>
                  <a:lnTo>
                    <a:pt x="29778" y="3354"/>
                  </a:lnTo>
                  <a:lnTo>
                    <a:pt x="30992" y="3527"/>
                  </a:lnTo>
                  <a:lnTo>
                    <a:pt x="32322" y="3932"/>
                  </a:lnTo>
                  <a:lnTo>
                    <a:pt x="33536" y="4337"/>
                  </a:lnTo>
                  <a:lnTo>
                    <a:pt x="34635" y="4741"/>
                  </a:lnTo>
                  <a:lnTo>
                    <a:pt x="35560" y="5435"/>
                  </a:lnTo>
                  <a:lnTo>
                    <a:pt x="36369" y="6071"/>
                  </a:lnTo>
                  <a:lnTo>
                    <a:pt x="37063" y="6881"/>
                  </a:lnTo>
                  <a:lnTo>
                    <a:pt x="37468" y="7459"/>
                  </a:lnTo>
                  <a:lnTo>
                    <a:pt x="37873" y="8268"/>
                  </a:lnTo>
                  <a:lnTo>
                    <a:pt x="38393" y="9598"/>
                  </a:lnTo>
                  <a:lnTo>
                    <a:pt x="40822" y="16247"/>
                  </a:lnTo>
                  <a:lnTo>
                    <a:pt x="41400" y="17693"/>
                  </a:lnTo>
                  <a:lnTo>
                    <a:pt x="41920" y="19370"/>
                  </a:lnTo>
                  <a:lnTo>
                    <a:pt x="42325" y="20989"/>
                  </a:lnTo>
                  <a:lnTo>
                    <a:pt x="42498" y="22723"/>
                  </a:lnTo>
                  <a:lnTo>
                    <a:pt x="42498" y="23648"/>
                  </a:lnTo>
                  <a:lnTo>
                    <a:pt x="42498" y="24747"/>
                  </a:lnTo>
                  <a:lnTo>
                    <a:pt x="42094" y="26655"/>
                  </a:lnTo>
                  <a:lnTo>
                    <a:pt x="41515" y="28679"/>
                  </a:lnTo>
                  <a:lnTo>
                    <a:pt x="40822" y="30587"/>
                  </a:lnTo>
                  <a:lnTo>
                    <a:pt x="39203" y="35039"/>
                  </a:lnTo>
                  <a:lnTo>
                    <a:pt x="38567" y="36774"/>
                  </a:lnTo>
                  <a:lnTo>
                    <a:pt x="38162" y="37757"/>
                  </a:lnTo>
                  <a:lnTo>
                    <a:pt x="37584" y="38682"/>
                  </a:lnTo>
                  <a:lnTo>
                    <a:pt x="37063" y="39491"/>
                  </a:lnTo>
                  <a:lnTo>
                    <a:pt x="36369" y="40185"/>
                  </a:lnTo>
                  <a:lnTo>
                    <a:pt x="35733" y="40705"/>
                  </a:lnTo>
                  <a:lnTo>
                    <a:pt x="34750" y="41284"/>
                  </a:lnTo>
                  <a:lnTo>
                    <a:pt x="33941" y="41515"/>
                  </a:lnTo>
                  <a:lnTo>
                    <a:pt x="33131" y="41688"/>
                  </a:lnTo>
                  <a:lnTo>
                    <a:pt x="31397" y="41804"/>
                  </a:lnTo>
                  <a:lnTo>
                    <a:pt x="30819" y="41804"/>
                  </a:lnTo>
                  <a:lnTo>
                    <a:pt x="26887" y="41515"/>
                  </a:lnTo>
                  <a:lnTo>
                    <a:pt x="22839" y="41284"/>
                  </a:lnTo>
                  <a:lnTo>
                    <a:pt x="21509" y="41110"/>
                  </a:lnTo>
                  <a:lnTo>
                    <a:pt x="20295" y="40879"/>
                  </a:lnTo>
                  <a:lnTo>
                    <a:pt x="18792" y="40185"/>
                  </a:lnTo>
                  <a:lnTo>
                    <a:pt x="17289" y="39376"/>
                  </a:lnTo>
                  <a:lnTo>
                    <a:pt x="13935" y="37467"/>
                  </a:lnTo>
                  <a:lnTo>
                    <a:pt x="12316" y="36542"/>
                  </a:lnTo>
                  <a:lnTo>
                    <a:pt x="10813" y="35444"/>
                  </a:lnTo>
                  <a:lnTo>
                    <a:pt x="9714" y="34345"/>
                  </a:lnTo>
                  <a:lnTo>
                    <a:pt x="8673" y="33304"/>
                  </a:lnTo>
                  <a:lnTo>
                    <a:pt x="7690" y="32032"/>
                  </a:lnTo>
                  <a:lnTo>
                    <a:pt x="6881" y="30702"/>
                  </a:lnTo>
                  <a:lnTo>
                    <a:pt x="6187" y="29373"/>
                  </a:lnTo>
                  <a:lnTo>
                    <a:pt x="5551" y="27869"/>
                  </a:lnTo>
                  <a:lnTo>
                    <a:pt x="4337" y="25036"/>
                  </a:lnTo>
                  <a:lnTo>
                    <a:pt x="3759" y="23244"/>
                  </a:lnTo>
                  <a:lnTo>
                    <a:pt x="3527" y="22434"/>
                  </a:lnTo>
                  <a:lnTo>
                    <a:pt x="3354" y="21509"/>
                  </a:lnTo>
                  <a:lnTo>
                    <a:pt x="3354" y="20584"/>
                  </a:lnTo>
                  <a:lnTo>
                    <a:pt x="3527" y="19601"/>
                  </a:lnTo>
                  <a:lnTo>
                    <a:pt x="3643" y="18676"/>
                  </a:lnTo>
                  <a:lnTo>
                    <a:pt x="4048" y="17866"/>
                  </a:lnTo>
                  <a:lnTo>
                    <a:pt x="4857" y="16074"/>
                  </a:lnTo>
                  <a:lnTo>
                    <a:pt x="5782" y="14455"/>
                  </a:lnTo>
                  <a:lnTo>
                    <a:pt x="6881" y="12605"/>
                  </a:lnTo>
                  <a:lnTo>
                    <a:pt x="7459" y="11737"/>
                  </a:lnTo>
                  <a:lnTo>
                    <a:pt x="8095" y="10928"/>
                  </a:lnTo>
                  <a:lnTo>
                    <a:pt x="8905" y="10292"/>
                  </a:lnTo>
                  <a:lnTo>
                    <a:pt x="9888" y="9598"/>
                  </a:lnTo>
                  <a:lnTo>
                    <a:pt x="11911" y="8673"/>
                  </a:lnTo>
                  <a:lnTo>
                    <a:pt x="14224" y="7574"/>
                  </a:lnTo>
                  <a:lnTo>
                    <a:pt x="16768" y="6649"/>
                  </a:lnTo>
                  <a:lnTo>
                    <a:pt x="21799" y="4741"/>
                  </a:lnTo>
                  <a:lnTo>
                    <a:pt x="23822" y="4047"/>
                  </a:lnTo>
                  <a:lnTo>
                    <a:pt x="25962" y="3527"/>
                  </a:lnTo>
                  <a:lnTo>
                    <a:pt x="27176" y="3354"/>
                  </a:lnTo>
                  <a:lnTo>
                    <a:pt x="28390" y="3238"/>
                  </a:lnTo>
                  <a:close/>
                  <a:moveTo>
                    <a:pt x="29373" y="0"/>
                  </a:moveTo>
                  <a:lnTo>
                    <a:pt x="27870" y="116"/>
                  </a:lnTo>
                  <a:lnTo>
                    <a:pt x="26482" y="289"/>
                  </a:lnTo>
                  <a:lnTo>
                    <a:pt x="25268" y="520"/>
                  </a:lnTo>
                  <a:lnTo>
                    <a:pt x="24054" y="925"/>
                  </a:lnTo>
                  <a:lnTo>
                    <a:pt x="21509" y="1735"/>
                  </a:lnTo>
                  <a:lnTo>
                    <a:pt x="15670" y="3932"/>
                  </a:lnTo>
                  <a:lnTo>
                    <a:pt x="12836" y="5030"/>
                  </a:lnTo>
                  <a:lnTo>
                    <a:pt x="10003" y="6360"/>
                  </a:lnTo>
                  <a:lnTo>
                    <a:pt x="7575" y="7459"/>
                  </a:lnTo>
                  <a:lnTo>
                    <a:pt x="6476" y="8095"/>
                  </a:lnTo>
                  <a:lnTo>
                    <a:pt x="5551" y="8904"/>
                  </a:lnTo>
                  <a:lnTo>
                    <a:pt x="4857" y="9887"/>
                  </a:lnTo>
                  <a:lnTo>
                    <a:pt x="4163" y="10928"/>
                  </a:lnTo>
                  <a:lnTo>
                    <a:pt x="2949" y="13010"/>
                  </a:lnTo>
                  <a:lnTo>
                    <a:pt x="1908" y="15033"/>
                  </a:lnTo>
                  <a:lnTo>
                    <a:pt x="810" y="17057"/>
                  </a:lnTo>
                  <a:lnTo>
                    <a:pt x="405" y="18098"/>
                  </a:lnTo>
                  <a:lnTo>
                    <a:pt x="116" y="19196"/>
                  </a:lnTo>
                  <a:lnTo>
                    <a:pt x="0" y="20295"/>
                  </a:lnTo>
                  <a:lnTo>
                    <a:pt x="0" y="21393"/>
                  </a:lnTo>
                  <a:lnTo>
                    <a:pt x="116" y="22434"/>
                  </a:lnTo>
                  <a:lnTo>
                    <a:pt x="405" y="23417"/>
                  </a:lnTo>
                  <a:lnTo>
                    <a:pt x="1214" y="25557"/>
                  </a:lnTo>
                  <a:lnTo>
                    <a:pt x="2544" y="28794"/>
                  </a:lnTo>
                  <a:lnTo>
                    <a:pt x="3354" y="30413"/>
                  </a:lnTo>
                  <a:lnTo>
                    <a:pt x="4163" y="32032"/>
                  </a:lnTo>
                  <a:lnTo>
                    <a:pt x="5146" y="33709"/>
                  </a:lnTo>
                  <a:lnTo>
                    <a:pt x="6187" y="35039"/>
                  </a:lnTo>
                  <a:lnTo>
                    <a:pt x="7459" y="36369"/>
                  </a:lnTo>
                  <a:lnTo>
                    <a:pt x="8789" y="37583"/>
                  </a:lnTo>
                  <a:lnTo>
                    <a:pt x="10524" y="38797"/>
                  </a:lnTo>
                  <a:lnTo>
                    <a:pt x="12432" y="40069"/>
                  </a:lnTo>
                  <a:lnTo>
                    <a:pt x="16363" y="42324"/>
                  </a:lnTo>
                  <a:lnTo>
                    <a:pt x="17982" y="43307"/>
                  </a:lnTo>
                  <a:lnTo>
                    <a:pt x="18908" y="43539"/>
                  </a:lnTo>
                  <a:lnTo>
                    <a:pt x="19717" y="43943"/>
                  </a:lnTo>
                  <a:lnTo>
                    <a:pt x="21394" y="44232"/>
                  </a:lnTo>
                  <a:lnTo>
                    <a:pt x="22839" y="44522"/>
                  </a:lnTo>
                  <a:lnTo>
                    <a:pt x="27581" y="44753"/>
                  </a:lnTo>
                  <a:lnTo>
                    <a:pt x="32206" y="45042"/>
                  </a:lnTo>
                  <a:lnTo>
                    <a:pt x="32842" y="45042"/>
                  </a:lnTo>
                  <a:lnTo>
                    <a:pt x="34924" y="44926"/>
                  </a:lnTo>
                  <a:lnTo>
                    <a:pt x="35849" y="44753"/>
                  </a:lnTo>
                  <a:lnTo>
                    <a:pt x="36774" y="44348"/>
                  </a:lnTo>
                  <a:lnTo>
                    <a:pt x="37873" y="43828"/>
                  </a:lnTo>
                  <a:lnTo>
                    <a:pt x="38682" y="43134"/>
                  </a:lnTo>
                  <a:lnTo>
                    <a:pt x="39492" y="42324"/>
                  </a:lnTo>
                  <a:lnTo>
                    <a:pt x="40186" y="41399"/>
                  </a:lnTo>
                  <a:lnTo>
                    <a:pt x="40706" y="40301"/>
                  </a:lnTo>
                  <a:lnTo>
                    <a:pt x="41284" y="39202"/>
                  </a:lnTo>
                  <a:lnTo>
                    <a:pt x="42094" y="37063"/>
                  </a:lnTo>
                  <a:lnTo>
                    <a:pt x="43828" y="32032"/>
                  </a:lnTo>
                  <a:lnTo>
                    <a:pt x="44638" y="29777"/>
                  </a:lnTo>
                  <a:lnTo>
                    <a:pt x="45332" y="27465"/>
                  </a:lnTo>
                  <a:lnTo>
                    <a:pt x="45736" y="25036"/>
                  </a:lnTo>
                  <a:lnTo>
                    <a:pt x="45852" y="23938"/>
                  </a:lnTo>
                  <a:lnTo>
                    <a:pt x="45852" y="22723"/>
                  </a:lnTo>
                  <a:lnTo>
                    <a:pt x="45563" y="20815"/>
                  </a:lnTo>
                  <a:lnTo>
                    <a:pt x="45158" y="18792"/>
                  </a:lnTo>
                  <a:lnTo>
                    <a:pt x="44522" y="16883"/>
                  </a:lnTo>
                  <a:lnTo>
                    <a:pt x="43828" y="15149"/>
                  </a:lnTo>
                  <a:lnTo>
                    <a:pt x="41111" y="7459"/>
                  </a:lnTo>
                  <a:lnTo>
                    <a:pt x="40417" y="5840"/>
                  </a:lnTo>
                  <a:lnTo>
                    <a:pt x="40012" y="5030"/>
                  </a:lnTo>
                  <a:lnTo>
                    <a:pt x="39492" y="4163"/>
                  </a:lnTo>
                  <a:lnTo>
                    <a:pt x="38682" y="3238"/>
                  </a:lnTo>
                  <a:lnTo>
                    <a:pt x="37584" y="2428"/>
                  </a:lnTo>
                  <a:lnTo>
                    <a:pt x="36543" y="1735"/>
                  </a:lnTo>
                  <a:lnTo>
                    <a:pt x="35444" y="1214"/>
                  </a:lnTo>
                  <a:lnTo>
                    <a:pt x="33941" y="694"/>
                  </a:lnTo>
                  <a:lnTo>
                    <a:pt x="32438" y="289"/>
                  </a:lnTo>
                  <a:lnTo>
                    <a:pt x="30819" y="116"/>
                  </a:lnTo>
                  <a:lnTo>
                    <a:pt x="29373" y="0"/>
                  </a:lnTo>
                  <a:close/>
                </a:path>
              </a:pathLst>
            </a:custGeom>
            <a:solidFill>
              <a:srgbClr val="FFFFFF">
                <a:alpha val="212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19" name="Google Shape;2519;p70"/>
            <p:cNvSpPr/>
            <p:nvPr/>
          </p:nvSpPr>
          <p:spPr>
            <a:xfrm>
              <a:off x="6319400" y="1761050"/>
              <a:ext cx="978650" cy="964175"/>
            </a:xfrm>
            <a:custGeom>
              <a:avLst/>
              <a:gdLst/>
              <a:ahLst/>
              <a:cxnLst/>
              <a:rect l="l" t="t" r="r" b="b"/>
              <a:pathLst>
                <a:path w="39146" h="38567" extrusionOk="0">
                  <a:moveTo>
                    <a:pt x="25326" y="3123"/>
                  </a:moveTo>
                  <a:lnTo>
                    <a:pt x="26425" y="3239"/>
                  </a:lnTo>
                  <a:lnTo>
                    <a:pt x="27466" y="3528"/>
                  </a:lnTo>
                  <a:lnTo>
                    <a:pt x="28564" y="3933"/>
                  </a:lnTo>
                  <a:lnTo>
                    <a:pt x="29374" y="4337"/>
                  </a:lnTo>
                  <a:lnTo>
                    <a:pt x="30183" y="4742"/>
                  </a:lnTo>
                  <a:lnTo>
                    <a:pt x="30877" y="5263"/>
                  </a:lnTo>
                  <a:lnTo>
                    <a:pt x="31397" y="5956"/>
                  </a:lnTo>
                  <a:lnTo>
                    <a:pt x="31571" y="6072"/>
                  </a:lnTo>
                  <a:lnTo>
                    <a:pt x="32207" y="7171"/>
                  </a:lnTo>
                  <a:lnTo>
                    <a:pt x="32612" y="8385"/>
                  </a:lnTo>
                  <a:lnTo>
                    <a:pt x="34635" y="13936"/>
                  </a:lnTo>
                  <a:lnTo>
                    <a:pt x="35618" y="16653"/>
                  </a:lnTo>
                  <a:lnTo>
                    <a:pt x="35850" y="17983"/>
                  </a:lnTo>
                  <a:lnTo>
                    <a:pt x="36139" y="19486"/>
                  </a:lnTo>
                  <a:lnTo>
                    <a:pt x="36139" y="19775"/>
                  </a:lnTo>
                  <a:lnTo>
                    <a:pt x="36023" y="21394"/>
                  </a:lnTo>
                  <a:lnTo>
                    <a:pt x="35618" y="23013"/>
                  </a:lnTo>
                  <a:lnTo>
                    <a:pt x="35214" y="24632"/>
                  </a:lnTo>
                  <a:lnTo>
                    <a:pt x="34635" y="26136"/>
                  </a:lnTo>
                  <a:lnTo>
                    <a:pt x="33421" y="29778"/>
                  </a:lnTo>
                  <a:lnTo>
                    <a:pt x="32901" y="31282"/>
                  </a:lnTo>
                  <a:lnTo>
                    <a:pt x="32207" y="32611"/>
                  </a:lnTo>
                  <a:lnTo>
                    <a:pt x="31802" y="33305"/>
                  </a:lnTo>
                  <a:lnTo>
                    <a:pt x="31282" y="33826"/>
                  </a:lnTo>
                  <a:lnTo>
                    <a:pt x="30704" y="34346"/>
                  </a:lnTo>
                  <a:lnTo>
                    <a:pt x="30183" y="34751"/>
                  </a:lnTo>
                  <a:lnTo>
                    <a:pt x="29663" y="35040"/>
                  </a:lnTo>
                  <a:lnTo>
                    <a:pt x="28969" y="35329"/>
                  </a:lnTo>
                  <a:lnTo>
                    <a:pt x="28159" y="35445"/>
                  </a:lnTo>
                  <a:lnTo>
                    <a:pt x="25847" y="35445"/>
                  </a:lnTo>
                  <a:lnTo>
                    <a:pt x="22724" y="35329"/>
                  </a:lnTo>
                  <a:lnTo>
                    <a:pt x="19486" y="35040"/>
                  </a:lnTo>
                  <a:lnTo>
                    <a:pt x="18156" y="34924"/>
                  </a:lnTo>
                  <a:lnTo>
                    <a:pt x="17347" y="34751"/>
                  </a:lnTo>
                  <a:lnTo>
                    <a:pt x="16133" y="34230"/>
                  </a:lnTo>
                  <a:lnTo>
                    <a:pt x="14919" y="33537"/>
                  </a:lnTo>
                  <a:lnTo>
                    <a:pt x="11912" y="31918"/>
                  </a:lnTo>
                  <a:lnTo>
                    <a:pt x="10698" y="31108"/>
                  </a:lnTo>
                  <a:lnTo>
                    <a:pt x="9368" y="30183"/>
                  </a:lnTo>
                  <a:lnTo>
                    <a:pt x="8385" y="29374"/>
                  </a:lnTo>
                  <a:lnTo>
                    <a:pt x="7575" y="28275"/>
                  </a:lnTo>
                  <a:lnTo>
                    <a:pt x="6766" y="27350"/>
                  </a:lnTo>
                  <a:lnTo>
                    <a:pt x="6130" y="26136"/>
                  </a:lnTo>
                  <a:lnTo>
                    <a:pt x="4916" y="23823"/>
                  </a:lnTo>
                  <a:lnTo>
                    <a:pt x="3933" y="21394"/>
                  </a:lnTo>
                  <a:lnTo>
                    <a:pt x="3412" y="19891"/>
                  </a:lnTo>
                  <a:lnTo>
                    <a:pt x="3123" y="19197"/>
                  </a:lnTo>
                  <a:lnTo>
                    <a:pt x="3007" y="18388"/>
                  </a:lnTo>
                  <a:lnTo>
                    <a:pt x="3007" y="17578"/>
                  </a:lnTo>
                  <a:lnTo>
                    <a:pt x="3123" y="16942"/>
                  </a:lnTo>
                  <a:lnTo>
                    <a:pt x="3412" y="16133"/>
                  </a:lnTo>
                  <a:lnTo>
                    <a:pt x="3701" y="15265"/>
                  </a:lnTo>
                  <a:lnTo>
                    <a:pt x="4337" y="13820"/>
                  </a:lnTo>
                  <a:lnTo>
                    <a:pt x="5147" y="12432"/>
                  </a:lnTo>
                  <a:lnTo>
                    <a:pt x="5956" y="10987"/>
                  </a:lnTo>
                  <a:lnTo>
                    <a:pt x="6535" y="10177"/>
                  </a:lnTo>
                  <a:lnTo>
                    <a:pt x="7055" y="9483"/>
                  </a:lnTo>
                  <a:lnTo>
                    <a:pt x="7749" y="8963"/>
                  </a:lnTo>
                  <a:lnTo>
                    <a:pt x="8558" y="8385"/>
                  </a:lnTo>
                  <a:lnTo>
                    <a:pt x="10177" y="7575"/>
                  </a:lnTo>
                  <a:lnTo>
                    <a:pt x="12201" y="6650"/>
                  </a:lnTo>
                  <a:lnTo>
                    <a:pt x="14340" y="5841"/>
                  </a:lnTo>
                  <a:lnTo>
                    <a:pt x="18561" y="4337"/>
                  </a:lnTo>
                  <a:lnTo>
                    <a:pt x="20296" y="3644"/>
                  </a:lnTo>
                  <a:lnTo>
                    <a:pt x="22204" y="3239"/>
                  </a:lnTo>
                  <a:lnTo>
                    <a:pt x="23129" y="3123"/>
                  </a:lnTo>
                  <a:close/>
                  <a:moveTo>
                    <a:pt x="25037" y="1"/>
                  </a:moveTo>
                  <a:lnTo>
                    <a:pt x="23823" y="117"/>
                  </a:lnTo>
                  <a:lnTo>
                    <a:pt x="22609" y="290"/>
                  </a:lnTo>
                  <a:lnTo>
                    <a:pt x="20469" y="810"/>
                  </a:lnTo>
                  <a:lnTo>
                    <a:pt x="18446" y="1504"/>
                  </a:lnTo>
                  <a:lnTo>
                    <a:pt x="13415" y="3412"/>
                  </a:lnTo>
                  <a:lnTo>
                    <a:pt x="10871" y="4337"/>
                  </a:lnTo>
                  <a:lnTo>
                    <a:pt x="8558" y="5436"/>
                  </a:lnTo>
                  <a:lnTo>
                    <a:pt x="6535" y="6361"/>
                  </a:lnTo>
                  <a:lnTo>
                    <a:pt x="5552" y="7055"/>
                  </a:lnTo>
                  <a:lnTo>
                    <a:pt x="4742" y="7691"/>
                  </a:lnTo>
                  <a:lnTo>
                    <a:pt x="4106" y="8500"/>
                  </a:lnTo>
                  <a:lnTo>
                    <a:pt x="3528" y="9368"/>
                  </a:lnTo>
                  <a:lnTo>
                    <a:pt x="2429" y="11218"/>
                  </a:lnTo>
                  <a:lnTo>
                    <a:pt x="1504" y="12837"/>
                  </a:lnTo>
                  <a:lnTo>
                    <a:pt x="695" y="14629"/>
                  </a:lnTo>
                  <a:lnTo>
                    <a:pt x="290" y="15439"/>
                  </a:lnTo>
                  <a:lnTo>
                    <a:pt x="174" y="16364"/>
                  </a:lnTo>
                  <a:lnTo>
                    <a:pt x="1" y="17347"/>
                  </a:lnTo>
                  <a:lnTo>
                    <a:pt x="1" y="18272"/>
                  </a:lnTo>
                  <a:lnTo>
                    <a:pt x="174" y="19197"/>
                  </a:lnTo>
                  <a:lnTo>
                    <a:pt x="406" y="20007"/>
                  </a:lnTo>
                  <a:lnTo>
                    <a:pt x="984" y="21799"/>
                  </a:lnTo>
                  <a:lnTo>
                    <a:pt x="2198" y="24632"/>
                  </a:lnTo>
                  <a:lnTo>
                    <a:pt x="2834" y="26136"/>
                  </a:lnTo>
                  <a:lnTo>
                    <a:pt x="3528" y="27465"/>
                  </a:lnTo>
                  <a:lnTo>
                    <a:pt x="4337" y="28795"/>
                  </a:lnTo>
                  <a:lnTo>
                    <a:pt x="5320" y="30067"/>
                  </a:lnTo>
                  <a:lnTo>
                    <a:pt x="6361" y="31108"/>
                  </a:lnTo>
                  <a:lnTo>
                    <a:pt x="7460" y="32207"/>
                  </a:lnTo>
                  <a:lnTo>
                    <a:pt x="8963" y="33305"/>
                  </a:lnTo>
                  <a:lnTo>
                    <a:pt x="10582" y="34230"/>
                  </a:lnTo>
                  <a:lnTo>
                    <a:pt x="13936" y="36139"/>
                  </a:lnTo>
                  <a:lnTo>
                    <a:pt x="15439" y="36948"/>
                  </a:lnTo>
                  <a:lnTo>
                    <a:pt x="16942" y="37642"/>
                  </a:lnTo>
                  <a:lnTo>
                    <a:pt x="18156" y="37873"/>
                  </a:lnTo>
                  <a:lnTo>
                    <a:pt x="19486" y="38047"/>
                  </a:lnTo>
                  <a:lnTo>
                    <a:pt x="23534" y="38278"/>
                  </a:lnTo>
                  <a:lnTo>
                    <a:pt x="27466" y="38567"/>
                  </a:lnTo>
                  <a:lnTo>
                    <a:pt x="28044" y="38567"/>
                  </a:lnTo>
                  <a:lnTo>
                    <a:pt x="29778" y="38451"/>
                  </a:lnTo>
                  <a:lnTo>
                    <a:pt x="30588" y="38278"/>
                  </a:lnTo>
                  <a:lnTo>
                    <a:pt x="31397" y="38047"/>
                  </a:lnTo>
                  <a:lnTo>
                    <a:pt x="32380" y="37468"/>
                  </a:lnTo>
                  <a:lnTo>
                    <a:pt x="33016" y="36948"/>
                  </a:lnTo>
                  <a:lnTo>
                    <a:pt x="33710" y="36254"/>
                  </a:lnTo>
                  <a:lnTo>
                    <a:pt x="34231" y="35445"/>
                  </a:lnTo>
                  <a:lnTo>
                    <a:pt x="34809" y="34520"/>
                  </a:lnTo>
                  <a:lnTo>
                    <a:pt x="35214" y="33537"/>
                  </a:lnTo>
                  <a:lnTo>
                    <a:pt x="35850" y="31802"/>
                  </a:lnTo>
                  <a:lnTo>
                    <a:pt x="37469" y="27350"/>
                  </a:lnTo>
                  <a:lnTo>
                    <a:pt x="38162" y="25442"/>
                  </a:lnTo>
                  <a:lnTo>
                    <a:pt x="38741" y="23418"/>
                  </a:lnTo>
                  <a:lnTo>
                    <a:pt x="39145" y="21510"/>
                  </a:lnTo>
                  <a:lnTo>
                    <a:pt x="39145" y="20411"/>
                  </a:lnTo>
                  <a:lnTo>
                    <a:pt x="39145" y="19486"/>
                  </a:lnTo>
                  <a:lnTo>
                    <a:pt x="38972" y="17752"/>
                  </a:lnTo>
                  <a:lnTo>
                    <a:pt x="38567" y="16133"/>
                  </a:lnTo>
                  <a:lnTo>
                    <a:pt x="38047" y="14456"/>
                  </a:lnTo>
                  <a:lnTo>
                    <a:pt x="37469" y="13010"/>
                  </a:lnTo>
                  <a:lnTo>
                    <a:pt x="35040" y="6361"/>
                  </a:lnTo>
                  <a:lnTo>
                    <a:pt x="34520" y="5031"/>
                  </a:lnTo>
                  <a:lnTo>
                    <a:pt x="34115" y="4222"/>
                  </a:lnTo>
                  <a:lnTo>
                    <a:pt x="33710" y="3644"/>
                  </a:lnTo>
                  <a:lnTo>
                    <a:pt x="33016" y="2834"/>
                  </a:lnTo>
                  <a:lnTo>
                    <a:pt x="32207" y="2198"/>
                  </a:lnTo>
                  <a:lnTo>
                    <a:pt x="31282" y="1504"/>
                  </a:lnTo>
                  <a:lnTo>
                    <a:pt x="30183" y="1100"/>
                  </a:lnTo>
                  <a:lnTo>
                    <a:pt x="28969" y="695"/>
                  </a:lnTo>
                  <a:lnTo>
                    <a:pt x="27639" y="290"/>
                  </a:lnTo>
                  <a:lnTo>
                    <a:pt x="26425" y="117"/>
                  </a:lnTo>
                  <a:lnTo>
                    <a:pt x="25037" y="1"/>
                  </a:lnTo>
                  <a:close/>
                </a:path>
              </a:pathLst>
            </a:custGeom>
            <a:solidFill>
              <a:srgbClr val="FFFFFF">
                <a:alpha val="212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20" name="Google Shape;2520;p70"/>
            <p:cNvSpPr/>
            <p:nvPr/>
          </p:nvSpPr>
          <p:spPr>
            <a:xfrm>
              <a:off x="6394575" y="1839125"/>
              <a:ext cx="828300" cy="808050"/>
            </a:xfrm>
            <a:custGeom>
              <a:avLst/>
              <a:gdLst/>
              <a:ahLst/>
              <a:cxnLst/>
              <a:rect l="l" t="t" r="r" b="b"/>
              <a:pathLst>
                <a:path w="33132" h="32322" extrusionOk="0">
                  <a:moveTo>
                    <a:pt x="20816" y="0"/>
                  </a:moveTo>
                  <a:lnTo>
                    <a:pt x="19197" y="116"/>
                  </a:lnTo>
                  <a:lnTo>
                    <a:pt x="17289" y="521"/>
                  </a:lnTo>
                  <a:lnTo>
                    <a:pt x="15554" y="1214"/>
                  </a:lnTo>
                  <a:lnTo>
                    <a:pt x="11333" y="2718"/>
                  </a:lnTo>
                  <a:lnTo>
                    <a:pt x="9194" y="3527"/>
                  </a:lnTo>
                  <a:lnTo>
                    <a:pt x="7170" y="4452"/>
                  </a:lnTo>
                  <a:lnTo>
                    <a:pt x="5551" y="5262"/>
                  </a:lnTo>
                  <a:lnTo>
                    <a:pt x="4742" y="5840"/>
                  </a:lnTo>
                  <a:lnTo>
                    <a:pt x="4048" y="6360"/>
                  </a:lnTo>
                  <a:lnTo>
                    <a:pt x="3528" y="7054"/>
                  </a:lnTo>
                  <a:lnTo>
                    <a:pt x="2949" y="7864"/>
                  </a:lnTo>
                  <a:lnTo>
                    <a:pt x="2140" y="9309"/>
                  </a:lnTo>
                  <a:lnTo>
                    <a:pt x="1330" y="10697"/>
                  </a:lnTo>
                  <a:lnTo>
                    <a:pt x="694" y="12142"/>
                  </a:lnTo>
                  <a:lnTo>
                    <a:pt x="405" y="13010"/>
                  </a:lnTo>
                  <a:lnTo>
                    <a:pt x="116" y="13819"/>
                  </a:lnTo>
                  <a:lnTo>
                    <a:pt x="0" y="14455"/>
                  </a:lnTo>
                  <a:lnTo>
                    <a:pt x="0" y="15265"/>
                  </a:lnTo>
                  <a:lnTo>
                    <a:pt x="116" y="16074"/>
                  </a:lnTo>
                  <a:lnTo>
                    <a:pt x="405" y="16768"/>
                  </a:lnTo>
                  <a:lnTo>
                    <a:pt x="926" y="18271"/>
                  </a:lnTo>
                  <a:lnTo>
                    <a:pt x="1909" y="20700"/>
                  </a:lnTo>
                  <a:lnTo>
                    <a:pt x="3123" y="23013"/>
                  </a:lnTo>
                  <a:lnTo>
                    <a:pt x="3759" y="24227"/>
                  </a:lnTo>
                  <a:lnTo>
                    <a:pt x="4568" y="25152"/>
                  </a:lnTo>
                  <a:lnTo>
                    <a:pt x="5378" y="26251"/>
                  </a:lnTo>
                  <a:lnTo>
                    <a:pt x="6361" y="27060"/>
                  </a:lnTo>
                  <a:lnTo>
                    <a:pt x="7691" y="27985"/>
                  </a:lnTo>
                  <a:lnTo>
                    <a:pt x="8905" y="28795"/>
                  </a:lnTo>
                  <a:lnTo>
                    <a:pt x="11912" y="30414"/>
                  </a:lnTo>
                  <a:lnTo>
                    <a:pt x="12952" y="31107"/>
                  </a:lnTo>
                  <a:lnTo>
                    <a:pt x="14340" y="31628"/>
                  </a:lnTo>
                  <a:lnTo>
                    <a:pt x="15439" y="31801"/>
                  </a:lnTo>
                  <a:lnTo>
                    <a:pt x="16479" y="31917"/>
                  </a:lnTo>
                  <a:lnTo>
                    <a:pt x="19891" y="32206"/>
                  </a:lnTo>
                  <a:lnTo>
                    <a:pt x="23244" y="32322"/>
                  </a:lnTo>
                  <a:lnTo>
                    <a:pt x="25037" y="32322"/>
                  </a:lnTo>
                  <a:lnTo>
                    <a:pt x="25846" y="32206"/>
                  </a:lnTo>
                  <a:lnTo>
                    <a:pt x="26656" y="31917"/>
                  </a:lnTo>
                  <a:lnTo>
                    <a:pt x="27292" y="31512"/>
                  </a:lnTo>
                  <a:lnTo>
                    <a:pt x="27986" y="30992"/>
                  </a:lnTo>
                  <a:lnTo>
                    <a:pt x="28564" y="30414"/>
                  </a:lnTo>
                  <a:lnTo>
                    <a:pt x="28969" y="29778"/>
                  </a:lnTo>
                  <a:lnTo>
                    <a:pt x="29778" y="28274"/>
                  </a:lnTo>
                  <a:lnTo>
                    <a:pt x="30414" y="26655"/>
                  </a:lnTo>
                  <a:lnTo>
                    <a:pt x="31628" y="23013"/>
                  </a:lnTo>
                  <a:lnTo>
                    <a:pt x="32207" y="21394"/>
                  </a:lnTo>
                  <a:lnTo>
                    <a:pt x="32727" y="19775"/>
                  </a:lnTo>
                  <a:lnTo>
                    <a:pt x="33016" y="17982"/>
                  </a:lnTo>
                  <a:lnTo>
                    <a:pt x="33132" y="16363"/>
                  </a:lnTo>
                  <a:lnTo>
                    <a:pt x="32843" y="14860"/>
                  </a:lnTo>
                  <a:lnTo>
                    <a:pt x="32611" y="13530"/>
                  </a:lnTo>
                  <a:lnTo>
                    <a:pt x="31628" y="10813"/>
                  </a:lnTo>
                  <a:lnTo>
                    <a:pt x="29605" y="5262"/>
                  </a:lnTo>
                  <a:lnTo>
                    <a:pt x="29200" y="4048"/>
                  </a:lnTo>
                  <a:lnTo>
                    <a:pt x="28564" y="2949"/>
                  </a:lnTo>
                  <a:lnTo>
                    <a:pt x="27870" y="2313"/>
                  </a:lnTo>
                  <a:lnTo>
                    <a:pt x="27176" y="1619"/>
                  </a:lnTo>
                  <a:lnTo>
                    <a:pt x="26367" y="1214"/>
                  </a:lnTo>
                  <a:lnTo>
                    <a:pt x="25557" y="810"/>
                  </a:lnTo>
                  <a:lnTo>
                    <a:pt x="24054" y="289"/>
                  </a:lnTo>
                  <a:lnTo>
                    <a:pt x="22435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21" name="Google Shape;2521;p70"/>
            <p:cNvSpPr/>
            <p:nvPr/>
          </p:nvSpPr>
          <p:spPr>
            <a:xfrm>
              <a:off x="6692350" y="1909950"/>
              <a:ext cx="530525" cy="737225"/>
            </a:xfrm>
            <a:custGeom>
              <a:avLst/>
              <a:gdLst/>
              <a:ahLst/>
              <a:cxnLst/>
              <a:rect l="l" t="t" r="r" b="b"/>
              <a:pathLst>
                <a:path w="21221" h="29489" extrusionOk="0">
                  <a:moveTo>
                    <a:pt x="10929" y="29489"/>
                  </a:moveTo>
                  <a:lnTo>
                    <a:pt x="10929" y="29489"/>
                  </a:lnTo>
                  <a:lnTo>
                    <a:pt x="11333" y="29489"/>
                  </a:lnTo>
                  <a:lnTo>
                    <a:pt x="11912" y="29489"/>
                  </a:lnTo>
                  <a:lnTo>
                    <a:pt x="11333" y="29489"/>
                  </a:lnTo>
                  <a:lnTo>
                    <a:pt x="10929" y="29489"/>
                  </a:lnTo>
                  <a:close/>
                  <a:moveTo>
                    <a:pt x="1" y="27581"/>
                  </a:moveTo>
                  <a:lnTo>
                    <a:pt x="1" y="27581"/>
                  </a:lnTo>
                  <a:lnTo>
                    <a:pt x="1215" y="28274"/>
                  </a:lnTo>
                  <a:lnTo>
                    <a:pt x="2429" y="28795"/>
                  </a:lnTo>
                  <a:lnTo>
                    <a:pt x="3238" y="28968"/>
                  </a:lnTo>
                  <a:lnTo>
                    <a:pt x="2429" y="28795"/>
                  </a:lnTo>
                  <a:lnTo>
                    <a:pt x="1215" y="28274"/>
                  </a:lnTo>
                  <a:lnTo>
                    <a:pt x="1" y="27581"/>
                  </a:lnTo>
                  <a:close/>
                  <a:moveTo>
                    <a:pt x="19717" y="20180"/>
                  </a:moveTo>
                  <a:lnTo>
                    <a:pt x="19717" y="20180"/>
                  </a:lnTo>
                  <a:lnTo>
                    <a:pt x="18503" y="23822"/>
                  </a:lnTo>
                  <a:lnTo>
                    <a:pt x="17983" y="25326"/>
                  </a:lnTo>
                  <a:lnTo>
                    <a:pt x="17289" y="26655"/>
                  </a:lnTo>
                  <a:lnTo>
                    <a:pt x="16884" y="27349"/>
                  </a:lnTo>
                  <a:lnTo>
                    <a:pt x="16364" y="27870"/>
                  </a:lnTo>
                  <a:lnTo>
                    <a:pt x="15786" y="28390"/>
                  </a:lnTo>
                  <a:lnTo>
                    <a:pt x="15265" y="28795"/>
                  </a:lnTo>
                  <a:lnTo>
                    <a:pt x="15786" y="28390"/>
                  </a:lnTo>
                  <a:lnTo>
                    <a:pt x="16364" y="27870"/>
                  </a:lnTo>
                  <a:lnTo>
                    <a:pt x="16884" y="27349"/>
                  </a:lnTo>
                  <a:lnTo>
                    <a:pt x="17289" y="26655"/>
                  </a:lnTo>
                  <a:lnTo>
                    <a:pt x="17983" y="25326"/>
                  </a:lnTo>
                  <a:lnTo>
                    <a:pt x="18503" y="23822"/>
                  </a:lnTo>
                  <a:lnTo>
                    <a:pt x="19717" y="20180"/>
                  </a:lnTo>
                  <a:close/>
                  <a:moveTo>
                    <a:pt x="16479" y="0"/>
                  </a:moveTo>
                  <a:lnTo>
                    <a:pt x="16479" y="0"/>
                  </a:lnTo>
                  <a:lnTo>
                    <a:pt x="16653" y="116"/>
                  </a:lnTo>
                  <a:lnTo>
                    <a:pt x="17289" y="1215"/>
                  </a:lnTo>
                  <a:lnTo>
                    <a:pt x="17694" y="2429"/>
                  </a:lnTo>
                  <a:lnTo>
                    <a:pt x="19717" y="7980"/>
                  </a:lnTo>
                  <a:lnTo>
                    <a:pt x="20700" y="10697"/>
                  </a:lnTo>
                  <a:lnTo>
                    <a:pt x="20932" y="12027"/>
                  </a:lnTo>
                  <a:lnTo>
                    <a:pt x="21221" y="13530"/>
                  </a:lnTo>
                  <a:lnTo>
                    <a:pt x="21221" y="13819"/>
                  </a:lnTo>
                  <a:lnTo>
                    <a:pt x="21221" y="13530"/>
                  </a:lnTo>
                  <a:lnTo>
                    <a:pt x="20932" y="12027"/>
                  </a:lnTo>
                  <a:lnTo>
                    <a:pt x="20700" y="10697"/>
                  </a:lnTo>
                  <a:lnTo>
                    <a:pt x="19717" y="7980"/>
                  </a:lnTo>
                  <a:lnTo>
                    <a:pt x="17694" y="2429"/>
                  </a:lnTo>
                  <a:lnTo>
                    <a:pt x="17289" y="1215"/>
                  </a:lnTo>
                  <a:lnTo>
                    <a:pt x="16653" y="116"/>
                  </a:lnTo>
                  <a:lnTo>
                    <a:pt x="16479" y="0"/>
                  </a:lnTo>
                  <a:close/>
                </a:path>
              </a:pathLst>
            </a:custGeom>
            <a:solidFill>
              <a:srgbClr val="DEDA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22" name="Google Shape;2522;p70"/>
            <p:cNvSpPr/>
            <p:nvPr/>
          </p:nvSpPr>
          <p:spPr>
            <a:xfrm>
              <a:off x="6472625" y="1879600"/>
              <a:ext cx="750250" cy="767575"/>
            </a:xfrm>
            <a:custGeom>
              <a:avLst/>
              <a:gdLst/>
              <a:ahLst/>
              <a:cxnLst/>
              <a:rect l="l" t="t" r="r" b="b"/>
              <a:pathLst>
                <a:path w="30010" h="30703" extrusionOk="0">
                  <a:moveTo>
                    <a:pt x="23939" y="0"/>
                  </a:moveTo>
                  <a:lnTo>
                    <a:pt x="24170" y="694"/>
                  </a:lnTo>
                  <a:lnTo>
                    <a:pt x="26251" y="6071"/>
                  </a:lnTo>
                  <a:lnTo>
                    <a:pt x="27177" y="8904"/>
                  </a:lnTo>
                  <a:lnTo>
                    <a:pt x="27466" y="10292"/>
                  </a:lnTo>
                  <a:lnTo>
                    <a:pt x="27697" y="11622"/>
                  </a:lnTo>
                  <a:lnTo>
                    <a:pt x="27581" y="13414"/>
                  </a:lnTo>
                  <a:lnTo>
                    <a:pt x="27292" y="15033"/>
                  </a:lnTo>
                  <a:lnTo>
                    <a:pt x="26772" y="16652"/>
                  </a:lnTo>
                  <a:lnTo>
                    <a:pt x="26251" y="18387"/>
                  </a:lnTo>
                  <a:lnTo>
                    <a:pt x="24864" y="22030"/>
                  </a:lnTo>
                  <a:lnTo>
                    <a:pt x="24459" y="23417"/>
                  </a:lnTo>
                  <a:lnTo>
                    <a:pt x="24170" y="24053"/>
                  </a:lnTo>
                  <a:lnTo>
                    <a:pt x="24054" y="24227"/>
                  </a:lnTo>
                  <a:lnTo>
                    <a:pt x="23534" y="25152"/>
                  </a:lnTo>
                  <a:lnTo>
                    <a:pt x="22840" y="25961"/>
                  </a:lnTo>
                  <a:lnTo>
                    <a:pt x="22030" y="26771"/>
                  </a:lnTo>
                  <a:lnTo>
                    <a:pt x="21221" y="27349"/>
                  </a:lnTo>
                  <a:lnTo>
                    <a:pt x="20411" y="27465"/>
                  </a:lnTo>
                  <a:lnTo>
                    <a:pt x="19718" y="27580"/>
                  </a:lnTo>
                  <a:lnTo>
                    <a:pt x="18272" y="27754"/>
                  </a:lnTo>
                  <a:lnTo>
                    <a:pt x="17810" y="27754"/>
                  </a:lnTo>
                  <a:lnTo>
                    <a:pt x="15265" y="27580"/>
                  </a:lnTo>
                  <a:lnTo>
                    <a:pt x="15265" y="27754"/>
                  </a:lnTo>
                  <a:lnTo>
                    <a:pt x="14745" y="27754"/>
                  </a:lnTo>
                  <a:lnTo>
                    <a:pt x="13936" y="27580"/>
                  </a:lnTo>
                  <a:lnTo>
                    <a:pt x="11102" y="27349"/>
                  </a:lnTo>
                  <a:lnTo>
                    <a:pt x="10004" y="27176"/>
                  </a:lnTo>
                  <a:lnTo>
                    <a:pt x="8905" y="26944"/>
                  </a:lnTo>
                  <a:lnTo>
                    <a:pt x="7575" y="26366"/>
                  </a:lnTo>
                  <a:lnTo>
                    <a:pt x="6477" y="25846"/>
                  </a:lnTo>
                  <a:lnTo>
                    <a:pt x="3470" y="24053"/>
                  </a:lnTo>
                  <a:lnTo>
                    <a:pt x="2256" y="23244"/>
                  </a:lnTo>
                  <a:lnTo>
                    <a:pt x="926" y="22434"/>
                  </a:lnTo>
                  <a:lnTo>
                    <a:pt x="406" y="21914"/>
                  </a:lnTo>
                  <a:lnTo>
                    <a:pt x="1" y="21394"/>
                  </a:lnTo>
                  <a:lnTo>
                    <a:pt x="637" y="22608"/>
                  </a:lnTo>
                  <a:lnTo>
                    <a:pt x="1446" y="23533"/>
                  </a:lnTo>
                  <a:lnTo>
                    <a:pt x="2256" y="24632"/>
                  </a:lnTo>
                  <a:lnTo>
                    <a:pt x="3239" y="25441"/>
                  </a:lnTo>
                  <a:lnTo>
                    <a:pt x="4569" y="26366"/>
                  </a:lnTo>
                  <a:lnTo>
                    <a:pt x="5783" y="27176"/>
                  </a:lnTo>
                  <a:lnTo>
                    <a:pt x="8790" y="28795"/>
                  </a:lnTo>
                  <a:lnTo>
                    <a:pt x="10004" y="29488"/>
                  </a:lnTo>
                  <a:lnTo>
                    <a:pt x="11218" y="30009"/>
                  </a:lnTo>
                  <a:lnTo>
                    <a:pt x="12027" y="30182"/>
                  </a:lnTo>
                  <a:lnTo>
                    <a:pt x="13357" y="30298"/>
                  </a:lnTo>
                  <a:lnTo>
                    <a:pt x="16595" y="30587"/>
                  </a:lnTo>
                  <a:lnTo>
                    <a:pt x="19718" y="30703"/>
                  </a:lnTo>
                  <a:lnTo>
                    <a:pt x="22030" y="30703"/>
                  </a:lnTo>
                  <a:lnTo>
                    <a:pt x="22840" y="30587"/>
                  </a:lnTo>
                  <a:lnTo>
                    <a:pt x="23534" y="30298"/>
                  </a:lnTo>
                  <a:lnTo>
                    <a:pt x="24054" y="30009"/>
                  </a:lnTo>
                  <a:lnTo>
                    <a:pt x="24575" y="29604"/>
                  </a:lnTo>
                  <a:lnTo>
                    <a:pt x="25153" y="29084"/>
                  </a:lnTo>
                  <a:lnTo>
                    <a:pt x="25673" y="28563"/>
                  </a:lnTo>
                  <a:lnTo>
                    <a:pt x="26078" y="27869"/>
                  </a:lnTo>
                  <a:lnTo>
                    <a:pt x="26772" y="26540"/>
                  </a:lnTo>
                  <a:lnTo>
                    <a:pt x="27292" y="25036"/>
                  </a:lnTo>
                  <a:lnTo>
                    <a:pt x="28506" y="21394"/>
                  </a:lnTo>
                  <a:lnTo>
                    <a:pt x="29085" y="19890"/>
                  </a:lnTo>
                  <a:lnTo>
                    <a:pt x="29489" y="18271"/>
                  </a:lnTo>
                  <a:lnTo>
                    <a:pt x="29894" y="16652"/>
                  </a:lnTo>
                  <a:lnTo>
                    <a:pt x="30010" y="15033"/>
                  </a:lnTo>
                  <a:lnTo>
                    <a:pt x="30010" y="14744"/>
                  </a:lnTo>
                  <a:lnTo>
                    <a:pt x="29721" y="13241"/>
                  </a:lnTo>
                  <a:lnTo>
                    <a:pt x="29489" y="11911"/>
                  </a:lnTo>
                  <a:lnTo>
                    <a:pt x="28506" y="9194"/>
                  </a:lnTo>
                  <a:lnTo>
                    <a:pt x="26483" y="3643"/>
                  </a:lnTo>
                  <a:lnTo>
                    <a:pt x="26078" y="2429"/>
                  </a:lnTo>
                  <a:lnTo>
                    <a:pt x="25442" y="1330"/>
                  </a:lnTo>
                  <a:lnTo>
                    <a:pt x="25268" y="1214"/>
                  </a:lnTo>
                  <a:lnTo>
                    <a:pt x="24748" y="521"/>
                  </a:lnTo>
                  <a:lnTo>
                    <a:pt x="23939" y="0"/>
                  </a:lnTo>
                  <a:close/>
                </a:path>
              </a:pathLst>
            </a:custGeom>
            <a:solidFill>
              <a:srgbClr val="9B9B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23" name="Google Shape;2523;p70"/>
            <p:cNvSpPr/>
            <p:nvPr/>
          </p:nvSpPr>
          <p:spPr>
            <a:xfrm>
              <a:off x="6904850" y="1927300"/>
              <a:ext cx="182150" cy="144575"/>
            </a:xfrm>
            <a:custGeom>
              <a:avLst/>
              <a:gdLst/>
              <a:ahLst/>
              <a:cxnLst/>
              <a:rect l="l" t="t" r="r" b="b"/>
              <a:pathLst>
                <a:path w="7286" h="5783" extrusionOk="0">
                  <a:moveTo>
                    <a:pt x="6245" y="1850"/>
                  </a:moveTo>
                  <a:lnTo>
                    <a:pt x="6271" y="1916"/>
                  </a:lnTo>
                  <a:lnTo>
                    <a:pt x="6380" y="2034"/>
                  </a:lnTo>
                  <a:lnTo>
                    <a:pt x="6380" y="2034"/>
                  </a:lnTo>
                  <a:lnTo>
                    <a:pt x="6245" y="1850"/>
                  </a:lnTo>
                  <a:close/>
                  <a:moveTo>
                    <a:pt x="6380" y="2034"/>
                  </a:moveTo>
                  <a:lnTo>
                    <a:pt x="6551" y="2268"/>
                  </a:lnTo>
                  <a:lnTo>
                    <a:pt x="6476" y="2140"/>
                  </a:lnTo>
                  <a:lnTo>
                    <a:pt x="6380" y="2034"/>
                  </a:lnTo>
                  <a:close/>
                  <a:moveTo>
                    <a:pt x="6551" y="2268"/>
                  </a:moveTo>
                  <a:lnTo>
                    <a:pt x="6881" y="2833"/>
                  </a:lnTo>
                  <a:lnTo>
                    <a:pt x="7286" y="3527"/>
                  </a:lnTo>
                  <a:lnTo>
                    <a:pt x="6881" y="2718"/>
                  </a:lnTo>
                  <a:lnTo>
                    <a:pt x="6551" y="2268"/>
                  </a:lnTo>
                  <a:close/>
                  <a:moveTo>
                    <a:pt x="0" y="4973"/>
                  </a:moveTo>
                  <a:lnTo>
                    <a:pt x="116" y="5262"/>
                  </a:lnTo>
                  <a:lnTo>
                    <a:pt x="62" y="5021"/>
                  </a:lnTo>
                  <a:lnTo>
                    <a:pt x="0" y="4973"/>
                  </a:lnTo>
                  <a:close/>
                  <a:moveTo>
                    <a:pt x="1214" y="0"/>
                  </a:moveTo>
                  <a:lnTo>
                    <a:pt x="694" y="116"/>
                  </a:lnTo>
                  <a:lnTo>
                    <a:pt x="289" y="232"/>
                  </a:lnTo>
                  <a:lnTo>
                    <a:pt x="116" y="521"/>
                  </a:lnTo>
                  <a:lnTo>
                    <a:pt x="116" y="810"/>
                  </a:lnTo>
                  <a:lnTo>
                    <a:pt x="0" y="2544"/>
                  </a:lnTo>
                  <a:lnTo>
                    <a:pt x="0" y="4337"/>
                  </a:lnTo>
                  <a:lnTo>
                    <a:pt x="0" y="4741"/>
                  </a:lnTo>
                  <a:lnTo>
                    <a:pt x="62" y="5021"/>
                  </a:lnTo>
                  <a:lnTo>
                    <a:pt x="521" y="5378"/>
                  </a:lnTo>
                  <a:lnTo>
                    <a:pt x="1214" y="5551"/>
                  </a:lnTo>
                  <a:lnTo>
                    <a:pt x="1908" y="5667"/>
                  </a:lnTo>
                  <a:lnTo>
                    <a:pt x="2429" y="5782"/>
                  </a:lnTo>
                  <a:lnTo>
                    <a:pt x="2602" y="5782"/>
                  </a:lnTo>
                  <a:lnTo>
                    <a:pt x="3816" y="5667"/>
                  </a:lnTo>
                  <a:lnTo>
                    <a:pt x="4857" y="5378"/>
                  </a:lnTo>
                  <a:lnTo>
                    <a:pt x="5435" y="5146"/>
                  </a:lnTo>
                  <a:lnTo>
                    <a:pt x="5956" y="4857"/>
                  </a:lnTo>
                  <a:lnTo>
                    <a:pt x="6360" y="4568"/>
                  </a:lnTo>
                  <a:lnTo>
                    <a:pt x="6650" y="4048"/>
                  </a:lnTo>
                  <a:lnTo>
                    <a:pt x="6765" y="3643"/>
                  </a:lnTo>
                  <a:lnTo>
                    <a:pt x="6765" y="3238"/>
                  </a:lnTo>
                  <a:lnTo>
                    <a:pt x="6476" y="2429"/>
                  </a:lnTo>
                  <a:lnTo>
                    <a:pt x="6271" y="1916"/>
                  </a:lnTo>
                  <a:lnTo>
                    <a:pt x="5840" y="1446"/>
                  </a:lnTo>
                  <a:lnTo>
                    <a:pt x="5146" y="1041"/>
                  </a:lnTo>
                  <a:lnTo>
                    <a:pt x="4337" y="521"/>
                  </a:lnTo>
                  <a:lnTo>
                    <a:pt x="3527" y="232"/>
                  </a:lnTo>
                  <a:lnTo>
                    <a:pt x="2718" y="0"/>
                  </a:lnTo>
                  <a:close/>
                </a:path>
              </a:pathLst>
            </a:custGeom>
            <a:solidFill>
              <a:srgbClr val="9B9B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24" name="Google Shape;2524;p70"/>
            <p:cNvSpPr/>
            <p:nvPr/>
          </p:nvSpPr>
          <p:spPr>
            <a:xfrm>
              <a:off x="6776200" y="2194700"/>
              <a:ext cx="118550" cy="104125"/>
            </a:xfrm>
            <a:custGeom>
              <a:avLst/>
              <a:gdLst/>
              <a:ahLst/>
              <a:cxnLst/>
              <a:rect l="l" t="t" r="r" b="b"/>
              <a:pathLst>
                <a:path w="4742" h="4165" extrusionOk="0">
                  <a:moveTo>
                    <a:pt x="3412" y="1"/>
                  </a:moveTo>
                  <a:lnTo>
                    <a:pt x="3122" y="117"/>
                  </a:lnTo>
                  <a:lnTo>
                    <a:pt x="2833" y="232"/>
                  </a:lnTo>
                  <a:lnTo>
                    <a:pt x="2313" y="810"/>
                  </a:lnTo>
                  <a:lnTo>
                    <a:pt x="1503" y="1446"/>
                  </a:lnTo>
                  <a:lnTo>
                    <a:pt x="694" y="2140"/>
                  </a:lnTo>
                  <a:lnTo>
                    <a:pt x="289" y="2661"/>
                  </a:lnTo>
                  <a:lnTo>
                    <a:pt x="174" y="3239"/>
                  </a:lnTo>
                  <a:lnTo>
                    <a:pt x="0" y="3759"/>
                  </a:lnTo>
                  <a:lnTo>
                    <a:pt x="0" y="4048"/>
                  </a:lnTo>
                  <a:lnTo>
                    <a:pt x="289" y="4164"/>
                  </a:lnTo>
                  <a:lnTo>
                    <a:pt x="694" y="4048"/>
                  </a:lnTo>
                  <a:lnTo>
                    <a:pt x="1099" y="3875"/>
                  </a:lnTo>
                  <a:lnTo>
                    <a:pt x="1503" y="3644"/>
                  </a:lnTo>
                  <a:lnTo>
                    <a:pt x="2313" y="2950"/>
                  </a:lnTo>
                  <a:lnTo>
                    <a:pt x="3122" y="2256"/>
                  </a:lnTo>
                  <a:lnTo>
                    <a:pt x="3932" y="1736"/>
                  </a:lnTo>
                  <a:lnTo>
                    <a:pt x="4337" y="1620"/>
                  </a:lnTo>
                  <a:lnTo>
                    <a:pt x="4452" y="1331"/>
                  </a:lnTo>
                  <a:lnTo>
                    <a:pt x="4452" y="1042"/>
                  </a:lnTo>
                  <a:lnTo>
                    <a:pt x="4337" y="521"/>
                  </a:lnTo>
                  <a:lnTo>
                    <a:pt x="4741" y="810"/>
                  </a:lnTo>
                  <a:lnTo>
                    <a:pt x="4337" y="406"/>
                  </a:lnTo>
                  <a:lnTo>
                    <a:pt x="3816" y="117"/>
                  </a:lnTo>
                  <a:lnTo>
                    <a:pt x="3412" y="1"/>
                  </a:lnTo>
                  <a:close/>
                </a:path>
              </a:pathLst>
            </a:custGeom>
            <a:solidFill>
              <a:srgbClr val="9B9B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25" name="Google Shape;2525;p70"/>
            <p:cNvSpPr/>
            <p:nvPr/>
          </p:nvSpPr>
          <p:spPr>
            <a:xfrm>
              <a:off x="6955425" y="2349375"/>
              <a:ext cx="108450" cy="115675"/>
            </a:xfrm>
            <a:custGeom>
              <a:avLst/>
              <a:gdLst/>
              <a:ahLst/>
              <a:cxnLst/>
              <a:rect l="l" t="t" r="r" b="b"/>
              <a:pathLst>
                <a:path w="4338" h="4627" extrusionOk="0">
                  <a:moveTo>
                    <a:pt x="3123" y="1"/>
                  </a:moveTo>
                  <a:lnTo>
                    <a:pt x="2718" y="174"/>
                  </a:lnTo>
                  <a:lnTo>
                    <a:pt x="2603" y="290"/>
                  </a:lnTo>
                  <a:lnTo>
                    <a:pt x="2198" y="695"/>
                  </a:lnTo>
                  <a:lnTo>
                    <a:pt x="1389" y="1504"/>
                  </a:lnTo>
                  <a:lnTo>
                    <a:pt x="406" y="2024"/>
                  </a:lnTo>
                  <a:lnTo>
                    <a:pt x="1" y="2429"/>
                  </a:lnTo>
                  <a:lnTo>
                    <a:pt x="1" y="2718"/>
                  </a:lnTo>
                  <a:lnTo>
                    <a:pt x="1" y="3007"/>
                  </a:lnTo>
                  <a:lnTo>
                    <a:pt x="1" y="3123"/>
                  </a:lnTo>
                  <a:lnTo>
                    <a:pt x="2429" y="4337"/>
                  </a:lnTo>
                  <a:lnTo>
                    <a:pt x="2834" y="4626"/>
                  </a:lnTo>
                  <a:lnTo>
                    <a:pt x="3239" y="4626"/>
                  </a:lnTo>
                  <a:lnTo>
                    <a:pt x="3644" y="4453"/>
                  </a:lnTo>
                  <a:lnTo>
                    <a:pt x="4048" y="4222"/>
                  </a:lnTo>
                  <a:lnTo>
                    <a:pt x="4222" y="3817"/>
                  </a:lnTo>
                  <a:lnTo>
                    <a:pt x="4337" y="3239"/>
                  </a:lnTo>
                  <a:lnTo>
                    <a:pt x="4337" y="2429"/>
                  </a:lnTo>
                  <a:lnTo>
                    <a:pt x="4048" y="1620"/>
                  </a:lnTo>
                  <a:lnTo>
                    <a:pt x="3817" y="810"/>
                  </a:lnTo>
                  <a:lnTo>
                    <a:pt x="3412" y="174"/>
                  </a:lnTo>
                  <a:lnTo>
                    <a:pt x="3123" y="1"/>
                  </a:lnTo>
                  <a:close/>
                </a:path>
              </a:pathLst>
            </a:custGeom>
            <a:solidFill>
              <a:srgbClr val="9B9B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26" name="Google Shape;2526;p70"/>
            <p:cNvSpPr/>
            <p:nvPr/>
          </p:nvSpPr>
          <p:spPr>
            <a:xfrm>
              <a:off x="7073975" y="2465025"/>
              <a:ext cx="10125" cy="20250"/>
            </a:xfrm>
            <a:custGeom>
              <a:avLst/>
              <a:gdLst/>
              <a:ahLst/>
              <a:cxnLst/>
              <a:rect l="l" t="t" r="r" b="b"/>
              <a:pathLst>
                <a:path w="405" h="810" extrusionOk="0">
                  <a:moveTo>
                    <a:pt x="405" y="0"/>
                  </a:moveTo>
                  <a:lnTo>
                    <a:pt x="405" y="0"/>
                  </a:lnTo>
                  <a:lnTo>
                    <a:pt x="116" y="636"/>
                  </a:lnTo>
                  <a:lnTo>
                    <a:pt x="0" y="810"/>
                  </a:lnTo>
                  <a:lnTo>
                    <a:pt x="116" y="636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27" name="Google Shape;2527;p70"/>
            <p:cNvSpPr/>
            <p:nvPr/>
          </p:nvSpPr>
          <p:spPr>
            <a:xfrm>
              <a:off x="7040725" y="2204825"/>
              <a:ext cx="63625" cy="36175"/>
            </a:xfrm>
            <a:custGeom>
              <a:avLst/>
              <a:gdLst/>
              <a:ahLst/>
              <a:cxnLst/>
              <a:rect l="l" t="t" r="r" b="b"/>
              <a:pathLst>
                <a:path w="2545" h="1447" extrusionOk="0">
                  <a:moveTo>
                    <a:pt x="2313" y="521"/>
                  </a:moveTo>
                  <a:lnTo>
                    <a:pt x="2362" y="691"/>
                  </a:lnTo>
                  <a:lnTo>
                    <a:pt x="2544" y="926"/>
                  </a:lnTo>
                  <a:lnTo>
                    <a:pt x="2313" y="521"/>
                  </a:lnTo>
                  <a:close/>
                  <a:moveTo>
                    <a:pt x="116" y="1041"/>
                  </a:moveTo>
                  <a:lnTo>
                    <a:pt x="0" y="1331"/>
                  </a:lnTo>
                  <a:lnTo>
                    <a:pt x="158" y="1055"/>
                  </a:lnTo>
                  <a:lnTo>
                    <a:pt x="116" y="1041"/>
                  </a:lnTo>
                  <a:close/>
                  <a:moveTo>
                    <a:pt x="1330" y="1"/>
                  </a:moveTo>
                  <a:lnTo>
                    <a:pt x="1041" y="116"/>
                  </a:lnTo>
                  <a:lnTo>
                    <a:pt x="810" y="232"/>
                  </a:lnTo>
                  <a:lnTo>
                    <a:pt x="232" y="926"/>
                  </a:lnTo>
                  <a:lnTo>
                    <a:pt x="158" y="1055"/>
                  </a:lnTo>
                  <a:lnTo>
                    <a:pt x="1041" y="1331"/>
                  </a:lnTo>
                  <a:lnTo>
                    <a:pt x="2024" y="1446"/>
                  </a:lnTo>
                  <a:lnTo>
                    <a:pt x="2313" y="1331"/>
                  </a:lnTo>
                  <a:lnTo>
                    <a:pt x="2429" y="926"/>
                  </a:lnTo>
                  <a:lnTo>
                    <a:pt x="2362" y="691"/>
                  </a:lnTo>
                  <a:lnTo>
                    <a:pt x="2140" y="405"/>
                  </a:lnTo>
                  <a:lnTo>
                    <a:pt x="1851" y="116"/>
                  </a:lnTo>
                  <a:lnTo>
                    <a:pt x="1446" y="1"/>
                  </a:lnTo>
                  <a:close/>
                </a:path>
              </a:pathLst>
            </a:custGeom>
            <a:solidFill>
              <a:srgbClr val="9B9B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28" name="Google Shape;2528;p70"/>
            <p:cNvSpPr/>
            <p:nvPr/>
          </p:nvSpPr>
          <p:spPr>
            <a:xfrm>
              <a:off x="6591175" y="2323350"/>
              <a:ext cx="252975" cy="222650"/>
            </a:xfrm>
            <a:custGeom>
              <a:avLst/>
              <a:gdLst/>
              <a:ahLst/>
              <a:cxnLst/>
              <a:rect l="l" t="t" r="r" b="b"/>
              <a:pathLst>
                <a:path w="10119" h="8906" extrusionOk="0">
                  <a:moveTo>
                    <a:pt x="373" y="4380"/>
                  </a:moveTo>
                  <a:lnTo>
                    <a:pt x="405" y="4453"/>
                  </a:lnTo>
                  <a:lnTo>
                    <a:pt x="451" y="4480"/>
                  </a:lnTo>
                  <a:lnTo>
                    <a:pt x="373" y="4380"/>
                  </a:lnTo>
                  <a:close/>
                  <a:moveTo>
                    <a:pt x="451" y="4480"/>
                  </a:moveTo>
                  <a:lnTo>
                    <a:pt x="520" y="4569"/>
                  </a:lnTo>
                  <a:lnTo>
                    <a:pt x="1041" y="4973"/>
                  </a:lnTo>
                  <a:lnTo>
                    <a:pt x="810" y="4684"/>
                  </a:lnTo>
                  <a:lnTo>
                    <a:pt x="451" y="4480"/>
                  </a:lnTo>
                  <a:close/>
                  <a:moveTo>
                    <a:pt x="2544" y="1"/>
                  </a:moveTo>
                  <a:lnTo>
                    <a:pt x="2139" y="117"/>
                  </a:lnTo>
                  <a:lnTo>
                    <a:pt x="1850" y="406"/>
                  </a:lnTo>
                  <a:lnTo>
                    <a:pt x="1330" y="926"/>
                  </a:lnTo>
                  <a:lnTo>
                    <a:pt x="520" y="1736"/>
                  </a:lnTo>
                  <a:lnTo>
                    <a:pt x="116" y="2256"/>
                  </a:lnTo>
                  <a:lnTo>
                    <a:pt x="0" y="2834"/>
                  </a:lnTo>
                  <a:lnTo>
                    <a:pt x="0" y="3470"/>
                  </a:lnTo>
                  <a:lnTo>
                    <a:pt x="116" y="4048"/>
                  </a:lnTo>
                  <a:lnTo>
                    <a:pt x="373" y="4380"/>
                  </a:lnTo>
                  <a:lnTo>
                    <a:pt x="231" y="4048"/>
                  </a:lnTo>
                  <a:lnTo>
                    <a:pt x="116" y="3644"/>
                  </a:lnTo>
                  <a:lnTo>
                    <a:pt x="231" y="3759"/>
                  </a:lnTo>
                  <a:lnTo>
                    <a:pt x="1041" y="4048"/>
                  </a:lnTo>
                  <a:lnTo>
                    <a:pt x="2660" y="4164"/>
                  </a:lnTo>
                  <a:lnTo>
                    <a:pt x="3354" y="4280"/>
                  </a:lnTo>
                  <a:lnTo>
                    <a:pt x="4048" y="4453"/>
                  </a:lnTo>
                  <a:lnTo>
                    <a:pt x="4452" y="4858"/>
                  </a:lnTo>
                  <a:lnTo>
                    <a:pt x="4857" y="5378"/>
                  </a:lnTo>
                  <a:lnTo>
                    <a:pt x="5667" y="6303"/>
                  </a:lnTo>
                  <a:lnTo>
                    <a:pt x="6476" y="7286"/>
                  </a:lnTo>
                  <a:lnTo>
                    <a:pt x="7285" y="8211"/>
                  </a:lnTo>
                  <a:lnTo>
                    <a:pt x="8211" y="8616"/>
                  </a:lnTo>
                  <a:lnTo>
                    <a:pt x="8789" y="8790"/>
                  </a:lnTo>
                  <a:lnTo>
                    <a:pt x="9194" y="8905"/>
                  </a:lnTo>
                  <a:lnTo>
                    <a:pt x="9714" y="8790"/>
                  </a:lnTo>
                  <a:lnTo>
                    <a:pt x="9714" y="8501"/>
                  </a:lnTo>
                  <a:lnTo>
                    <a:pt x="9714" y="8096"/>
                  </a:lnTo>
                  <a:lnTo>
                    <a:pt x="9425" y="7286"/>
                  </a:lnTo>
                  <a:lnTo>
                    <a:pt x="8615" y="6072"/>
                  </a:lnTo>
                  <a:lnTo>
                    <a:pt x="9425" y="7171"/>
                  </a:lnTo>
                  <a:lnTo>
                    <a:pt x="10119" y="8211"/>
                  </a:lnTo>
                  <a:lnTo>
                    <a:pt x="9309" y="6882"/>
                  </a:lnTo>
                  <a:lnTo>
                    <a:pt x="8384" y="5667"/>
                  </a:lnTo>
                  <a:lnTo>
                    <a:pt x="7806" y="5089"/>
                  </a:lnTo>
                  <a:lnTo>
                    <a:pt x="7285" y="4569"/>
                  </a:lnTo>
                  <a:lnTo>
                    <a:pt x="6592" y="4164"/>
                  </a:lnTo>
                  <a:lnTo>
                    <a:pt x="5898" y="3875"/>
                  </a:lnTo>
                  <a:lnTo>
                    <a:pt x="4568" y="3470"/>
                  </a:lnTo>
                  <a:lnTo>
                    <a:pt x="4048" y="3065"/>
                  </a:lnTo>
                  <a:lnTo>
                    <a:pt x="3643" y="2545"/>
                  </a:lnTo>
                  <a:lnTo>
                    <a:pt x="3469" y="2025"/>
                  </a:lnTo>
                  <a:lnTo>
                    <a:pt x="3065" y="1851"/>
                  </a:lnTo>
                  <a:lnTo>
                    <a:pt x="2833" y="1446"/>
                  </a:lnTo>
                  <a:lnTo>
                    <a:pt x="2660" y="926"/>
                  </a:lnTo>
                  <a:lnTo>
                    <a:pt x="2544" y="406"/>
                  </a:lnTo>
                  <a:lnTo>
                    <a:pt x="2544" y="117"/>
                  </a:lnTo>
                  <a:lnTo>
                    <a:pt x="2833" y="117"/>
                  </a:lnTo>
                  <a:lnTo>
                    <a:pt x="2544" y="1"/>
                  </a:lnTo>
                  <a:close/>
                </a:path>
              </a:pathLst>
            </a:custGeom>
            <a:solidFill>
              <a:srgbClr val="9B9B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29" name="Google Shape;2529;p70"/>
            <p:cNvSpPr/>
            <p:nvPr/>
          </p:nvSpPr>
          <p:spPr>
            <a:xfrm>
              <a:off x="6821000" y="2569100"/>
              <a:ext cx="33275" cy="4350"/>
            </a:xfrm>
            <a:custGeom>
              <a:avLst/>
              <a:gdLst/>
              <a:ahLst/>
              <a:cxnLst/>
              <a:rect l="l" t="t" r="r" b="b"/>
              <a:pathLst>
                <a:path w="1331" h="174" extrusionOk="0">
                  <a:moveTo>
                    <a:pt x="1" y="0"/>
                  </a:moveTo>
                  <a:lnTo>
                    <a:pt x="1" y="0"/>
                  </a:lnTo>
                  <a:lnTo>
                    <a:pt x="810" y="174"/>
                  </a:lnTo>
                  <a:lnTo>
                    <a:pt x="1330" y="174"/>
                  </a:lnTo>
                  <a:lnTo>
                    <a:pt x="1330" y="0"/>
                  </a:lnTo>
                  <a:lnTo>
                    <a:pt x="1330" y="174"/>
                  </a:lnTo>
                  <a:lnTo>
                    <a:pt x="810" y="17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30" name="Google Shape;2530;p70"/>
            <p:cNvSpPr/>
            <p:nvPr/>
          </p:nvSpPr>
          <p:spPr>
            <a:xfrm>
              <a:off x="6508775" y="2240975"/>
              <a:ext cx="67950" cy="34700"/>
            </a:xfrm>
            <a:custGeom>
              <a:avLst/>
              <a:gdLst/>
              <a:ahLst/>
              <a:cxnLst/>
              <a:rect l="l" t="t" r="r" b="b"/>
              <a:pathLst>
                <a:path w="2718" h="1388" extrusionOk="0">
                  <a:moveTo>
                    <a:pt x="1504" y="0"/>
                  </a:moveTo>
                  <a:lnTo>
                    <a:pt x="1099" y="174"/>
                  </a:lnTo>
                  <a:lnTo>
                    <a:pt x="578" y="405"/>
                  </a:lnTo>
                  <a:lnTo>
                    <a:pt x="289" y="694"/>
                  </a:lnTo>
                  <a:lnTo>
                    <a:pt x="0" y="1099"/>
                  </a:lnTo>
                  <a:lnTo>
                    <a:pt x="174" y="983"/>
                  </a:lnTo>
                  <a:lnTo>
                    <a:pt x="983" y="1214"/>
                  </a:lnTo>
                  <a:lnTo>
                    <a:pt x="1388" y="1388"/>
                  </a:lnTo>
                  <a:lnTo>
                    <a:pt x="1908" y="1214"/>
                  </a:lnTo>
                  <a:lnTo>
                    <a:pt x="2197" y="983"/>
                  </a:lnTo>
                  <a:lnTo>
                    <a:pt x="2429" y="578"/>
                  </a:lnTo>
                  <a:lnTo>
                    <a:pt x="2429" y="174"/>
                  </a:lnTo>
                  <a:lnTo>
                    <a:pt x="2718" y="174"/>
                  </a:lnTo>
                  <a:lnTo>
                    <a:pt x="2313" y="0"/>
                  </a:lnTo>
                  <a:close/>
                </a:path>
              </a:pathLst>
            </a:custGeom>
            <a:solidFill>
              <a:srgbClr val="9B9B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31" name="Google Shape;2531;p70"/>
            <p:cNvSpPr/>
            <p:nvPr/>
          </p:nvSpPr>
          <p:spPr>
            <a:xfrm>
              <a:off x="6773300" y="2035700"/>
              <a:ext cx="57850" cy="43400"/>
            </a:xfrm>
            <a:custGeom>
              <a:avLst/>
              <a:gdLst/>
              <a:ahLst/>
              <a:cxnLst/>
              <a:rect l="l" t="t" r="r" b="b"/>
              <a:pathLst>
                <a:path w="2314" h="1736" extrusionOk="0">
                  <a:moveTo>
                    <a:pt x="1909" y="116"/>
                  </a:moveTo>
                  <a:lnTo>
                    <a:pt x="1869" y="183"/>
                  </a:lnTo>
                  <a:lnTo>
                    <a:pt x="2313" y="405"/>
                  </a:lnTo>
                  <a:lnTo>
                    <a:pt x="2313" y="405"/>
                  </a:lnTo>
                  <a:lnTo>
                    <a:pt x="1909" y="116"/>
                  </a:lnTo>
                  <a:close/>
                  <a:moveTo>
                    <a:pt x="1504" y="1"/>
                  </a:moveTo>
                  <a:lnTo>
                    <a:pt x="1099" y="116"/>
                  </a:lnTo>
                  <a:lnTo>
                    <a:pt x="694" y="521"/>
                  </a:lnTo>
                  <a:lnTo>
                    <a:pt x="116" y="1331"/>
                  </a:lnTo>
                  <a:lnTo>
                    <a:pt x="0" y="1735"/>
                  </a:lnTo>
                  <a:lnTo>
                    <a:pt x="290" y="1215"/>
                  </a:lnTo>
                  <a:lnTo>
                    <a:pt x="1215" y="637"/>
                  </a:lnTo>
                  <a:lnTo>
                    <a:pt x="1619" y="521"/>
                  </a:lnTo>
                  <a:lnTo>
                    <a:pt x="1735" y="405"/>
                  </a:lnTo>
                  <a:lnTo>
                    <a:pt x="1869" y="183"/>
                  </a:lnTo>
                  <a:lnTo>
                    <a:pt x="1735" y="116"/>
                  </a:lnTo>
                  <a:lnTo>
                    <a:pt x="1504" y="1"/>
                  </a:lnTo>
                  <a:close/>
                </a:path>
              </a:pathLst>
            </a:custGeom>
            <a:solidFill>
              <a:srgbClr val="9B9B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32" name="Google Shape;2532;p70"/>
            <p:cNvSpPr/>
            <p:nvPr/>
          </p:nvSpPr>
          <p:spPr>
            <a:xfrm>
              <a:off x="6773300" y="20892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33" name="Google Shape;2533;p70"/>
            <p:cNvSpPr/>
            <p:nvPr/>
          </p:nvSpPr>
          <p:spPr>
            <a:xfrm>
              <a:off x="6773300" y="20892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34" name="Google Shape;2534;p70"/>
            <p:cNvSpPr/>
            <p:nvPr/>
          </p:nvSpPr>
          <p:spPr>
            <a:xfrm>
              <a:off x="6773300" y="20892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35" name="Google Shape;2535;p70"/>
            <p:cNvSpPr/>
            <p:nvPr/>
          </p:nvSpPr>
          <p:spPr>
            <a:xfrm>
              <a:off x="6773300" y="2071850"/>
              <a:ext cx="63625" cy="24600"/>
            </a:xfrm>
            <a:custGeom>
              <a:avLst/>
              <a:gdLst/>
              <a:ahLst/>
              <a:cxnLst/>
              <a:rect l="l" t="t" r="r" b="b"/>
              <a:pathLst>
                <a:path w="2545" h="984" fill="none" extrusionOk="0">
                  <a:moveTo>
                    <a:pt x="2545" y="0"/>
                  </a:moveTo>
                  <a:lnTo>
                    <a:pt x="2545" y="0"/>
                  </a:lnTo>
                  <a:lnTo>
                    <a:pt x="2429" y="174"/>
                  </a:lnTo>
                  <a:lnTo>
                    <a:pt x="2024" y="405"/>
                  </a:lnTo>
                  <a:lnTo>
                    <a:pt x="1330" y="694"/>
                  </a:lnTo>
                  <a:lnTo>
                    <a:pt x="810" y="810"/>
                  </a:lnTo>
                  <a:lnTo>
                    <a:pt x="405" y="983"/>
                  </a:lnTo>
                  <a:lnTo>
                    <a:pt x="116" y="810"/>
                  </a:lnTo>
                  <a:lnTo>
                    <a:pt x="0" y="810"/>
                  </a:lnTo>
                  <a:lnTo>
                    <a:pt x="0" y="694"/>
                  </a:lnTo>
                  <a:lnTo>
                    <a:pt x="0" y="810"/>
                  </a:lnTo>
                  <a:lnTo>
                    <a:pt x="116" y="810"/>
                  </a:lnTo>
                  <a:lnTo>
                    <a:pt x="405" y="983"/>
                  </a:lnTo>
                  <a:lnTo>
                    <a:pt x="810" y="810"/>
                  </a:lnTo>
                  <a:lnTo>
                    <a:pt x="1330" y="694"/>
                  </a:lnTo>
                  <a:lnTo>
                    <a:pt x="2024" y="405"/>
                  </a:lnTo>
                  <a:lnTo>
                    <a:pt x="2429" y="174"/>
                  </a:lnTo>
                  <a:lnTo>
                    <a:pt x="2545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36" name="Google Shape;2536;p70"/>
            <p:cNvSpPr/>
            <p:nvPr/>
          </p:nvSpPr>
          <p:spPr>
            <a:xfrm>
              <a:off x="6836900" y="20718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37" name="Google Shape;2537;p70"/>
            <p:cNvSpPr/>
            <p:nvPr/>
          </p:nvSpPr>
          <p:spPr>
            <a:xfrm>
              <a:off x="6773300" y="2035700"/>
              <a:ext cx="67975" cy="53525"/>
            </a:xfrm>
            <a:custGeom>
              <a:avLst/>
              <a:gdLst/>
              <a:ahLst/>
              <a:cxnLst/>
              <a:rect l="l" t="t" r="r" b="b"/>
              <a:pathLst>
                <a:path w="2719" h="2141" fill="none" extrusionOk="0">
                  <a:moveTo>
                    <a:pt x="1504" y="1"/>
                  </a:moveTo>
                  <a:lnTo>
                    <a:pt x="1504" y="1"/>
                  </a:lnTo>
                  <a:lnTo>
                    <a:pt x="1099" y="116"/>
                  </a:lnTo>
                  <a:lnTo>
                    <a:pt x="694" y="521"/>
                  </a:lnTo>
                  <a:lnTo>
                    <a:pt x="116" y="1331"/>
                  </a:lnTo>
                  <a:lnTo>
                    <a:pt x="0" y="1735"/>
                  </a:lnTo>
                  <a:lnTo>
                    <a:pt x="0" y="2024"/>
                  </a:lnTo>
                  <a:lnTo>
                    <a:pt x="0" y="2140"/>
                  </a:lnTo>
                  <a:lnTo>
                    <a:pt x="0" y="2024"/>
                  </a:lnTo>
                  <a:lnTo>
                    <a:pt x="0" y="1735"/>
                  </a:lnTo>
                  <a:lnTo>
                    <a:pt x="290" y="1215"/>
                  </a:lnTo>
                  <a:lnTo>
                    <a:pt x="1215" y="637"/>
                  </a:lnTo>
                  <a:lnTo>
                    <a:pt x="1619" y="521"/>
                  </a:lnTo>
                  <a:lnTo>
                    <a:pt x="1735" y="405"/>
                  </a:lnTo>
                  <a:lnTo>
                    <a:pt x="1909" y="116"/>
                  </a:lnTo>
                  <a:lnTo>
                    <a:pt x="2313" y="405"/>
                  </a:lnTo>
                  <a:lnTo>
                    <a:pt x="2718" y="926"/>
                  </a:lnTo>
                  <a:lnTo>
                    <a:pt x="2313" y="405"/>
                  </a:lnTo>
                  <a:lnTo>
                    <a:pt x="1735" y="116"/>
                  </a:lnTo>
                  <a:lnTo>
                    <a:pt x="1504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38" name="Google Shape;2538;p70"/>
            <p:cNvSpPr/>
            <p:nvPr/>
          </p:nvSpPr>
          <p:spPr>
            <a:xfrm>
              <a:off x="6518900" y="1980775"/>
              <a:ext cx="128675" cy="196625"/>
            </a:xfrm>
            <a:custGeom>
              <a:avLst/>
              <a:gdLst/>
              <a:ahLst/>
              <a:cxnLst/>
              <a:rect l="l" t="t" r="r" b="b"/>
              <a:pathLst>
                <a:path w="5147" h="7865" extrusionOk="0">
                  <a:moveTo>
                    <a:pt x="4915" y="1"/>
                  </a:moveTo>
                  <a:lnTo>
                    <a:pt x="4976" y="107"/>
                  </a:lnTo>
                  <a:lnTo>
                    <a:pt x="5146" y="1"/>
                  </a:lnTo>
                  <a:close/>
                  <a:moveTo>
                    <a:pt x="4976" y="107"/>
                  </a:moveTo>
                  <a:lnTo>
                    <a:pt x="4221" y="579"/>
                  </a:lnTo>
                  <a:lnTo>
                    <a:pt x="3411" y="1099"/>
                  </a:lnTo>
                  <a:lnTo>
                    <a:pt x="2486" y="1793"/>
                  </a:lnTo>
                  <a:lnTo>
                    <a:pt x="1503" y="2602"/>
                  </a:lnTo>
                  <a:lnTo>
                    <a:pt x="810" y="3412"/>
                  </a:lnTo>
                  <a:lnTo>
                    <a:pt x="289" y="4453"/>
                  </a:lnTo>
                  <a:lnTo>
                    <a:pt x="173" y="5147"/>
                  </a:lnTo>
                  <a:lnTo>
                    <a:pt x="0" y="5840"/>
                  </a:lnTo>
                  <a:lnTo>
                    <a:pt x="173" y="6361"/>
                  </a:lnTo>
                  <a:lnTo>
                    <a:pt x="405" y="7055"/>
                  </a:lnTo>
                  <a:lnTo>
                    <a:pt x="694" y="7344"/>
                  </a:lnTo>
                  <a:lnTo>
                    <a:pt x="1099" y="7575"/>
                  </a:lnTo>
                  <a:lnTo>
                    <a:pt x="1503" y="7748"/>
                  </a:lnTo>
                  <a:lnTo>
                    <a:pt x="1908" y="7864"/>
                  </a:lnTo>
                  <a:lnTo>
                    <a:pt x="2486" y="7748"/>
                  </a:lnTo>
                  <a:lnTo>
                    <a:pt x="3007" y="7575"/>
                  </a:lnTo>
                  <a:lnTo>
                    <a:pt x="3527" y="7344"/>
                  </a:lnTo>
                  <a:lnTo>
                    <a:pt x="3932" y="6939"/>
                  </a:lnTo>
                  <a:lnTo>
                    <a:pt x="4105" y="6476"/>
                  </a:lnTo>
                  <a:lnTo>
                    <a:pt x="4221" y="6072"/>
                  </a:lnTo>
                  <a:lnTo>
                    <a:pt x="2024" y="6361"/>
                  </a:lnTo>
                  <a:lnTo>
                    <a:pt x="2024" y="6245"/>
                  </a:lnTo>
                  <a:lnTo>
                    <a:pt x="1388" y="6361"/>
                  </a:lnTo>
                  <a:lnTo>
                    <a:pt x="1388" y="5667"/>
                  </a:lnTo>
                  <a:lnTo>
                    <a:pt x="1503" y="5147"/>
                  </a:lnTo>
                  <a:lnTo>
                    <a:pt x="1908" y="4742"/>
                  </a:lnTo>
                  <a:lnTo>
                    <a:pt x="2313" y="4337"/>
                  </a:lnTo>
                  <a:lnTo>
                    <a:pt x="3527" y="3239"/>
                  </a:lnTo>
                  <a:lnTo>
                    <a:pt x="4626" y="1909"/>
                  </a:lnTo>
                  <a:lnTo>
                    <a:pt x="5030" y="1388"/>
                  </a:lnTo>
                  <a:lnTo>
                    <a:pt x="5146" y="810"/>
                  </a:lnTo>
                  <a:lnTo>
                    <a:pt x="5146" y="405"/>
                  </a:lnTo>
                  <a:lnTo>
                    <a:pt x="4976" y="107"/>
                  </a:lnTo>
                  <a:close/>
                </a:path>
              </a:pathLst>
            </a:custGeom>
            <a:solidFill>
              <a:srgbClr val="9B9B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39" name="Google Shape;2539;p70"/>
            <p:cNvSpPr/>
            <p:nvPr/>
          </p:nvSpPr>
          <p:spPr>
            <a:xfrm>
              <a:off x="6624400" y="2129675"/>
              <a:ext cx="17375" cy="2900"/>
            </a:xfrm>
            <a:custGeom>
              <a:avLst/>
              <a:gdLst/>
              <a:ahLst/>
              <a:cxnLst/>
              <a:rect l="l" t="t" r="r" b="b"/>
              <a:pathLst>
                <a:path w="695" h="116" extrusionOk="0">
                  <a:moveTo>
                    <a:pt x="695" y="0"/>
                  </a:moveTo>
                  <a:lnTo>
                    <a:pt x="695" y="0"/>
                  </a:lnTo>
                  <a:lnTo>
                    <a:pt x="1" y="116"/>
                  </a:lnTo>
                  <a:lnTo>
                    <a:pt x="695" y="0"/>
                  </a:lnTo>
                  <a:lnTo>
                    <a:pt x="695" y="116"/>
                  </a:lnTo>
                  <a:lnTo>
                    <a:pt x="695" y="0"/>
                  </a:lnTo>
                  <a:close/>
                </a:path>
              </a:pathLst>
            </a:custGeom>
            <a:solidFill>
              <a:srgbClr val="9B9B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40" name="Google Shape;2540;p70"/>
            <p:cNvSpPr/>
            <p:nvPr/>
          </p:nvSpPr>
          <p:spPr>
            <a:xfrm>
              <a:off x="6566600" y="2129675"/>
              <a:ext cx="75175" cy="47725"/>
            </a:xfrm>
            <a:custGeom>
              <a:avLst/>
              <a:gdLst/>
              <a:ahLst/>
              <a:cxnLst/>
              <a:rect l="l" t="t" r="r" b="b"/>
              <a:pathLst>
                <a:path w="3007" h="1909" extrusionOk="0">
                  <a:moveTo>
                    <a:pt x="3007" y="0"/>
                  </a:moveTo>
                  <a:lnTo>
                    <a:pt x="2313" y="116"/>
                  </a:lnTo>
                  <a:lnTo>
                    <a:pt x="2197" y="520"/>
                  </a:lnTo>
                  <a:lnTo>
                    <a:pt x="2024" y="983"/>
                  </a:lnTo>
                  <a:lnTo>
                    <a:pt x="1619" y="1388"/>
                  </a:lnTo>
                  <a:lnTo>
                    <a:pt x="1099" y="1619"/>
                  </a:lnTo>
                  <a:lnTo>
                    <a:pt x="578" y="1792"/>
                  </a:lnTo>
                  <a:lnTo>
                    <a:pt x="0" y="1908"/>
                  </a:lnTo>
                  <a:lnTo>
                    <a:pt x="1099" y="1908"/>
                  </a:lnTo>
                  <a:lnTo>
                    <a:pt x="1908" y="1619"/>
                  </a:lnTo>
                  <a:lnTo>
                    <a:pt x="2313" y="1388"/>
                  </a:lnTo>
                  <a:lnTo>
                    <a:pt x="2718" y="983"/>
                  </a:lnTo>
                  <a:lnTo>
                    <a:pt x="3007" y="694"/>
                  </a:lnTo>
                  <a:lnTo>
                    <a:pt x="3007" y="116"/>
                  </a:lnTo>
                  <a:lnTo>
                    <a:pt x="3007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41" name="Google Shape;2541;p70"/>
            <p:cNvSpPr/>
            <p:nvPr/>
          </p:nvSpPr>
          <p:spPr>
            <a:xfrm>
              <a:off x="6569475" y="2061725"/>
              <a:ext cx="52075" cy="75200"/>
            </a:xfrm>
            <a:custGeom>
              <a:avLst/>
              <a:gdLst/>
              <a:ahLst/>
              <a:cxnLst/>
              <a:rect l="l" t="t" r="r" b="b"/>
              <a:pathLst>
                <a:path w="2083" h="3008" extrusionOk="0">
                  <a:moveTo>
                    <a:pt x="290" y="1909"/>
                  </a:moveTo>
                  <a:lnTo>
                    <a:pt x="290" y="1909"/>
                  </a:lnTo>
                  <a:lnTo>
                    <a:pt x="1" y="2429"/>
                  </a:lnTo>
                  <a:lnTo>
                    <a:pt x="1" y="3007"/>
                  </a:lnTo>
                  <a:lnTo>
                    <a:pt x="1" y="2429"/>
                  </a:lnTo>
                  <a:lnTo>
                    <a:pt x="290" y="1909"/>
                  </a:lnTo>
                  <a:close/>
                  <a:moveTo>
                    <a:pt x="2082" y="1"/>
                  </a:moveTo>
                  <a:lnTo>
                    <a:pt x="2082" y="1"/>
                  </a:lnTo>
                  <a:lnTo>
                    <a:pt x="984" y="1099"/>
                  </a:lnTo>
                  <a:lnTo>
                    <a:pt x="868" y="1215"/>
                  </a:lnTo>
                  <a:lnTo>
                    <a:pt x="984" y="1099"/>
                  </a:lnTo>
                  <a:lnTo>
                    <a:pt x="2082" y="1"/>
                  </a:lnTo>
                  <a:close/>
                </a:path>
              </a:pathLst>
            </a:custGeom>
            <a:solidFill>
              <a:srgbClr val="9B9B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42" name="Google Shape;2542;p70"/>
            <p:cNvSpPr/>
            <p:nvPr/>
          </p:nvSpPr>
          <p:spPr>
            <a:xfrm>
              <a:off x="6553575" y="1977875"/>
              <a:ext cx="114225" cy="161925"/>
            </a:xfrm>
            <a:custGeom>
              <a:avLst/>
              <a:gdLst/>
              <a:ahLst/>
              <a:cxnLst/>
              <a:rect l="l" t="t" r="r" b="b"/>
              <a:pathLst>
                <a:path w="4569" h="6477" extrusionOk="0">
                  <a:moveTo>
                    <a:pt x="3933" y="1"/>
                  </a:moveTo>
                  <a:lnTo>
                    <a:pt x="3759" y="117"/>
                  </a:lnTo>
                  <a:lnTo>
                    <a:pt x="3528" y="117"/>
                  </a:lnTo>
                  <a:lnTo>
                    <a:pt x="3759" y="521"/>
                  </a:lnTo>
                  <a:lnTo>
                    <a:pt x="3759" y="926"/>
                  </a:lnTo>
                  <a:lnTo>
                    <a:pt x="3643" y="1504"/>
                  </a:lnTo>
                  <a:lnTo>
                    <a:pt x="3239" y="2025"/>
                  </a:lnTo>
                  <a:lnTo>
                    <a:pt x="2140" y="3355"/>
                  </a:lnTo>
                  <a:lnTo>
                    <a:pt x="926" y="4453"/>
                  </a:lnTo>
                  <a:lnTo>
                    <a:pt x="521" y="4858"/>
                  </a:lnTo>
                  <a:lnTo>
                    <a:pt x="116" y="5263"/>
                  </a:lnTo>
                  <a:lnTo>
                    <a:pt x="1" y="5783"/>
                  </a:lnTo>
                  <a:lnTo>
                    <a:pt x="1" y="6477"/>
                  </a:lnTo>
                  <a:lnTo>
                    <a:pt x="637" y="6361"/>
                  </a:lnTo>
                  <a:lnTo>
                    <a:pt x="637" y="5783"/>
                  </a:lnTo>
                  <a:lnTo>
                    <a:pt x="926" y="5263"/>
                  </a:lnTo>
                  <a:lnTo>
                    <a:pt x="1504" y="4569"/>
                  </a:lnTo>
                  <a:lnTo>
                    <a:pt x="1620" y="4453"/>
                  </a:lnTo>
                  <a:lnTo>
                    <a:pt x="2718" y="3355"/>
                  </a:lnTo>
                  <a:lnTo>
                    <a:pt x="3933" y="2025"/>
                  </a:lnTo>
                  <a:lnTo>
                    <a:pt x="4337" y="1504"/>
                  </a:lnTo>
                  <a:lnTo>
                    <a:pt x="4453" y="926"/>
                  </a:lnTo>
                  <a:lnTo>
                    <a:pt x="4569" y="810"/>
                  </a:lnTo>
                  <a:lnTo>
                    <a:pt x="4453" y="521"/>
                  </a:lnTo>
                  <a:lnTo>
                    <a:pt x="4337" y="290"/>
                  </a:lnTo>
                  <a:lnTo>
                    <a:pt x="4164" y="1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43" name="Google Shape;2543;p70"/>
            <p:cNvSpPr/>
            <p:nvPr/>
          </p:nvSpPr>
          <p:spPr>
            <a:xfrm>
              <a:off x="6780525" y="2311800"/>
              <a:ext cx="15925" cy="14475"/>
            </a:xfrm>
            <a:custGeom>
              <a:avLst/>
              <a:gdLst/>
              <a:ahLst/>
              <a:cxnLst/>
              <a:rect l="l" t="t" r="r" b="b"/>
              <a:pathLst>
                <a:path w="637" h="579" extrusionOk="0">
                  <a:moveTo>
                    <a:pt x="1" y="0"/>
                  </a:moveTo>
                  <a:lnTo>
                    <a:pt x="1" y="0"/>
                  </a:lnTo>
                  <a:lnTo>
                    <a:pt x="405" y="463"/>
                  </a:lnTo>
                  <a:lnTo>
                    <a:pt x="637" y="579"/>
                  </a:lnTo>
                  <a:lnTo>
                    <a:pt x="405" y="46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B9B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44" name="Google Shape;2544;p70"/>
            <p:cNvSpPr/>
            <p:nvPr/>
          </p:nvSpPr>
          <p:spPr>
            <a:xfrm>
              <a:off x="6776200" y="2207725"/>
              <a:ext cx="131550" cy="118550"/>
            </a:xfrm>
            <a:custGeom>
              <a:avLst/>
              <a:gdLst/>
              <a:ahLst/>
              <a:cxnLst/>
              <a:rect l="l" t="t" r="r" b="b"/>
              <a:pathLst>
                <a:path w="5262" h="4742" extrusionOk="0">
                  <a:moveTo>
                    <a:pt x="4337" y="0"/>
                  </a:moveTo>
                  <a:lnTo>
                    <a:pt x="4452" y="521"/>
                  </a:lnTo>
                  <a:lnTo>
                    <a:pt x="4452" y="810"/>
                  </a:lnTo>
                  <a:lnTo>
                    <a:pt x="4337" y="1099"/>
                  </a:lnTo>
                  <a:lnTo>
                    <a:pt x="3932" y="1215"/>
                  </a:lnTo>
                  <a:lnTo>
                    <a:pt x="3122" y="1735"/>
                  </a:lnTo>
                  <a:lnTo>
                    <a:pt x="2313" y="2429"/>
                  </a:lnTo>
                  <a:lnTo>
                    <a:pt x="1503" y="3123"/>
                  </a:lnTo>
                  <a:lnTo>
                    <a:pt x="1099" y="3354"/>
                  </a:lnTo>
                  <a:lnTo>
                    <a:pt x="694" y="3527"/>
                  </a:lnTo>
                  <a:lnTo>
                    <a:pt x="289" y="3643"/>
                  </a:lnTo>
                  <a:lnTo>
                    <a:pt x="0" y="3527"/>
                  </a:lnTo>
                  <a:lnTo>
                    <a:pt x="0" y="3759"/>
                  </a:lnTo>
                  <a:lnTo>
                    <a:pt x="174" y="4163"/>
                  </a:lnTo>
                  <a:lnTo>
                    <a:pt x="578" y="4626"/>
                  </a:lnTo>
                  <a:lnTo>
                    <a:pt x="810" y="4742"/>
                  </a:lnTo>
                  <a:lnTo>
                    <a:pt x="983" y="4742"/>
                  </a:lnTo>
                  <a:lnTo>
                    <a:pt x="1503" y="4626"/>
                  </a:lnTo>
                  <a:lnTo>
                    <a:pt x="1908" y="4453"/>
                  </a:lnTo>
                  <a:lnTo>
                    <a:pt x="2313" y="4163"/>
                  </a:lnTo>
                  <a:lnTo>
                    <a:pt x="3122" y="3527"/>
                  </a:lnTo>
                  <a:lnTo>
                    <a:pt x="3932" y="2834"/>
                  </a:lnTo>
                  <a:lnTo>
                    <a:pt x="4741" y="2313"/>
                  </a:lnTo>
                  <a:lnTo>
                    <a:pt x="5146" y="2140"/>
                  </a:lnTo>
                  <a:lnTo>
                    <a:pt x="5262" y="1908"/>
                  </a:lnTo>
                  <a:lnTo>
                    <a:pt x="5262" y="1619"/>
                  </a:lnTo>
                  <a:lnTo>
                    <a:pt x="5146" y="925"/>
                  </a:lnTo>
                  <a:lnTo>
                    <a:pt x="4741" y="289"/>
                  </a:lnTo>
                  <a:lnTo>
                    <a:pt x="4337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45" name="Google Shape;2545;p70"/>
            <p:cNvSpPr/>
            <p:nvPr/>
          </p:nvSpPr>
          <p:spPr>
            <a:xfrm>
              <a:off x="6985800" y="2015475"/>
              <a:ext cx="108425" cy="83850"/>
            </a:xfrm>
            <a:custGeom>
              <a:avLst/>
              <a:gdLst/>
              <a:ahLst/>
              <a:cxnLst/>
              <a:rect l="l" t="t" r="r" b="b"/>
              <a:pathLst>
                <a:path w="4337" h="3354" extrusionOk="0">
                  <a:moveTo>
                    <a:pt x="174" y="3354"/>
                  </a:moveTo>
                  <a:lnTo>
                    <a:pt x="174" y="3354"/>
                  </a:lnTo>
                  <a:lnTo>
                    <a:pt x="0" y="3354"/>
                  </a:lnTo>
                  <a:lnTo>
                    <a:pt x="174" y="3354"/>
                  </a:lnTo>
                  <a:close/>
                  <a:moveTo>
                    <a:pt x="4048" y="0"/>
                  </a:moveTo>
                  <a:lnTo>
                    <a:pt x="4048" y="0"/>
                  </a:lnTo>
                  <a:lnTo>
                    <a:pt x="4337" y="521"/>
                  </a:lnTo>
                  <a:lnTo>
                    <a:pt x="4337" y="925"/>
                  </a:lnTo>
                  <a:lnTo>
                    <a:pt x="4337" y="521"/>
                  </a:lnTo>
                  <a:lnTo>
                    <a:pt x="4048" y="0"/>
                  </a:lnTo>
                  <a:close/>
                </a:path>
              </a:pathLst>
            </a:custGeom>
            <a:solidFill>
              <a:srgbClr val="9B9B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46" name="Google Shape;2546;p70"/>
            <p:cNvSpPr/>
            <p:nvPr/>
          </p:nvSpPr>
          <p:spPr>
            <a:xfrm>
              <a:off x="6904850" y="1973550"/>
              <a:ext cx="189375" cy="125775"/>
            </a:xfrm>
            <a:custGeom>
              <a:avLst/>
              <a:gdLst/>
              <a:ahLst/>
              <a:cxnLst/>
              <a:rect l="l" t="t" r="r" b="b"/>
              <a:pathLst>
                <a:path w="7575" h="5031" extrusionOk="0">
                  <a:moveTo>
                    <a:pt x="6245" y="0"/>
                  </a:moveTo>
                  <a:lnTo>
                    <a:pt x="6476" y="579"/>
                  </a:lnTo>
                  <a:lnTo>
                    <a:pt x="6765" y="1388"/>
                  </a:lnTo>
                  <a:lnTo>
                    <a:pt x="6765" y="1793"/>
                  </a:lnTo>
                  <a:lnTo>
                    <a:pt x="6650" y="2198"/>
                  </a:lnTo>
                  <a:lnTo>
                    <a:pt x="6360" y="2718"/>
                  </a:lnTo>
                  <a:lnTo>
                    <a:pt x="5956" y="3007"/>
                  </a:lnTo>
                  <a:lnTo>
                    <a:pt x="5435" y="3296"/>
                  </a:lnTo>
                  <a:lnTo>
                    <a:pt x="4857" y="3528"/>
                  </a:lnTo>
                  <a:lnTo>
                    <a:pt x="3816" y="3817"/>
                  </a:lnTo>
                  <a:lnTo>
                    <a:pt x="2602" y="3932"/>
                  </a:lnTo>
                  <a:lnTo>
                    <a:pt x="2429" y="3932"/>
                  </a:lnTo>
                  <a:lnTo>
                    <a:pt x="1908" y="3817"/>
                  </a:lnTo>
                  <a:lnTo>
                    <a:pt x="1214" y="3701"/>
                  </a:lnTo>
                  <a:lnTo>
                    <a:pt x="521" y="3528"/>
                  </a:lnTo>
                  <a:lnTo>
                    <a:pt x="0" y="3123"/>
                  </a:lnTo>
                  <a:lnTo>
                    <a:pt x="116" y="3412"/>
                  </a:lnTo>
                  <a:lnTo>
                    <a:pt x="405" y="3932"/>
                  </a:lnTo>
                  <a:lnTo>
                    <a:pt x="983" y="4510"/>
                  </a:lnTo>
                  <a:lnTo>
                    <a:pt x="1793" y="4742"/>
                  </a:lnTo>
                  <a:lnTo>
                    <a:pt x="2429" y="5031"/>
                  </a:lnTo>
                  <a:lnTo>
                    <a:pt x="3412" y="5031"/>
                  </a:lnTo>
                  <a:lnTo>
                    <a:pt x="4626" y="4915"/>
                  </a:lnTo>
                  <a:lnTo>
                    <a:pt x="5667" y="4626"/>
                  </a:lnTo>
                  <a:lnTo>
                    <a:pt x="6245" y="4510"/>
                  </a:lnTo>
                  <a:lnTo>
                    <a:pt x="6765" y="4106"/>
                  </a:lnTo>
                  <a:lnTo>
                    <a:pt x="7170" y="3817"/>
                  </a:lnTo>
                  <a:lnTo>
                    <a:pt x="7459" y="3296"/>
                  </a:lnTo>
                  <a:lnTo>
                    <a:pt x="7575" y="2602"/>
                  </a:lnTo>
                  <a:lnTo>
                    <a:pt x="7575" y="2198"/>
                  </a:lnTo>
                  <a:lnTo>
                    <a:pt x="7286" y="1677"/>
                  </a:lnTo>
                  <a:lnTo>
                    <a:pt x="6881" y="868"/>
                  </a:lnTo>
                  <a:lnTo>
                    <a:pt x="6245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47" name="Google Shape;2547;p70"/>
            <p:cNvSpPr/>
            <p:nvPr/>
          </p:nvSpPr>
          <p:spPr>
            <a:xfrm>
              <a:off x="6955425" y="2440450"/>
              <a:ext cx="10150" cy="10150"/>
            </a:xfrm>
            <a:custGeom>
              <a:avLst/>
              <a:gdLst/>
              <a:ahLst/>
              <a:cxnLst/>
              <a:rect l="l" t="t" r="r" b="b"/>
              <a:pathLst>
                <a:path w="406" h="406" extrusionOk="0">
                  <a:moveTo>
                    <a:pt x="406" y="289"/>
                  </a:moveTo>
                  <a:lnTo>
                    <a:pt x="406" y="289"/>
                  </a:lnTo>
                  <a:lnTo>
                    <a:pt x="406" y="405"/>
                  </a:lnTo>
                  <a:lnTo>
                    <a:pt x="406" y="289"/>
                  </a:lnTo>
                  <a:close/>
                  <a:moveTo>
                    <a:pt x="1" y="0"/>
                  </a:moveTo>
                  <a:lnTo>
                    <a:pt x="1" y="0"/>
                  </a:lnTo>
                  <a:lnTo>
                    <a:pt x="174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B9B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48" name="Google Shape;2548;p70"/>
            <p:cNvSpPr/>
            <p:nvPr/>
          </p:nvSpPr>
          <p:spPr>
            <a:xfrm>
              <a:off x="6955425" y="2353725"/>
              <a:ext cx="128675" cy="141675"/>
            </a:xfrm>
            <a:custGeom>
              <a:avLst/>
              <a:gdLst/>
              <a:ahLst/>
              <a:cxnLst/>
              <a:rect l="l" t="t" r="r" b="b"/>
              <a:pathLst>
                <a:path w="5147" h="5667" extrusionOk="0">
                  <a:moveTo>
                    <a:pt x="3412" y="0"/>
                  </a:moveTo>
                  <a:lnTo>
                    <a:pt x="3817" y="636"/>
                  </a:lnTo>
                  <a:lnTo>
                    <a:pt x="4048" y="1446"/>
                  </a:lnTo>
                  <a:lnTo>
                    <a:pt x="4337" y="2255"/>
                  </a:lnTo>
                  <a:lnTo>
                    <a:pt x="4337" y="3065"/>
                  </a:lnTo>
                  <a:lnTo>
                    <a:pt x="4222" y="3643"/>
                  </a:lnTo>
                  <a:lnTo>
                    <a:pt x="4048" y="4048"/>
                  </a:lnTo>
                  <a:lnTo>
                    <a:pt x="3644" y="4279"/>
                  </a:lnTo>
                  <a:lnTo>
                    <a:pt x="3239" y="4452"/>
                  </a:lnTo>
                  <a:lnTo>
                    <a:pt x="2834" y="4452"/>
                  </a:lnTo>
                  <a:lnTo>
                    <a:pt x="2429" y="4163"/>
                  </a:lnTo>
                  <a:lnTo>
                    <a:pt x="1" y="2949"/>
                  </a:lnTo>
                  <a:lnTo>
                    <a:pt x="1" y="3238"/>
                  </a:lnTo>
                  <a:lnTo>
                    <a:pt x="1" y="3469"/>
                  </a:lnTo>
                  <a:lnTo>
                    <a:pt x="174" y="3469"/>
                  </a:lnTo>
                  <a:lnTo>
                    <a:pt x="406" y="3758"/>
                  </a:lnTo>
                  <a:lnTo>
                    <a:pt x="406" y="3874"/>
                  </a:lnTo>
                  <a:lnTo>
                    <a:pt x="3239" y="5377"/>
                  </a:lnTo>
                  <a:lnTo>
                    <a:pt x="3644" y="5493"/>
                  </a:lnTo>
                  <a:lnTo>
                    <a:pt x="4048" y="5667"/>
                  </a:lnTo>
                  <a:lnTo>
                    <a:pt x="4453" y="5493"/>
                  </a:lnTo>
                  <a:lnTo>
                    <a:pt x="4742" y="5262"/>
                  </a:lnTo>
                  <a:lnTo>
                    <a:pt x="5147" y="4452"/>
                  </a:lnTo>
                  <a:lnTo>
                    <a:pt x="5147" y="4163"/>
                  </a:lnTo>
                  <a:lnTo>
                    <a:pt x="5147" y="3874"/>
                  </a:lnTo>
                  <a:lnTo>
                    <a:pt x="5031" y="3065"/>
                  </a:lnTo>
                  <a:lnTo>
                    <a:pt x="4742" y="2140"/>
                  </a:lnTo>
                  <a:lnTo>
                    <a:pt x="3933" y="521"/>
                  </a:lnTo>
                  <a:lnTo>
                    <a:pt x="3644" y="231"/>
                  </a:lnTo>
                  <a:lnTo>
                    <a:pt x="3412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49" name="Google Shape;2549;p70"/>
            <p:cNvSpPr/>
            <p:nvPr/>
          </p:nvSpPr>
          <p:spPr>
            <a:xfrm>
              <a:off x="7073975" y="2465025"/>
              <a:ext cx="10125" cy="20250"/>
            </a:xfrm>
            <a:custGeom>
              <a:avLst/>
              <a:gdLst/>
              <a:ahLst/>
              <a:cxnLst/>
              <a:rect l="l" t="t" r="r" b="b"/>
              <a:pathLst>
                <a:path w="405" h="810" extrusionOk="0">
                  <a:moveTo>
                    <a:pt x="405" y="0"/>
                  </a:moveTo>
                  <a:lnTo>
                    <a:pt x="0" y="810"/>
                  </a:lnTo>
                  <a:lnTo>
                    <a:pt x="116" y="636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8E15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50" name="Google Shape;2550;p70"/>
            <p:cNvSpPr/>
            <p:nvPr/>
          </p:nvSpPr>
          <p:spPr>
            <a:xfrm>
              <a:off x="7036375" y="2238075"/>
              <a:ext cx="72300" cy="30375"/>
            </a:xfrm>
            <a:custGeom>
              <a:avLst/>
              <a:gdLst/>
              <a:ahLst/>
              <a:cxnLst/>
              <a:rect l="l" t="t" r="r" b="b"/>
              <a:pathLst>
                <a:path w="2892" h="1215" extrusionOk="0">
                  <a:moveTo>
                    <a:pt x="1" y="521"/>
                  </a:moveTo>
                  <a:lnTo>
                    <a:pt x="1" y="521"/>
                  </a:lnTo>
                  <a:lnTo>
                    <a:pt x="1389" y="1099"/>
                  </a:lnTo>
                  <a:lnTo>
                    <a:pt x="2892" y="1215"/>
                  </a:lnTo>
                  <a:lnTo>
                    <a:pt x="1389" y="1099"/>
                  </a:lnTo>
                  <a:lnTo>
                    <a:pt x="1" y="521"/>
                  </a:lnTo>
                  <a:close/>
                  <a:moveTo>
                    <a:pt x="174" y="1"/>
                  </a:moveTo>
                  <a:lnTo>
                    <a:pt x="174" y="1"/>
                  </a:lnTo>
                  <a:lnTo>
                    <a:pt x="1" y="1"/>
                  </a:lnTo>
                  <a:lnTo>
                    <a:pt x="1" y="405"/>
                  </a:lnTo>
                  <a:lnTo>
                    <a:pt x="1" y="1"/>
                  </a:lnTo>
                  <a:lnTo>
                    <a:pt x="174" y="1"/>
                  </a:lnTo>
                  <a:close/>
                </a:path>
              </a:pathLst>
            </a:custGeom>
            <a:solidFill>
              <a:srgbClr val="9B9B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51" name="Google Shape;2551;p70"/>
            <p:cNvSpPr/>
            <p:nvPr/>
          </p:nvSpPr>
          <p:spPr>
            <a:xfrm>
              <a:off x="7036375" y="2217850"/>
              <a:ext cx="85325" cy="50600"/>
            </a:xfrm>
            <a:custGeom>
              <a:avLst/>
              <a:gdLst/>
              <a:ahLst/>
              <a:cxnLst/>
              <a:rect l="l" t="t" r="r" b="b"/>
              <a:pathLst>
                <a:path w="3413" h="2024" extrusionOk="0">
                  <a:moveTo>
                    <a:pt x="2487" y="0"/>
                  </a:moveTo>
                  <a:lnTo>
                    <a:pt x="2603" y="405"/>
                  </a:lnTo>
                  <a:lnTo>
                    <a:pt x="2487" y="810"/>
                  </a:lnTo>
                  <a:lnTo>
                    <a:pt x="2198" y="925"/>
                  </a:lnTo>
                  <a:lnTo>
                    <a:pt x="1215" y="810"/>
                  </a:lnTo>
                  <a:lnTo>
                    <a:pt x="290" y="520"/>
                  </a:lnTo>
                  <a:lnTo>
                    <a:pt x="174" y="810"/>
                  </a:lnTo>
                  <a:lnTo>
                    <a:pt x="1" y="810"/>
                  </a:lnTo>
                  <a:lnTo>
                    <a:pt x="1" y="1214"/>
                  </a:lnTo>
                  <a:lnTo>
                    <a:pt x="1" y="1330"/>
                  </a:lnTo>
                  <a:lnTo>
                    <a:pt x="1389" y="1908"/>
                  </a:lnTo>
                  <a:lnTo>
                    <a:pt x="2892" y="2024"/>
                  </a:lnTo>
                  <a:lnTo>
                    <a:pt x="3297" y="2024"/>
                  </a:lnTo>
                  <a:lnTo>
                    <a:pt x="3412" y="1619"/>
                  </a:lnTo>
                  <a:lnTo>
                    <a:pt x="3297" y="1214"/>
                  </a:lnTo>
                  <a:lnTo>
                    <a:pt x="2892" y="520"/>
                  </a:lnTo>
                  <a:lnTo>
                    <a:pt x="2718" y="405"/>
                  </a:lnTo>
                  <a:lnTo>
                    <a:pt x="2487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52" name="Google Shape;2552;p70"/>
            <p:cNvSpPr/>
            <p:nvPr/>
          </p:nvSpPr>
          <p:spPr>
            <a:xfrm>
              <a:off x="6675000" y="2359500"/>
              <a:ext cx="2925" cy="17375"/>
            </a:xfrm>
            <a:custGeom>
              <a:avLst/>
              <a:gdLst/>
              <a:ahLst/>
              <a:cxnLst/>
              <a:rect l="l" t="t" r="r" b="b"/>
              <a:pathLst>
                <a:path w="117" h="695" extrusionOk="0">
                  <a:moveTo>
                    <a:pt x="1" y="0"/>
                  </a:moveTo>
                  <a:lnTo>
                    <a:pt x="116" y="694"/>
                  </a:lnTo>
                  <a:lnTo>
                    <a:pt x="116" y="57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B9B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53" name="Google Shape;2553;p70"/>
            <p:cNvSpPr/>
            <p:nvPr/>
          </p:nvSpPr>
          <p:spPr>
            <a:xfrm>
              <a:off x="6654775" y="2326250"/>
              <a:ext cx="23150" cy="47725"/>
            </a:xfrm>
            <a:custGeom>
              <a:avLst/>
              <a:gdLst/>
              <a:ahLst/>
              <a:cxnLst/>
              <a:rect l="l" t="t" r="r" b="b"/>
              <a:pathLst>
                <a:path w="926" h="1909" extrusionOk="0">
                  <a:moveTo>
                    <a:pt x="0" y="1"/>
                  </a:moveTo>
                  <a:lnTo>
                    <a:pt x="0" y="290"/>
                  </a:lnTo>
                  <a:lnTo>
                    <a:pt x="116" y="810"/>
                  </a:lnTo>
                  <a:lnTo>
                    <a:pt x="289" y="1330"/>
                  </a:lnTo>
                  <a:lnTo>
                    <a:pt x="521" y="1735"/>
                  </a:lnTo>
                  <a:lnTo>
                    <a:pt x="925" y="1909"/>
                  </a:lnTo>
                  <a:lnTo>
                    <a:pt x="810" y="1330"/>
                  </a:lnTo>
                  <a:lnTo>
                    <a:pt x="810" y="810"/>
                  </a:lnTo>
                  <a:lnTo>
                    <a:pt x="521" y="290"/>
                  </a:lnTo>
                  <a:lnTo>
                    <a:pt x="289" y="1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54" name="Google Shape;2554;p70"/>
            <p:cNvSpPr/>
            <p:nvPr/>
          </p:nvSpPr>
          <p:spPr>
            <a:xfrm>
              <a:off x="6637425" y="2450575"/>
              <a:ext cx="216850" cy="112775"/>
            </a:xfrm>
            <a:custGeom>
              <a:avLst/>
              <a:gdLst/>
              <a:ahLst/>
              <a:cxnLst/>
              <a:rect l="l" t="t" r="r" b="b"/>
              <a:pathLst>
                <a:path w="8674" h="4511" extrusionOk="0">
                  <a:moveTo>
                    <a:pt x="8269" y="3122"/>
                  </a:moveTo>
                  <a:lnTo>
                    <a:pt x="8269" y="3122"/>
                  </a:lnTo>
                  <a:lnTo>
                    <a:pt x="8384" y="3296"/>
                  </a:lnTo>
                  <a:lnTo>
                    <a:pt x="8673" y="3816"/>
                  </a:lnTo>
                  <a:lnTo>
                    <a:pt x="8673" y="4510"/>
                  </a:lnTo>
                  <a:lnTo>
                    <a:pt x="8673" y="3816"/>
                  </a:lnTo>
                  <a:lnTo>
                    <a:pt x="8384" y="3296"/>
                  </a:lnTo>
                  <a:lnTo>
                    <a:pt x="8269" y="3122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1619" y="1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B9B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55" name="Google Shape;2555;p70"/>
            <p:cNvSpPr/>
            <p:nvPr/>
          </p:nvSpPr>
          <p:spPr>
            <a:xfrm>
              <a:off x="6594050" y="2414425"/>
              <a:ext cx="260225" cy="154700"/>
            </a:xfrm>
            <a:custGeom>
              <a:avLst/>
              <a:gdLst/>
              <a:ahLst/>
              <a:cxnLst/>
              <a:rect l="l" t="t" r="r" b="b"/>
              <a:pathLst>
                <a:path w="10409" h="6188" extrusionOk="0">
                  <a:moveTo>
                    <a:pt x="1" y="1"/>
                  </a:moveTo>
                  <a:lnTo>
                    <a:pt x="116" y="405"/>
                  </a:lnTo>
                  <a:lnTo>
                    <a:pt x="290" y="810"/>
                  </a:lnTo>
                  <a:lnTo>
                    <a:pt x="695" y="1041"/>
                  </a:lnTo>
                  <a:lnTo>
                    <a:pt x="926" y="1330"/>
                  </a:lnTo>
                  <a:lnTo>
                    <a:pt x="1735" y="1446"/>
                  </a:lnTo>
                  <a:lnTo>
                    <a:pt x="3354" y="1620"/>
                  </a:lnTo>
                  <a:lnTo>
                    <a:pt x="4048" y="1735"/>
                  </a:lnTo>
                  <a:lnTo>
                    <a:pt x="4742" y="1851"/>
                  </a:lnTo>
                  <a:lnTo>
                    <a:pt x="5147" y="2256"/>
                  </a:lnTo>
                  <a:lnTo>
                    <a:pt x="5552" y="2834"/>
                  </a:lnTo>
                  <a:lnTo>
                    <a:pt x="6361" y="3759"/>
                  </a:lnTo>
                  <a:lnTo>
                    <a:pt x="7170" y="4742"/>
                  </a:lnTo>
                  <a:lnTo>
                    <a:pt x="7980" y="5667"/>
                  </a:lnTo>
                  <a:lnTo>
                    <a:pt x="8500" y="5956"/>
                  </a:lnTo>
                  <a:lnTo>
                    <a:pt x="9079" y="6187"/>
                  </a:lnTo>
                  <a:lnTo>
                    <a:pt x="10408" y="6187"/>
                  </a:lnTo>
                  <a:lnTo>
                    <a:pt x="10408" y="5956"/>
                  </a:lnTo>
                  <a:lnTo>
                    <a:pt x="10408" y="5262"/>
                  </a:lnTo>
                  <a:lnTo>
                    <a:pt x="10119" y="4742"/>
                  </a:lnTo>
                  <a:lnTo>
                    <a:pt x="10004" y="4568"/>
                  </a:lnTo>
                  <a:lnTo>
                    <a:pt x="9310" y="3528"/>
                  </a:lnTo>
                  <a:lnTo>
                    <a:pt x="8500" y="2429"/>
                  </a:lnTo>
                  <a:lnTo>
                    <a:pt x="9310" y="3643"/>
                  </a:lnTo>
                  <a:lnTo>
                    <a:pt x="9599" y="4453"/>
                  </a:lnTo>
                  <a:lnTo>
                    <a:pt x="9599" y="4858"/>
                  </a:lnTo>
                  <a:lnTo>
                    <a:pt x="9599" y="5147"/>
                  </a:lnTo>
                  <a:lnTo>
                    <a:pt x="9079" y="5262"/>
                  </a:lnTo>
                  <a:lnTo>
                    <a:pt x="8674" y="5147"/>
                  </a:lnTo>
                  <a:lnTo>
                    <a:pt x="8096" y="4973"/>
                  </a:lnTo>
                  <a:lnTo>
                    <a:pt x="7170" y="4568"/>
                  </a:lnTo>
                  <a:lnTo>
                    <a:pt x="6361" y="3643"/>
                  </a:lnTo>
                  <a:lnTo>
                    <a:pt x="5552" y="2660"/>
                  </a:lnTo>
                  <a:lnTo>
                    <a:pt x="4742" y="1735"/>
                  </a:lnTo>
                  <a:lnTo>
                    <a:pt x="4337" y="1215"/>
                  </a:lnTo>
                  <a:lnTo>
                    <a:pt x="3933" y="810"/>
                  </a:lnTo>
                  <a:lnTo>
                    <a:pt x="3239" y="637"/>
                  </a:lnTo>
                  <a:lnTo>
                    <a:pt x="2545" y="521"/>
                  </a:lnTo>
                  <a:lnTo>
                    <a:pt x="926" y="405"/>
                  </a:lnTo>
                  <a:lnTo>
                    <a:pt x="116" y="11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56" name="Google Shape;2556;p70"/>
            <p:cNvSpPr/>
            <p:nvPr/>
          </p:nvSpPr>
          <p:spPr>
            <a:xfrm>
              <a:off x="6821000" y="2569100"/>
              <a:ext cx="33275" cy="4350"/>
            </a:xfrm>
            <a:custGeom>
              <a:avLst/>
              <a:gdLst/>
              <a:ahLst/>
              <a:cxnLst/>
              <a:rect l="l" t="t" r="r" b="b"/>
              <a:pathLst>
                <a:path w="1331" h="174" extrusionOk="0">
                  <a:moveTo>
                    <a:pt x="1" y="0"/>
                  </a:moveTo>
                  <a:lnTo>
                    <a:pt x="810" y="174"/>
                  </a:lnTo>
                  <a:lnTo>
                    <a:pt x="1330" y="174"/>
                  </a:lnTo>
                  <a:lnTo>
                    <a:pt x="1330" y="0"/>
                  </a:lnTo>
                  <a:close/>
                </a:path>
              </a:pathLst>
            </a:custGeom>
            <a:solidFill>
              <a:srgbClr val="8E15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57" name="Google Shape;2557;p70"/>
            <p:cNvSpPr/>
            <p:nvPr/>
          </p:nvSpPr>
          <p:spPr>
            <a:xfrm>
              <a:off x="6516000" y="2245300"/>
              <a:ext cx="78075" cy="43400"/>
            </a:xfrm>
            <a:custGeom>
              <a:avLst/>
              <a:gdLst/>
              <a:ahLst/>
              <a:cxnLst/>
              <a:rect l="l" t="t" r="r" b="b"/>
              <a:pathLst>
                <a:path w="3123" h="1736" extrusionOk="0">
                  <a:moveTo>
                    <a:pt x="0" y="1446"/>
                  </a:moveTo>
                  <a:lnTo>
                    <a:pt x="0" y="1446"/>
                  </a:lnTo>
                  <a:lnTo>
                    <a:pt x="289" y="1735"/>
                  </a:lnTo>
                  <a:lnTo>
                    <a:pt x="0" y="1446"/>
                  </a:lnTo>
                  <a:close/>
                  <a:moveTo>
                    <a:pt x="2429" y="1"/>
                  </a:moveTo>
                  <a:lnTo>
                    <a:pt x="2429" y="1"/>
                  </a:lnTo>
                  <a:lnTo>
                    <a:pt x="2602" y="1"/>
                  </a:lnTo>
                  <a:lnTo>
                    <a:pt x="2834" y="116"/>
                  </a:lnTo>
                  <a:lnTo>
                    <a:pt x="3007" y="405"/>
                  </a:lnTo>
                  <a:lnTo>
                    <a:pt x="3123" y="1041"/>
                  </a:lnTo>
                  <a:lnTo>
                    <a:pt x="3007" y="405"/>
                  </a:lnTo>
                  <a:lnTo>
                    <a:pt x="2834" y="116"/>
                  </a:lnTo>
                  <a:lnTo>
                    <a:pt x="2602" y="1"/>
                  </a:lnTo>
                  <a:lnTo>
                    <a:pt x="2429" y="1"/>
                  </a:lnTo>
                  <a:close/>
                </a:path>
              </a:pathLst>
            </a:custGeom>
            <a:solidFill>
              <a:srgbClr val="9B9B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58" name="Google Shape;2558;p70"/>
            <p:cNvSpPr/>
            <p:nvPr/>
          </p:nvSpPr>
          <p:spPr>
            <a:xfrm>
              <a:off x="6508775" y="2245300"/>
              <a:ext cx="85300" cy="56400"/>
            </a:xfrm>
            <a:custGeom>
              <a:avLst/>
              <a:gdLst/>
              <a:ahLst/>
              <a:cxnLst/>
              <a:rect l="l" t="t" r="r" b="b"/>
              <a:pathLst>
                <a:path w="3412" h="2256" extrusionOk="0">
                  <a:moveTo>
                    <a:pt x="2429" y="1"/>
                  </a:moveTo>
                  <a:lnTo>
                    <a:pt x="2429" y="405"/>
                  </a:lnTo>
                  <a:lnTo>
                    <a:pt x="2197" y="810"/>
                  </a:lnTo>
                  <a:lnTo>
                    <a:pt x="1908" y="1041"/>
                  </a:lnTo>
                  <a:lnTo>
                    <a:pt x="1388" y="1215"/>
                  </a:lnTo>
                  <a:lnTo>
                    <a:pt x="983" y="1041"/>
                  </a:lnTo>
                  <a:lnTo>
                    <a:pt x="174" y="810"/>
                  </a:lnTo>
                  <a:lnTo>
                    <a:pt x="0" y="926"/>
                  </a:lnTo>
                  <a:lnTo>
                    <a:pt x="0" y="1041"/>
                  </a:lnTo>
                  <a:lnTo>
                    <a:pt x="174" y="1331"/>
                  </a:lnTo>
                  <a:lnTo>
                    <a:pt x="289" y="1446"/>
                  </a:lnTo>
                  <a:lnTo>
                    <a:pt x="578" y="1735"/>
                  </a:lnTo>
                  <a:lnTo>
                    <a:pt x="810" y="1851"/>
                  </a:lnTo>
                  <a:lnTo>
                    <a:pt x="1793" y="2140"/>
                  </a:lnTo>
                  <a:lnTo>
                    <a:pt x="2197" y="2256"/>
                  </a:lnTo>
                  <a:lnTo>
                    <a:pt x="2718" y="2140"/>
                  </a:lnTo>
                  <a:lnTo>
                    <a:pt x="3007" y="1851"/>
                  </a:lnTo>
                  <a:lnTo>
                    <a:pt x="3296" y="1446"/>
                  </a:lnTo>
                  <a:lnTo>
                    <a:pt x="3412" y="1041"/>
                  </a:lnTo>
                  <a:lnTo>
                    <a:pt x="3296" y="405"/>
                  </a:lnTo>
                  <a:lnTo>
                    <a:pt x="3123" y="116"/>
                  </a:lnTo>
                  <a:lnTo>
                    <a:pt x="2891" y="1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59" name="Google Shape;2559;p70"/>
            <p:cNvSpPr/>
            <p:nvPr/>
          </p:nvSpPr>
          <p:spPr>
            <a:xfrm>
              <a:off x="6773300" y="2058825"/>
              <a:ext cx="67975" cy="30400"/>
            </a:xfrm>
            <a:custGeom>
              <a:avLst/>
              <a:gdLst/>
              <a:ahLst/>
              <a:cxnLst/>
              <a:rect l="l" t="t" r="r" b="b"/>
              <a:pathLst>
                <a:path w="2719" h="1216" extrusionOk="0">
                  <a:moveTo>
                    <a:pt x="0" y="1215"/>
                  </a:moveTo>
                  <a:lnTo>
                    <a:pt x="0" y="1215"/>
                  </a:lnTo>
                  <a:close/>
                  <a:moveTo>
                    <a:pt x="0" y="1215"/>
                  </a:moveTo>
                  <a:lnTo>
                    <a:pt x="0" y="1215"/>
                  </a:lnTo>
                  <a:close/>
                  <a:moveTo>
                    <a:pt x="0" y="1215"/>
                  </a:moveTo>
                  <a:lnTo>
                    <a:pt x="0" y="1215"/>
                  </a:lnTo>
                  <a:close/>
                  <a:moveTo>
                    <a:pt x="0" y="1215"/>
                  </a:moveTo>
                  <a:lnTo>
                    <a:pt x="0" y="1215"/>
                  </a:lnTo>
                  <a:close/>
                  <a:moveTo>
                    <a:pt x="2545" y="521"/>
                  </a:moveTo>
                  <a:lnTo>
                    <a:pt x="2545" y="521"/>
                  </a:lnTo>
                  <a:close/>
                  <a:moveTo>
                    <a:pt x="2718" y="1"/>
                  </a:moveTo>
                  <a:lnTo>
                    <a:pt x="2718" y="1"/>
                  </a:lnTo>
                  <a:lnTo>
                    <a:pt x="2718" y="290"/>
                  </a:lnTo>
                  <a:lnTo>
                    <a:pt x="2545" y="521"/>
                  </a:lnTo>
                  <a:lnTo>
                    <a:pt x="2718" y="290"/>
                  </a:lnTo>
                  <a:lnTo>
                    <a:pt x="2718" y="1"/>
                  </a:lnTo>
                  <a:close/>
                </a:path>
              </a:pathLst>
            </a:custGeom>
            <a:solidFill>
              <a:srgbClr val="9B9B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60" name="Google Shape;2560;p70"/>
            <p:cNvSpPr/>
            <p:nvPr/>
          </p:nvSpPr>
          <p:spPr>
            <a:xfrm>
              <a:off x="6773300" y="20892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61" name="Google Shape;2561;p70"/>
            <p:cNvSpPr/>
            <p:nvPr/>
          </p:nvSpPr>
          <p:spPr>
            <a:xfrm>
              <a:off x="6773300" y="20892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62" name="Google Shape;2562;p70"/>
            <p:cNvSpPr/>
            <p:nvPr/>
          </p:nvSpPr>
          <p:spPr>
            <a:xfrm>
              <a:off x="6773300" y="20892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63" name="Google Shape;2563;p70"/>
            <p:cNvSpPr/>
            <p:nvPr/>
          </p:nvSpPr>
          <p:spPr>
            <a:xfrm>
              <a:off x="6773300" y="20892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64" name="Google Shape;2564;p70"/>
            <p:cNvSpPr/>
            <p:nvPr/>
          </p:nvSpPr>
          <p:spPr>
            <a:xfrm>
              <a:off x="6836900" y="20718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65" name="Google Shape;2565;p70"/>
            <p:cNvSpPr/>
            <p:nvPr/>
          </p:nvSpPr>
          <p:spPr>
            <a:xfrm>
              <a:off x="6836900" y="2058825"/>
              <a:ext cx="4375" cy="13050"/>
            </a:xfrm>
            <a:custGeom>
              <a:avLst/>
              <a:gdLst/>
              <a:ahLst/>
              <a:cxnLst/>
              <a:rect l="l" t="t" r="r" b="b"/>
              <a:pathLst>
                <a:path w="175" h="522" fill="none" extrusionOk="0">
                  <a:moveTo>
                    <a:pt x="174" y="1"/>
                  </a:moveTo>
                  <a:lnTo>
                    <a:pt x="174" y="1"/>
                  </a:lnTo>
                  <a:lnTo>
                    <a:pt x="174" y="290"/>
                  </a:lnTo>
                  <a:lnTo>
                    <a:pt x="1" y="521"/>
                  </a:lnTo>
                  <a:lnTo>
                    <a:pt x="174" y="290"/>
                  </a:lnTo>
                  <a:lnTo>
                    <a:pt x="174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66" name="Google Shape;2566;p70"/>
            <p:cNvSpPr/>
            <p:nvPr/>
          </p:nvSpPr>
          <p:spPr>
            <a:xfrm>
              <a:off x="6773300" y="2038600"/>
              <a:ext cx="67975" cy="57850"/>
            </a:xfrm>
            <a:custGeom>
              <a:avLst/>
              <a:gdLst/>
              <a:ahLst/>
              <a:cxnLst/>
              <a:rect l="l" t="t" r="r" b="b"/>
              <a:pathLst>
                <a:path w="2719" h="2314" extrusionOk="0">
                  <a:moveTo>
                    <a:pt x="1909" y="0"/>
                  </a:moveTo>
                  <a:lnTo>
                    <a:pt x="1735" y="289"/>
                  </a:lnTo>
                  <a:lnTo>
                    <a:pt x="1619" y="405"/>
                  </a:lnTo>
                  <a:lnTo>
                    <a:pt x="1215" y="521"/>
                  </a:lnTo>
                  <a:lnTo>
                    <a:pt x="290" y="1099"/>
                  </a:lnTo>
                  <a:lnTo>
                    <a:pt x="0" y="1619"/>
                  </a:lnTo>
                  <a:lnTo>
                    <a:pt x="0" y="1908"/>
                  </a:lnTo>
                  <a:lnTo>
                    <a:pt x="0" y="2024"/>
                  </a:lnTo>
                  <a:lnTo>
                    <a:pt x="0" y="2140"/>
                  </a:lnTo>
                  <a:lnTo>
                    <a:pt x="116" y="2140"/>
                  </a:lnTo>
                  <a:lnTo>
                    <a:pt x="405" y="2313"/>
                  </a:lnTo>
                  <a:lnTo>
                    <a:pt x="810" y="2140"/>
                  </a:lnTo>
                  <a:lnTo>
                    <a:pt x="1330" y="2024"/>
                  </a:lnTo>
                  <a:lnTo>
                    <a:pt x="2024" y="1735"/>
                  </a:lnTo>
                  <a:lnTo>
                    <a:pt x="2429" y="1504"/>
                  </a:lnTo>
                  <a:lnTo>
                    <a:pt x="2545" y="1330"/>
                  </a:lnTo>
                  <a:lnTo>
                    <a:pt x="2718" y="1099"/>
                  </a:lnTo>
                  <a:lnTo>
                    <a:pt x="2718" y="810"/>
                  </a:lnTo>
                  <a:lnTo>
                    <a:pt x="2313" y="289"/>
                  </a:lnTo>
                  <a:lnTo>
                    <a:pt x="1909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567" name="Google Shape;2567;p70"/>
          <p:cNvGrpSpPr/>
          <p:nvPr/>
        </p:nvGrpSpPr>
        <p:grpSpPr>
          <a:xfrm>
            <a:off x="5311110" y="3438393"/>
            <a:ext cx="1564087" cy="1001239"/>
            <a:chOff x="2597200" y="1776950"/>
            <a:chExt cx="2506550" cy="1604550"/>
          </a:xfrm>
        </p:grpSpPr>
        <p:sp>
          <p:nvSpPr>
            <p:cNvPr id="2568" name="Google Shape;2568;p70"/>
            <p:cNvSpPr/>
            <p:nvPr/>
          </p:nvSpPr>
          <p:spPr>
            <a:xfrm>
              <a:off x="2597200" y="1776950"/>
              <a:ext cx="2506550" cy="1604550"/>
            </a:xfrm>
            <a:custGeom>
              <a:avLst/>
              <a:gdLst/>
              <a:ahLst/>
              <a:cxnLst/>
              <a:rect l="l" t="t" r="r" b="b"/>
              <a:pathLst>
                <a:path w="100262" h="64182" extrusionOk="0">
                  <a:moveTo>
                    <a:pt x="79793" y="1"/>
                  </a:moveTo>
                  <a:lnTo>
                    <a:pt x="77422" y="117"/>
                  </a:lnTo>
                  <a:lnTo>
                    <a:pt x="74994" y="406"/>
                  </a:lnTo>
                  <a:lnTo>
                    <a:pt x="73722" y="579"/>
                  </a:lnTo>
                  <a:lnTo>
                    <a:pt x="72450" y="753"/>
                  </a:lnTo>
                  <a:lnTo>
                    <a:pt x="71120" y="1042"/>
                  </a:lnTo>
                  <a:lnTo>
                    <a:pt x="69790" y="1331"/>
                  </a:lnTo>
                  <a:lnTo>
                    <a:pt x="68402" y="1736"/>
                  </a:lnTo>
                  <a:lnTo>
                    <a:pt x="67072" y="2082"/>
                  </a:lnTo>
                  <a:lnTo>
                    <a:pt x="68345" y="1851"/>
                  </a:lnTo>
                  <a:lnTo>
                    <a:pt x="69617" y="1620"/>
                  </a:lnTo>
                  <a:lnTo>
                    <a:pt x="70831" y="1446"/>
                  </a:lnTo>
                  <a:lnTo>
                    <a:pt x="72045" y="1331"/>
                  </a:lnTo>
                  <a:lnTo>
                    <a:pt x="73201" y="1215"/>
                  </a:lnTo>
                  <a:lnTo>
                    <a:pt x="74358" y="1157"/>
                  </a:lnTo>
                  <a:lnTo>
                    <a:pt x="76555" y="1157"/>
                  </a:lnTo>
                  <a:lnTo>
                    <a:pt x="78579" y="1273"/>
                  </a:lnTo>
                  <a:lnTo>
                    <a:pt x="80545" y="1504"/>
                  </a:lnTo>
                  <a:lnTo>
                    <a:pt x="82337" y="1851"/>
                  </a:lnTo>
                  <a:lnTo>
                    <a:pt x="84014" y="2256"/>
                  </a:lnTo>
                  <a:lnTo>
                    <a:pt x="85633" y="2776"/>
                  </a:lnTo>
                  <a:lnTo>
                    <a:pt x="87136" y="3355"/>
                  </a:lnTo>
                  <a:lnTo>
                    <a:pt x="88466" y="4048"/>
                  </a:lnTo>
                  <a:lnTo>
                    <a:pt x="89680" y="4800"/>
                  </a:lnTo>
                  <a:lnTo>
                    <a:pt x="90259" y="5205"/>
                  </a:lnTo>
                  <a:lnTo>
                    <a:pt x="90837" y="5667"/>
                  </a:lnTo>
                  <a:lnTo>
                    <a:pt x="91357" y="6072"/>
                  </a:lnTo>
                  <a:lnTo>
                    <a:pt x="91820" y="6535"/>
                  </a:lnTo>
                  <a:lnTo>
                    <a:pt x="92224" y="7055"/>
                  </a:lnTo>
                  <a:lnTo>
                    <a:pt x="92629" y="7518"/>
                  </a:lnTo>
                  <a:lnTo>
                    <a:pt x="93034" y="8038"/>
                  </a:lnTo>
                  <a:lnTo>
                    <a:pt x="93381" y="8616"/>
                  </a:lnTo>
                  <a:lnTo>
                    <a:pt x="93670" y="9137"/>
                  </a:lnTo>
                  <a:lnTo>
                    <a:pt x="93901" y="9715"/>
                  </a:lnTo>
                  <a:lnTo>
                    <a:pt x="94133" y="10351"/>
                  </a:lnTo>
                  <a:lnTo>
                    <a:pt x="94306" y="10929"/>
                  </a:lnTo>
                  <a:lnTo>
                    <a:pt x="94422" y="11565"/>
                  </a:lnTo>
                  <a:lnTo>
                    <a:pt x="94537" y="12201"/>
                  </a:lnTo>
                  <a:lnTo>
                    <a:pt x="94595" y="12895"/>
                  </a:lnTo>
                  <a:lnTo>
                    <a:pt x="94595" y="13531"/>
                  </a:lnTo>
                  <a:lnTo>
                    <a:pt x="94537" y="14225"/>
                  </a:lnTo>
                  <a:lnTo>
                    <a:pt x="94422" y="14976"/>
                  </a:lnTo>
                  <a:lnTo>
                    <a:pt x="94306" y="15670"/>
                  </a:lnTo>
                  <a:lnTo>
                    <a:pt x="94075" y="16422"/>
                  </a:lnTo>
                  <a:lnTo>
                    <a:pt x="93843" y="17174"/>
                  </a:lnTo>
                  <a:lnTo>
                    <a:pt x="93554" y="17925"/>
                  </a:lnTo>
                  <a:lnTo>
                    <a:pt x="93207" y="18735"/>
                  </a:lnTo>
                  <a:lnTo>
                    <a:pt x="92803" y="19486"/>
                  </a:lnTo>
                  <a:lnTo>
                    <a:pt x="92398" y="20296"/>
                  </a:lnTo>
                  <a:lnTo>
                    <a:pt x="91935" y="21105"/>
                  </a:lnTo>
                  <a:lnTo>
                    <a:pt x="91357" y="21915"/>
                  </a:lnTo>
                  <a:lnTo>
                    <a:pt x="90779" y="22724"/>
                  </a:lnTo>
                  <a:lnTo>
                    <a:pt x="89507" y="24401"/>
                  </a:lnTo>
                  <a:lnTo>
                    <a:pt x="88004" y="26078"/>
                  </a:lnTo>
                  <a:lnTo>
                    <a:pt x="86385" y="27755"/>
                  </a:lnTo>
                  <a:lnTo>
                    <a:pt x="84592" y="29374"/>
                  </a:lnTo>
                  <a:lnTo>
                    <a:pt x="82684" y="31050"/>
                  </a:lnTo>
                  <a:lnTo>
                    <a:pt x="80660" y="32727"/>
                  </a:lnTo>
                  <a:lnTo>
                    <a:pt x="78579" y="34404"/>
                  </a:lnTo>
                  <a:lnTo>
                    <a:pt x="76439" y="36023"/>
                  </a:lnTo>
                  <a:lnTo>
                    <a:pt x="74184" y="37584"/>
                  </a:lnTo>
                  <a:lnTo>
                    <a:pt x="71929" y="39087"/>
                  </a:lnTo>
                  <a:lnTo>
                    <a:pt x="69617" y="40533"/>
                  </a:lnTo>
                  <a:lnTo>
                    <a:pt x="67246" y="41863"/>
                  </a:lnTo>
                  <a:lnTo>
                    <a:pt x="64817" y="43193"/>
                  </a:lnTo>
                  <a:lnTo>
                    <a:pt x="62389" y="44349"/>
                  </a:lnTo>
                  <a:lnTo>
                    <a:pt x="59961" y="45505"/>
                  </a:lnTo>
                  <a:lnTo>
                    <a:pt x="57532" y="46488"/>
                  </a:lnTo>
                  <a:lnTo>
                    <a:pt x="55104" y="47356"/>
                  </a:lnTo>
                  <a:lnTo>
                    <a:pt x="52733" y="48165"/>
                  </a:lnTo>
                  <a:lnTo>
                    <a:pt x="50362" y="48801"/>
                  </a:lnTo>
                  <a:lnTo>
                    <a:pt x="48107" y="49264"/>
                  </a:lnTo>
                  <a:lnTo>
                    <a:pt x="45968" y="49611"/>
                  </a:lnTo>
                  <a:lnTo>
                    <a:pt x="44927" y="49784"/>
                  </a:lnTo>
                  <a:lnTo>
                    <a:pt x="43886" y="49842"/>
                  </a:lnTo>
                  <a:lnTo>
                    <a:pt x="42903" y="49900"/>
                  </a:lnTo>
                  <a:lnTo>
                    <a:pt x="41978" y="49900"/>
                  </a:lnTo>
                  <a:lnTo>
                    <a:pt x="41111" y="49842"/>
                  </a:lnTo>
                  <a:lnTo>
                    <a:pt x="40301" y="49784"/>
                  </a:lnTo>
                  <a:lnTo>
                    <a:pt x="39492" y="49611"/>
                  </a:lnTo>
                  <a:lnTo>
                    <a:pt x="38798" y="49437"/>
                  </a:lnTo>
                  <a:lnTo>
                    <a:pt x="38162" y="49264"/>
                  </a:lnTo>
                  <a:lnTo>
                    <a:pt x="37584" y="48975"/>
                  </a:lnTo>
                  <a:lnTo>
                    <a:pt x="37064" y="48686"/>
                  </a:lnTo>
                  <a:lnTo>
                    <a:pt x="36659" y="48339"/>
                  </a:lnTo>
                  <a:lnTo>
                    <a:pt x="36312" y="47992"/>
                  </a:lnTo>
                  <a:lnTo>
                    <a:pt x="36023" y="47529"/>
                  </a:lnTo>
                  <a:lnTo>
                    <a:pt x="35907" y="47067"/>
                  </a:lnTo>
                  <a:lnTo>
                    <a:pt x="35849" y="46546"/>
                  </a:lnTo>
                  <a:lnTo>
                    <a:pt x="35849" y="45968"/>
                  </a:lnTo>
                  <a:lnTo>
                    <a:pt x="35907" y="45332"/>
                  </a:lnTo>
                  <a:lnTo>
                    <a:pt x="36023" y="44696"/>
                  </a:lnTo>
                  <a:lnTo>
                    <a:pt x="36196" y="44118"/>
                  </a:lnTo>
                  <a:lnTo>
                    <a:pt x="36485" y="43482"/>
                  </a:lnTo>
                  <a:lnTo>
                    <a:pt x="36774" y="42846"/>
                  </a:lnTo>
                  <a:lnTo>
                    <a:pt x="37179" y="42210"/>
                  </a:lnTo>
                  <a:lnTo>
                    <a:pt x="37642" y="41574"/>
                  </a:lnTo>
                  <a:lnTo>
                    <a:pt x="38162" y="40995"/>
                  </a:lnTo>
                  <a:lnTo>
                    <a:pt x="38798" y="40359"/>
                  </a:lnTo>
                  <a:lnTo>
                    <a:pt x="38856" y="40938"/>
                  </a:lnTo>
                  <a:lnTo>
                    <a:pt x="39087" y="41516"/>
                  </a:lnTo>
                  <a:lnTo>
                    <a:pt x="39261" y="41805"/>
                  </a:lnTo>
                  <a:lnTo>
                    <a:pt x="39492" y="42094"/>
                  </a:lnTo>
                  <a:lnTo>
                    <a:pt x="39781" y="42325"/>
                  </a:lnTo>
                  <a:lnTo>
                    <a:pt x="40070" y="42557"/>
                  </a:lnTo>
                  <a:lnTo>
                    <a:pt x="40417" y="42730"/>
                  </a:lnTo>
                  <a:lnTo>
                    <a:pt x="40764" y="42903"/>
                  </a:lnTo>
                  <a:lnTo>
                    <a:pt x="41631" y="43193"/>
                  </a:lnTo>
                  <a:lnTo>
                    <a:pt x="42556" y="43366"/>
                  </a:lnTo>
                  <a:lnTo>
                    <a:pt x="43655" y="43424"/>
                  </a:lnTo>
                  <a:lnTo>
                    <a:pt x="44754" y="43366"/>
                  </a:lnTo>
                  <a:lnTo>
                    <a:pt x="46026" y="43193"/>
                  </a:lnTo>
                  <a:lnTo>
                    <a:pt x="46893" y="43250"/>
                  </a:lnTo>
                  <a:lnTo>
                    <a:pt x="48859" y="43250"/>
                  </a:lnTo>
                  <a:lnTo>
                    <a:pt x="49900" y="43193"/>
                  </a:lnTo>
                  <a:lnTo>
                    <a:pt x="50998" y="43077"/>
                  </a:lnTo>
                  <a:lnTo>
                    <a:pt x="52097" y="42961"/>
                  </a:lnTo>
                  <a:lnTo>
                    <a:pt x="53311" y="42730"/>
                  </a:lnTo>
                  <a:lnTo>
                    <a:pt x="54525" y="42441"/>
                  </a:lnTo>
                  <a:lnTo>
                    <a:pt x="55913" y="42094"/>
                  </a:lnTo>
                  <a:lnTo>
                    <a:pt x="57416" y="41631"/>
                  </a:lnTo>
                  <a:lnTo>
                    <a:pt x="58862" y="41169"/>
                  </a:lnTo>
                  <a:lnTo>
                    <a:pt x="60365" y="40591"/>
                  </a:lnTo>
                  <a:lnTo>
                    <a:pt x="61869" y="39955"/>
                  </a:lnTo>
                  <a:lnTo>
                    <a:pt x="63314" y="39261"/>
                  </a:lnTo>
                  <a:lnTo>
                    <a:pt x="64760" y="38509"/>
                  </a:lnTo>
                  <a:lnTo>
                    <a:pt x="66205" y="37700"/>
                  </a:lnTo>
                  <a:lnTo>
                    <a:pt x="67593" y="36890"/>
                  </a:lnTo>
                  <a:lnTo>
                    <a:pt x="68923" y="36023"/>
                  </a:lnTo>
                  <a:lnTo>
                    <a:pt x="70195" y="35156"/>
                  </a:lnTo>
                  <a:lnTo>
                    <a:pt x="71409" y="34230"/>
                  </a:lnTo>
                  <a:lnTo>
                    <a:pt x="72565" y="33305"/>
                  </a:lnTo>
                  <a:lnTo>
                    <a:pt x="73664" y="32380"/>
                  </a:lnTo>
                  <a:lnTo>
                    <a:pt x="74705" y="31455"/>
                  </a:lnTo>
                  <a:lnTo>
                    <a:pt x="75688" y="30530"/>
                  </a:lnTo>
                  <a:lnTo>
                    <a:pt x="76555" y="29605"/>
                  </a:lnTo>
                  <a:lnTo>
                    <a:pt x="77422" y="28680"/>
                  </a:lnTo>
                  <a:lnTo>
                    <a:pt x="78232" y="27812"/>
                  </a:lnTo>
                  <a:lnTo>
                    <a:pt x="78984" y="26887"/>
                  </a:lnTo>
                  <a:lnTo>
                    <a:pt x="79620" y="25962"/>
                  </a:lnTo>
                  <a:lnTo>
                    <a:pt x="80256" y="25037"/>
                  </a:lnTo>
                  <a:lnTo>
                    <a:pt x="80776" y="24170"/>
                  </a:lnTo>
                  <a:lnTo>
                    <a:pt x="81296" y="23302"/>
                  </a:lnTo>
                  <a:lnTo>
                    <a:pt x="81701" y="22435"/>
                  </a:lnTo>
                  <a:lnTo>
                    <a:pt x="82106" y="21568"/>
                  </a:lnTo>
                  <a:lnTo>
                    <a:pt x="82395" y="20758"/>
                  </a:lnTo>
                  <a:lnTo>
                    <a:pt x="82626" y="19949"/>
                  </a:lnTo>
                  <a:lnTo>
                    <a:pt x="82800" y="19139"/>
                  </a:lnTo>
                  <a:lnTo>
                    <a:pt x="82858" y="18388"/>
                  </a:lnTo>
                  <a:lnTo>
                    <a:pt x="82915" y="17636"/>
                  </a:lnTo>
                  <a:lnTo>
                    <a:pt x="82858" y="16942"/>
                  </a:lnTo>
                  <a:lnTo>
                    <a:pt x="82800" y="16248"/>
                  </a:lnTo>
                  <a:lnTo>
                    <a:pt x="82568" y="15612"/>
                  </a:lnTo>
                  <a:lnTo>
                    <a:pt x="82337" y="14976"/>
                  </a:lnTo>
                  <a:lnTo>
                    <a:pt x="82048" y="14398"/>
                  </a:lnTo>
                  <a:lnTo>
                    <a:pt x="81643" y="13820"/>
                  </a:lnTo>
                  <a:lnTo>
                    <a:pt x="81181" y="13357"/>
                  </a:lnTo>
                  <a:lnTo>
                    <a:pt x="80660" y="12895"/>
                  </a:lnTo>
                  <a:lnTo>
                    <a:pt x="80082" y="12432"/>
                  </a:lnTo>
                  <a:lnTo>
                    <a:pt x="79446" y="12085"/>
                  </a:lnTo>
                  <a:lnTo>
                    <a:pt x="78752" y="11738"/>
                  </a:lnTo>
                  <a:lnTo>
                    <a:pt x="78058" y="11392"/>
                  </a:lnTo>
                  <a:lnTo>
                    <a:pt x="77249" y="11160"/>
                  </a:lnTo>
                  <a:lnTo>
                    <a:pt x="76382" y="10929"/>
                  </a:lnTo>
                  <a:lnTo>
                    <a:pt x="75514" y="10755"/>
                  </a:lnTo>
                  <a:lnTo>
                    <a:pt x="74589" y="10582"/>
                  </a:lnTo>
                  <a:lnTo>
                    <a:pt x="73664" y="10524"/>
                  </a:lnTo>
                  <a:lnTo>
                    <a:pt x="72623" y="10409"/>
                  </a:lnTo>
                  <a:lnTo>
                    <a:pt x="69501" y="10409"/>
                  </a:lnTo>
                  <a:lnTo>
                    <a:pt x="67362" y="10582"/>
                  </a:lnTo>
                  <a:lnTo>
                    <a:pt x="65107" y="10813"/>
                  </a:lnTo>
                  <a:lnTo>
                    <a:pt x="62794" y="11160"/>
                  </a:lnTo>
                  <a:lnTo>
                    <a:pt x="60481" y="11565"/>
                  </a:lnTo>
                  <a:lnTo>
                    <a:pt x="58110" y="12085"/>
                  </a:lnTo>
                  <a:lnTo>
                    <a:pt x="55740" y="12606"/>
                  </a:lnTo>
                  <a:lnTo>
                    <a:pt x="53253" y="13300"/>
                  </a:lnTo>
                  <a:lnTo>
                    <a:pt x="50825" y="13993"/>
                  </a:lnTo>
                  <a:lnTo>
                    <a:pt x="48281" y="14803"/>
                  </a:lnTo>
                  <a:lnTo>
                    <a:pt x="45794" y="15728"/>
                  </a:lnTo>
                  <a:lnTo>
                    <a:pt x="43250" y="16653"/>
                  </a:lnTo>
                  <a:lnTo>
                    <a:pt x="40706" y="17694"/>
                  </a:lnTo>
                  <a:lnTo>
                    <a:pt x="38162" y="18850"/>
                  </a:lnTo>
                  <a:lnTo>
                    <a:pt x="35676" y="20065"/>
                  </a:lnTo>
                  <a:lnTo>
                    <a:pt x="33190" y="21337"/>
                  </a:lnTo>
                  <a:lnTo>
                    <a:pt x="30761" y="22724"/>
                  </a:lnTo>
                  <a:lnTo>
                    <a:pt x="28333" y="24112"/>
                  </a:lnTo>
                  <a:lnTo>
                    <a:pt x="26020" y="25557"/>
                  </a:lnTo>
                  <a:lnTo>
                    <a:pt x="23823" y="27061"/>
                  </a:lnTo>
                  <a:lnTo>
                    <a:pt x="21625" y="28564"/>
                  </a:lnTo>
                  <a:lnTo>
                    <a:pt x="19544" y="30125"/>
                  </a:lnTo>
                  <a:lnTo>
                    <a:pt x="17578" y="31686"/>
                  </a:lnTo>
                  <a:lnTo>
                    <a:pt x="15670" y="33248"/>
                  </a:lnTo>
                  <a:lnTo>
                    <a:pt x="13820" y="34809"/>
                  </a:lnTo>
                  <a:lnTo>
                    <a:pt x="12085" y="36428"/>
                  </a:lnTo>
                  <a:lnTo>
                    <a:pt x="10408" y="38047"/>
                  </a:lnTo>
                  <a:lnTo>
                    <a:pt x="8847" y="39608"/>
                  </a:lnTo>
                  <a:lnTo>
                    <a:pt x="7286" y="41227"/>
                  </a:lnTo>
                  <a:lnTo>
                    <a:pt x="5898" y="42846"/>
                  </a:lnTo>
                  <a:lnTo>
                    <a:pt x="4510" y="44407"/>
                  </a:lnTo>
                  <a:lnTo>
                    <a:pt x="3238" y="45968"/>
                  </a:lnTo>
                  <a:lnTo>
                    <a:pt x="2082" y="47587"/>
                  </a:lnTo>
                  <a:lnTo>
                    <a:pt x="983" y="49090"/>
                  </a:lnTo>
                  <a:lnTo>
                    <a:pt x="0" y="50651"/>
                  </a:lnTo>
                  <a:lnTo>
                    <a:pt x="0" y="50651"/>
                  </a:lnTo>
                  <a:lnTo>
                    <a:pt x="1388" y="49090"/>
                  </a:lnTo>
                  <a:lnTo>
                    <a:pt x="2834" y="47529"/>
                  </a:lnTo>
                  <a:lnTo>
                    <a:pt x="4337" y="45968"/>
                  </a:lnTo>
                  <a:lnTo>
                    <a:pt x="5840" y="44407"/>
                  </a:lnTo>
                  <a:lnTo>
                    <a:pt x="7459" y="42903"/>
                  </a:lnTo>
                  <a:lnTo>
                    <a:pt x="9078" y="41342"/>
                  </a:lnTo>
                  <a:lnTo>
                    <a:pt x="10813" y="39839"/>
                  </a:lnTo>
                  <a:lnTo>
                    <a:pt x="12490" y="38336"/>
                  </a:lnTo>
                  <a:lnTo>
                    <a:pt x="14282" y="36832"/>
                  </a:lnTo>
                  <a:lnTo>
                    <a:pt x="16132" y="35387"/>
                  </a:lnTo>
                  <a:lnTo>
                    <a:pt x="17983" y="33941"/>
                  </a:lnTo>
                  <a:lnTo>
                    <a:pt x="19891" y="32554"/>
                  </a:lnTo>
                  <a:lnTo>
                    <a:pt x="21857" y="31166"/>
                  </a:lnTo>
                  <a:lnTo>
                    <a:pt x="23880" y="29836"/>
                  </a:lnTo>
                  <a:lnTo>
                    <a:pt x="25904" y="28564"/>
                  </a:lnTo>
                  <a:lnTo>
                    <a:pt x="27986" y="27292"/>
                  </a:lnTo>
                  <a:lnTo>
                    <a:pt x="30067" y="26078"/>
                  </a:lnTo>
                  <a:lnTo>
                    <a:pt x="32207" y="24921"/>
                  </a:lnTo>
                  <a:lnTo>
                    <a:pt x="34346" y="23881"/>
                  </a:lnTo>
                  <a:lnTo>
                    <a:pt x="36485" y="22840"/>
                  </a:lnTo>
                  <a:lnTo>
                    <a:pt x="38625" y="21915"/>
                  </a:lnTo>
                  <a:lnTo>
                    <a:pt x="40822" y="20990"/>
                  </a:lnTo>
                  <a:lnTo>
                    <a:pt x="42961" y="20180"/>
                  </a:lnTo>
                  <a:lnTo>
                    <a:pt x="45101" y="19429"/>
                  </a:lnTo>
                  <a:lnTo>
                    <a:pt x="47240" y="18735"/>
                  </a:lnTo>
                  <a:lnTo>
                    <a:pt x="49379" y="18156"/>
                  </a:lnTo>
                  <a:lnTo>
                    <a:pt x="51461" y="17578"/>
                  </a:lnTo>
                  <a:lnTo>
                    <a:pt x="53542" y="17116"/>
                  </a:lnTo>
                  <a:lnTo>
                    <a:pt x="55624" y="16711"/>
                  </a:lnTo>
                  <a:lnTo>
                    <a:pt x="57648" y="16306"/>
                  </a:lnTo>
                  <a:lnTo>
                    <a:pt x="59614" y="16017"/>
                  </a:lnTo>
                  <a:lnTo>
                    <a:pt x="61464" y="15786"/>
                  </a:lnTo>
                  <a:lnTo>
                    <a:pt x="63314" y="15612"/>
                  </a:lnTo>
                  <a:lnTo>
                    <a:pt x="65049" y="15555"/>
                  </a:lnTo>
                  <a:lnTo>
                    <a:pt x="66668" y="15612"/>
                  </a:lnTo>
                  <a:lnTo>
                    <a:pt x="68171" y="15728"/>
                  </a:lnTo>
                  <a:lnTo>
                    <a:pt x="69559" y="15959"/>
                  </a:lnTo>
                  <a:lnTo>
                    <a:pt x="70195" y="16133"/>
                  </a:lnTo>
                  <a:lnTo>
                    <a:pt x="70773" y="16306"/>
                  </a:lnTo>
                  <a:lnTo>
                    <a:pt x="71351" y="16480"/>
                  </a:lnTo>
                  <a:lnTo>
                    <a:pt x="71872" y="16711"/>
                  </a:lnTo>
                  <a:lnTo>
                    <a:pt x="72334" y="17000"/>
                  </a:lnTo>
                  <a:lnTo>
                    <a:pt x="72797" y="17289"/>
                  </a:lnTo>
                  <a:lnTo>
                    <a:pt x="73144" y="17578"/>
                  </a:lnTo>
                  <a:lnTo>
                    <a:pt x="73491" y="17925"/>
                  </a:lnTo>
                  <a:lnTo>
                    <a:pt x="73780" y="18272"/>
                  </a:lnTo>
                  <a:lnTo>
                    <a:pt x="74011" y="18677"/>
                  </a:lnTo>
                  <a:lnTo>
                    <a:pt x="74242" y="19139"/>
                  </a:lnTo>
                  <a:lnTo>
                    <a:pt x="74416" y="19544"/>
                  </a:lnTo>
                  <a:lnTo>
                    <a:pt x="74474" y="20007"/>
                  </a:lnTo>
                  <a:lnTo>
                    <a:pt x="74589" y="20527"/>
                  </a:lnTo>
                  <a:lnTo>
                    <a:pt x="74589" y="20990"/>
                  </a:lnTo>
                  <a:lnTo>
                    <a:pt x="74531" y="21510"/>
                  </a:lnTo>
                  <a:lnTo>
                    <a:pt x="74474" y="22088"/>
                  </a:lnTo>
                  <a:lnTo>
                    <a:pt x="74358" y="22609"/>
                  </a:lnTo>
                  <a:lnTo>
                    <a:pt x="74184" y="23187"/>
                  </a:lnTo>
                  <a:lnTo>
                    <a:pt x="73953" y="23823"/>
                  </a:lnTo>
                  <a:lnTo>
                    <a:pt x="73722" y="24401"/>
                  </a:lnTo>
                  <a:lnTo>
                    <a:pt x="73433" y="25037"/>
                  </a:lnTo>
                  <a:lnTo>
                    <a:pt x="72681" y="26251"/>
                  </a:lnTo>
                  <a:lnTo>
                    <a:pt x="71756" y="27523"/>
                  </a:lnTo>
                  <a:lnTo>
                    <a:pt x="70715" y="28795"/>
                  </a:lnTo>
                  <a:lnTo>
                    <a:pt x="69501" y="30125"/>
                  </a:lnTo>
                  <a:lnTo>
                    <a:pt x="68171" y="31339"/>
                  </a:lnTo>
                  <a:lnTo>
                    <a:pt x="66726" y="32554"/>
                  </a:lnTo>
                  <a:lnTo>
                    <a:pt x="65164" y="33652"/>
                  </a:lnTo>
                  <a:lnTo>
                    <a:pt x="63545" y="34693"/>
                  </a:lnTo>
                  <a:lnTo>
                    <a:pt x="62562" y="35271"/>
                  </a:lnTo>
                  <a:lnTo>
                    <a:pt x="61579" y="35792"/>
                  </a:lnTo>
                  <a:lnTo>
                    <a:pt x="60597" y="36254"/>
                  </a:lnTo>
                  <a:lnTo>
                    <a:pt x="59556" y="36659"/>
                  </a:lnTo>
                  <a:lnTo>
                    <a:pt x="60654" y="35618"/>
                  </a:lnTo>
                  <a:lnTo>
                    <a:pt x="61637" y="34577"/>
                  </a:lnTo>
                  <a:lnTo>
                    <a:pt x="62389" y="33594"/>
                  </a:lnTo>
                  <a:lnTo>
                    <a:pt x="63025" y="32554"/>
                  </a:lnTo>
                  <a:lnTo>
                    <a:pt x="63256" y="32091"/>
                  </a:lnTo>
                  <a:lnTo>
                    <a:pt x="63430" y="31629"/>
                  </a:lnTo>
                  <a:lnTo>
                    <a:pt x="63603" y="31108"/>
                  </a:lnTo>
                  <a:lnTo>
                    <a:pt x="63719" y="30703"/>
                  </a:lnTo>
                  <a:lnTo>
                    <a:pt x="63719" y="30241"/>
                  </a:lnTo>
                  <a:lnTo>
                    <a:pt x="63719" y="29836"/>
                  </a:lnTo>
                  <a:lnTo>
                    <a:pt x="63661" y="29431"/>
                  </a:lnTo>
                  <a:lnTo>
                    <a:pt x="63545" y="29027"/>
                  </a:lnTo>
                  <a:lnTo>
                    <a:pt x="63719" y="28333"/>
                  </a:lnTo>
                  <a:lnTo>
                    <a:pt x="63834" y="27639"/>
                  </a:lnTo>
                  <a:lnTo>
                    <a:pt x="63834" y="27003"/>
                  </a:lnTo>
                  <a:lnTo>
                    <a:pt x="63834" y="26367"/>
                  </a:lnTo>
                  <a:lnTo>
                    <a:pt x="63719" y="25731"/>
                  </a:lnTo>
                  <a:lnTo>
                    <a:pt x="63545" y="25153"/>
                  </a:lnTo>
                  <a:lnTo>
                    <a:pt x="63314" y="24575"/>
                  </a:lnTo>
                  <a:lnTo>
                    <a:pt x="62967" y="24054"/>
                  </a:lnTo>
                  <a:lnTo>
                    <a:pt x="62505" y="23476"/>
                  </a:lnTo>
                  <a:lnTo>
                    <a:pt x="61869" y="23013"/>
                  </a:lnTo>
                  <a:lnTo>
                    <a:pt x="61175" y="22609"/>
                  </a:lnTo>
                  <a:lnTo>
                    <a:pt x="60365" y="22262"/>
                  </a:lnTo>
                  <a:lnTo>
                    <a:pt x="59498" y="22030"/>
                  </a:lnTo>
                  <a:lnTo>
                    <a:pt x="58515" y="21799"/>
                  </a:lnTo>
                  <a:lnTo>
                    <a:pt x="57416" y="21684"/>
                  </a:lnTo>
                  <a:lnTo>
                    <a:pt x="56260" y="21684"/>
                  </a:lnTo>
                  <a:lnTo>
                    <a:pt x="55104" y="21741"/>
                  </a:lnTo>
                  <a:lnTo>
                    <a:pt x="53832" y="21799"/>
                  </a:lnTo>
                  <a:lnTo>
                    <a:pt x="52559" y="21973"/>
                  </a:lnTo>
                  <a:lnTo>
                    <a:pt x="51230" y="22262"/>
                  </a:lnTo>
                  <a:lnTo>
                    <a:pt x="49842" y="22551"/>
                  </a:lnTo>
                  <a:lnTo>
                    <a:pt x="48512" y="22898"/>
                  </a:lnTo>
                  <a:lnTo>
                    <a:pt x="47124" y="23245"/>
                  </a:lnTo>
                  <a:lnTo>
                    <a:pt x="45737" y="23707"/>
                  </a:lnTo>
                  <a:lnTo>
                    <a:pt x="44349" y="24170"/>
                  </a:lnTo>
                  <a:lnTo>
                    <a:pt x="42961" y="24690"/>
                  </a:lnTo>
                  <a:lnTo>
                    <a:pt x="41574" y="25268"/>
                  </a:lnTo>
                  <a:lnTo>
                    <a:pt x="40186" y="25847"/>
                  </a:lnTo>
                  <a:lnTo>
                    <a:pt x="37468" y="27119"/>
                  </a:lnTo>
                  <a:lnTo>
                    <a:pt x="34808" y="28506"/>
                  </a:lnTo>
                  <a:lnTo>
                    <a:pt x="33016" y="29547"/>
                  </a:lnTo>
                  <a:lnTo>
                    <a:pt x="31050" y="30819"/>
                  </a:lnTo>
                  <a:lnTo>
                    <a:pt x="28853" y="32380"/>
                  </a:lnTo>
                  <a:lnTo>
                    <a:pt x="26598" y="34115"/>
                  </a:lnTo>
                  <a:lnTo>
                    <a:pt x="24285" y="36023"/>
                  </a:lnTo>
                  <a:lnTo>
                    <a:pt x="23187" y="37064"/>
                  </a:lnTo>
                  <a:lnTo>
                    <a:pt x="22030" y="38104"/>
                  </a:lnTo>
                  <a:lnTo>
                    <a:pt x="20932" y="39203"/>
                  </a:lnTo>
                  <a:lnTo>
                    <a:pt x="19891" y="40302"/>
                  </a:lnTo>
                  <a:lnTo>
                    <a:pt x="18850" y="41458"/>
                  </a:lnTo>
                  <a:lnTo>
                    <a:pt x="17867" y="42557"/>
                  </a:lnTo>
                  <a:lnTo>
                    <a:pt x="16942" y="43713"/>
                  </a:lnTo>
                  <a:lnTo>
                    <a:pt x="16132" y="44927"/>
                  </a:lnTo>
                  <a:lnTo>
                    <a:pt x="15323" y="46084"/>
                  </a:lnTo>
                  <a:lnTo>
                    <a:pt x="14629" y="47298"/>
                  </a:lnTo>
                  <a:lnTo>
                    <a:pt x="14051" y="48454"/>
                  </a:lnTo>
                  <a:lnTo>
                    <a:pt x="13530" y="49611"/>
                  </a:lnTo>
                  <a:lnTo>
                    <a:pt x="13126" y="50825"/>
                  </a:lnTo>
                  <a:lnTo>
                    <a:pt x="12837" y="51981"/>
                  </a:lnTo>
                  <a:lnTo>
                    <a:pt x="12721" y="53138"/>
                  </a:lnTo>
                  <a:lnTo>
                    <a:pt x="12663" y="54236"/>
                  </a:lnTo>
                  <a:lnTo>
                    <a:pt x="12721" y="54814"/>
                  </a:lnTo>
                  <a:lnTo>
                    <a:pt x="12779" y="55335"/>
                  </a:lnTo>
                  <a:lnTo>
                    <a:pt x="12894" y="55913"/>
                  </a:lnTo>
                  <a:lnTo>
                    <a:pt x="13068" y="56433"/>
                  </a:lnTo>
                  <a:lnTo>
                    <a:pt x="13241" y="56954"/>
                  </a:lnTo>
                  <a:lnTo>
                    <a:pt x="13473" y="57474"/>
                  </a:lnTo>
                  <a:lnTo>
                    <a:pt x="13762" y="57995"/>
                  </a:lnTo>
                  <a:lnTo>
                    <a:pt x="14051" y="58457"/>
                  </a:lnTo>
                  <a:lnTo>
                    <a:pt x="14398" y="58977"/>
                  </a:lnTo>
                  <a:lnTo>
                    <a:pt x="14803" y="59440"/>
                  </a:lnTo>
                  <a:lnTo>
                    <a:pt x="15265" y="59903"/>
                  </a:lnTo>
                  <a:lnTo>
                    <a:pt x="15785" y="60365"/>
                  </a:lnTo>
                  <a:lnTo>
                    <a:pt x="16653" y="61059"/>
                  </a:lnTo>
                  <a:lnTo>
                    <a:pt x="17636" y="61695"/>
                  </a:lnTo>
                  <a:lnTo>
                    <a:pt x="18677" y="62215"/>
                  </a:lnTo>
                  <a:lnTo>
                    <a:pt x="19833" y="62678"/>
                  </a:lnTo>
                  <a:lnTo>
                    <a:pt x="20989" y="63025"/>
                  </a:lnTo>
                  <a:lnTo>
                    <a:pt x="22204" y="63372"/>
                  </a:lnTo>
                  <a:lnTo>
                    <a:pt x="23476" y="63603"/>
                  </a:lnTo>
                  <a:lnTo>
                    <a:pt x="24806" y="63834"/>
                  </a:lnTo>
                  <a:lnTo>
                    <a:pt x="26135" y="63950"/>
                  </a:lnTo>
                  <a:lnTo>
                    <a:pt x="27407" y="64066"/>
                  </a:lnTo>
                  <a:lnTo>
                    <a:pt x="28737" y="64123"/>
                  </a:lnTo>
                  <a:lnTo>
                    <a:pt x="30009" y="64181"/>
                  </a:lnTo>
                  <a:lnTo>
                    <a:pt x="32496" y="64123"/>
                  </a:lnTo>
                  <a:lnTo>
                    <a:pt x="34751" y="63950"/>
                  </a:lnTo>
                  <a:lnTo>
                    <a:pt x="36948" y="63719"/>
                  </a:lnTo>
                  <a:lnTo>
                    <a:pt x="39203" y="63372"/>
                  </a:lnTo>
                  <a:lnTo>
                    <a:pt x="41458" y="62967"/>
                  </a:lnTo>
                  <a:lnTo>
                    <a:pt x="43771" y="62447"/>
                  </a:lnTo>
                  <a:lnTo>
                    <a:pt x="46141" y="61869"/>
                  </a:lnTo>
                  <a:lnTo>
                    <a:pt x="48454" y="61232"/>
                  </a:lnTo>
                  <a:lnTo>
                    <a:pt x="50883" y="60539"/>
                  </a:lnTo>
                  <a:lnTo>
                    <a:pt x="53253" y="59787"/>
                  </a:lnTo>
                  <a:lnTo>
                    <a:pt x="55624" y="58977"/>
                  </a:lnTo>
                  <a:lnTo>
                    <a:pt x="58052" y="58110"/>
                  </a:lnTo>
                  <a:lnTo>
                    <a:pt x="60423" y="57185"/>
                  </a:lnTo>
                  <a:lnTo>
                    <a:pt x="62852" y="56202"/>
                  </a:lnTo>
                  <a:lnTo>
                    <a:pt x="65222" y="55161"/>
                  </a:lnTo>
                  <a:lnTo>
                    <a:pt x="67593" y="54121"/>
                  </a:lnTo>
                  <a:lnTo>
                    <a:pt x="69906" y="53022"/>
                  </a:lnTo>
                  <a:lnTo>
                    <a:pt x="72276" y="51866"/>
                  </a:lnTo>
                  <a:lnTo>
                    <a:pt x="72276" y="51866"/>
                  </a:lnTo>
                  <a:lnTo>
                    <a:pt x="69906" y="52791"/>
                  </a:lnTo>
                  <a:lnTo>
                    <a:pt x="67593" y="53658"/>
                  </a:lnTo>
                  <a:lnTo>
                    <a:pt x="65222" y="54468"/>
                  </a:lnTo>
                  <a:lnTo>
                    <a:pt x="62909" y="55277"/>
                  </a:lnTo>
                  <a:lnTo>
                    <a:pt x="60597" y="56029"/>
                  </a:lnTo>
                  <a:lnTo>
                    <a:pt x="58342" y="56723"/>
                  </a:lnTo>
                  <a:lnTo>
                    <a:pt x="56087" y="57359"/>
                  </a:lnTo>
                  <a:lnTo>
                    <a:pt x="53832" y="57937"/>
                  </a:lnTo>
                  <a:lnTo>
                    <a:pt x="51634" y="58515"/>
                  </a:lnTo>
                  <a:lnTo>
                    <a:pt x="49495" y="58977"/>
                  </a:lnTo>
                  <a:lnTo>
                    <a:pt x="47356" y="59440"/>
                  </a:lnTo>
                  <a:lnTo>
                    <a:pt x="45274" y="59787"/>
                  </a:lnTo>
                  <a:lnTo>
                    <a:pt x="43250" y="60076"/>
                  </a:lnTo>
                  <a:lnTo>
                    <a:pt x="41342" y="60307"/>
                  </a:lnTo>
                  <a:lnTo>
                    <a:pt x="39434" y="60481"/>
                  </a:lnTo>
                  <a:lnTo>
                    <a:pt x="37642" y="60539"/>
                  </a:lnTo>
                  <a:lnTo>
                    <a:pt x="35040" y="60539"/>
                  </a:lnTo>
                  <a:lnTo>
                    <a:pt x="33710" y="60481"/>
                  </a:lnTo>
                  <a:lnTo>
                    <a:pt x="32264" y="60423"/>
                  </a:lnTo>
                  <a:lnTo>
                    <a:pt x="30877" y="60250"/>
                  </a:lnTo>
                  <a:lnTo>
                    <a:pt x="29431" y="60076"/>
                  </a:lnTo>
                  <a:lnTo>
                    <a:pt x="28043" y="59845"/>
                  </a:lnTo>
                  <a:lnTo>
                    <a:pt x="26714" y="59498"/>
                  </a:lnTo>
                  <a:lnTo>
                    <a:pt x="25442" y="59093"/>
                  </a:lnTo>
                  <a:lnTo>
                    <a:pt x="24227" y="58573"/>
                  </a:lnTo>
                  <a:lnTo>
                    <a:pt x="23649" y="58284"/>
                  </a:lnTo>
                  <a:lnTo>
                    <a:pt x="23129" y="57937"/>
                  </a:lnTo>
                  <a:lnTo>
                    <a:pt x="22608" y="57590"/>
                  </a:lnTo>
                  <a:lnTo>
                    <a:pt x="22088" y="57185"/>
                  </a:lnTo>
                  <a:lnTo>
                    <a:pt x="21683" y="56780"/>
                  </a:lnTo>
                  <a:lnTo>
                    <a:pt x="21221" y="56318"/>
                  </a:lnTo>
                  <a:lnTo>
                    <a:pt x="20874" y="55797"/>
                  </a:lnTo>
                  <a:lnTo>
                    <a:pt x="20527" y="55277"/>
                  </a:lnTo>
                  <a:lnTo>
                    <a:pt x="20238" y="54757"/>
                  </a:lnTo>
                  <a:lnTo>
                    <a:pt x="20006" y="54121"/>
                  </a:lnTo>
                  <a:lnTo>
                    <a:pt x="19833" y="53485"/>
                  </a:lnTo>
                  <a:lnTo>
                    <a:pt x="19659" y="52849"/>
                  </a:lnTo>
                  <a:lnTo>
                    <a:pt x="19602" y="51981"/>
                  </a:lnTo>
                  <a:lnTo>
                    <a:pt x="19544" y="51172"/>
                  </a:lnTo>
                  <a:lnTo>
                    <a:pt x="19602" y="50362"/>
                  </a:lnTo>
                  <a:lnTo>
                    <a:pt x="19717" y="49553"/>
                  </a:lnTo>
                  <a:lnTo>
                    <a:pt x="19891" y="48743"/>
                  </a:lnTo>
                  <a:lnTo>
                    <a:pt x="20180" y="47934"/>
                  </a:lnTo>
                  <a:lnTo>
                    <a:pt x="20469" y="47182"/>
                  </a:lnTo>
                  <a:lnTo>
                    <a:pt x="20816" y="46373"/>
                  </a:lnTo>
                  <a:lnTo>
                    <a:pt x="21278" y="45563"/>
                  </a:lnTo>
                  <a:lnTo>
                    <a:pt x="21741" y="44812"/>
                  </a:lnTo>
                  <a:lnTo>
                    <a:pt x="22204" y="44060"/>
                  </a:lnTo>
                  <a:lnTo>
                    <a:pt x="22782" y="43308"/>
                  </a:lnTo>
                  <a:lnTo>
                    <a:pt x="23360" y="42557"/>
                  </a:lnTo>
                  <a:lnTo>
                    <a:pt x="23996" y="41805"/>
                  </a:lnTo>
                  <a:lnTo>
                    <a:pt x="25326" y="40417"/>
                  </a:lnTo>
                  <a:lnTo>
                    <a:pt x="26714" y="39087"/>
                  </a:lnTo>
                  <a:lnTo>
                    <a:pt x="28217" y="37758"/>
                  </a:lnTo>
                  <a:lnTo>
                    <a:pt x="29778" y="36543"/>
                  </a:lnTo>
                  <a:lnTo>
                    <a:pt x="31281" y="35445"/>
                  </a:lnTo>
                  <a:lnTo>
                    <a:pt x="32785" y="34404"/>
                  </a:lnTo>
                  <a:lnTo>
                    <a:pt x="34288" y="33479"/>
                  </a:lnTo>
                  <a:lnTo>
                    <a:pt x="35676" y="32612"/>
                  </a:lnTo>
                  <a:lnTo>
                    <a:pt x="36948" y="31918"/>
                  </a:lnTo>
                  <a:lnTo>
                    <a:pt x="38856" y="30935"/>
                  </a:lnTo>
                  <a:lnTo>
                    <a:pt x="40822" y="30010"/>
                  </a:lnTo>
                  <a:lnTo>
                    <a:pt x="42730" y="29200"/>
                  </a:lnTo>
                  <a:lnTo>
                    <a:pt x="44638" y="28506"/>
                  </a:lnTo>
                  <a:lnTo>
                    <a:pt x="46488" y="27928"/>
                  </a:lnTo>
                  <a:lnTo>
                    <a:pt x="48281" y="27466"/>
                  </a:lnTo>
                  <a:lnTo>
                    <a:pt x="49900" y="27234"/>
                  </a:lnTo>
                  <a:lnTo>
                    <a:pt x="50709" y="27119"/>
                  </a:lnTo>
                  <a:lnTo>
                    <a:pt x="51461" y="27061"/>
                  </a:lnTo>
                  <a:lnTo>
                    <a:pt x="52270" y="27061"/>
                  </a:lnTo>
                  <a:lnTo>
                    <a:pt x="53022" y="27176"/>
                  </a:lnTo>
                  <a:lnTo>
                    <a:pt x="53658" y="27292"/>
                  </a:lnTo>
                  <a:lnTo>
                    <a:pt x="54294" y="27466"/>
                  </a:lnTo>
                  <a:lnTo>
                    <a:pt x="52849" y="27928"/>
                  </a:lnTo>
                  <a:lnTo>
                    <a:pt x="51403" y="28448"/>
                  </a:lnTo>
                  <a:lnTo>
                    <a:pt x="49958" y="29084"/>
                  </a:lnTo>
                  <a:lnTo>
                    <a:pt x="48512" y="29778"/>
                  </a:lnTo>
                  <a:lnTo>
                    <a:pt x="47471" y="30357"/>
                  </a:lnTo>
                  <a:lnTo>
                    <a:pt x="46546" y="30935"/>
                  </a:lnTo>
                  <a:lnTo>
                    <a:pt x="45621" y="31513"/>
                  </a:lnTo>
                  <a:lnTo>
                    <a:pt x="44754" y="32091"/>
                  </a:lnTo>
                  <a:lnTo>
                    <a:pt x="44291" y="32322"/>
                  </a:lnTo>
                  <a:lnTo>
                    <a:pt x="42672" y="33190"/>
                  </a:lnTo>
                  <a:lnTo>
                    <a:pt x="41053" y="34057"/>
                  </a:lnTo>
                  <a:lnTo>
                    <a:pt x="39492" y="34982"/>
                  </a:lnTo>
                  <a:lnTo>
                    <a:pt x="37931" y="35965"/>
                  </a:lnTo>
                  <a:lnTo>
                    <a:pt x="36427" y="37064"/>
                  </a:lnTo>
                  <a:lnTo>
                    <a:pt x="35040" y="38162"/>
                  </a:lnTo>
                  <a:lnTo>
                    <a:pt x="33652" y="39261"/>
                  </a:lnTo>
                  <a:lnTo>
                    <a:pt x="32438" y="40475"/>
                  </a:lnTo>
                  <a:lnTo>
                    <a:pt x="31339" y="41631"/>
                  </a:lnTo>
                  <a:lnTo>
                    <a:pt x="30356" y="42846"/>
                  </a:lnTo>
                  <a:lnTo>
                    <a:pt x="29605" y="43944"/>
                  </a:lnTo>
                  <a:lnTo>
                    <a:pt x="28969" y="45101"/>
                  </a:lnTo>
                  <a:lnTo>
                    <a:pt x="28448" y="46141"/>
                  </a:lnTo>
                  <a:lnTo>
                    <a:pt x="28101" y="47182"/>
                  </a:lnTo>
                  <a:lnTo>
                    <a:pt x="27812" y="48165"/>
                  </a:lnTo>
                  <a:lnTo>
                    <a:pt x="27697" y="49032"/>
                  </a:lnTo>
                  <a:lnTo>
                    <a:pt x="27697" y="49900"/>
                  </a:lnTo>
                  <a:lnTo>
                    <a:pt x="27697" y="50362"/>
                  </a:lnTo>
                  <a:lnTo>
                    <a:pt x="27754" y="50825"/>
                  </a:lnTo>
                  <a:lnTo>
                    <a:pt x="27870" y="51230"/>
                  </a:lnTo>
                  <a:lnTo>
                    <a:pt x="27986" y="51634"/>
                  </a:lnTo>
                  <a:lnTo>
                    <a:pt x="28217" y="51981"/>
                  </a:lnTo>
                  <a:lnTo>
                    <a:pt x="28390" y="52386"/>
                  </a:lnTo>
                  <a:lnTo>
                    <a:pt x="28680" y="52675"/>
                  </a:lnTo>
                  <a:lnTo>
                    <a:pt x="28969" y="53022"/>
                  </a:lnTo>
                  <a:lnTo>
                    <a:pt x="29258" y="53311"/>
                  </a:lnTo>
                  <a:lnTo>
                    <a:pt x="29605" y="53542"/>
                  </a:lnTo>
                  <a:lnTo>
                    <a:pt x="30414" y="54063"/>
                  </a:lnTo>
                  <a:lnTo>
                    <a:pt x="31281" y="54468"/>
                  </a:lnTo>
                  <a:lnTo>
                    <a:pt x="32207" y="54814"/>
                  </a:lnTo>
                  <a:lnTo>
                    <a:pt x="33247" y="55046"/>
                  </a:lnTo>
                  <a:lnTo>
                    <a:pt x="34404" y="55219"/>
                  </a:lnTo>
                  <a:lnTo>
                    <a:pt x="35560" y="55335"/>
                  </a:lnTo>
                  <a:lnTo>
                    <a:pt x="36774" y="55393"/>
                  </a:lnTo>
                  <a:lnTo>
                    <a:pt x="38104" y="55393"/>
                  </a:lnTo>
                  <a:lnTo>
                    <a:pt x="39434" y="55335"/>
                  </a:lnTo>
                  <a:lnTo>
                    <a:pt x="40764" y="55219"/>
                  </a:lnTo>
                  <a:lnTo>
                    <a:pt x="42210" y="55046"/>
                  </a:lnTo>
                  <a:lnTo>
                    <a:pt x="43597" y="54814"/>
                  </a:lnTo>
                  <a:lnTo>
                    <a:pt x="45101" y="54583"/>
                  </a:lnTo>
                  <a:lnTo>
                    <a:pt x="46546" y="54236"/>
                  </a:lnTo>
                  <a:lnTo>
                    <a:pt x="48049" y="53889"/>
                  </a:lnTo>
                  <a:lnTo>
                    <a:pt x="49611" y="53485"/>
                  </a:lnTo>
                  <a:lnTo>
                    <a:pt x="51114" y="53022"/>
                  </a:lnTo>
                  <a:lnTo>
                    <a:pt x="52675" y="52559"/>
                  </a:lnTo>
                  <a:lnTo>
                    <a:pt x="54236" y="52039"/>
                  </a:lnTo>
                  <a:lnTo>
                    <a:pt x="57359" y="50825"/>
                  </a:lnTo>
                  <a:lnTo>
                    <a:pt x="60481" y="49553"/>
                  </a:lnTo>
                  <a:lnTo>
                    <a:pt x="63545" y="48107"/>
                  </a:lnTo>
                  <a:lnTo>
                    <a:pt x="66610" y="46546"/>
                  </a:lnTo>
                  <a:lnTo>
                    <a:pt x="69559" y="44927"/>
                  </a:lnTo>
                  <a:lnTo>
                    <a:pt x="72450" y="43250"/>
                  </a:lnTo>
                  <a:lnTo>
                    <a:pt x="75225" y="41458"/>
                  </a:lnTo>
                  <a:lnTo>
                    <a:pt x="77885" y="39608"/>
                  </a:lnTo>
                  <a:lnTo>
                    <a:pt x="80429" y="37758"/>
                  </a:lnTo>
                  <a:lnTo>
                    <a:pt x="82915" y="35849"/>
                  </a:lnTo>
                  <a:lnTo>
                    <a:pt x="85286" y="33941"/>
                  </a:lnTo>
                  <a:lnTo>
                    <a:pt x="87483" y="32033"/>
                  </a:lnTo>
                  <a:lnTo>
                    <a:pt x="89623" y="30067"/>
                  </a:lnTo>
                  <a:lnTo>
                    <a:pt x="91704" y="28044"/>
                  </a:lnTo>
                  <a:lnTo>
                    <a:pt x="92629" y="27003"/>
                  </a:lnTo>
                  <a:lnTo>
                    <a:pt x="93554" y="26020"/>
                  </a:lnTo>
                  <a:lnTo>
                    <a:pt x="94422" y="24979"/>
                  </a:lnTo>
                  <a:lnTo>
                    <a:pt x="95231" y="23996"/>
                  </a:lnTo>
                  <a:lnTo>
                    <a:pt x="95983" y="22956"/>
                  </a:lnTo>
                  <a:lnTo>
                    <a:pt x="96677" y="21973"/>
                  </a:lnTo>
                  <a:lnTo>
                    <a:pt x="97313" y="20990"/>
                  </a:lnTo>
                  <a:lnTo>
                    <a:pt x="97891" y="20007"/>
                  </a:lnTo>
                  <a:lnTo>
                    <a:pt x="98411" y="19024"/>
                  </a:lnTo>
                  <a:lnTo>
                    <a:pt x="98874" y="18099"/>
                  </a:lnTo>
                  <a:lnTo>
                    <a:pt x="99279" y="17116"/>
                  </a:lnTo>
                  <a:lnTo>
                    <a:pt x="99626" y="16191"/>
                  </a:lnTo>
                  <a:lnTo>
                    <a:pt x="99857" y="15323"/>
                  </a:lnTo>
                  <a:lnTo>
                    <a:pt x="100030" y="14456"/>
                  </a:lnTo>
                  <a:lnTo>
                    <a:pt x="100204" y="13589"/>
                  </a:lnTo>
                  <a:lnTo>
                    <a:pt x="100262" y="12779"/>
                  </a:lnTo>
                  <a:lnTo>
                    <a:pt x="100262" y="11970"/>
                  </a:lnTo>
                  <a:lnTo>
                    <a:pt x="100204" y="11218"/>
                  </a:lnTo>
                  <a:lnTo>
                    <a:pt x="100146" y="10466"/>
                  </a:lnTo>
                  <a:lnTo>
                    <a:pt x="99972" y="9773"/>
                  </a:lnTo>
                  <a:lnTo>
                    <a:pt x="99799" y="9079"/>
                  </a:lnTo>
                  <a:lnTo>
                    <a:pt x="99510" y="8385"/>
                  </a:lnTo>
                  <a:lnTo>
                    <a:pt x="99221" y="7749"/>
                  </a:lnTo>
                  <a:lnTo>
                    <a:pt x="98874" y="7113"/>
                  </a:lnTo>
                  <a:lnTo>
                    <a:pt x="98469" y="6535"/>
                  </a:lnTo>
                  <a:lnTo>
                    <a:pt x="98007" y="6014"/>
                  </a:lnTo>
                  <a:lnTo>
                    <a:pt x="97544" y="5436"/>
                  </a:lnTo>
                  <a:lnTo>
                    <a:pt x="97024" y="4973"/>
                  </a:lnTo>
                  <a:lnTo>
                    <a:pt x="96445" y="4453"/>
                  </a:lnTo>
                  <a:lnTo>
                    <a:pt x="95867" y="3991"/>
                  </a:lnTo>
                  <a:lnTo>
                    <a:pt x="95231" y="3586"/>
                  </a:lnTo>
                  <a:lnTo>
                    <a:pt x="94595" y="3181"/>
                  </a:lnTo>
                  <a:lnTo>
                    <a:pt x="93901" y="2776"/>
                  </a:lnTo>
                  <a:lnTo>
                    <a:pt x="93150" y="2429"/>
                  </a:lnTo>
                  <a:lnTo>
                    <a:pt x="92398" y="2082"/>
                  </a:lnTo>
                  <a:lnTo>
                    <a:pt x="91588" y="1793"/>
                  </a:lnTo>
                  <a:lnTo>
                    <a:pt x="89912" y="1215"/>
                  </a:lnTo>
                  <a:lnTo>
                    <a:pt x="88119" y="753"/>
                  </a:lnTo>
                  <a:lnTo>
                    <a:pt x="86211" y="406"/>
                  </a:lnTo>
                  <a:lnTo>
                    <a:pt x="84187" y="174"/>
                  </a:lnTo>
                  <a:lnTo>
                    <a:pt x="82048" y="59"/>
                  </a:lnTo>
                  <a:lnTo>
                    <a:pt x="79793" y="1"/>
                  </a:lnTo>
                  <a:close/>
                </a:path>
              </a:pathLst>
            </a:custGeom>
            <a:solidFill>
              <a:srgbClr val="6ABF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69" name="Google Shape;2569;p70"/>
            <p:cNvSpPr/>
            <p:nvPr/>
          </p:nvSpPr>
          <p:spPr>
            <a:xfrm>
              <a:off x="2597200" y="1776950"/>
              <a:ext cx="2506550" cy="1604550"/>
            </a:xfrm>
            <a:custGeom>
              <a:avLst/>
              <a:gdLst/>
              <a:ahLst/>
              <a:cxnLst/>
              <a:rect l="l" t="t" r="r" b="b"/>
              <a:pathLst>
                <a:path w="100262" h="64182" fill="none" extrusionOk="0">
                  <a:moveTo>
                    <a:pt x="98007" y="6014"/>
                  </a:moveTo>
                  <a:lnTo>
                    <a:pt x="98007" y="6014"/>
                  </a:lnTo>
                  <a:lnTo>
                    <a:pt x="97544" y="5436"/>
                  </a:lnTo>
                  <a:lnTo>
                    <a:pt x="97024" y="4973"/>
                  </a:lnTo>
                  <a:lnTo>
                    <a:pt x="96445" y="4453"/>
                  </a:lnTo>
                  <a:lnTo>
                    <a:pt x="95867" y="3991"/>
                  </a:lnTo>
                  <a:lnTo>
                    <a:pt x="95231" y="3586"/>
                  </a:lnTo>
                  <a:lnTo>
                    <a:pt x="94595" y="3181"/>
                  </a:lnTo>
                  <a:lnTo>
                    <a:pt x="93901" y="2776"/>
                  </a:lnTo>
                  <a:lnTo>
                    <a:pt x="93150" y="2429"/>
                  </a:lnTo>
                  <a:lnTo>
                    <a:pt x="92398" y="2082"/>
                  </a:lnTo>
                  <a:lnTo>
                    <a:pt x="91588" y="1793"/>
                  </a:lnTo>
                  <a:lnTo>
                    <a:pt x="89912" y="1215"/>
                  </a:lnTo>
                  <a:lnTo>
                    <a:pt x="88119" y="753"/>
                  </a:lnTo>
                  <a:lnTo>
                    <a:pt x="86211" y="406"/>
                  </a:lnTo>
                  <a:lnTo>
                    <a:pt x="86211" y="406"/>
                  </a:lnTo>
                  <a:lnTo>
                    <a:pt x="84187" y="174"/>
                  </a:lnTo>
                  <a:lnTo>
                    <a:pt x="82048" y="59"/>
                  </a:lnTo>
                  <a:lnTo>
                    <a:pt x="79793" y="1"/>
                  </a:lnTo>
                  <a:lnTo>
                    <a:pt x="77422" y="117"/>
                  </a:lnTo>
                  <a:lnTo>
                    <a:pt x="77422" y="117"/>
                  </a:lnTo>
                  <a:lnTo>
                    <a:pt x="74994" y="406"/>
                  </a:lnTo>
                  <a:lnTo>
                    <a:pt x="73722" y="579"/>
                  </a:lnTo>
                  <a:lnTo>
                    <a:pt x="72450" y="753"/>
                  </a:lnTo>
                  <a:lnTo>
                    <a:pt x="71120" y="1042"/>
                  </a:lnTo>
                  <a:lnTo>
                    <a:pt x="69790" y="1331"/>
                  </a:lnTo>
                  <a:lnTo>
                    <a:pt x="68402" y="1736"/>
                  </a:lnTo>
                  <a:lnTo>
                    <a:pt x="67072" y="2082"/>
                  </a:lnTo>
                  <a:lnTo>
                    <a:pt x="67072" y="2082"/>
                  </a:lnTo>
                  <a:lnTo>
                    <a:pt x="68345" y="1851"/>
                  </a:lnTo>
                  <a:lnTo>
                    <a:pt x="69617" y="1620"/>
                  </a:lnTo>
                  <a:lnTo>
                    <a:pt x="70831" y="1446"/>
                  </a:lnTo>
                  <a:lnTo>
                    <a:pt x="72045" y="1331"/>
                  </a:lnTo>
                  <a:lnTo>
                    <a:pt x="73201" y="1215"/>
                  </a:lnTo>
                  <a:lnTo>
                    <a:pt x="74358" y="1157"/>
                  </a:lnTo>
                  <a:lnTo>
                    <a:pt x="76555" y="1157"/>
                  </a:lnTo>
                  <a:lnTo>
                    <a:pt x="76555" y="1157"/>
                  </a:lnTo>
                  <a:lnTo>
                    <a:pt x="78579" y="1273"/>
                  </a:lnTo>
                  <a:lnTo>
                    <a:pt x="80545" y="1504"/>
                  </a:lnTo>
                  <a:lnTo>
                    <a:pt x="82337" y="1851"/>
                  </a:lnTo>
                  <a:lnTo>
                    <a:pt x="84014" y="2256"/>
                  </a:lnTo>
                  <a:lnTo>
                    <a:pt x="84014" y="2256"/>
                  </a:lnTo>
                  <a:lnTo>
                    <a:pt x="85633" y="2776"/>
                  </a:lnTo>
                  <a:lnTo>
                    <a:pt x="87136" y="3355"/>
                  </a:lnTo>
                  <a:lnTo>
                    <a:pt x="88466" y="4048"/>
                  </a:lnTo>
                  <a:lnTo>
                    <a:pt x="89680" y="4800"/>
                  </a:lnTo>
                  <a:lnTo>
                    <a:pt x="89680" y="4800"/>
                  </a:lnTo>
                  <a:lnTo>
                    <a:pt x="90259" y="5205"/>
                  </a:lnTo>
                  <a:lnTo>
                    <a:pt x="90837" y="5667"/>
                  </a:lnTo>
                  <a:lnTo>
                    <a:pt x="91357" y="6072"/>
                  </a:lnTo>
                  <a:lnTo>
                    <a:pt x="91820" y="6535"/>
                  </a:lnTo>
                  <a:lnTo>
                    <a:pt x="92224" y="7055"/>
                  </a:lnTo>
                  <a:lnTo>
                    <a:pt x="92629" y="7518"/>
                  </a:lnTo>
                  <a:lnTo>
                    <a:pt x="93034" y="8038"/>
                  </a:lnTo>
                  <a:lnTo>
                    <a:pt x="93381" y="8616"/>
                  </a:lnTo>
                  <a:lnTo>
                    <a:pt x="93381" y="8616"/>
                  </a:lnTo>
                  <a:lnTo>
                    <a:pt x="93670" y="9137"/>
                  </a:lnTo>
                  <a:lnTo>
                    <a:pt x="93901" y="9715"/>
                  </a:lnTo>
                  <a:lnTo>
                    <a:pt x="94133" y="10351"/>
                  </a:lnTo>
                  <a:lnTo>
                    <a:pt x="94306" y="10929"/>
                  </a:lnTo>
                  <a:lnTo>
                    <a:pt x="94422" y="11565"/>
                  </a:lnTo>
                  <a:lnTo>
                    <a:pt x="94537" y="12201"/>
                  </a:lnTo>
                  <a:lnTo>
                    <a:pt x="94595" y="12895"/>
                  </a:lnTo>
                  <a:lnTo>
                    <a:pt x="94595" y="13531"/>
                  </a:lnTo>
                  <a:lnTo>
                    <a:pt x="94537" y="14225"/>
                  </a:lnTo>
                  <a:lnTo>
                    <a:pt x="94422" y="14976"/>
                  </a:lnTo>
                  <a:lnTo>
                    <a:pt x="94306" y="15670"/>
                  </a:lnTo>
                  <a:lnTo>
                    <a:pt x="94075" y="16422"/>
                  </a:lnTo>
                  <a:lnTo>
                    <a:pt x="93843" y="17174"/>
                  </a:lnTo>
                  <a:lnTo>
                    <a:pt x="93554" y="17925"/>
                  </a:lnTo>
                  <a:lnTo>
                    <a:pt x="93207" y="18735"/>
                  </a:lnTo>
                  <a:lnTo>
                    <a:pt x="92803" y="19486"/>
                  </a:lnTo>
                  <a:lnTo>
                    <a:pt x="92803" y="19486"/>
                  </a:lnTo>
                  <a:lnTo>
                    <a:pt x="92398" y="20296"/>
                  </a:lnTo>
                  <a:lnTo>
                    <a:pt x="91935" y="21105"/>
                  </a:lnTo>
                  <a:lnTo>
                    <a:pt x="91357" y="21915"/>
                  </a:lnTo>
                  <a:lnTo>
                    <a:pt x="90779" y="22724"/>
                  </a:lnTo>
                  <a:lnTo>
                    <a:pt x="89507" y="24401"/>
                  </a:lnTo>
                  <a:lnTo>
                    <a:pt x="88004" y="26078"/>
                  </a:lnTo>
                  <a:lnTo>
                    <a:pt x="88004" y="26078"/>
                  </a:lnTo>
                  <a:lnTo>
                    <a:pt x="86385" y="27755"/>
                  </a:lnTo>
                  <a:lnTo>
                    <a:pt x="84592" y="29374"/>
                  </a:lnTo>
                  <a:lnTo>
                    <a:pt x="84592" y="29374"/>
                  </a:lnTo>
                  <a:lnTo>
                    <a:pt x="82684" y="31050"/>
                  </a:lnTo>
                  <a:lnTo>
                    <a:pt x="80660" y="32727"/>
                  </a:lnTo>
                  <a:lnTo>
                    <a:pt x="80660" y="32727"/>
                  </a:lnTo>
                  <a:lnTo>
                    <a:pt x="78579" y="34404"/>
                  </a:lnTo>
                  <a:lnTo>
                    <a:pt x="76439" y="36023"/>
                  </a:lnTo>
                  <a:lnTo>
                    <a:pt x="74184" y="37584"/>
                  </a:lnTo>
                  <a:lnTo>
                    <a:pt x="71929" y="39087"/>
                  </a:lnTo>
                  <a:lnTo>
                    <a:pt x="69617" y="40533"/>
                  </a:lnTo>
                  <a:lnTo>
                    <a:pt x="67246" y="41863"/>
                  </a:lnTo>
                  <a:lnTo>
                    <a:pt x="64817" y="43193"/>
                  </a:lnTo>
                  <a:lnTo>
                    <a:pt x="62389" y="44349"/>
                  </a:lnTo>
                  <a:lnTo>
                    <a:pt x="62389" y="44349"/>
                  </a:lnTo>
                  <a:lnTo>
                    <a:pt x="59961" y="45505"/>
                  </a:lnTo>
                  <a:lnTo>
                    <a:pt x="57532" y="46488"/>
                  </a:lnTo>
                  <a:lnTo>
                    <a:pt x="55104" y="47356"/>
                  </a:lnTo>
                  <a:lnTo>
                    <a:pt x="52733" y="48165"/>
                  </a:lnTo>
                  <a:lnTo>
                    <a:pt x="50362" y="48801"/>
                  </a:lnTo>
                  <a:lnTo>
                    <a:pt x="48107" y="49264"/>
                  </a:lnTo>
                  <a:lnTo>
                    <a:pt x="45968" y="49611"/>
                  </a:lnTo>
                  <a:lnTo>
                    <a:pt x="44927" y="49784"/>
                  </a:lnTo>
                  <a:lnTo>
                    <a:pt x="43886" y="49842"/>
                  </a:lnTo>
                  <a:lnTo>
                    <a:pt x="43886" y="49842"/>
                  </a:lnTo>
                  <a:lnTo>
                    <a:pt x="42903" y="49900"/>
                  </a:lnTo>
                  <a:lnTo>
                    <a:pt x="41978" y="49900"/>
                  </a:lnTo>
                  <a:lnTo>
                    <a:pt x="41111" y="49842"/>
                  </a:lnTo>
                  <a:lnTo>
                    <a:pt x="40301" y="49784"/>
                  </a:lnTo>
                  <a:lnTo>
                    <a:pt x="39492" y="49611"/>
                  </a:lnTo>
                  <a:lnTo>
                    <a:pt x="38798" y="49437"/>
                  </a:lnTo>
                  <a:lnTo>
                    <a:pt x="38162" y="49264"/>
                  </a:lnTo>
                  <a:lnTo>
                    <a:pt x="37584" y="48975"/>
                  </a:lnTo>
                  <a:lnTo>
                    <a:pt x="37584" y="48975"/>
                  </a:lnTo>
                  <a:lnTo>
                    <a:pt x="37064" y="48686"/>
                  </a:lnTo>
                  <a:lnTo>
                    <a:pt x="36659" y="48339"/>
                  </a:lnTo>
                  <a:lnTo>
                    <a:pt x="36312" y="47992"/>
                  </a:lnTo>
                  <a:lnTo>
                    <a:pt x="36023" y="47529"/>
                  </a:lnTo>
                  <a:lnTo>
                    <a:pt x="36023" y="47529"/>
                  </a:lnTo>
                  <a:lnTo>
                    <a:pt x="35907" y="47067"/>
                  </a:lnTo>
                  <a:lnTo>
                    <a:pt x="35849" y="46546"/>
                  </a:lnTo>
                  <a:lnTo>
                    <a:pt x="35849" y="46546"/>
                  </a:lnTo>
                  <a:lnTo>
                    <a:pt x="35849" y="45968"/>
                  </a:lnTo>
                  <a:lnTo>
                    <a:pt x="35907" y="45332"/>
                  </a:lnTo>
                  <a:lnTo>
                    <a:pt x="35907" y="45332"/>
                  </a:lnTo>
                  <a:lnTo>
                    <a:pt x="36023" y="44696"/>
                  </a:lnTo>
                  <a:lnTo>
                    <a:pt x="36196" y="44118"/>
                  </a:lnTo>
                  <a:lnTo>
                    <a:pt x="36485" y="43482"/>
                  </a:lnTo>
                  <a:lnTo>
                    <a:pt x="36774" y="42846"/>
                  </a:lnTo>
                  <a:lnTo>
                    <a:pt x="37179" y="42210"/>
                  </a:lnTo>
                  <a:lnTo>
                    <a:pt x="37642" y="41574"/>
                  </a:lnTo>
                  <a:lnTo>
                    <a:pt x="38162" y="40995"/>
                  </a:lnTo>
                  <a:lnTo>
                    <a:pt x="38798" y="40359"/>
                  </a:lnTo>
                  <a:lnTo>
                    <a:pt x="38798" y="40359"/>
                  </a:lnTo>
                  <a:lnTo>
                    <a:pt x="38856" y="40938"/>
                  </a:lnTo>
                  <a:lnTo>
                    <a:pt x="39087" y="41516"/>
                  </a:lnTo>
                  <a:lnTo>
                    <a:pt x="39087" y="41516"/>
                  </a:lnTo>
                  <a:lnTo>
                    <a:pt x="39261" y="41805"/>
                  </a:lnTo>
                  <a:lnTo>
                    <a:pt x="39492" y="42094"/>
                  </a:lnTo>
                  <a:lnTo>
                    <a:pt x="39781" y="42325"/>
                  </a:lnTo>
                  <a:lnTo>
                    <a:pt x="40070" y="42557"/>
                  </a:lnTo>
                  <a:lnTo>
                    <a:pt x="40417" y="42730"/>
                  </a:lnTo>
                  <a:lnTo>
                    <a:pt x="40764" y="42903"/>
                  </a:lnTo>
                  <a:lnTo>
                    <a:pt x="41631" y="43193"/>
                  </a:lnTo>
                  <a:lnTo>
                    <a:pt x="42556" y="43366"/>
                  </a:lnTo>
                  <a:lnTo>
                    <a:pt x="43655" y="43424"/>
                  </a:lnTo>
                  <a:lnTo>
                    <a:pt x="44754" y="43366"/>
                  </a:lnTo>
                  <a:lnTo>
                    <a:pt x="46026" y="43193"/>
                  </a:lnTo>
                  <a:lnTo>
                    <a:pt x="46026" y="43193"/>
                  </a:lnTo>
                  <a:lnTo>
                    <a:pt x="46893" y="43250"/>
                  </a:lnTo>
                  <a:lnTo>
                    <a:pt x="47876" y="43250"/>
                  </a:lnTo>
                  <a:lnTo>
                    <a:pt x="48859" y="43250"/>
                  </a:lnTo>
                  <a:lnTo>
                    <a:pt x="49900" y="43193"/>
                  </a:lnTo>
                  <a:lnTo>
                    <a:pt x="50998" y="43077"/>
                  </a:lnTo>
                  <a:lnTo>
                    <a:pt x="52097" y="42961"/>
                  </a:lnTo>
                  <a:lnTo>
                    <a:pt x="53311" y="42730"/>
                  </a:lnTo>
                  <a:lnTo>
                    <a:pt x="54525" y="42441"/>
                  </a:lnTo>
                  <a:lnTo>
                    <a:pt x="54525" y="42441"/>
                  </a:lnTo>
                  <a:lnTo>
                    <a:pt x="55913" y="42094"/>
                  </a:lnTo>
                  <a:lnTo>
                    <a:pt x="57416" y="41631"/>
                  </a:lnTo>
                  <a:lnTo>
                    <a:pt x="58862" y="41169"/>
                  </a:lnTo>
                  <a:lnTo>
                    <a:pt x="60365" y="40591"/>
                  </a:lnTo>
                  <a:lnTo>
                    <a:pt x="61869" y="39955"/>
                  </a:lnTo>
                  <a:lnTo>
                    <a:pt x="63314" y="39261"/>
                  </a:lnTo>
                  <a:lnTo>
                    <a:pt x="64760" y="38509"/>
                  </a:lnTo>
                  <a:lnTo>
                    <a:pt x="66205" y="37700"/>
                  </a:lnTo>
                  <a:lnTo>
                    <a:pt x="66205" y="37700"/>
                  </a:lnTo>
                  <a:lnTo>
                    <a:pt x="67593" y="36890"/>
                  </a:lnTo>
                  <a:lnTo>
                    <a:pt x="68923" y="36023"/>
                  </a:lnTo>
                  <a:lnTo>
                    <a:pt x="70195" y="35156"/>
                  </a:lnTo>
                  <a:lnTo>
                    <a:pt x="71409" y="34230"/>
                  </a:lnTo>
                  <a:lnTo>
                    <a:pt x="72565" y="33305"/>
                  </a:lnTo>
                  <a:lnTo>
                    <a:pt x="73664" y="32380"/>
                  </a:lnTo>
                  <a:lnTo>
                    <a:pt x="74705" y="31455"/>
                  </a:lnTo>
                  <a:lnTo>
                    <a:pt x="75688" y="30530"/>
                  </a:lnTo>
                  <a:lnTo>
                    <a:pt x="75688" y="30530"/>
                  </a:lnTo>
                  <a:lnTo>
                    <a:pt x="76555" y="29605"/>
                  </a:lnTo>
                  <a:lnTo>
                    <a:pt x="77422" y="28680"/>
                  </a:lnTo>
                  <a:lnTo>
                    <a:pt x="78232" y="27812"/>
                  </a:lnTo>
                  <a:lnTo>
                    <a:pt x="78984" y="26887"/>
                  </a:lnTo>
                  <a:lnTo>
                    <a:pt x="79620" y="25962"/>
                  </a:lnTo>
                  <a:lnTo>
                    <a:pt x="80256" y="25037"/>
                  </a:lnTo>
                  <a:lnTo>
                    <a:pt x="80776" y="24170"/>
                  </a:lnTo>
                  <a:lnTo>
                    <a:pt x="81296" y="23302"/>
                  </a:lnTo>
                  <a:lnTo>
                    <a:pt x="81296" y="23302"/>
                  </a:lnTo>
                  <a:lnTo>
                    <a:pt x="81701" y="22435"/>
                  </a:lnTo>
                  <a:lnTo>
                    <a:pt x="82106" y="21568"/>
                  </a:lnTo>
                  <a:lnTo>
                    <a:pt x="82395" y="20758"/>
                  </a:lnTo>
                  <a:lnTo>
                    <a:pt x="82626" y="19949"/>
                  </a:lnTo>
                  <a:lnTo>
                    <a:pt x="82800" y="19139"/>
                  </a:lnTo>
                  <a:lnTo>
                    <a:pt x="82858" y="18388"/>
                  </a:lnTo>
                  <a:lnTo>
                    <a:pt x="82915" y="17636"/>
                  </a:lnTo>
                  <a:lnTo>
                    <a:pt x="82858" y="16942"/>
                  </a:lnTo>
                  <a:lnTo>
                    <a:pt x="82858" y="16942"/>
                  </a:lnTo>
                  <a:lnTo>
                    <a:pt x="82800" y="16248"/>
                  </a:lnTo>
                  <a:lnTo>
                    <a:pt x="82568" y="15612"/>
                  </a:lnTo>
                  <a:lnTo>
                    <a:pt x="82337" y="14976"/>
                  </a:lnTo>
                  <a:lnTo>
                    <a:pt x="82048" y="14398"/>
                  </a:lnTo>
                  <a:lnTo>
                    <a:pt x="81643" y="13820"/>
                  </a:lnTo>
                  <a:lnTo>
                    <a:pt x="81181" y="13357"/>
                  </a:lnTo>
                  <a:lnTo>
                    <a:pt x="80660" y="12895"/>
                  </a:lnTo>
                  <a:lnTo>
                    <a:pt x="80082" y="12432"/>
                  </a:lnTo>
                  <a:lnTo>
                    <a:pt x="80082" y="12432"/>
                  </a:lnTo>
                  <a:lnTo>
                    <a:pt x="79446" y="12085"/>
                  </a:lnTo>
                  <a:lnTo>
                    <a:pt x="78752" y="11738"/>
                  </a:lnTo>
                  <a:lnTo>
                    <a:pt x="78058" y="11392"/>
                  </a:lnTo>
                  <a:lnTo>
                    <a:pt x="77249" y="11160"/>
                  </a:lnTo>
                  <a:lnTo>
                    <a:pt x="76382" y="10929"/>
                  </a:lnTo>
                  <a:lnTo>
                    <a:pt x="75514" y="10755"/>
                  </a:lnTo>
                  <a:lnTo>
                    <a:pt x="74589" y="10582"/>
                  </a:lnTo>
                  <a:lnTo>
                    <a:pt x="73664" y="10524"/>
                  </a:lnTo>
                  <a:lnTo>
                    <a:pt x="73664" y="10524"/>
                  </a:lnTo>
                  <a:lnTo>
                    <a:pt x="72623" y="10409"/>
                  </a:lnTo>
                  <a:lnTo>
                    <a:pt x="71640" y="10409"/>
                  </a:lnTo>
                  <a:lnTo>
                    <a:pt x="69501" y="10409"/>
                  </a:lnTo>
                  <a:lnTo>
                    <a:pt x="67362" y="10582"/>
                  </a:lnTo>
                  <a:lnTo>
                    <a:pt x="65107" y="10813"/>
                  </a:lnTo>
                  <a:lnTo>
                    <a:pt x="65107" y="10813"/>
                  </a:lnTo>
                  <a:lnTo>
                    <a:pt x="62794" y="11160"/>
                  </a:lnTo>
                  <a:lnTo>
                    <a:pt x="60481" y="11565"/>
                  </a:lnTo>
                  <a:lnTo>
                    <a:pt x="58110" y="12085"/>
                  </a:lnTo>
                  <a:lnTo>
                    <a:pt x="55740" y="12606"/>
                  </a:lnTo>
                  <a:lnTo>
                    <a:pt x="55740" y="12606"/>
                  </a:lnTo>
                  <a:lnTo>
                    <a:pt x="53253" y="13300"/>
                  </a:lnTo>
                  <a:lnTo>
                    <a:pt x="50825" y="13993"/>
                  </a:lnTo>
                  <a:lnTo>
                    <a:pt x="48281" y="14803"/>
                  </a:lnTo>
                  <a:lnTo>
                    <a:pt x="45794" y="15728"/>
                  </a:lnTo>
                  <a:lnTo>
                    <a:pt x="45794" y="15728"/>
                  </a:lnTo>
                  <a:lnTo>
                    <a:pt x="43250" y="16653"/>
                  </a:lnTo>
                  <a:lnTo>
                    <a:pt x="40706" y="17694"/>
                  </a:lnTo>
                  <a:lnTo>
                    <a:pt x="38162" y="18850"/>
                  </a:lnTo>
                  <a:lnTo>
                    <a:pt x="35676" y="20065"/>
                  </a:lnTo>
                  <a:lnTo>
                    <a:pt x="33190" y="21337"/>
                  </a:lnTo>
                  <a:lnTo>
                    <a:pt x="30761" y="22724"/>
                  </a:lnTo>
                  <a:lnTo>
                    <a:pt x="28333" y="24112"/>
                  </a:lnTo>
                  <a:lnTo>
                    <a:pt x="26020" y="25557"/>
                  </a:lnTo>
                  <a:lnTo>
                    <a:pt x="26020" y="25557"/>
                  </a:lnTo>
                  <a:lnTo>
                    <a:pt x="23823" y="27061"/>
                  </a:lnTo>
                  <a:lnTo>
                    <a:pt x="21625" y="28564"/>
                  </a:lnTo>
                  <a:lnTo>
                    <a:pt x="19544" y="30125"/>
                  </a:lnTo>
                  <a:lnTo>
                    <a:pt x="17578" y="31686"/>
                  </a:lnTo>
                  <a:lnTo>
                    <a:pt x="15670" y="33248"/>
                  </a:lnTo>
                  <a:lnTo>
                    <a:pt x="13820" y="34809"/>
                  </a:lnTo>
                  <a:lnTo>
                    <a:pt x="12085" y="36428"/>
                  </a:lnTo>
                  <a:lnTo>
                    <a:pt x="10408" y="38047"/>
                  </a:lnTo>
                  <a:lnTo>
                    <a:pt x="10408" y="38047"/>
                  </a:lnTo>
                  <a:lnTo>
                    <a:pt x="8847" y="39608"/>
                  </a:lnTo>
                  <a:lnTo>
                    <a:pt x="7286" y="41227"/>
                  </a:lnTo>
                  <a:lnTo>
                    <a:pt x="5898" y="42846"/>
                  </a:lnTo>
                  <a:lnTo>
                    <a:pt x="4510" y="44407"/>
                  </a:lnTo>
                  <a:lnTo>
                    <a:pt x="3238" y="45968"/>
                  </a:lnTo>
                  <a:lnTo>
                    <a:pt x="2082" y="47587"/>
                  </a:lnTo>
                  <a:lnTo>
                    <a:pt x="983" y="49090"/>
                  </a:lnTo>
                  <a:lnTo>
                    <a:pt x="0" y="50651"/>
                  </a:lnTo>
                  <a:lnTo>
                    <a:pt x="0" y="50651"/>
                  </a:lnTo>
                  <a:lnTo>
                    <a:pt x="1388" y="49090"/>
                  </a:lnTo>
                  <a:lnTo>
                    <a:pt x="2834" y="47529"/>
                  </a:lnTo>
                  <a:lnTo>
                    <a:pt x="4337" y="45968"/>
                  </a:lnTo>
                  <a:lnTo>
                    <a:pt x="5840" y="44407"/>
                  </a:lnTo>
                  <a:lnTo>
                    <a:pt x="7459" y="42903"/>
                  </a:lnTo>
                  <a:lnTo>
                    <a:pt x="9078" y="41342"/>
                  </a:lnTo>
                  <a:lnTo>
                    <a:pt x="10813" y="39839"/>
                  </a:lnTo>
                  <a:lnTo>
                    <a:pt x="12490" y="38336"/>
                  </a:lnTo>
                  <a:lnTo>
                    <a:pt x="12490" y="38336"/>
                  </a:lnTo>
                  <a:lnTo>
                    <a:pt x="14282" y="36832"/>
                  </a:lnTo>
                  <a:lnTo>
                    <a:pt x="16132" y="35387"/>
                  </a:lnTo>
                  <a:lnTo>
                    <a:pt x="17983" y="33941"/>
                  </a:lnTo>
                  <a:lnTo>
                    <a:pt x="19891" y="32554"/>
                  </a:lnTo>
                  <a:lnTo>
                    <a:pt x="21857" y="31166"/>
                  </a:lnTo>
                  <a:lnTo>
                    <a:pt x="23880" y="29836"/>
                  </a:lnTo>
                  <a:lnTo>
                    <a:pt x="25904" y="28564"/>
                  </a:lnTo>
                  <a:lnTo>
                    <a:pt x="27986" y="27292"/>
                  </a:lnTo>
                  <a:lnTo>
                    <a:pt x="27986" y="27292"/>
                  </a:lnTo>
                  <a:lnTo>
                    <a:pt x="30067" y="26078"/>
                  </a:lnTo>
                  <a:lnTo>
                    <a:pt x="32207" y="24921"/>
                  </a:lnTo>
                  <a:lnTo>
                    <a:pt x="34346" y="23881"/>
                  </a:lnTo>
                  <a:lnTo>
                    <a:pt x="36485" y="22840"/>
                  </a:lnTo>
                  <a:lnTo>
                    <a:pt x="36485" y="22840"/>
                  </a:lnTo>
                  <a:lnTo>
                    <a:pt x="38625" y="21915"/>
                  </a:lnTo>
                  <a:lnTo>
                    <a:pt x="40822" y="20990"/>
                  </a:lnTo>
                  <a:lnTo>
                    <a:pt x="40822" y="20990"/>
                  </a:lnTo>
                  <a:lnTo>
                    <a:pt x="42961" y="20180"/>
                  </a:lnTo>
                  <a:lnTo>
                    <a:pt x="45101" y="19429"/>
                  </a:lnTo>
                  <a:lnTo>
                    <a:pt x="45101" y="19429"/>
                  </a:lnTo>
                  <a:lnTo>
                    <a:pt x="47240" y="18735"/>
                  </a:lnTo>
                  <a:lnTo>
                    <a:pt x="49379" y="18156"/>
                  </a:lnTo>
                  <a:lnTo>
                    <a:pt x="51461" y="17578"/>
                  </a:lnTo>
                  <a:lnTo>
                    <a:pt x="53542" y="17116"/>
                  </a:lnTo>
                  <a:lnTo>
                    <a:pt x="53542" y="17116"/>
                  </a:lnTo>
                  <a:lnTo>
                    <a:pt x="55624" y="16711"/>
                  </a:lnTo>
                  <a:lnTo>
                    <a:pt x="57648" y="16306"/>
                  </a:lnTo>
                  <a:lnTo>
                    <a:pt x="59614" y="16017"/>
                  </a:lnTo>
                  <a:lnTo>
                    <a:pt x="61464" y="15786"/>
                  </a:lnTo>
                  <a:lnTo>
                    <a:pt x="61464" y="15786"/>
                  </a:lnTo>
                  <a:lnTo>
                    <a:pt x="63314" y="15612"/>
                  </a:lnTo>
                  <a:lnTo>
                    <a:pt x="65049" y="15555"/>
                  </a:lnTo>
                  <a:lnTo>
                    <a:pt x="66668" y="15612"/>
                  </a:lnTo>
                  <a:lnTo>
                    <a:pt x="68171" y="15728"/>
                  </a:lnTo>
                  <a:lnTo>
                    <a:pt x="69559" y="15959"/>
                  </a:lnTo>
                  <a:lnTo>
                    <a:pt x="70195" y="16133"/>
                  </a:lnTo>
                  <a:lnTo>
                    <a:pt x="70773" y="16306"/>
                  </a:lnTo>
                  <a:lnTo>
                    <a:pt x="71351" y="16480"/>
                  </a:lnTo>
                  <a:lnTo>
                    <a:pt x="71872" y="16711"/>
                  </a:lnTo>
                  <a:lnTo>
                    <a:pt x="72334" y="17000"/>
                  </a:lnTo>
                  <a:lnTo>
                    <a:pt x="72797" y="17289"/>
                  </a:lnTo>
                  <a:lnTo>
                    <a:pt x="72797" y="17289"/>
                  </a:lnTo>
                  <a:lnTo>
                    <a:pt x="73144" y="17578"/>
                  </a:lnTo>
                  <a:lnTo>
                    <a:pt x="73491" y="17925"/>
                  </a:lnTo>
                  <a:lnTo>
                    <a:pt x="73780" y="18272"/>
                  </a:lnTo>
                  <a:lnTo>
                    <a:pt x="74011" y="18677"/>
                  </a:lnTo>
                  <a:lnTo>
                    <a:pt x="74242" y="19139"/>
                  </a:lnTo>
                  <a:lnTo>
                    <a:pt x="74416" y="19544"/>
                  </a:lnTo>
                  <a:lnTo>
                    <a:pt x="74474" y="20007"/>
                  </a:lnTo>
                  <a:lnTo>
                    <a:pt x="74589" y="20527"/>
                  </a:lnTo>
                  <a:lnTo>
                    <a:pt x="74589" y="20990"/>
                  </a:lnTo>
                  <a:lnTo>
                    <a:pt x="74531" y="21510"/>
                  </a:lnTo>
                  <a:lnTo>
                    <a:pt x="74474" y="22088"/>
                  </a:lnTo>
                  <a:lnTo>
                    <a:pt x="74358" y="22609"/>
                  </a:lnTo>
                  <a:lnTo>
                    <a:pt x="74184" y="23187"/>
                  </a:lnTo>
                  <a:lnTo>
                    <a:pt x="73953" y="23823"/>
                  </a:lnTo>
                  <a:lnTo>
                    <a:pt x="73722" y="24401"/>
                  </a:lnTo>
                  <a:lnTo>
                    <a:pt x="73433" y="25037"/>
                  </a:lnTo>
                  <a:lnTo>
                    <a:pt x="73433" y="25037"/>
                  </a:lnTo>
                  <a:lnTo>
                    <a:pt x="72681" y="26251"/>
                  </a:lnTo>
                  <a:lnTo>
                    <a:pt x="71756" y="27523"/>
                  </a:lnTo>
                  <a:lnTo>
                    <a:pt x="70715" y="28795"/>
                  </a:lnTo>
                  <a:lnTo>
                    <a:pt x="69501" y="30125"/>
                  </a:lnTo>
                  <a:lnTo>
                    <a:pt x="69501" y="30125"/>
                  </a:lnTo>
                  <a:lnTo>
                    <a:pt x="68171" y="31339"/>
                  </a:lnTo>
                  <a:lnTo>
                    <a:pt x="66726" y="32554"/>
                  </a:lnTo>
                  <a:lnTo>
                    <a:pt x="65164" y="33652"/>
                  </a:lnTo>
                  <a:lnTo>
                    <a:pt x="63545" y="34693"/>
                  </a:lnTo>
                  <a:lnTo>
                    <a:pt x="63545" y="34693"/>
                  </a:lnTo>
                  <a:lnTo>
                    <a:pt x="62562" y="35271"/>
                  </a:lnTo>
                  <a:lnTo>
                    <a:pt x="61579" y="35792"/>
                  </a:lnTo>
                  <a:lnTo>
                    <a:pt x="60597" y="36254"/>
                  </a:lnTo>
                  <a:lnTo>
                    <a:pt x="59556" y="36659"/>
                  </a:lnTo>
                  <a:lnTo>
                    <a:pt x="59556" y="36659"/>
                  </a:lnTo>
                  <a:lnTo>
                    <a:pt x="60654" y="35618"/>
                  </a:lnTo>
                  <a:lnTo>
                    <a:pt x="61637" y="34577"/>
                  </a:lnTo>
                  <a:lnTo>
                    <a:pt x="62389" y="33594"/>
                  </a:lnTo>
                  <a:lnTo>
                    <a:pt x="63025" y="32554"/>
                  </a:lnTo>
                  <a:lnTo>
                    <a:pt x="63256" y="32091"/>
                  </a:lnTo>
                  <a:lnTo>
                    <a:pt x="63430" y="31629"/>
                  </a:lnTo>
                  <a:lnTo>
                    <a:pt x="63603" y="31108"/>
                  </a:lnTo>
                  <a:lnTo>
                    <a:pt x="63719" y="30703"/>
                  </a:lnTo>
                  <a:lnTo>
                    <a:pt x="63719" y="30241"/>
                  </a:lnTo>
                  <a:lnTo>
                    <a:pt x="63719" y="29836"/>
                  </a:lnTo>
                  <a:lnTo>
                    <a:pt x="63661" y="29431"/>
                  </a:lnTo>
                  <a:lnTo>
                    <a:pt x="63545" y="29027"/>
                  </a:lnTo>
                  <a:lnTo>
                    <a:pt x="63545" y="29027"/>
                  </a:lnTo>
                  <a:lnTo>
                    <a:pt x="63719" y="28333"/>
                  </a:lnTo>
                  <a:lnTo>
                    <a:pt x="63834" y="27639"/>
                  </a:lnTo>
                  <a:lnTo>
                    <a:pt x="63834" y="27003"/>
                  </a:lnTo>
                  <a:lnTo>
                    <a:pt x="63834" y="26367"/>
                  </a:lnTo>
                  <a:lnTo>
                    <a:pt x="63719" y="25731"/>
                  </a:lnTo>
                  <a:lnTo>
                    <a:pt x="63545" y="25153"/>
                  </a:lnTo>
                  <a:lnTo>
                    <a:pt x="63314" y="24575"/>
                  </a:lnTo>
                  <a:lnTo>
                    <a:pt x="62967" y="24054"/>
                  </a:lnTo>
                  <a:lnTo>
                    <a:pt x="62967" y="24054"/>
                  </a:lnTo>
                  <a:lnTo>
                    <a:pt x="62505" y="23476"/>
                  </a:lnTo>
                  <a:lnTo>
                    <a:pt x="61869" y="23013"/>
                  </a:lnTo>
                  <a:lnTo>
                    <a:pt x="61175" y="22609"/>
                  </a:lnTo>
                  <a:lnTo>
                    <a:pt x="60365" y="22262"/>
                  </a:lnTo>
                  <a:lnTo>
                    <a:pt x="59498" y="22030"/>
                  </a:lnTo>
                  <a:lnTo>
                    <a:pt x="58515" y="21799"/>
                  </a:lnTo>
                  <a:lnTo>
                    <a:pt x="57416" y="21684"/>
                  </a:lnTo>
                  <a:lnTo>
                    <a:pt x="56260" y="21684"/>
                  </a:lnTo>
                  <a:lnTo>
                    <a:pt x="56260" y="21684"/>
                  </a:lnTo>
                  <a:lnTo>
                    <a:pt x="55104" y="21741"/>
                  </a:lnTo>
                  <a:lnTo>
                    <a:pt x="53832" y="21799"/>
                  </a:lnTo>
                  <a:lnTo>
                    <a:pt x="52559" y="21973"/>
                  </a:lnTo>
                  <a:lnTo>
                    <a:pt x="51230" y="22262"/>
                  </a:lnTo>
                  <a:lnTo>
                    <a:pt x="49842" y="22551"/>
                  </a:lnTo>
                  <a:lnTo>
                    <a:pt x="48512" y="22898"/>
                  </a:lnTo>
                  <a:lnTo>
                    <a:pt x="47124" y="23245"/>
                  </a:lnTo>
                  <a:lnTo>
                    <a:pt x="45737" y="23707"/>
                  </a:lnTo>
                  <a:lnTo>
                    <a:pt x="45737" y="23707"/>
                  </a:lnTo>
                  <a:lnTo>
                    <a:pt x="44349" y="24170"/>
                  </a:lnTo>
                  <a:lnTo>
                    <a:pt x="42961" y="24690"/>
                  </a:lnTo>
                  <a:lnTo>
                    <a:pt x="41574" y="25268"/>
                  </a:lnTo>
                  <a:lnTo>
                    <a:pt x="40186" y="25847"/>
                  </a:lnTo>
                  <a:lnTo>
                    <a:pt x="37468" y="27119"/>
                  </a:lnTo>
                  <a:lnTo>
                    <a:pt x="34808" y="28506"/>
                  </a:lnTo>
                  <a:lnTo>
                    <a:pt x="34808" y="28506"/>
                  </a:lnTo>
                  <a:lnTo>
                    <a:pt x="33016" y="29547"/>
                  </a:lnTo>
                  <a:lnTo>
                    <a:pt x="31050" y="30819"/>
                  </a:lnTo>
                  <a:lnTo>
                    <a:pt x="28853" y="32380"/>
                  </a:lnTo>
                  <a:lnTo>
                    <a:pt x="26598" y="34115"/>
                  </a:lnTo>
                  <a:lnTo>
                    <a:pt x="24285" y="36023"/>
                  </a:lnTo>
                  <a:lnTo>
                    <a:pt x="23187" y="37064"/>
                  </a:lnTo>
                  <a:lnTo>
                    <a:pt x="22030" y="38104"/>
                  </a:lnTo>
                  <a:lnTo>
                    <a:pt x="20932" y="39203"/>
                  </a:lnTo>
                  <a:lnTo>
                    <a:pt x="19891" y="40302"/>
                  </a:lnTo>
                  <a:lnTo>
                    <a:pt x="18850" y="41458"/>
                  </a:lnTo>
                  <a:lnTo>
                    <a:pt x="17867" y="42557"/>
                  </a:lnTo>
                  <a:lnTo>
                    <a:pt x="16942" y="43713"/>
                  </a:lnTo>
                  <a:lnTo>
                    <a:pt x="16132" y="44927"/>
                  </a:lnTo>
                  <a:lnTo>
                    <a:pt x="15323" y="46084"/>
                  </a:lnTo>
                  <a:lnTo>
                    <a:pt x="14629" y="47298"/>
                  </a:lnTo>
                  <a:lnTo>
                    <a:pt x="14051" y="48454"/>
                  </a:lnTo>
                  <a:lnTo>
                    <a:pt x="13530" y="49611"/>
                  </a:lnTo>
                  <a:lnTo>
                    <a:pt x="13126" y="50825"/>
                  </a:lnTo>
                  <a:lnTo>
                    <a:pt x="12837" y="51981"/>
                  </a:lnTo>
                  <a:lnTo>
                    <a:pt x="12721" y="53138"/>
                  </a:lnTo>
                  <a:lnTo>
                    <a:pt x="12663" y="54236"/>
                  </a:lnTo>
                  <a:lnTo>
                    <a:pt x="12721" y="54814"/>
                  </a:lnTo>
                  <a:lnTo>
                    <a:pt x="12779" y="55335"/>
                  </a:lnTo>
                  <a:lnTo>
                    <a:pt x="12894" y="55913"/>
                  </a:lnTo>
                  <a:lnTo>
                    <a:pt x="13068" y="56433"/>
                  </a:lnTo>
                  <a:lnTo>
                    <a:pt x="13241" y="56954"/>
                  </a:lnTo>
                  <a:lnTo>
                    <a:pt x="13473" y="57474"/>
                  </a:lnTo>
                  <a:lnTo>
                    <a:pt x="13762" y="57995"/>
                  </a:lnTo>
                  <a:lnTo>
                    <a:pt x="14051" y="58457"/>
                  </a:lnTo>
                  <a:lnTo>
                    <a:pt x="14398" y="58977"/>
                  </a:lnTo>
                  <a:lnTo>
                    <a:pt x="14803" y="59440"/>
                  </a:lnTo>
                  <a:lnTo>
                    <a:pt x="15265" y="59903"/>
                  </a:lnTo>
                  <a:lnTo>
                    <a:pt x="15785" y="60365"/>
                  </a:lnTo>
                  <a:lnTo>
                    <a:pt x="15785" y="60365"/>
                  </a:lnTo>
                  <a:lnTo>
                    <a:pt x="16653" y="61059"/>
                  </a:lnTo>
                  <a:lnTo>
                    <a:pt x="17636" y="61695"/>
                  </a:lnTo>
                  <a:lnTo>
                    <a:pt x="18677" y="62215"/>
                  </a:lnTo>
                  <a:lnTo>
                    <a:pt x="19833" y="62678"/>
                  </a:lnTo>
                  <a:lnTo>
                    <a:pt x="20989" y="63025"/>
                  </a:lnTo>
                  <a:lnTo>
                    <a:pt x="22204" y="63372"/>
                  </a:lnTo>
                  <a:lnTo>
                    <a:pt x="23476" y="63603"/>
                  </a:lnTo>
                  <a:lnTo>
                    <a:pt x="24806" y="63834"/>
                  </a:lnTo>
                  <a:lnTo>
                    <a:pt x="26135" y="63950"/>
                  </a:lnTo>
                  <a:lnTo>
                    <a:pt x="27407" y="64066"/>
                  </a:lnTo>
                  <a:lnTo>
                    <a:pt x="28737" y="64123"/>
                  </a:lnTo>
                  <a:lnTo>
                    <a:pt x="30009" y="64181"/>
                  </a:lnTo>
                  <a:lnTo>
                    <a:pt x="32496" y="64123"/>
                  </a:lnTo>
                  <a:lnTo>
                    <a:pt x="34751" y="63950"/>
                  </a:lnTo>
                  <a:lnTo>
                    <a:pt x="34751" y="63950"/>
                  </a:lnTo>
                  <a:lnTo>
                    <a:pt x="36948" y="63719"/>
                  </a:lnTo>
                  <a:lnTo>
                    <a:pt x="39203" y="63372"/>
                  </a:lnTo>
                  <a:lnTo>
                    <a:pt x="41458" y="62967"/>
                  </a:lnTo>
                  <a:lnTo>
                    <a:pt x="43771" y="62447"/>
                  </a:lnTo>
                  <a:lnTo>
                    <a:pt x="46141" y="61869"/>
                  </a:lnTo>
                  <a:lnTo>
                    <a:pt x="48454" y="61232"/>
                  </a:lnTo>
                  <a:lnTo>
                    <a:pt x="50883" y="60539"/>
                  </a:lnTo>
                  <a:lnTo>
                    <a:pt x="53253" y="59787"/>
                  </a:lnTo>
                  <a:lnTo>
                    <a:pt x="53253" y="59787"/>
                  </a:lnTo>
                  <a:lnTo>
                    <a:pt x="55624" y="58977"/>
                  </a:lnTo>
                  <a:lnTo>
                    <a:pt x="58052" y="58110"/>
                  </a:lnTo>
                  <a:lnTo>
                    <a:pt x="60423" y="57185"/>
                  </a:lnTo>
                  <a:lnTo>
                    <a:pt x="62852" y="56202"/>
                  </a:lnTo>
                  <a:lnTo>
                    <a:pt x="65222" y="55161"/>
                  </a:lnTo>
                  <a:lnTo>
                    <a:pt x="67593" y="54121"/>
                  </a:lnTo>
                  <a:lnTo>
                    <a:pt x="69906" y="53022"/>
                  </a:lnTo>
                  <a:lnTo>
                    <a:pt x="72276" y="51866"/>
                  </a:lnTo>
                  <a:lnTo>
                    <a:pt x="72276" y="51866"/>
                  </a:lnTo>
                  <a:lnTo>
                    <a:pt x="69906" y="52791"/>
                  </a:lnTo>
                  <a:lnTo>
                    <a:pt x="67593" y="53658"/>
                  </a:lnTo>
                  <a:lnTo>
                    <a:pt x="65222" y="54468"/>
                  </a:lnTo>
                  <a:lnTo>
                    <a:pt x="62909" y="55277"/>
                  </a:lnTo>
                  <a:lnTo>
                    <a:pt x="60597" y="56029"/>
                  </a:lnTo>
                  <a:lnTo>
                    <a:pt x="58342" y="56723"/>
                  </a:lnTo>
                  <a:lnTo>
                    <a:pt x="56087" y="57359"/>
                  </a:lnTo>
                  <a:lnTo>
                    <a:pt x="53832" y="57937"/>
                  </a:lnTo>
                  <a:lnTo>
                    <a:pt x="53832" y="57937"/>
                  </a:lnTo>
                  <a:lnTo>
                    <a:pt x="51634" y="58515"/>
                  </a:lnTo>
                  <a:lnTo>
                    <a:pt x="49495" y="58977"/>
                  </a:lnTo>
                  <a:lnTo>
                    <a:pt x="47356" y="59440"/>
                  </a:lnTo>
                  <a:lnTo>
                    <a:pt x="45274" y="59787"/>
                  </a:lnTo>
                  <a:lnTo>
                    <a:pt x="43250" y="60076"/>
                  </a:lnTo>
                  <a:lnTo>
                    <a:pt x="41342" y="60307"/>
                  </a:lnTo>
                  <a:lnTo>
                    <a:pt x="39434" y="60481"/>
                  </a:lnTo>
                  <a:lnTo>
                    <a:pt x="37642" y="60539"/>
                  </a:lnTo>
                  <a:lnTo>
                    <a:pt x="37642" y="60539"/>
                  </a:lnTo>
                  <a:lnTo>
                    <a:pt x="35040" y="60539"/>
                  </a:lnTo>
                  <a:lnTo>
                    <a:pt x="33710" y="60481"/>
                  </a:lnTo>
                  <a:lnTo>
                    <a:pt x="32264" y="60423"/>
                  </a:lnTo>
                  <a:lnTo>
                    <a:pt x="30877" y="60250"/>
                  </a:lnTo>
                  <a:lnTo>
                    <a:pt x="29431" y="60076"/>
                  </a:lnTo>
                  <a:lnTo>
                    <a:pt x="28043" y="59845"/>
                  </a:lnTo>
                  <a:lnTo>
                    <a:pt x="26714" y="59498"/>
                  </a:lnTo>
                  <a:lnTo>
                    <a:pt x="25442" y="59093"/>
                  </a:lnTo>
                  <a:lnTo>
                    <a:pt x="24227" y="58573"/>
                  </a:lnTo>
                  <a:lnTo>
                    <a:pt x="23649" y="58284"/>
                  </a:lnTo>
                  <a:lnTo>
                    <a:pt x="23129" y="57937"/>
                  </a:lnTo>
                  <a:lnTo>
                    <a:pt x="22608" y="57590"/>
                  </a:lnTo>
                  <a:lnTo>
                    <a:pt x="22088" y="57185"/>
                  </a:lnTo>
                  <a:lnTo>
                    <a:pt x="21683" y="56780"/>
                  </a:lnTo>
                  <a:lnTo>
                    <a:pt x="21221" y="56318"/>
                  </a:lnTo>
                  <a:lnTo>
                    <a:pt x="20874" y="55797"/>
                  </a:lnTo>
                  <a:lnTo>
                    <a:pt x="20527" y="55277"/>
                  </a:lnTo>
                  <a:lnTo>
                    <a:pt x="20238" y="54757"/>
                  </a:lnTo>
                  <a:lnTo>
                    <a:pt x="20006" y="54121"/>
                  </a:lnTo>
                  <a:lnTo>
                    <a:pt x="19833" y="53485"/>
                  </a:lnTo>
                  <a:lnTo>
                    <a:pt x="19659" y="52849"/>
                  </a:lnTo>
                  <a:lnTo>
                    <a:pt x="19659" y="52849"/>
                  </a:lnTo>
                  <a:lnTo>
                    <a:pt x="19602" y="51981"/>
                  </a:lnTo>
                  <a:lnTo>
                    <a:pt x="19544" y="51172"/>
                  </a:lnTo>
                  <a:lnTo>
                    <a:pt x="19602" y="50362"/>
                  </a:lnTo>
                  <a:lnTo>
                    <a:pt x="19717" y="49553"/>
                  </a:lnTo>
                  <a:lnTo>
                    <a:pt x="19891" y="48743"/>
                  </a:lnTo>
                  <a:lnTo>
                    <a:pt x="20180" y="47934"/>
                  </a:lnTo>
                  <a:lnTo>
                    <a:pt x="20469" y="47182"/>
                  </a:lnTo>
                  <a:lnTo>
                    <a:pt x="20816" y="46373"/>
                  </a:lnTo>
                  <a:lnTo>
                    <a:pt x="21278" y="45563"/>
                  </a:lnTo>
                  <a:lnTo>
                    <a:pt x="21741" y="44812"/>
                  </a:lnTo>
                  <a:lnTo>
                    <a:pt x="22204" y="44060"/>
                  </a:lnTo>
                  <a:lnTo>
                    <a:pt x="22782" y="43308"/>
                  </a:lnTo>
                  <a:lnTo>
                    <a:pt x="23360" y="42557"/>
                  </a:lnTo>
                  <a:lnTo>
                    <a:pt x="23996" y="41805"/>
                  </a:lnTo>
                  <a:lnTo>
                    <a:pt x="25326" y="40417"/>
                  </a:lnTo>
                  <a:lnTo>
                    <a:pt x="26714" y="39087"/>
                  </a:lnTo>
                  <a:lnTo>
                    <a:pt x="28217" y="37758"/>
                  </a:lnTo>
                  <a:lnTo>
                    <a:pt x="29778" y="36543"/>
                  </a:lnTo>
                  <a:lnTo>
                    <a:pt x="31281" y="35445"/>
                  </a:lnTo>
                  <a:lnTo>
                    <a:pt x="32785" y="34404"/>
                  </a:lnTo>
                  <a:lnTo>
                    <a:pt x="34288" y="33479"/>
                  </a:lnTo>
                  <a:lnTo>
                    <a:pt x="35676" y="32612"/>
                  </a:lnTo>
                  <a:lnTo>
                    <a:pt x="36948" y="31918"/>
                  </a:lnTo>
                  <a:lnTo>
                    <a:pt x="36948" y="31918"/>
                  </a:lnTo>
                  <a:lnTo>
                    <a:pt x="38856" y="30935"/>
                  </a:lnTo>
                  <a:lnTo>
                    <a:pt x="40822" y="30010"/>
                  </a:lnTo>
                  <a:lnTo>
                    <a:pt x="42730" y="29200"/>
                  </a:lnTo>
                  <a:lnTo>
                    <a:pt x="44638" y="28506"/>
                  </a:lnTo>
                  <a:lnTo>
                    <a:pt x="44638" y="28506"/>
                  </a:lnTo>
                  <a:lnTo>
                    <a:pt x="46488" y="27928"/>
                  </a:lnTo>
                  <a:lnTo>
                    <a:pt x="48281" y="27466"/>
                  </a:lnTo>
                  <a:lnTo>
                    <a:pt x="49900" y="27234"/>
                  </a:lnTo>
                  <a:lnTo>
                    <a:pt x="50709" y="27119"/>
                  </a:lnTo>
                  <a:lnTo>
                    <a:pt x="51461" y="27061"/>
                  </a:lnTo>
                  <a:lnTo>
                    <a:pt x="51461" y="27061"/>
                  </a:lnTo>
                  <a:lnTo>
                    <a:pt x="52270" y="27061"/>
                  </a:lnTo>
                  <a:lnTo>
                    <a:pt x="53022" y="27176"/>
                  </a:lnTo>
                  <a:lnTo>
                    <a:pt x="53658" y="27292"/>
                  </a:lnTo>
                  <a:lnTo>
                    <a:pt x="54294" y="27466"/>
                  </a:lnTo>
                  <a:lnTo>
                    <a:pt x="54294" y="27466"/>
                  </a:lnTo>
                  <a:lnTo>
                    <a:pt x="52849" y="27928"/>
                  </a:lnTo>
                  <a:lnTo>
                    <a:pt x="51403" y="28448"/>
                  </a:lnTo>
                  <a:lnTo>
                    <a:pt x="49958" y="29084"/>
                  </a:lnTo>
                  <a:lnTo>
                    <a:pt x="48512" y="29778"/>
                  </a:lnTo>
                  <a:lnTo>
                    <a:pt x="48512" y="29778"/>
                  </a:lnTo>
                  <a:lnTo>
                    <a:pt x="47471" y="30357"/>
                  </a:lnTo>
                  <a:lnTo>
                    <a:pt x="46546" y="30935"/>
                  </a:lnTo>
                  <a:lnTo>
                    <a:pt x="45621" y="31513"/>
                  </a:lnTo>
                  <a:lnTo>
                    <a:pt x="44754" y="32091"/>
                  </a:lnTo>
                  <a:lnTo>
                    <a:pt x="44291" y="32322"/>
                  </a:lnTo>
                  <a:lnTo>
                    <a:pt x="44291" y="32322"/>
                  </a:lnTo>
                  <a:lnTo>
                    <a:pt x="42672" y="33190"/>
                  </a:lnTo>
                  <a:lnTo>
                    <a:pt x="42672" y="33190"/>
                  </a:lnTo>
                  <a:lnTo>
                    <a:pt x="41053" y="34057"/>
                  </a:lnTo>
                  <a:lnTo>
                    <a:pt x="39492" y="34982"/>
                  </a:lnTo>
                  <a:lnTo>
                    <a:pt x="39492" y="34982"/>
                  </a:lnTo>
                  <a:lnTo>
                    <a:pt x="37931" y="35965"/>
                  </a:lnTo>
                  <a:lnTo>
                    <a:pt x="36427" y="37064"/>
                  </a:lnTo>
                  <a:lnTo>
                    <a:pt x="35040" y="38162"/>
                  </a:lnTo>
                  <a:lnTo>
                    <a:pt x="33652" y="39261"/>
                  </a:lnTo>
                  <a:lnTo>
                    <a:pt x="33652" y="39261"/>
                  </a:lnTo>
                  <a:lnTo>
                    <a:pt x="32438" y="40475"/>
                  </a:lnTo>
                  <a:lnTo>
                    <a:pt x="31339" y="41631"/>
                  </a:lnTo>
                  <a:lnTo>
                    <a:pt x="30356" y="42846"/>
                  </a:lnTo>
                  <a:lnTo>
                    <a:pt x="29605" y="43944"/>
                  </a:lnTo>
                  <a:lnTo>
                    <a:pt x="29605" y="43944"/>
                  </a:lnTo>
                  <a:lnTo>
                    <a:pt x="28969" y="45101"/>
                  </a:lnTo>
                  <a:lnTo>
                    <a:pt x="28448" y="46141"/>
                  </a:lnTo>
                  <a:lnTo>
                    <a:pt x="28101" y="47182"/>
                  </a:lnTo>
                  <a:lnTo>
                    <a:pt x="27812" y="48165"/>
                  </a:lnTo>
                  <a:lnTo>
                    <a:pt x="27812" y="48165"/>
                  </a:lnTo>
                  <a:lnTo>
                    <a:pt x="27697" y="49032"/>
                  </a:lnTo>
                  <a:lnTo>
                    <a:pt x="27697" y="49900"/>
                  </a:lnTo>
                  <a:lnTo>
                    <a:pt x="27697" y="49900"/>
                  </a:lnTo>
                  <a:lnTo>
                    <a:pt x="27697" y="50362"/>
                  </a:lnTo>
                  <a:lnTo>
                    <a:pt x="27754" y="50825"/>
                  </a:lnTo>
                  <a:lnTo>
                    <a:pt x="27870" y="51230"/>
                  </a:lnTo>
                  <a:lnTo>
                    <a:pt x="27986" y="51634"/>
                  </a:lnTo>
                  <a:lnTo>
                    <a:pt x="27986" y="51634"/>
                  </a:lnTo>
                  <a:lnTo>
                    <a:pt x="28217" y="51981"/>
                  </a:lnTo>
                  <a:lnTo>
                    <a:pt x="28390" y="52386"/>
                  </a:lnTo>
                  <a:lnTo>
                    <a:pt x="28680" y="52675"/>
                  </a:lnTo>
                  <a:lnTo>
                    <a:pt x="28969" y="53022"/>
                  </a:lnTo>
                  <a:lnTo>
                    <a:pt x="29258" y="53311"/>
                  </a:lnTo>
                  <a:lnTo>
                    <a:pt x="29605" y="53542"/>
                  </a:lnTo>
                  <a:lnTo>
                    <a:pt x="30414" y="54063"/>
                  </a:lnTo>
                  <a:lnTo>
                    <a:pt x="30414" y="54063"/>
                  </a:lnTo>
                  <a:lnTo>
                    <a:pt x="31281" y="54468"/>
                  </a:lnTo>
                  <a:lnTo>
                    <a:pt x="32207" y="54814"/>
                  </a:lnTo>
                  <a:lnTo>
                    <a:pt x="33247" y="55046"/>
                  </a:lnTo>
                  <a:lnTo>
                    <a:pt x="34404" y="55219"/>
                  </a:lnTo>
                  <a:lnTo>
                    <a:pt x="35560" y="55335"/>
                  </a:lnTo>
                  <a:lnTo>
                    <a:pt x="36774" y="55393"/>
                  </a:lnTo>
                  <a:lnTo>
                    <a:pt x="38104" y="55393"/>
                  </a:lnTo>
                  <a:lnTo>
                    <a:pt x="39434" y="55335"/>
                  </a:lnTo>
                  <a:lnTo>
                    <a:pt x="39434" y="55335"/>
                  </a:lnTo>
                  <a:lnTo>
                    <a:pt x="40764" y="55219"/>
                  </a:lnTo>
                  <a:lnTo>
                    <a:pt x="42210" y="55046"/>
                  </a:lnTo>
                  <a:lnTo>
                    <a:pt x="43597" y="54814"/>
                  </a:lnTo>
                  <a:lnTo>
                    <a:pt x="45101" y="54583"/>
                  </a:lnTo>
                  <a:lnTo>
                    <a:pt x="46546" y="54236"/>
                  </a:lnTo>
                  <a:lnTo>
                    <a:pt x="48049" y="53889"/>
                  </a:lnTo>
                  <a:lnTo>
                    <a:pt x="49611" y="53485"/>
                  </a:lnTo>
                  <a:lnTo>
                    <a:pt x="51114" y="53022"/>
                  </a:lnTo>
                  <a:lnTo>
                    <a:pt x="52675" y="52559"/>
                  </a:lnTo>
                  <a:lnTo>
                    <a:pt x="54236" y="52039"/>
                  </a:lnTo>
                  <a:lnTo>
                    <a:pt x="57359" y="50825"/>
                  </a:lnTo>
                  <a:lnTo>
                    <a:pt x="60481" y="49553"/>
                  </a:lnTo>
                  <a:lnTo>
                    <a:pt x="63545" y="48107"/>
                  </a:lnTo>
                  <a:lnTo>
                    <a:pt x="63545" y="48107"/>
                  </a:lnTo>
                  <a:lnTo>
                    <a:pt x="66610" y="46546"/>
                  </a:lnTo>
                  <a:lnTo>
                    <a:pt x="69559" y="44927"/>
                  </a:lnTo>
                  <a:lnTo>
                    <a:pt x="72450" y="43250"/>
                  </a:lnTo>
                  <a:lnTo>
                    <a:pt x="75225" y="41458"/>
                  </a:lnTo>
                  <a:lnTo>
                    <a:pt x="77885" y="39608"/>
                  </a:lnTo>
                  <a:lnTo>
                    <a:pt x="80429" y="37758"/>
                  </a:lnTo>
                  <a:lnTo>
                    <a:pt x="82915" y="35849"/>
                  </a:lnTo>
                  <a:lnTo>
                    <a:pt x="85286" y="33941"/>
                  </a:lnTo>
                  <a:lnTo>
                    <a:pt x="85286" y="33941"/>
                  </a:lnTo>
                  <a:lnTo>
                    <a:pt x="87483" y="32033"/>
                  </a:lnTo>
                  <a:lnTo>
                    <a:pt x="89623" y="30067"/>
                  </a:lnTo>
                  <a:lnTo>
                    <a:pt x="89623" y="30067"/>
                  </a:lnTo>
                  <a:lnTo>
                    <a:pt x="91704" y="28044"/>
                  </a:lnTo>
                  <a:lnTo>
                    <a:pt x="92629" y="27003"/>
                  </a:lnTo>
                  <a:lnTo>
                    <a:pt x="93554" y="26020"/>
                  </a:lnTo>
                  <a:lnTo>
                    <a:pt x="93554" y="26020"/>
                  </a:lnTo>
                  <a:lnTo>
                    <a:pt x="94422" y="24979"/>
                  </a:lnTo>
                  <a:lnTo>
                    <a:pt x="95231" y="23996"/>
                  </a:lnTo>
                  <a:lnTo>
                    <a:pt x="95983" y="22956"/>
                  </a:lnTo>
                  <a:lnTo>
                    <a:pt x="96677" y="21973"/>
                  </a:lnTo>
                  <a:lnTo>
                    <a:pt x="97313" y="20990"/>
                  </a:lnTo>
                  <a:lnTo>
                    <a:pt x="97891" y="20007"/>
                  </a:lnTo>
                  <a:lnTo>
                    <a:pt x="98411" y="19024"/>
                  </a:lnTo>
                  <a:lnTo>
                    <a:pt x="98874" y="18099"/>
                  </a:lnTo>
                  <a:lnTo>
                    <a:pt x="98874" y="18099"/>
                  </a:lnTo>
                  <a:lnTo>
                    <a:pt x="99279" y="17116"/>
                  </a:lnTo>
                  <a:lnTo>
                    <a:pt x="99626" y="16191"/>
                  </a:lnTo>
                  <a:lnTo>
                    <a:pt x="99857" y="15323"/>
                  </a:lnTo>
                  <a:lnTo>
                    <a:pt x="100030" y="14456"/>
                  </a:lnTo>
                  <a:lnTo>
                    <a:pt x="100204" y="13589"/>
                  </a:lnTo>
                  <a:lnTo>
                    <a:pt x="100262" y="12779"/>
                  </a:lnTo>
                  <a:lnTo>
                    <a:pt x="100262" y="11970"/>
                  </a:lnTo>
                  <a:lnTo>
                    <a:pt x="100204" y="11218"/>
                  </a:lnTo>
                  <a:lnTo>
                    <a:pt x="100146" y="10466"/>
                  </a:lnTo>
                  <a:lnTo>
                    <a:pt x="99972" y="9773"/>
                  </a:lnTo>
                  <a:lnTo>
                    <a:pt x="99799" y="9079"/>
                  </a:lnTo>
                  <a:lnTo>
                    <a:pt x="99510" y="8385"/>
                  </a:lnTo>
                  <a:lnTo>
                    <a:pt x="99221" y="7749"/>
                  </a:lnTo>
                  <a:lnTo>
                    <a:pt x="98874" y="7113"/>
                  </a:lnTo>
                  <a:lnTo>
                    <a:pt x="98469" y="6535"/>
                  </a:lnTo>
                  <a:lnTo>
                    <a:pt x="98007" y="6014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70" name="Google Shape;2570;p70"/>
            <p:cNvSpPr/>
            <p:nvPr/>
          </p:nvSpPr>
          <p:spPr>
            <a:xfrm>
              <a:off x="4255200" y="2167250"/>
              <a:ext cx="135900" cy="76625"/>
            </a:xfrm>
            <a:custGeom>
              <a:avLst/>
              <a:gdLst/>
              <a:ahLst/>
              <a:cxnLst/>
              <a:rect l="l" t="t" r="r" b="b"/>
              <a:pathLst>
                <a:path w="5436" h="3065" extrusionOk="0">
                  <a:moveTo>
                    <a:pt x="59" y="0"/>
                  </a:moveTo>
                  <a:lnTo>
                    <a:pt x="1" y="289"/>
                  </a:lnTo>
                  <a:lnTo>
                    <a:pt x="59" y="810"/>
                  </a:lnTo>
                  <a:lnTo>
                    <a:pt x="232" y="1330"/>
                  </a:lnTo>
                  <a:lnTo>
                    <a:pt x="521" y="1851"/>
                  </a:lnTo>
                  <a:lnTo>
                    <a:pt x="810" y="2255"/>
                  </a:lnTo>
                  <a:lnTo>
                    <a:pt x="1273" y="2602"/>
                  </a:lnTo>
                  <a:lnTo>
                    <a:pt x="1735" y="2834"/>
                  </a:lnTo>
                  <a:lnTo>
                    <a:pt x="2256" y="3007"/>
                  </a:lnTo>
                  <a:lnTo>
                    <a:pt x="2776" y="3065"/>
                  </a:lnTo>
                  <a:lnTo>
                    <a:pt x="3239" y="3007"/>
                  </a:lnTo>
                  <a:lnTo>
                    <a:pt x="3701" y="2891"/>
                  </a:lnTo>
                  <a:lnTo>
                    <a:pt x="4106" y="2718"/>
                  </a:lnTo>
                  <a:lnTo>
                    <a:pt x="4453" y="2487"/>
                  </a:lnTo>
                  <a:lnTo>
                    <a:pt x="4800" y="2198"/>
                  </a:lnTo>
                  <a:lnTo>
                    <a:pt x="5089" y="1851"/>
                  </a:lnTo>
                  <a:lnTo>
                    <a:pt x="5320" y="1504"/>
                  </a:lnTo>
                  <a:lnTo>
                    <a:pt x="5436" y="1099"/>
                  </a:lnTo>
                  <a:lnTo>
                    <a:pt x="4916" y="868"/>
                  </a:lnTo>
                  <a:lnTo>
                    <a:pt x="4337" y="636"/>
                  </a:lnTo>
                  <a:lnTo>
                    <a:pt x="3701" y="463"/>
                  </a:lnTo>
                  <a:lnTo>
                    <a:pt x="3065" y="289"/>
                  </a:lnTo>
                  <a:lnTo>
                    <a:pt x="1620" y="116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71" name="Google Shape;2571;p70"/>
            <p:cNvSpPr/>
            <p:nvPr/>
          </p:nvSpPr>
          <p:spPr>
            <a:xfrm>
              <a:off x="4255200" y="2167250"/>
              <a:ext cx="135900" cy="76625"/>
            </a:xfrm>
            <a:custGeom>
              <a:avLst/>
              <a:gdLst/>
              <a:ahLst/>
              <a:cxnLst/>
              <a:rect l="l" t="t" r="r" b="b"/>
              <a:pathLst>
                <a:path w="5436" h="3065" fill="none" extrusionOk="0">
                  <a:moveTo>
                    <a:pt x="59" y="0"/>
                  </a:moveTo>
                  <a:lnTo>
                    <a:pt x="59" y="0"/>
                  </a:lnTo>
                  <a:lnTo>
                    <a:pt x="1" y="289"/>
                  </a:lnTo>
                  <a:lnTo>
                    <a:pt x="1" y="289"/>
                  </a:lnTo>
                  <a:lnTo>
                    <a:pt x="59" y="810"/>
                  </a:lnTo>
                  <a:lnTo>
                    <a:pt x="232" y="1330"/>
                  </a:lnTo>
                  <a:lnTo>
                    <a:pt x="521" y="1851"/>
                  </a:lnTo>
                  <a:lnTo>
                    <a:pt x="810" y="2255"/>
                  </a:lnTo>
                  <a:lnTo>
                    <a:pt x="1273" y="2602"/>
                  </a:lnTo>
                  <a:lnTo>
                    <a:pt x="1735" y="2834"/>
                  </a:lnTo>
                  <a:lnTo>
                    <a:pt x="2256" y="3007"/>
                  </a:lnTo>
                  <a:lnTo>
                    <a:pt x="2776" y="3065"/>
                  </a:lnTo>
                  <a:lnTo>
                    <a:pt x="2776" y="3065"/>
                  </a:lnTo>
                  <a:lnTo>
                    <a:pt x="3239" y="3007"/>
                  </a:lnTo>
                  <a:lnTo>
                    <a:pt x="3701" y="2891"/>
                  </a:lnTo>
                  <a:lnTo>
                    <a:pt x="4106" y="2718"/>
                  </a:lnTo>
                  <a:lnTo>
                    <a:pt x="4453" y="2487"/>
                  </a:lnTo>
                  <a:lnTo>
                    <a:pt x="4800" y="2198"/>
                  </a:lnTo>
                  <a:lnTo>
                    <a:pt x="5089" y="1851"/>
                  </a:lnTo>
                  <a:lnTo>
                    <a:pt x="5320" y="1504"/>
                  </a:lnTo>
                  <a:lnTo>
                    <a:pt x="5436" y="1099"/>
                  </a:lnTo>
                  <a:lnTo>
                    <a:pt x="5436" y="1099"/>
                  </a:lnTo>
                  <a:lnTo>
                    <a:pt x="4916" y="868"/>
                  </a:lnTo>
                  <a:lnTo>
                    <a:pt x="4337" y="636"/>
                  </a:lnTo>
                  <a:lnTo>
                    <a:pt x="3701" y="463"/>
                  </a:lnTo>
                  <a:lnTo>
                    <a:pt x="3065" y="289"/>
                  </a:lnTo>
                  <a:lnTo>
                    <a:pt x="1620" y="116"/>
                  </a:lnTo>
                  <a:lnTo>
                    <a:pt x="59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72" name="Google Shape;2572;p70"/>
            <p:cNvSpPr/>
            <p:nvPr/>
          </p:nvSpPr>
          <p:spPr>
            <a:xfrm>
              <a:off x="4256650" y="2105100"/>
              <a:ext cx="137350" cy="89625"/>
            </a:xfrm>
            <a:custGeom>
              <a:avLst/>
              <a:gdLst/>
              <a:ahLst/>
              <a:cxnLst/>
              <a:rect l="l" t="t" r="r" b="b"/>
              <a:pathLst>
                <a:path w="5494" h="3585" extrusionOk="0">
                  <a:moveTo>
                    <a:pt x="2198" y="0"/>
                  </a:moveTo>
                  <a:lnTo>
                    <a:pt x="1735" y="174"/>
                  </a:lnTo>
                  <a:lnTo>
                    <a:pt x="1273" y="405"/>
                  </a:lnTo>
                  <a:lnTo>
                    <a:pt x="868" y="694"/>
                  </a:lnTo>
                  <a:lnTo>
                    <a:pt x="521" y="1041"/>
                  </a:lnTo>
                  <a:lnTo>
                    <a:pt x="290" y="1503"/>
                  </a:lnTo>
                  <a:lnTo>
                    <a:pt x="58" y="1966"/>
                  </a:lnTo>
                  <a:lnTo>
                    <a:pt x="1" y="2486"/>
                  </a:lnTo>
                  <a:lnTo>
                    <a:pt x="1562" y="2602"/>
                  </a:lnTo>
                  <a:lnTo>
                    <a:pt x="3007" y="2775"/>
                  </a:lnTo>
                  <a:lnTo>
                    <a:pt x="3643" y="2949"/>
                  </a:lnTo>
                  <a:lnTo>
                    <a:pt x="4279" y="3122"/>
                  </a:lnTo>
                  <a:lnTo>
                    <a:pt x="4858" y="3354"/>
                  </a:lnTo>
                  <a:lnTo>
                    <a:pt x="5378" y="3585"/>
                  </a:lnTo>
                  <a:lnTo>
                    <a:pt x="5494" y="3180"/>
                  </a:lnTo>
                  <a:lnTo>
                    <a:pt x="5494" y="2775"/>
                  </a:lnTo>
                  <a:lnTo>
                    <a:pt x="5494" y="2197"/>
                  </a:lnTo>
                  <a:lnTo>
                    <a:pt x="5320" y="1677"/>
                  </a:lnTo>
                  <a:lnTo>
                    <a:pt x="5031" y="1214"/>
                  </a:lnTo>
                  <a:lnTo>
                    <a:pt x="4684" y="810"/>
                  </a:lnTo>
                  <a:lnTo>
                    <a:pt x="4279" y="463"/>
                  </a:lnTo>
                  <a:lnTo>
                    <a:pt x="3817" y="174"/>
                  </a:lnTo>
                  <a:lnTo>
                    <a:pt x="3296" y="58"/>
                  </a:lnTo>
                  <a:lnTo>
                    <a:pt x="2718" y="0"/>
                  </a:lnTo>
                  <a:close/>
                </a:path>
              </a:pathLst>
            </a:custGeom>
            <a:solidFill>
              <a:srgbClr val="92CB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73" name="Google Shape;2573;p70"/>
            <p:cNvSpPr/>
            <p:nvPr/>
          </p:nvSpPr>
          <p:spPr>
            <a:xfrm>
              <a:off x="4256650" y="2105100"/>
              <a:ext cx="137350" cy="89625"/>
            </a:xfrm>
            <a:custGeom>
              <a:avLst/>
              <a:gdLst/>
              <a:ahLst/>
              <a:cxnLst/>
              <a:rect l="l" t="t" r="r" b="b"/>
              <a:pathLst>
                <a:path w="5494" h="3585" fill="none" extrusionOk="0">
                  <a:moveTo>
                    <a:pt x="2718" y="0"/>
                  </a:moveTo>
                  <a:lnTo>
                    <a:pt x="2718" y="0"/>
                  </a:lnTo>
                  <a:lnTo>
                    <a:pt x="2198" y="0"/>
                  </a:lnTo>
                  <a:lnTo>
                    <a:pt x="1735" y="174"/>
                  </a:lnTo>
                  <a:lnTo>
                    <a:pt x="1273" y="405"/>
                  </a:lnTo>
                  <a:lnTo>
                    <a:pt x="868" y="694"/>
                  </a:lnTo>
                  <a:lnTo>
                    <a:pt x="521" y="1041"/>
                  </a:lnTo>
                  <a:lnTo>
                    <a:pt x="290" y="1503"/>
                  </a:lnTo>
                  <a:lnTo>
                    <a:pt x="58" y="1966"/>
                  </a:lnTo>
                  <a:lnTo>
                    <a:pt x="1" y="2486"/>
                  </a:lnTo>
                  <a:lnTo>
                    <a:pt x="1" y="2486"/>
                  </a:lnTo>
                  <a:lnTo>
                    <a:pt x="1562" y="2602"/>
                  </a:lnTo>
                  <a:lnTo>
                    <a:pt x="3007" y="2775"/>
                  </a:lnTo>
                  <a:lnTo>
                    <a:pt x="3643" y="2949"/>
                  </a:lnTo>
                  <a:lnTo>
                    <a:pt x="4279" y="3122"/>
                  </a:lnTo>
                  <a:lnTo>
                    <a:pt x="4858" y="3354"/>
                  </a:lnTo>
                  <a:lnTo>
                    <a:pt x="5378" y="3585"/>
                  </a:lnTo>
                  <a:lnTo>
                    <a:pt x="5378" y="3585"/>
                  </a:lnTo>
                  <a:lnTo>
                    <a:pt x="5494" y="3180"/>
                  </a:lnTo>
                  <a:lnTo>
                    <a:pt x="5494" y="2775"/>
                  </a:lnTo>
                  <a:lnTo>
                    <a:pt x="5494" y="2775"/>
                  </a:lnTo>
                  <a:lnTo>
                    <a:pt x="5494" y="2197"/>
                  </a:lnTo>
                  <a:lnTo>
                    <a:pt x="5320" y="1677"/>
                  </a:lnTo>
                  <a:lnTo>
                    <a:pt x="5031" y="1214"/>
                  </a:lnTo>
                  <a:lnTo>
                    <a:pt x="4684" y="810"/>
                  </a:lnTo>
                  <a:lnTo>
                    <a:pt x="4279" y="463"/>
                  </a:lnTo>
                  <a:lnTo>
                    <a:pt x="3817" y="174"/>
                  </a:lnTo>
                  <a:lnTo>
                    <a:pt x="3296" y="58"/>
                  </a:lnTo>
                  <a:lnTo>
                    <a:pt x="2718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74" name="Google Shape;2574;p70"/>
            <p:cNvSpPr/>
            <p:nvPr/>
          </p:nvSpPr>
          <p:spPr>
            <a:xfrm>
              <a:off x="4268225" y="2116650"/>
              <a:ext cx="114200" cy="114225"/>
            </a:xfrm>
            <a:custGeom>
              <a:avLst/>
              <a:gdLst/>
              <a:ahLst/>
              <a:cxnLst/>
              <a:rect l="l" t="t" r="r" b="b"/>
              <a:pathLst>
                <a:path w="4568" h="4569" extrusionOk="0">
                  <a:moveTo>
                    <a:pt x="2255" y="1"/>
                  </a:moveTo>
                  <a:lnTo>
                    <a:pt x="1850" y="59"/>
                  </a:lnTo>
                  <a:lnTo>
                    <a:pt x="1388" y="232"/>
                  </a:lnTo>
                  <a:lnTo>
                    <a:pt x="1041" y="405"/>
                  </a:lnTo>
                  <a:lnTo>
                    <a:pt x="694" y="695"/>
                  </a:lnTo>
                  <a:lnTo>
                    <a:pt x="405" y="1041"/>
                  </a:lnTo>
                  <a:lnTo>
                    <a:pt x="174" y="1388"/>
                  </a:lnTo>
                  <a:lnTo>
                    <a:pt x="58" y="1851"/>
                  </a:lnTo>
                  <a:lnTo>
                    <a:pt x="0" y="2313"/>
                  </a:lnTo>
                  <a:lnTo>
                    <a:pt x="58" y="2776"/>
                  </a:lnTo>
                  <a:lnTo>
                    <a:pt x="174" y="3181"/>
                  </a:lnTo>
                  <a:lnTo>
                    <a:pt x="405" y="3586"/>
                  </a:lnTo>
                  <a:lnTo>
                    <a:pt x="694" y="3875"/>
                  </a:lnTo>
                  <a:lnTo>
                    <a:pt x="1041" y="4164"/>
                  </a:lnTo>
                  <a:lnTo>
                    <a:pt x="1388" y="4395"/>
                  </a:lnTo>
                  <a:lnTo>
                    <a:pt x="1850" y="4511"/>
                  </a:lnTo>
                  <a:lnTo>
                    <a:pt x="2255" y="4568"/>
                  </a:lnTo>
                  <a:lnTo>
                    <a:pt x="2718" y="4511"/>
                  </a:lnTo>
                  <a:lnTo>
                    <a:pt x="3180" y="4395"/>
                  </a:lnTo>
                  <a:lnTo>
                    <a:pt x="3527" y="4164"/>
                  </a:lnTo>
                  <a:lnTo>
                    <a:pt x="3874" y="3875"/>
                  </a:lnTo>
                  <a:lnTo>
                    <a:pt x="4163" y="3586"/>
                  </a:lnTo>
                  <a:lnTo>
                    <a:pt x="4395" y="3181"/>
                  </a:lnTo>
                  <a:lnTo>
                    <a:pt x="4510" y="2776"/>
                  </a:lnTo>
                  <a:lnTo>
                    <a:pt x="4568" y="2313"/>
                  </a:lnTo>
                  <a:lnTo>
                    <a:pt x="4510" y="1851"/>
                  </a:lnTo>
                  <a:lnTo>
                    <a:pt x="4395" y="1388"/>
                  </a:lnTo>
                  <a:lnTo>
                    <a:pt x="4163" y="1041"/>
                  </a:lnTo>
                  <a:lnTo>
                    <a:pt x="3874" y="695"/>
                  </a:lnTo>
                  <a:lnTo>
                    <a:pt x="3527" y="405"/>
                  </a:lnTo>
                  <a:lnTo>
                    <a:pt x="3180" y="232"/>
                  </a:lnTo>
                  <a:lnTo>
                    <a:pt x="2718" y="59"/>
                  </a:lnTo>
                  <a:lnTo>
                    <a:pt x="2255" y="1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75" name="Google Shape;2575;p70"/>
            <p:cNvSpPr/>
            <p:nvPr/>
          </p:nvSpPr>
          <p:spPr>
            <a:xfrm>
              <a:off x="4915800" y="2105100"/>
              <a:ext cx="46300" cy="115650"/>
            </a:xfrm>
            <a:custGeom>
              <a:avLst/>
              <a:gdLst/>
              <a:ahLst/>
              <a:cxnLst/>
              <a:rect l="l" t="t" r="r" b="b"/>
              <a:pathLst>
                <a:path w="1852" h="4626" extrusionOk="0">
                  <a:moveTo>
                    <a:pt x="1851" y="0"/>
                  </a:moveTo>
                  <a:lnTo>
                    <a:pt x="1446" y="174"/>
                  </a:lnTo>
                  <a:lnTo>
                    <a:pt x="1099" y="405"/>
                  </a:lnTo>
                  <a:lnTo>
                    <a:pt x="810" y="636"/>
                  </a:lnTo>
                  <a:lnTo>
                    <a:pt x="521" y="983"/>
                  </a:lnTo>
                  <a:lnTo>
                    <a:pt x="290" y="1330"/>
                  </a:lnTo>
                  <a:lnTo>
                    <a:pt x="117" y="1735"/>
                  </a:lnTo>
                  <a:lnTo>
                    <a:pt x="59" y="2139"/>
                  </a:lnTo>
                  <a:lnTo>
                    <a:pt x="1" y="2602"/>
                  </a:lnTo>
                  <a:lnTo>
                    <a:pt x="59" y="3180"/>
                  </a:lnTo>
                  <a:lnTo>
                    <a:pt x="232" y="3701"/>
                  </a:lnTo>
                  <a:lnTo>
                    <a:pt x="521" y="4221"/>
                  </a:lnTo>
                  <a:lnTo>
                    <a:pt x="926" y="4626"/>
                  </a:lnTo>
                  <a:lnTo>
                    <a:pt x="1331" y="3412"/>
                  </a:lnTo>
                  <a:lnTo>
                    <a:pt x="1620" y="2255"/>
                  </a:lnTo>
                  <a:lnTo>
                    <a:pt x="1793" y="1099"/>
                  </a:lnTo>
                  <a:lnTo>
                    <a:pt x="1851" y="0"/>
                  </a:ln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76" name="Google Shape;2576;p70"/>
            <p:cNvSpPr/>
            <p:nvPr/>
          </p:nvSpPr>
          <p:spPr>
            <a:xfrm>
              <a:off x="4915800" y="2105100"/>
              <a:ext cx="46300" cy="115650"/>
            </a:xfrm>
            <a:custGeom>
              <a:avLst/>
              <a:gdLst/>
              <a:ahLst/>
              <a:cxnLst/>
              <a:rect l="l" t="t" r="r" b="b"/>
              <a:pathLst>
                <a:path w="1852" h="4626" fill="none" extrusionOk="0">
                  <a:moveTo>
                    <a:pt x="1851" y="0"/>
                  </a:moveTo>
                  <a:lnTo>
                    <a:pt x="1851" y="0"/>
                  </a:lnTo>
                  <a:lnTo>
                    <a:pt x="1446" y="174"/>
                  </a:lnTo>
                  <a:lnTo>
                    <a:pt x="1099" y="405"/>
                  </a:lnTo>
                  <a:lnTo>
                    <a:pt x="810" y="636"/>
                  </a:lnTo>
                  <a:lnTo>
                    <a:pt x="521" y="983"/>
                  </a:lnTo>
                  <a:lnTo>
                    <a:pt x="290" y="1330"/>
                  </a:lnTo>
                  <a:lnTo>
                    <a:pt x="117" y="1735"/>
                  </a:lnTo>
                  <a:lnTo>
                    <a:pt x="59" y="2139"/>
                  </a:lnTo>
                  <a:lnTo>
                    <a:pt x="1" y="2602"/>
                  </a:lnTo>
                  <a:lnTo>
                    <a:pt x="1" y="2602"/>
                  </a:lnTo>
                  <a:lnTo>
                    <a:pt x="59" y="3180"/>
                  </a:lnTo>
                  <a:lnTo>
                    <a:pt x="232" y="3701"/>
                  </a:lnTo>
                  <a:lnTo>
                    <a:pt x="521" y="4221"/>
                  </a:lnTo>
                  <a:lnTo>
                    <a:pt x="926" y="4626"/>
                  </a:lnTo>
                  <a:lnTo>
                    <a:pt x="926" y="4626"/>
                  </a:lnTo>
                  <a:lnTo>
                    <a:pt x="1331" y="3412"/>
                  </a:lnTo>
                  <a:lnTo>
                    <a:pt x="1620" y="2255"/>
                  </a:lnTo>
                  <a:lnTo>
                    <a:pt x="1793" y="1099"/>
                  </a:lnTo>
                  <a:lnTo>
                    <a:pt x="185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77" name="Google Shape;2577;p70"/>
            <p:cNvSpPr/>
            <p:nvPr/>
          </p:nvSpPr>
          <p:spPr>
            <a:xfrm>
              <a:off x="4938925" y="2100750"/>
              <a:ext cx="115675" cy="138800"/>
            </a:xfrm>
            <a:custGeom>
              <a:avLst/>
              <a:gdLst/>
              <a:ahLst/>
              <a:cxnLst/>
              <a:rect l="l" t="t" r="r" b="b"/>
              <a:pathLst>
                <a:path w="4627" h="5552" extrusionOk="0">
                  <a:moveTo>
                    <a:pt x="1389" y="1"/>
                  </a:moveTo>
                  <a:lnTo>
                    <a:pt x="926" y="174"/>
                  </a:lnTo>
                  <a:lnTo>
                    <a:pt x="868" y="1273"/>
                  </a:lnTo>
                  <a:lnTo>
                    <a:pt x="695" y="2429"/>
                  </a:lnTo>
                  <a:lnTo>
                    <a:pt x="406" y="3586"/>
                  </a:lnTo>
                  <a:lnTo>
                    <a:pt x="1" y="4800"/>
                  </a:lnTo>
                  <a:lnTo>
                    <a:pt x="348" y="5089"/>
                  </a:lnTo>
                  <a:lnTo>
                    <a:pt x="810" y="5320"/>
                  </a:lnTo>
                  <a:lnTo>
                    <a:pt x="1331" y="5494"/>
                  </a:lnTo>
                  <a:lnTo>
                    <a:pt x="1851" y="5551"/>
                  </a:lnTo>
                  <a:lnTo>
                    <a:pt x="2429" y="5494"/>
                  </a:lnTo>
                  <a:lnTo>
                    <a:pt x="2950" y="5320"/>
                  </a:lnTo>
                  <a:lnTo>
                    <a:pt x="3412" y="5089"/>
                  </a:lnTo>
                  <a:lnTo>
                    <a:pt x="3817" y="4742"/>
                  </a:lnTo>
                  <a:lnTo>
                    <a:pt x="4164" y="4337"/>
                  </a:lnTo>
                  <a:lnTo>
                    <a:pt x="4395" y="3817"/>
                  </a:lnTo>
                  <a:lnTo>
                    <a:pt x="4569" y="3296"/>
                  </a:lnTo>
                  <a:lnTo>
                    <a:pt x="4627" y="2776"/>
                  </a:lnTo>
                  <a:lnTo>
                    <a:pt x="4569" y="2198"/>
                  </a:lnTo>
                  <a:lnTo>
                    <a:pt x="4395" y="1677"/>
                  </a:lnTo>
                  <a:lnTo>
                    <a:pt x="4164" y="1215"/>
                  </a:lnTo>
                  <a:lnTo>
                    <a:pt x="3817" y="810"/>
                  </a:lnTo>
                  <a:lnTo>
                    <a:pt x="3412" y="463"/>
                  </a:lnTo>
                  <a:lnTo>
                    <a:pt x="2950" y="174"/>
                  </a:lnTo>
                  <a:lnTo>
                    <a:pt x="2429" y="58"/>
                  </a:lnTo>
                  <a:lnTo>
                    <a:pt x="1851" y="1"/>
                  </a:lnTo>
                  <a:close/>
                </a:path>
              </a:pathLst>
            </a:custGeom>
            <a:solidFill>
              <a:srgbClr val="92CB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78" name="Google Shape;2578;p70"/>
            <p:cNvSpPr/>
            <p:nvPr/>
          </p:nvSpPr>
          <p:spPr>
            <a:xfrm>
              <a:off x="4938925" y="2100750"/>
              <a:ext cx="115675" cy="138800"/>
            </a:xfrm>
            <a:custGeom>
              <a:avLst/>
              <a:gdLst/>
              <a:ahLst/>
              <a:cxnLst/>
              <a:rect l="l" t="t" r="r" b="b"/>
              <a:pathLst>
                <a:path w="4627" h="5552" fill="none" extrusionOk="0">
                  <a:moveTo>
                    <a:pt x="1851" y="1"/>
                  </a:moveTo>
                  <a:lnTo>
                    <a:pt x="1851" y="1"/>
                  </a:lnTo>
                  <a:lnTo>
                    <a:pt x="1389" y="1"/>
                  </a:lnTo>
                  <a:lnTo>
                    <a:pt x="926" y="174"/>
                  </a:lnTo>
                  <a:lnTo>
                    <a:pt x="926" y="174"/>
                  </a:lnTo>
                  <a:lnTo>
                    <a:pt x="868" y="1273"/>
                  </a:lnTo>
                  <a:lnTo>
                    <a:pt x="695" y="2429"/>
                  </a:lnTo>
                  <a:lnTo>
                    <a:pt x="406" y="3586"/>
                  </a:lnTo>
                  <a:lnTo>
                    <a:pt x="1" y="4800"/>
                  </a:lnTo>
                  <a:lnTo>
                    <a:pt x="1" y="4800"/>
                  </a:lnTo>
                  <a:lnTo>
                    <a:pt x="348" y="5089"/>
                  </a:lnTo>
                  <a:lnTo>
                    <a:pt x="810" y="5320"/>
                  </a:lnTo>
                  <a:lnTo>
                    <a:pt x="1331" y="5494"/>
                  </a:lnTo>
                  <a:lnTo>
                    <a:pt x="1851" y="5551"/>
                  </a:lnTo>
                  <a:lnTo>
                    <a:pt x="1851" y="5551"/>
                  </a:lnTo>
                  <a:lnTo>
                    <a:pt x="2429" y="5494"/>
                  </a:lnTo>
                  <a:lnTo>
                    <a:pt x="2950" y="5320"/>
                  </a:lnTo>
                  <a:lnTo>
                    <a:pt x="3412" y="5089"/>
                  </a:lnTo>
                  <a:lnTo>
                    <a:pt x="3817" y="4742"/>
                  </a:lnTo>
                  <a:lnTo>
                    <a:pt x="4164" y="4337"/>
                  </a:lnTo>
                  <a:lnTo>
                    <a:pt x="4395" y="3817"/>
                  </a:lnTo>
                  <a:lnTo>
                    <a:pt x="4569" y="3296"/>
                  </a:lnTo>
                  <a:lnTo>
                    <a:pt x="4627" y="2776"/>
                  </a:lnTo>
                  <a:lnTo>
                    <a:pt x="4627" y="2776"/>
                  </a:lnTo>
                  <a:lnTo>
                    <a:pt x="4569" y="2198"/>
                  </a:lnTo>
                  <a:lnTo>
                    <a:pt x="4395" y="1677"/>
                  </a:lnTo>
                  <a:lnTo>
                    <a:pt x="4164" y="1215"/>
                  </a:lnTo>
                  <a:lnTo>
                    <a:pt x="3817" y="810"/>
                  </a:lnTo>
                  <a:lnTo>
                    <a:pt x="3412" y="463"/>
                  </a:lnTo>
                  <a:lnTo>
                    <a:pt x="2950" y="174"/>
                  </a:lnTo>
                  <a:lnTo>
                    <a:pt x="2429" y="58"/>
                  </a:lnTo>
                  <a:lnTo>
                    <a:pt x="185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79" name="Google Shape;2579;p70"/>
            <p:cNvSpPr/>
            <p:nvPr/>
          </p:nvSpPr>
          <p:spPr>
            <a:xfrm>
              <a:off x="4928825" y="2113775"/>
              <a:ext cx="112775" cy="112775"/>
            </a:xfrm>
            <a:custGeom>
              <a:avLst/>
              <a:gdLst/>
              <a:ahLst/>
              <a:cxnLst/>
              <a:rect l="l" t="t" r="r" b="b"/>
              <a:pathLst>
                <a:path w="4511" h="4511" extrusionOk="0">
                  <a:moveTo>
                    <a:pt x="1793" y="0"/>
                  </a:moveTo>
                  <a:lnTo>
                    <a:pt x="1388" y="174"/>
                  </a:lnTo>
                  <a:lnTo>
                    <a:pt x="983" y="347"/>
                  </a:lnTo>
                  <a:lnTo>
                    <a:pt x="636" y="636"/>
                  </a:lnTo>
                  <a:lnTo>
                    <a:pt x="405" y="983"/>
                  </a:lnTo>
                  <a:lnTo>
                    <a:pt x="174" y="1388"/>
                  </a:lnTo>
                  <a:lnTo>
                    <a:pt x="58" y="1792"/>
                  </a:lnTo>
                  <a:lnTo>
                    <a:pt x="0" y="2255"/>
                  </a:lnTo>
                  <a:lnTo>
                    <a:pt x="58" y="2718"/>
                  </a:lnTo>
                  <a:lnTo>
                    <a:pt x="174" y="3122"/>
                  </a:lnTo>
                  <a:lnTo>
                    <a:pt x="405" y="3527"/>
                  </a:lnTo>
                  <a:lnTo>
                    <a:pt x="636" y="3816"/>
                  </a:lnTo>
                  <a:lnTo>
                    <a:pt x="983" y="4105"/>
                  </a:lnTo>
                  <a:lnTo>
                    <a:pt x="1388" y="4337"/>
                  </a:lnTo>
                  <a:lnTo>
                    <a:pt x="1793" y="4452"/>
                  </a:lnTo>
                  <a:lnTo>
                    <a:pt x="2255" y="4510"/>
                  </a:lnTo>
                  <a:lnTo>
                    <a:pt x="2718" y="4452"/>
                  </a:lnTo>
                  <a:lnTo>
                    <a:pt x="3123" y="4337"/>
                  </a:lnTo>
                  <a:lnTo>
                    <a:pt x="3527" y="4105"/>
                  </a:lnTo>
                  <a:lnTo>
                    <a:pt x="3874" y="3816"/>
                  </a:lnTo>
                  <a:lnTo>
                    <a:pt x="4163" y="3527"/>
                  </a:lnTo>
                  <a:lnTo>
                    <a:pt x="4337" y="3122"/>
                  </a:lnTo>
                  <a:lnTo>
                    <a:pt x="4510" y="2718"/>
                  </a:lnTo>
                  <a:lnTo>
                    <a:pt x="4510" y="2255"/>
                  </a:lnTo>
                  <a:lnTo>
                    <a:pt x="4510" y="1792"/>
                  </a:lnTo>
                  <a:lnTo>
                    <a:pt x="4337" y="1388"/>
                  </a:lnTo>
                  <a:lnTo>
                    <a:pt x="4163" y="983"/>
                  </a:lnTo>
                  <a:lnTo>
                    <a:pt x="3874" y="636"/>
                  </a:lnTo>
                  <a:lnTo>
                    <a:pt x="3527" y="347"/>
                  </a:lnTo>
                  <a:lnTo>
                    <a:pt x="3123" y="174"/>
                  </a:lnTo>
                  <a:lnTo>
                    <a:pt x="2718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80" name="Google Shape;2580;p70"/>
            <p:cNvSpPr/>
            <p:nvPr/>
          </p:nvSpPr>
          <p:spPr>
            <a:xfrm>
              <a:off x="2848725" y="3034550"/>
              <a:ext cx="80975" cy="138800"/>
            </a:xfrm>
            <a:custGeom>
              <a:avLst/>
              <a:gdLst/>
              <a:ahLst/>
              <a:cxnLst/>
              <a:rect l="l" t="t" r="r" b="b"/>
              <a:pathLst>
                <a:path w="3239" h="5552" extrusionOk="0">
                  <a:moveTo>
                    <a:pt x="2776" y="0"/>
                  </a:moveTo>
                  <a:lnTo>
                    <a:pt x="2197" y="58"/>
                  </a:lnTo>
                  <a:lnTo>
                    <a:pt x="1677" y="232"/>
                  </a:lnTo>
                  <a:lnTo>
                    <a:pt x="1214" y="463"/>
                  </a:lnTo>
                  <a:lnTo>
                    <a:pt x="810" y="810"/>
                  </a:lnTo>
                  <a:lnTo>
                    <a:pt x="463" y="1215"/>
                  </a:lnTo>
                  <a:lnTo>
                    <a:pt x="174" y="1735"/>
                  </a:lnTo>
                  <a:lnTo>
                    <a:pt x="58" y="2255"/>
                  </a:lnTo>
                  <a:lnTo>
                    <a:pt x="0" y="2776"/>
                  </a:lnTo>
                  <a:lnTo>
                    <a:pt x="58" y="3354"/>
                  </a:lnTo>
                  <a:lnTo>
                    <a:pt x="174" y="3874"/>
                  </a:lnTo>
                  <a:lnTo>
                    <a:pt x="463" y="4337"/>
                  </a:lnTo>
                  <a:lnTo>
                    <a:pt x="810" y="4742"/>
                  </a:lnTo>
                  <a:lnTo>
                    <a:pt x="1214" y="5089"/>
                  </a:lnTo>
                  <a:lnTo>
                    <a:pt x="1677" y="5378"/>
                  </a:lnTo>
                  <a:lnTo>
                    <a:pt x="2197" y="5493"/>
                  </a:lnTo>
                  <a:lnTo>
                    <a:pt x="2776" y="5551"/>
                  </a:lnTo>
                  <a:lnTo>
                    <a:pt x="2833" y="5551"/>
                  </a:lnTo>
                  <a:lnTo>
                    <a:pt x="2718" y="4915"/>
                  </a:lnTo>
                  <a:lnTo>
                    <a:pt x="2602" y="4221"/>
                  </a:lnTo>
                  <a:lnTo>
                    <a:pt x="2602" y="3585"/>
                  </a:lnTo>
                  <a:lnTo>
                    <a:pt x="2602" y="2891"/>
                  </a:lnTo>
                  <a:lnTo>
                    <a:pt x="2718" y="2198"/>
                  </a:lnTo>
                  <a:lnTo>
                    <a:pt x="2833" y="1446"/>
                  </a:lnTo>
                  <a:lnTo>
                    <a:pt x="3007" y="752"/>
                  </a:lnTo>
                  <a:lnTo>
                    <a:pt x="3238" y="58"/>
                  </a:lnTo>
                  <a:lnTo>
                    <a:pt x="2776" y="0"/>
                  </a:ln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81" name="Google Shape;2581;p70"/>
            <p:cNvSpPr/>
            <p:nvPr/>
          </p:nvSpPr>
          <p:spPr>
            <a:xfrm>
              <a:off x="2848725" y="3034550"/>
              <a:ext cx="80975" cy="138800"/>
            </a:xfrm>
            <a:custGeom>
              <a:avLst/>
              <a:gdLst/>
              <a:ahLst/>
              <a:cxnLst/>
              <a:rect l="l" t="t" r="r" b="b"/>
              <a:pathLst>
                <a:path w="3239" h="5552" fill="none" extrusionOk="0">
                  <a:moveTo>
                    <a:pt x="2776" y="0"/>
                  </a:moveTo>
                  <a:lnTo>
                    <a:pt x="2776" y="0"/>
                  </a:lnTo>
                  <a:lnTo>
                    <a:pt x="2197" y="58"/>
                  </a:lnTo>
                  <a:lnTo>
                    <a:pt x="1677" y="232"/>
                  </a:lnTo>
                  <a:lnTo>
                    <a:pt x="1214" y="463"/>
                  </a:lnTo>
                  <a:lnTo>
                    <a:pt x="810" y="810"/>
                  </a:lnTo>
                  <a:lnTo>
                    <a:pt x="463" y="1215"/>
                  </a:lnTo>
                  <a:lnTo>
                    <a:pt x="174" y="1735"/>
                  </a:lnTo>
                  <a:lnTo>
                    <a:pt x="58" y="2255"/>
                  </a:lnTo>
                  <a:lnTo>
                    <a:pt x="0" y="2776"/>
                  </a:lnTo>
                  <a:lnTo>
                    <a:pt x="0" y="2776"/>
                  </a:lnTo>
                  <a:lnTo>
                    <a:pt x="58" y="3354"/>
                  </a:lnTo>
                  <a:lnTo>
                    <a:pt x="174" y="3874"/>
                  </a:lnTo>
                  <a:lnTo>
                    <a:pt x="463" y="4337"/>
                  </a:lnTo>
                  <a:lnTo>
                    <a:pt x="810" y="4742"/>
                  </a:lnTo>
                  <a:lnTo>
                    <a:pt x="1214" y="5089"/>
                  </a:lnTo>
                  <a:lnTo>
                    <a:pt x="1677" y="5378"/>
                  </a:lnTo>
                  <a:lnTo>
                    <a:pt x="2197" y="5493"/>
                  </a:lnTo>
                  <a:lnTo>
                    <a:pt x="2776" y="5551"/>
                  </a:lnTo>
                  <a:lnTo>
                    <a:pt x="2776" y="5551"/>
                  </a:lnTo>
                  <a:lnTo>
                    <a:pt x="2833" y="5551"/>
                  </a:lnTo>
                  <a:lnTo>
                    <a:pt x="2833" y="5551"/>
                  </a:lnTo>
                  <a:lnTo>
                    <a:pt x="2718" y="4915"/>
                  </a:lnTo>
                  <a:lnTo>
                    <a:pt x="2602" y="4221"/>
                  </a:lnTo>
                  <a:lnTo>
                    <a:pt x="2602" y="3585"/>
                  </a:lnTo>
                  <a:lnTo>
                    <a:pt x="2602" y="2891"/>
                  </a:lnTo>
                  <a:lnTo>
                    <a:pt x="2718" y="2198"/>
                  </a:lnTo>
                  <a:lnTo>
                    <a:pt x="2833" y="1446"/>
                  </a:lnTo>
                  <a:lnTo>
                    <a:pt x="3007" y="752"/>
                  </a:lnTo>
                  <a:lnTo>
                    <a:pt x="3238" y="58"/>
                  </a:lnTo>
                  <a:lnTo>
                    <a:pt x="3238" y="58"/>
                  </a:lnTo>
                  <a:lnTo>
                    <a:pt x="2776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82" name="Google Shape;2582;p70"/>
            <p:cNvSpPr/>
            <p:nvPr/>
          </p:nvSpPr>
          <p:spPr>
            <a:xfrm>
              <a:off x="2913775" y="3036000"/>
              <a:ext cx="73750" cy="137350"/>
            </a:xfrm>
            <a:custGeom>
              <a:avLst/>
              <a:gdLst/>
              <a:ahLst/>
              <a:cxnLst/>
              <a:rect l="l" t="t" r="r" b="b"/>
              <a:pathLst>
                <a:path w="2950" h="5494" extrusionOk="0">
                  <a:moveTo>
                    <a:pt x="636" y="0"/>
                  </a:moveTo>
                  <a:lnTo>
                    <a:pt x="405" y="694"/>
                  </a:lnTo>
                  <a:lnTo>
                    <a:pt x="231" y="1388"/>
                  </a:lnTo>
                  <a:lnTo>
                    <a:pt x="116" y="2140"/>
                  </a:lnTo>
                  <a:lnTo>
                    <a:pt x="0" y="2833"/>
                  </a:lnTo>
                  <a:lnTo>
                    <a:pt x="0" y="3527"/>
                  </a:lnTo>
                  <a:lnTo>
                    <a:pt x="0" y="4163"/>
                  </a:lnTo>
                  <a:lnTo>
                    <a:pt x="116" y="4857"/>
                  </a:lnTo>
                  <a:lnTo>
                    <a:pt x="231" y="5493"/>
                  </a:lnTo>
                  <a:lnTo>
                    <a:pt x="752" y="5435"/>
                  </a:lnTo>
                  <a:lnTo>
                    <a:pt x="1272" y="5262"/>
                  </a:lnTo>
                  <a:lnTo>
                    <a:pt x="1735" y="5031"/>
                  </a:lnTo>
                  <a:lnTo>
                    <a:pt x="2140" y="4684"/>
                  </a:lnTo>
                  <a:lnTo>
                    <a:pt x="2486" y="4279"/>
                  </a:lnTo>
                  <a:lnTo>
                    <a:pt x="2718" y="3816"/>
                  </a:lnTo>
                  <a:lnTo>
                    <a:pt x="2891" y="3296"/>
                  </a:lnTo>
                  <a:lnTo>
                    <a:pt x="2949" y="2718"/>
                  </a:lnTo>
                  <a:lnTo>
                    <a:pt x="2891" y="2255"/>
                  </a:lnTo>
                  <a:lnTo>
                    <a:pt x="2776" y="1735"/>
                  </a:lnTo>
                  <a:lnTo>
                    <a:pt x="2544" y="1330"/>
                  </a:lnTo>
                  <a:lnTo>
                    <a:pt x="2255" y="925"/>
                  </a:lnTo>
                  <a:lnTo>
                    <a:pt x="1908" y="578"/>
                  </a:lnTo>
                  <a:lnTo>
                    <a:pt x="1503" y="347"/>
                  </a:lnTo>
                  <a:lnTo>
                    <a:pt x="1099" y="116"/>
                  </a:lnTo>
                  <a:lnTo>
                    <a:pt x="636" y="0"/>
                  </a:lnTo>
                  <a:close/>
                </a:path>
              </a:pathLst>
            </a:custGeom>
            <a:solidFill>
              <a:srgbClr val="92CB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83" name="Google Shape;2583;p70"/>
            <p:cNvSpPr/>
            <p:nvPr/>
          </p:nvSpPr>
          <p:spPr>
            <a:xfrm>
              <a:off x="2913775" y="3036000"/>
              <a:ext cx="73750" cy="137350"/>
            </a:xfrm>
            <a:custGeom>
              <a:avLst/>
              <a:gdLst/>
              <a:ahLst/>
              <a:cxnLst/>
              <a:rect l="l" t="t" r="r" b="b"/>
              <a:pathLst>
                <a:path w="2950" h="5494" fill="none" extrusionOk="0">
                  <a:moveTo>
                    <a:pt x="636" y="0"/>
                  </a:moveTo>
                  <a:lnTo>
                    <a:pt x="636" y="0"/>
                  </a:lnTo>
                  <a:lnTo>
                    <a:pt x="405" y="694"/>
                  </a:lnTo>
                  <a:lnTo>
                    <a:pt x="231" y="1388"/>
                  </a:lnTo>
                  <a:lnTo>
                    <a:pt x="116" y="2140"/>
                  </a:lnTo>
                  <a:lnTo>
                    <a:pt x="0" y="2833"/>
                  </a:lnTo>
                  <a:lnTo>
                    <a:pt x="0" y="3527"/>
                  </a:lnTo>
                  <a:lnTo>
                    <a:pt x="0" y="4163"/>
                  </a:lnTo>
                  <a:lnTo>
                    <a:pt x="116" y="4857"/>
                  </a:lnTo>
                  <a:lnTo>
                    <a:pt x="231" y="5493"/>
                  </a:lnTo>
                  <a:lnTo>
                    <a:pt x="231" y="5493"/>
                  </a:lnTo>
                  <a:lnTo>
                    <a:pt x="752" y="5435"/>
                  </a:lnTo>
                  <a:lnTo>
                    <a:pt x="1272" y="5262"/>
                  </a:lnTo>
                  <a:lnTo>
                    <a:pt x="1735" y="5031"/>
                  </a:lnTo>
                  <a:lnTo>
                    <a:pt x="2140" y="4684"/>
                  </a:lnTo>
                  <a:lnTo>
                    <a:pt x="2486" y="4279"/>
                  </a:lnTo>
                  <a:lnTo>
                    <a:pt x="2718" y="3816"/>
                  </a:lnTo>
                  <a:lnTo>
                    <a:pt x="2891" y="3296"/>
                  </a:lnTo>
                  <a:lnTo>
                    <a:pt x="2949" y="2718"/>
                  </a:lnTo>
                  <a:lnTo>
                    <a:pt x="2949" y="2718"/>
                  </a:lnTo>
                  <a:lnTo>
                    <a:pt x="2891" y="2255"/>
                  </a:lnTo>
                  <a:lnTo>
                    <a:pt x="2776" y="1735"/>
                  </a:lnTo>
                  <a:lnTo>
                    <a:pt x="2544" y="1330"/>
                  </a:lnTo>
                  <a:lnTo>
                    <a:pt x="2255" y="925"/>
                  </a:lnTo>
                  <a:lnTo>
                    <a:pt x="1908" y="578"/>
                  </a:lnTo>
                  <a:lnTo>
                    <a:pt x="1503" y="347"/>
                  </a:lnTo>
                  <a:lnTo>
                    <a:pt x="1099" y="116"/>
                  </a:lnTo>
                  <a:lnTo>
                    <a:pt x="636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84" name="Google Shape;2584;p70"/>
            <p:cNvSpPr/>
            <p:nvPr/>
          </p:nvSpPr>
          <p:spPr>
            <a:xfrm>
              <a:off x="2861725" y="3047550"/>
              <a:ext cx="112775" cy="114225"/>
            </a:xfrm>
            <a:custGeom>
              <a:avLst/>
              <a:gdLst/>
              <a:ahLst/>
              <a:cxnLst/>
              <a:rect l="l" t="t" r="r" b="b"/>
              <a:pathLst>
                <a:path w="4511" h="4569" extrusionOk="0">
                  <a:moveTo>
                    <a:pt x="2256" y="1"/>
                  </a:moveTo>
                  <a:lnTo>
                    <a:pt x="1793" y="59"/>
                  </a:lnTo>
                  <a:lnTo>
                    <a:pt x="1330" y="174"/>
                  </a:lnTo>
                  <a:lnTo>
                    <a:pt x="984" y="406"/>
                  </a:lnTo>
                  <a:lnTo>
                    <a:pt x="637" y="695"/>
                  </a:lnTo>
                  <a:lnTo>
                    <a:pt x="348" y="984"/>
                  </a:lnTo>
                  <a:lnTo>
                    <a:pt x="174" y="1389"/>
                  </a:lnTo>
                  <a:lnTo>
                    <a:pt x="1" y="1793"/>
                  </a:lnTo>
                  <a:lnTo>
                    <a:pt x="1" y="2256"/>
                  </a:lnTo>
                  <a:lnTo>
                    <a:pt x="1" y="2718"/>
                  </a:lnTo>
                  <a:lnTo>
                    <a:pt x="174" y="3181"/>
                  </a:lnTo>
                  <a:lnTo>
                    <a:pt x="348" y="3528"/>
                  </a:lnTo>
                  <a:lnTo>
                    <a:pt x="637" y="3875"/>
                  </a:lnTo>
                  <a:lnTo>
                    <a:pt x="984" y="4164"/>
                  </a:lnTo>
                  <a:lnTo>
                    <a:pt x="1330" y="4337"/>
                  </a:lnTo>
                  <a:lnTo>
                    <a:pt x="1793" y="4511"/>
                  </a:lnTo>
                  <a:lnTo>
                    <a:pt x="2256" y="4569"/>
                  </a:lnTo>
                  <a:lnTo>
                    <a:pt x="2718" y="4511"/>
                  </a:lnTo>
                  <a:lnTo>
                    <a:pt x="3123" y="4337"/>
                  </a:lnTo>
                  <a:lnTo>
                    <a:pt x="3528" y="4164"/>
                  </a:lnTo>
                  <a:lnTo>
                    <a:pt x="3817" y="3875"/>
                  </a:lnTo>
                  <a:lnTo>
                    <a:pt x="4106" y="3528"/>
                  </a:lnTo>
                  <a:lnTo>
                    <a:pt x="4337" y="3181"/>
                  </a:lnTo>
                  <a:lnTo>
                    <a:pt x="4453" y="2718"/>
                  </a:lnTo>
                  <a:lnTo>
                    <a:pt x="4511" y="2256"/>
                  </a:lnTo>
                  <a:lnTo>
                    <a:pt x="4453" y="1793"/>
                  </a:lnTo>
                  <a:lnTo>
                    <a:pt x="4337" y="1389"/>
                  </a:lnTo>
                  <a:lnTo>
                    <a:pt x="4106" y="984"/>
                  </a:lnTo>
                  <a:lnTo>
                    <a:pt x="3817" y="695"/>
                  </a:lnTo>
                  <a:lnTo>
                    <a:pt x="3528" y="406"/>
                  </a:lnTo>
                  <a:lnTo>
                    <a:pt x="3123" y="174"/>
                  </a:lnTo>
                  <a:lnTo>
                    <a:pt x="2718" y="59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85" name="Google Shape;2585;p70"/>
            <p:cNvSpPr/>
            <p:nvPr/>
          </p:nvSpPr>
          <p:spPr>
            <a:xfrm>
              <a:off x="4136675" y="2558975"/>
              <a:ext cx="105550" cy="102650"/>
            </a:xfrm>
            <a:custGeom>
              <a:avLst/>
              <a:gdLst/>
              <a:ahLst/>
              <a:cxnLst/>
              <a:rect l="l" t="t" r="r" b="b"/>
              <a:pathLst>
                <a:path w="4222" h="4106" extrusionOk="0">
                  <a:moveTo>
                    <a:pt x="1966" y="1"/>
                  </a:moveTo>
                  <a:lnTo>
                    <a:pt x="1677" y="810"/>
                  </a:lnTo>
                  <a:lnTo>
                    <a:pt x="1273" y="1620"/>
                  </a:lnTo>
                  <a:lnTo>
                    <a:pt x="694" y="2487"/>
                  </a:lnTo>
                  <a:lnTo>
                    <a:pt x="0" y="3354"/>
                  </a:lnTo>
                  <a:lnTo>
                    <a:pt x="347" y="3759"/>
                  </a:lnTo>
                  <a:lnTo>
                    <a:pt x="752" y="4106"/>
                  </a:lnTo>
                  <a:lnTo>
                    <a:pt x="1966" y="3412"/>
                  </a:lnTo>
                  <a:lnTo>
                    <a:pt x="3123" y="2718"/>
                  </a:lnTo>
                  <a:lnTo>
                    <a:pt x="4221" y="1967"/>
                  </a:lnTo>
                  <a:lnTo>
                    <a:pt x="4164" y="1562"/>
                  </a:lnTo>
                  <a:lnTo>
                    <a:pt x="3990" y="1157"/>
                  </a:lnTo>
                  <a:lnTo>
                    <a:pt x="3759" y="810"/>
                  </a:lnTo>
                  <a:lnTo>
                    <a:pt x="3470" y="521"/>
                  </a:lnTo>
                  <a:lnTo>
                    <a:pt x="3181" y="290"/>
                  </a:lnTo>
                  <a:lnTo>
                    <a:pt x="2776" y="116"/>
                  </a:lnTo>
                  <a:lnTo>
                    <a:pt x="2429" y="1"/>
                  </a:ln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86" name="Google Shape;2586;p70"/>
            <p:cNvSpPr/>
            <p:nvPr/>
          </p:nvSpPr>
          <p:spPr>
            <a:xfrm>
              <a:off x="4136675" y="2558975"/>
              <a:ext cx="105550" cy="102650"/>
            </a:xfrm>
            <a:custGeom>
              <a:avLst/>
              <a:gdLst/>
              <a:ahLst/>
              <a:cxnLst/>
              <a:rect l="l" t="t" r="r" b="b"/>
              <a:pathLst>
                <a:path w="4222" h="4106" fill="none" extrusionOk="0">
                  <a:moveTo>
                    <a:pt x="1966" y="1"/>
                  </a:moveTo>
                  <a:lnTo>
                    <a:pt x="1966" y="1"/>
                  </a:lnTo>
                  <a:lnTo>
                    <a:pt x="1677" y="810"/>
                  </a:lnTo>
                  <a:lnTo>
                    <a:pt x="1273" y="1620"/>
                  </a:lnTo>
                  <a:lnTo>
                    <a:pt x="694" y="2487"/>
                  </a:lnTo>
                  <a:lnTo>
                    <a:pt x="0" y="3354"/>
                  </a:lnTo>
                  <a:lnTo>
                    <a:pt x="0" y="3354"/>
                  </a:lnTo>
                  <a:lnTo>
                    <a:pt x="347" y="3759"/>
                  </a:lnTo>
                  <a:lnTo>
                    <a:pt x="752" y="4106"/>
                  </a:lnTo>
                  <a:lnTo>
                    <a:pt x="752" y="4106"/>
                  </a:lnTo>
                  <a:lnTo>
                    <a:pt x="1966" y="3412"/>
                  </a:lnTo>
                  <a:lnTo>
                    <a:pt x="1966" y="3412"/>
                  </a:lnTo>
                  <a:lnTo>
                    <a:pt x="3123" y="2718"/>
                  </a:lnTo>
                  <a:lnTo>
                    <a:pt x="4221" y="1967"/>
                  </a:lnTo>
                  <a:lnTo>
                    <a:pt x="4221" y="1967"/>
                  </a:lnTo>
                  <a:lnTo>
                    <a:pt x="4164" y="1562"/>
                  </a:lnTo>
                  <a:lnTo>
                    <a:pt x="3990" y="1157"/>
                  </a:lnTo>
                  <a:lnTo>
                    <a:pt x="3759" y="810"/>
                  </a:lnTo>
                  <a:lnTo>
                    <a:pt x="3470" y="521"/>
                  </a:lnTo>
                  <a:lnTo>
                    <a:pt x="3181" y="290"/>
                  </a:lnTo>
                  <a:lnTo>
                    <a:pt x="2776" y="116"/>
                  </a:lnTo>
                  <a:lnTo>
                    <a:pt x="2429" y="1"/>
                  </a:lnTo>
                  <a:lnTo>
                    <a:pt x="1966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87" name="Google Shape;2587;p70"/>
            <p:cNvSpPr/>
            <p:nvPr/>
          </p:nvSpPr>
          <p:spPr>
            <a:xfrm>
              <a:off x="4132350" y="2558975"/>
              <a:ext cx="111325" cy="112775"/>
            </a:xfrm>
            <a:custGeom>
              <a:avLst/>
              <a:gdLst/>
              <a:ahLst/>
              <a:cxnLst/>
              <a:rect l="l" t="t" r="r" b="b"/>
              <a:pathLst>
                <a:path w="4453" h="4511" extrusionOk="0">
                  <a:moveTo>
                    <a:pt x="1792" y="1"/>
                  </a:moveTo>
                  <a:lnTo>
                    <a:pt x="1446" y="116"/>
                  </a:lnTo>
                  <a:lnTo>
                    <a:pt x="1099" y="232"/>
                  </a:lnTo>
                  <a:lnTo>
                    <a:pt x="810" y="405"/>
                  </a:lnTo>
                  <a:lnTo>
                    <a:pt x="520" y="637"/>
                  </a:lnTo>
                  <a:lnTo>
                    <a:pt x="289" y="926"/>
                  </a:lnTo>
                  <a:lnTo>
                    <a:pt x="116" y="1215"/>
                  </a:lnTo>
                  <a:lnTo>
                    <a:pt x="0" y="1562"/>
                  </a:lnTo>
                  <a:lnTo>
                    <a:pt x="0" y="2949"/>
                  </a:lnTo>
                  <a:lnTo>
                    <a:pt x="173" y="3354"/>
                  </a:lnTo>
                  <a:lnTo>
                    <a:pt x="867" y="2487"/>
                  </a:lnTo>
                  <a:lnTo>
                    <a:pt x="1446" y="1620"/>
                  </a:lnTo>
                  <a:lnTo>
                    <a:pt x="1850" y="810"/>
                  </a:lnTo>
                  <a:lnTo>
                    <a:pt x="2139" y="1"/>
                  </a:lnTo>
                  <a:close/>
                  <a:moveTo>
                    <a:pt x="4394" y="1967"/>
                  </a:moveTo>
                  <a:lnTo>
                    <a:pt x="3296" y="2718"/>
                  </a:lnTo>
                  <a:lnTo>
                    <a:pt x="2139" y="3412"/>
                  </a:lnTo>
                  <a:lnTo>
                    <a:pt x="925" y="4106"/>
                  </a:lnTo>
                  <a:lnTo>
                    <a:pt x="1214" y="4279"/>
                  </a:lnTo>
                  <a:lnTo>
                    <a:pt x="1503" y="4395"/>
                  </a:lnTo>
                  <a:lnTo>
                    <a:pt x="1792" y="4453"/>
                  </a:lnTo>
                  <a:lnTo>
                    <a:pt x="2139" y="4511"/>
                  </a:lnTo>
                  <a:lnTo>
                    <a:pt x="2602" y="4453"/>
                  </a:lnTo>
                  <a:lnTo>
                    <a:pt x="3065" y="4337"/>
                  </a:lnTo>
                  <a:lnTo>
                    <a:pt x="3411" y="4106"/>
                  </a:lnTo>
                  <a:lnTo>
                    <a:pt x="3758" y="3817"/>
                  </a:lnTo>
                  <a:lnTo>
                    <a:pt x="4047" y="3528"/>
                  </a:lnTo>
                  <a:lnTo>
                    <a:pt x="4221" y="3123"/>
                  </a:lnTo>
                  <a:lnTo>
                    <a:pt x="4394" y="2718"/>
                  </a:lnTo>
                  <a:lnTo>
                    <a:pt x="4452" y="2256"/>
                  </a:lnTo>
                  <a:lnTo>
                    <a:pt x="4394" y="1967"/>
                  </a:lnTo>
                  <a:close/>
                </a:path>
              </a:pathLst>
            </a:custGeom>
            <a:solidFill>
              <a:srgbClr val="92CB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88" name="Google Shape;2588;p70"/>
            <p:cNvSpPr/>
            <p:nvPr/>
          </p:nvSpPr>
          <p:spPr>
            <a:xfrm>
              <a:off x="4155475" y="2608125"/>
              <a:ext cx="88200" cy="63625"/>
            </a:xfrm>
            <a:custGeom>
              <a:avLst/>
              <a:gdLst/>
              <a:ahLst/>
              <a:cxnLst/>
              <a:rect l="l" t="t" r="r" b="b"/>
              <a:pathLst>
                <a:path w="3528" h="2545" fill="none" extrusionOk="0">
                  <a:moveTo>
                    <a:pt x="3469" y="1"/>
                  </a:moveTo>
                  <a:lnTo>
                    <a:pt x="3469" y="1"/>
                  </a:lnTo>
                  <a:lnTo>
                    <a:pt x="2371" y="752"/>
                  </a:lnTo>
                  <a:lnTo>
                    <a:pt x="1214" y="1446"/>
                  </a:lnTo>
                  <a:lnTo>
                    <a:pt x="1214" y="1446"/>
                  </a:lnTo>
                  <a:lnTo>
                    <a:pt x="0" y="2140"/>
                  </a:lnTo>
                  <a:lnTo>
                    <a:pt x="0" y="2140"/>
                  </a:lnTo>
                  <a:lnTo>
                    <a:pt x="289" y="2313"/>
                  </a:lnTo>
                  <a:lnTo>
                    <a:pt x="578" y="2429"/>
                  </a:lnTo>
                  <a:lnTo>
                    <a:pt x="867" y="2487"/>
                  </a:lnTo>
                  <a:lnTo>
                    <a:pt x="1214" y="2545"/>
                  </a:lnTo>
                  <a:lnTo>
                    <a:pt x="1214" y="2545"/>
                  </a:lnTo>
                  <a:lnTo>
                    <a:pt x="1677" y="2487"/>
                  </a:lnTo>
                  <a:lnTo>
                    <a:pt x="2140" y="2371"/>
                  </a:lnTo>
                  <a:lnTo>
                    <a:pt x="2486" y="2140"/>
                  </a:lnTo>
                  <a:lnTo>
                    <a:pt x="2833" y="1851"/>
                  </a:lnTo>
                  <a:lnTo>
                    <a:pt x="3122" y="1562"/>
                  </a:lnTo>
                  <a:lnTo>
                    <a:pt x="3296" y="1157"/>
                  </a:lnTo>
                  <a:lnTo>
                    <a:pt x="3469" y="752"/>
                  </a:lnTo>
                  <a:lnTo>
                    <a:pt x="3527" y="290"/>
                  </a:lnTo>
                  <a:lnTo>
                    <a:pt x="3527" y="290"/>
                  </a:lnTo>
                  <a:lnTo>
                    <a:pt x="3469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89" name="Google Shape;2589;p70"/>
            <p:cNvSpPr/>
            <p:nvPr/>
          </p:nvSpPr>
          <p:spPr>
            <a:xfrm>
              <a:off x="4132350" y="2558975"/>
              <a:ext cx="53500" cy="83875"/>
            </a:xfrm>
            <a:custGeom>
              <a:avLst/>
              <a:gdLst/>
              <a:ahLst/>
              <a:cxnLst/>
              <a:rect l="l" t="t" r="r" b="b"/>
              <a:pathLst>
                <a:path w="2140" h="3355" fill="none" extrusionOk="0">
                  <a:moveTo>
                    <a:pt x="2139" y="1"/>
                  </a:moveTo>
                  <a:lnTo>
                    <a:pt x="2139" y="1"/>
                  </a:lnTo>
                  <a:lnTo>
                    <a:pt x="1792" y="1"/>
                  </a:lnTo>
                  <a:lnTo>
                    <a:pt x="1446" y="116"/>
                  </a:lnTo>
                  <a:lnTo>
                    <a:pt x="1099" y="232"/>
                  </a:lnTo>
                  <a:lnTo>
                    <a:pt x="810" y="405"/>
                  </a:lnTo>
                  <a:lnTo>
                    <a:pt x="520" y="637"/>
                  </a:lnTo>
                  <a:lnTo>
                    <a:pt x="289" y="926"/>
                  </a:lnTo>
                  <a:lnTo>
                    <a:pt x="116" y="1215"/>
                  </a:lnTo>
                  <a:lnTo>
                    <a:pt x="0" y="1562"/>
                  </a:lnTo>
                  <a:lnTo>
                    <a:pt x="0" y="2949"/>
                  </a:lnTo>
                  <a:lnTo>
                    <a:pt x="0" y="2949"/>
                  </a:lnTo>
                  <a:lnTo>
                    <a:pt x="173" y="3354"/>
                  </a:lnTo>
                  <a:lnTo>
                    <a:pt x="173" y="3354"/>
                  </a:lnTo>
                  <a:lnTo>
                    <a:pt x="867" y="2487"/>
                  </a:lnTo>
                  <a:lnTo>
                    <a:pt x="1446" y="1620"/>
                  </a:lnTo>
                  <a:lnTo>
                    <a:pt x="1850" y="810"/>
                  </a:lnTo>
                  <a:lnTo>
                    <a:pt x="2139" y="1"/>
                  </a:lnTo>
                  <a:lnTo>
                    <a:pt x="2139" y="1"/>
                  </a:lnTo>
                  <a:lnTo>
                    <a:pt x="2139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90" name="Google Shape;2590;p70"/>
            <p:cNvSpPr/>
            <p:nvPr/>
          </p:nvSpPr>
          <p:spPr>
            <a:xfrm>
              <a:off x="4139575" y="2569100"/>
              <a:ext cx="92525" cy="92525"/>
            </a:xfrm>
            <a:custGeom>
              <a:avLst/>
              <a:gdLst/>
              <a:ahLst/>
              <a:cxnLst/>
              <a:rect l="l" t="t" r="r" b="b"/>
              <a:pathLst>
                <a:path w="3701" h="3701" extrusionOk="0">
                  <a:moveTo>
                    <a:pt x="1503" y="0"/>
                  </a:moveTo>
                  <a:lnTo>
                    <a:pt x="1157" y="116"/>
                  </a:lnTo>
                  <a:lnTo>
                    <a:pt x="810" y="289"/>
                  </a:lnTo>
                  <a:lnTo>
                    <a:pt x="578" y="521"/>
                  </a:lnTo>
                  <a:lnTo>
                    <a:pt x="347" y="810"/>
                  </a:lnTo>
                  <a:lnTo>
                    <a:pt x="174" y="1099"/>
                  </a:lnTo>
                  <a:lnTo>
                    <a:pt x="58" y="1446"/>
                  </a:lnTo>
                  <a:lnTo>
                    <a:pt x="0" y="1851"/>
                  </a:lnTo>
                  <a:lnTo>
                    <a:pt x="58" y="2198"/>
                  </a:lnTo>
                  <a:lnTo>
                    <a:pt x="174" y="2544"/>
                  </a:lnTo>
                  <a:lnTo>
                    <a:pt x="347" y="2891"/>
                  </a:lnTo>
                  <a:lnTo>
                    <a:pt x="578" y="3123"/>
                  </a:lnTo>
                  <a:lnTo>
                    <a:pt x="810" y="3354"/>
                  </a:lnTo>
                  <a:lnTo>
                    <a:pt x="1157" y="3527"/>
                  </a:lnTo>
                  <a:lnTo>
                    <a:pt x="1503" y="3643"/>
                  </a:lnTo>
                  <a:lnTo>
                    <a:pt x="1850" y="3701"/>
                  </a:lnTo>
                  <a:lnTo>
                    <a:pt x="2255" y="3643"/>
                  </a:lnTo>
                  <a:lnTo>
                    <a:pt x="2602" y="3527"/>
                  </a:lnTo>
                  <a:lnTo>
                    <a:pt x="2891" y="3354"/>
                  </a:lnTo>
                  <a:lnTo>
                    <a:pt x="3180" y="3123"/>
                  </a:lnTo>
                  <a:lnTo>
                    <a:pt x="3412" y="2891"/>
                  </a:lnTo>
                  <a:lnTo>
                    <a:pt x="3585" y="2544"/>
                  </a:lnTo>
                  <a:lnTo>
                    <a:pt x="3701" y="2198"/>
                  </a:lnTo>
                  <a:lnTo>
                    <a:pt x="3701" y="1851"/>
                  </a:lnTo>
                  <a:lnTo>
                    <a:pt x="3701" y="1446"/>
                  </a:lnTo>
                  <a:lnTo>
                    <a:pt x="3585" y="1099"/>
                  </a:lnTo>
                  <a:lnTo>
                    <a:pt x="3412" y="810"/>
                  </a:lnTo>
                  <a:lnTo>
                    <a:pt x="3180" y="521"/>
                  </a:lnTo>
                  <a:lnTo>
                    <a:pt x="2891" y="289"/>
                  </a:lnTo>
                  <a:lnTo>
                    <a:pt x="2602" y="116"/>
                  </a:lnTo>
                  <a:lnTo>
                    <a:pt x="2255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91" name="Google Shape;2591;p70"/>
            <p:cNvSpPr/>
            <p:nvPr/>
          </p:nvSpPr>
          <p:spPr>
            <a:xfrm>
              <a:off x="3343075" y="2522850"/>
              <a:ext cx="66525" cy="46275"/>
            </a:xfrm>
            <a:custGeom>
              <a:avLst/>
              <a:gdLst/>
              <a:ahLst/>
              <a:cxnLst/>
              <a:rect l="l" t="t" r="r" b="b"/>
              <a:pathLst>
                <a:path w="2661" h="1851" extrusionOk="0">
                  <a:moveTo>
                    <a:pt x="1851" y="0"/>
                  </a:moveTo>
                  <a:lnTo>
                    <a:pt x="1446" y="116"/>
                  </a:lnTo>
                  <a:lnTo>
                    <a:pt x="1100" y="289"/>
                  </a:lnTo>
                  <a:lnTo>
                    <a:pt x="753" y="521"/>
                  </a:lnTo>
                  <a:lnTo>
                    <a:pt x="521" y="810"/>
                  </a:lnTo>
                  <a:lnTo>
                    <a:pt x="290" y="1099"/>
                  </a:lnTo>
                  <a:lnTo>
                    <a:pt x="117" y="1446"/>
                  </a:lnTo>
                  <a:lnTo>
                    <a:pt x="1" y="1850"/>
                  </a:lnTo>
                  <a:lnTo>
                    <a:pt x="579" y="1446"/>
                  </a:lnTo>
                  <a:lnTo>
                    <a:pt x="810" y="1041"/>
                  </a:lnTo>
                  <a:lnTo>
                    <a:pt x="1157" y="752"/>
                  </a:lnTo>
                  <a:lnTo>
                    <a:pt x="1620" y="521"/>
                  </a:lnTo>
                  <a:lnTo>
                    <a:pt x="2082" y="405"/>
                  </a:lnTo>
                  <a:lnTo>
                    <a:pt x="2661" y="58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92" name="Google Shape;2592;p70"/>
            <p:cNvSpPr/>
            <p:nvPr/>
          </p:nvSpPr>
          <p:spPr>
            <a:xfrm>
              <a:off x="3343075" y="2522850"/>
              <a:ext cx="66525" cy="46275"/>
            </a:xfrm>
            <a:custGeom>
              <a:avLst/>
              <a:gdLst/>
              <a:ahLst/>
              <a:cxnLst/>
              <a:rect l="l" t="t" r="r" b="b"/>
              <a:pathLst>
                <a:path w="2661" h="1851" fill="none" extrusionOk="0">
                  <a:moveTo>
                    <a:pt x="2256" y="0"/>
                  </a:moveTo>
                  <a:lnTo>
                    <a:pt x="2256" y="0"/>
                  </a:lnTo>
                  <a:lnTo>
                    <a:pt x="1851" y="0"/>
                  </a:lnTo>
                  <a:lnTo>
                    <a:pt x="1446" y="116"/>
                  </a:lnTo>
                  <a:lnTo>
                    <a:pt x="1100" y="289"/>
                  </a:lnTo>
                  <a:lnTo>
                    <a:pt x="753" y="521"/>
                  </a:lnTo>
                  <a:lnTo>
                    <a:pt x="521" y="810"/>
                  </a:lnTo>
                  <a:lnTo>
                    <a:pt x="290" y="1099"/>
                  </a:lnTo>
                  <a:lnTo>
                    <a:pt x="117" y="1446"/>
                  </a:lnTo>
                  <a:lnTo>
                    <a:pt x="1" y="1850"/>
                  </a:lnTo>
                  <a:lnTo>
                    <a:pt x="1" y="1850"/>
                  </a:lnTo>
                  <a:lnTo>
                    <a:pt x="579" y="1446"/>
                  </a:lnTo>
                  <a:lnTo>
                    <a:pt x="579" y="1446"/>
                  </a:lnTo>
                  <a:lnTo>
                    <a:pt x="810" y="1041"/>
                  </a:lnTo>
                  <a:lnTo>
                    <a:pt x="1157" y="752"/>
                  </a:lnTo>
                  <a:lnTo>
                    <a:pt x="1620" y="521"/>
                  </a:lnTo>
                  <a:lnTo>
                    <a:pt x="2082" y="405"/>
                  </a:lnTo>
                  <a:lnTo>
                    <a:pt x="2082" y="405"/>
                  </a:lnTo>
                  <a:lnTo>
                    <a:pt x="2661" y="58"/>
                  </a:lnTo>
                  <a:lnTo>
                    <a:pt x="2661" y="58"/>
                  </a:lnTo>
                  <a:lnTo>
                    <a:pt x="2256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93" name="Google Shape;2593;p70"/>
            <p:cNvSpPr/>
            <p:nvPr/>
          </p:nvSpPr>
          <p:spPr>
            <a:xfrm>
              <a:off x="3341650" y="2524275"/>
              <a:ext cx="96875" cy="111350"/>
            </a:xfrm>
            <a:custGeom>
              <a:avLst/>
              <a:gdLst/>
              <a:ahLst/>
              <a:cxnLst/>
              <a:rect l="l" t="t" r="r" b="b"/>
              <a:pathLst>
                <a:path w="3875" h="4454" extrusionOk="0">
                  <a:moveTo>
                    <a:pt x="2718" y="1"/>
                  </a:moveTo>
                  <a:lnTo>
                    <a:pt x="2139" y="348"/>
                  </a:lnTo>
                  <a:lnTo>
                    <a:pt x="2313" y="348"/>
                  </a:lnTo>
                  <a:lnTo>
                    <a:pt x="2775" y="406"/>
                  </a:lnTo>
                  <a:lnTo>
                    <a:pt x="3238" y="579"/>
                  </a:lnTo>
                  <a:lnTo>
                    <a:pt x="3585" y="868"/>
                  </a:lnTo>
                  <a:lnTo>
                    <a:pt x="3874" y="1273"/>
                  </a:lnTo>
                  <a:lnTo>
                    <a:pt x="3874" y="579"/>
                  </a:lnTo>
                  <a:lnTo>
                    <a:pt x="3643" y="348"/>
                  </a:lnTo>
                  <a:lnTo>
                    <a:pt x="3354" y="174"/>
                  </a:lnTo>
                  <a:lnTo>
                    <a:pt x="3065" y="59"/>
                  </a:lnTo>
                  <a:lnTo>
                    <a:pt x="2718" y="1"/>
                  </a:lnTo>
                  <a:close/>
                  <a:moveTo>
                    <a:pt x="636" y="1389"/>
                  </a:moveTo>
                  <a:lnTo>
                    <a:pt x="58" y="1793"/>
                  </a:lnTo>
                  <a:lnTo>
                    <a:pt x="0" y="2198"/>
                  </a:lnTo>
                  <a:lnTo>
                    <a:pt x="58" y="2661"/>
                  </a:lnTo>
                  <a:lnTo>
                    <a:pt x="174" y="3065"/>
                  </a:lnTo>
                  <a:lnTo>
                    <a:pt x="405" y="3470"/>
                  </a:lnTo>
                  <a:lnTo>
                    <a:pt x="694" y="3817"/>
                  </a:lnTo>
                  <a:lnTo>
                    <a:pt x="1041" y="4048"/>
                  </a:lnTo>
                  <a:lnTo>
                    <a:pt x="1388" y="4280"/>
                  </a:lnTo>
                  <a:lnTo>
                    <a:pt x="1850" y="4395"/>
                  </a:lnTo>
                  <a:lnTo>
                    <a:pt x="2313" y="4453"/>
                  </a:lnTo>
                  <a:lnTo>
                    <a:pt x="2718" y="4395"/>
                  </a:lnTo>
                  <a:lnTo>
                    <a:pt x="3180" y="4280"/>
                  </a:lnTo>
                  <a:lnTo>
                    <a:pt x="3527" y="4106"/>
                  </a:lnTo>
                  <a:lnTo>
                    <a:pt x="3874" y="3817"/>
                  </a:lnTo>
                  <a:lnTo>
                    <a:pt x="3874" y="3123"/>
                  </a:lnTo>
                  <a:lnTo>
                    <a:pt x="3585" y="3528"/>
                  </a:lnTo>
                  <a:lnTo>
                    <a:pt x="3238" y="3817"/>
                  </a:lnTo>
                  <a:lnTo>
                    <a:pt x="2775" y="3991"/>
                  </a:lnTo>
                  <a:lnTo>
                    <a:pt x="2313" y="4048"/>
                  </a:lnTo>
                  <a:lnTo>
                    <a:pt x="1908" y="3991"/>
                  </a:lnTo>
                  <a:lnTo>
                    <a:pt x="1561" y="3875"/>
                  </a:lnTo>
                  <a:lnTo>
                    <a:pt x="1272" y="3701"/>
                  </a:lnTo>
                  <a:lnTo>
                    <a:pt x="983" y="3528"/>
                  </a:lnTo>
                  <a:lnTo>
                    <a:pt x="752" y="3239"/>
                  </a:lnTo>
                  <a:lnTo>
                    <a:pt x="578" y="2892"/>
                  </a:lnTo>
                  <a:lnTo>
                    <a:pt x="463" y="2545"/>
                  </a:lnTo>
                  <a:lnTo>
                    <a:pt x="463" y="2198"/>
                  </a:lnTo>
                  <a:lnTo>
                    <a:pt x="463" y="1793"/>
                  </a:lnTo>
                  <a:lnTo>
                    <a:pt x="636" y="1389"/>
                  </a:lnTo>
                  <a:close/>
                </a:path>
              </a:pathLst>
            </a:custGeom>
            <a:solidFill>
              <a:srgbClr val="92CB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94" name="Google Shape;2594;p70"/>
            <p:cNvSpPr/>
            <p:nvPr/>
          </p:nvSpPr>
          <p:spPr>
            <a:xfrm>
              <a:off x="3341650" y="2558975"/>
              <a:ext cx="96875" cy="76650"/>
            </a:xfrm>
            <a:custGeom>
              <a:avLst/>
              <a:gdLst/>
              <a:ahLst/>
              <a:cxnLst/>
              <a:rect l="l" t="t" r="r" b="b"/>
              <a:pathLst>
                <a:path w="3875" h="3066" fill="none" extrusionOk="0">
                  <a:moveTo>
                    <a:pt x="636" y="1"/>
                  </a:moveTo>
                  <a:lnTo>
                    <a:pt x="636" y="1"/>
                  </a:lnTo>
                  <a:lnTo>
                    <a:pt x="58" y="405"/>
                  </a:lnTo>
                  <a:lnTo>
                    <a:pt x="58" y="405"/>
                  </a:lnTo>
                  <a:lnTo>
                    <a:pt x="0" y="810"/>
                  </a:lnTo>
                  <a:lnTo>
                    <a:pt x="0" y="810"/>
                  </a:lnTo>
                  <a:lnTo>
                    <a:pt x="58" y="1273"/>
                  </a:lnTo>
                  <a:lnTo>
                    <a:pt x="174" y="1677"/>
                  </a:lnTo>
                  <a:lnTo>
                    <a:pt x="405" y="2082"/>
                  </a:lnTo>
                  <a:lnTo>
                    <a:pt x="694" y="2429"/>
                  </a:lnTo>
                  <a:lnTo>
                    <a:pt x="1041" y="2660"/>
                  </a:lnTo>
                  <a:lnTo>
                    <a:pt x="1388" y="2892"/>
                  </a:lnTo>
                  <a:lnTo>
                    <a:pt x="1850" y="3007"/>
                  </a:lnTo>
                  <a:lnTo>
                    <a:pt x="2313" y="3065"/>
                  </a:lnTo>
                  <a:lnTo>
                    <a:pt x="2313" y="3065"/>
                  </a:lnTo>
                  <a:lnTo>
                    <a:pt x="2718" y="3007"/>
                  </a:lnTo>
                  <a:lnTo>
                    <a:pt x="3180" y="2892"/>
                  </a:lnTo>
                  <a:lnTo>
                    <a:pt x="3527" y="2718"/>
                  </a:lnTo>
                  <a:lnTo>
                    <a:pt x="3874" y="2429"/>
                  </a:lnTo>
                  <a:lnTo>
                    <a:pt x="3874" y="1735"/>
                  </a:lnTo>
                  <a:lnTo>
                    <a:pt x="3874" y="1735"/>
                  </a:lnTo>
                  <a:lnTo>
                    <a:pt x="3585" y="2140"/>
                  </a:lnTo>
                  <a:lnTo>
                    <a:pt x="3238" y="2429"/>
                  </a:lnTo>
                  <a:lnTo>
                    <a:pt x="2775" y="2603"/>
                  </a:lnTo>
                  <a:lnTo>
                    <a:pt x="2313" y="2660"/>
                  </a:lnTo>
                  <a:lnTo>
                    <a:pt x="2313" y="2660"/>
                  </a:lnTo>
                  <a:lnTo>
                    <a:pt x="1908" y="2603"/>
                  </a:lnTo>
                  <a:lnTo>
                    <a:pt x="1561" y="2487"/>
                  </a:lnTo>
                  <a:lnTo>
                    <a:pt x="1272" y="2313"/>
                  </a:lnTo>
                  <a:lnTo>
                    <a:pt x="983" y="2140"/>
                  </a:lnTo>
                  <a:lnTo>
                    <a:pt x="752" y="1851"/>
                  </a:lnTo>
                  <a:lnTo>
                    <a:pt x="578" y="1504"/>
                  </a:lnTo>
                  <a:lnTo>
                    <a:pt x="463" y="1157"/>
                  </a:lnTo>
                  <a:lnTo>
                    <a:pt x="463" y="810"/>
                  </a:lnTo>
                  <a:lnTo>
                    <a:pt x="463" y="810"/>
                  </a:lnTo>
                  <a:lnTo>
                    <a:pt x="463" y="405"/>
                  </a:lnTo>
                  <a:lnTo>
                    <a:pt x="636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95" name="Google Shape;2595;p70"/>
            <p:cNvSpPr/>
            <p:nvPr/>
          </p:nvSpPr>
          <p:spPr>
            <a:xfrm>
              <a:off x="3395125" y="2524275"/>
              <a:ext cx="43400" cy="31825"/>
            </a:xfrm>
            <a:custGeom>
              <a:avLst/>
              <a:gdLst/>
              <a:ahLst/>
              <a:cxnLst/>
              <a:rect l="l" t="t" r="r" b="b"/>
              <a:pathLst>
                <a:path w="1736" h="1273" fill="none" extrusionOk="0">
                  <a:moveTo>
                    <a:pt x="579" y="1"/>
                  </a:moveTo>
                  <a:lnTo>
                    <a:pt x="579" y="1"/>
                  </a:lnTo>
                  <a:lnTo>
                    <a:pt x="0" y="348"/>
                  </a:lnTo>
                  <a:lnTo>
                    <a:pt x="0" y="348"/>
                  </a:lnTo>
                  <a:lnTo>
                    <a:pt x="174" y="348"/>
                  </a:lnTo>
                  <a:lnTo>
                    <a:pt x="174" y="348"/>
                  </a:lnTo>
                  <a:lnTo>
                    <a:pt x="636" y="406"/>
                  </a:lnTo>
                  <a:lnTo>
                    <a:pt x="1099" y="579"/>
                  </a:lnTo>
                  <a:lnTo>
                    <a:pt x="1446" y="868"/>
                  </a:lnTo>
                  <a:lnTo>
                    <a:pt x="1735" y="1273"/>
                  </a:lnTo>
                  <a:lnTo>
                    <a:pt x="1735" y="579"/>
                  </a:lnTo>
                  <a:lnTo>
                    <a:pt x="1735" y="579"/>
                  </a:lnTo>
                  <a:lnTo>
                    <a:pt x="1504" y="348"/>
                  </a:lnTo>
                  <a:lnTo>
                    <a:pt x="1215" y="174"/>
                  </a:lnTo>
                  <a:lnTo>
                    <a:pt x="926" y="59"/>
                  </a:lnTo>
                  <a:lnTo>
                    <a:pt x="579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96" name="Google Shape;2596;p70"/>
            <p:cNvSpPr/>
            <p:nvPr/>
          </p:nvSpPr>
          <p:spPr>
            <a:xfrm>
              <a:off x="3353200" y="2532950"/>
              <a:ext cx="91100" cy="92550"/>
            </a:xfrm>
            <a:custGeom>
              <a:avLst/>
              <a:gdLst/>
              <a:ahLst/>
              <a:cxnLst/>
              <a:rect l="l" t="t" r="r" b="b"/>
              <a:pathLst>
                <a:path w="3644" h="3702" extrusionOk="0">
                  <a:moveTo>
                    <a:pt x="1851" y="1"/>
                  </a:moveTo>
                  <a:lnTo>
                    <a:pt x="1446" y="59"/>
                  </a:lnTo>
                  <a:lnTo>
                    <a:pt x="1099" y="174"/>
                  </a:lnTo>
                  <a:lnTo>
                    <a:pt x="810" y="290"/>
                  </a:lnTo>
                  <a:lnTo>
                    <a:pt x="521" y="521"/>
                  </a:lnTo>
                  <a:lnTo>
                    <a:pt x="290" y="810"/>
                  </a:lnTo>
                  <a:lnTo>
                    <a:pt x="116" y="1157"/>
                  </a:lnTo>
                  <a:lnTo>
                    <a:pt x="1" y="1504"/>
                  </a:lnTo>
                  <a:lnTo>
                    <a:pt x="1" y="1851"/>
                  </a:lnTo>
                  <a:lnTo>
                    <a:pt x="1" y="2198"/>
                  </a:lnTo>
                  <a:lnTo>
                    <a:pt x="116" y="2545"/>
                  </a:lnTo>
                  <a:lnTo>
                    <a:pt x="290" y="2892"/>
                  </a:lnTo>
                  <a:lnTo>
                    <a:pt x="521" y="3181"/>
                  </a:lnTo>
                  <a:lnTo>
                    <a:pt x="810" y="3354"/>
                  </a:lnTo>
                  <a:lnTo>
                    <a:pt x="1099" y="3528"/>
                  </a:lnTo>
                  <a:lnTo>
                    <a:pt x="1446" y="3644"/>
                  </a:lnTo>
                  <a:lnTo>
                    <a:pt x="1851" y="3701"/>
                  </a:lnTo>
                  <a:lnTo>
                    <a:pt x="2198" y="3644"/>
                  </a:lnTo>
                  <a:lnTo>
                    <a:pt x="2545" y="3528"/>
                  </a:lnTo>
                  <a:lnTo>
                    <a:pt x="2834" y="3354"/>
                  </a:lnTo>
                  <a:lnTo>
                    <a:pt x="3123" y="3181"/>
                  </a:lnTo>
                  <a:lnTo>
                    <a:pt x="3354" y="2892"/>
                  </a:lnTo>
                  <a:lnTo>
                    <a:pt x="3528" y="2545"/>
                  </a:lnTo>
                  <a:lnTo>
                    <a:pt x="3643" y="2198"/>
                  </a:lnTo>
                  <a:lnTo>
                    <a:pt x="3643" y="1851"/>
                  </a:lnTo>
                  <a:lnTo>
                    <a:pt x="3643" y="1504"/>
                  </a:lnTo>
                  <a:lnTo>
                    <a:pt x="3528" y="1157"/>
                  </a:lnTo>
                  <a:lnTo>
                    <a:pt x="3354" y="810"/>
                  </a:lnTo>
                  <a:lnTo>
                    <a:pt x="3123" y="521"/>
                  </a:lnTo>
                  <a:lnTo>
                    <a:pt x="2834" y="290"/>
                  </a:lnTo>
                  <a:lnTo>
                    <a:pt x="2545" y="174"/>
                  </a:lnTo>
                  <a:lnTo>
                    <a:pt x="2198" y="59"/>
                  </a:lnTo>
                  <a:lnTo>
                    <a:pt x="1851" y="1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97" name="Google Shape;2597;p70"/>
            <p:cNvSpPr/>
            <p:nvPr/>
          </p:nvSpPr>
          <p:spPr>
            <a:xfrm>
              <a:off x="3353200" y="2532950"/>
              <a:ext cx="91100" cy="92550"/>
            </a:xfrm>
            <a:custGeom>
              <a:avLst/>
              <a:gdLst/>
              <a:ahLst/>
              <a:cxnLst/>
              <a:rect l="l" t="t" r="r" b="b"/>
              <a:pathLst>
                <a:path w="3644" h="3702" fill="none" extrusionOk="0">
                  <a:moveTo>
                    <a:pt x="3643" y="1851"/>
                  </a:moveTo>
                  <a:lnTo>
                    <a:pt x="3643" y="1851"/>
                  </a:lnTo>
                  <a:lnTo>
                    <a:pt x="3643" y="2198"/>
                  </a:lnTo>
                  <a:lnTo>
                    <a:pt x="3528" y="2545"/>
                  </a:lnTo>
                  <a:lnTo>
                    <a:pt x="3354" y="2892"/>
                  </a:lnTo>
                  <a:lnTo>
                    <a:pt x="3123" y="3181"/>
                  </a:lnTo>
                  <a:lnTo>
                    <a:pt x="2834" y="3354"/>
                  </a:lnTo>
                  <a:lnTo>
                    <a:pt x="2545" y="3528"/>
                  </a:lnTo>
                  <a:lnTo>
                    <a:pt x="2198" y="3644"/>
                  </a:lnTo>
                  <a:lnTo>
                    <a:pt x="1851" y="3701"/>
                  </a:lnTo>
                  <a:lnTo>
                    <a:pt x="1851" y="3701"/>
                  </a:lnTo>
                  <a:lnTo>
                    <a:pt x="1446" y="3644"/>
                  </a:lnTo>
                  <a:lnTo>
                    <a:pt x="1099" y="3528"/>
                  </a:lnTo>
                  <a:lnTo>
                    <a:pt x="810" y="3354"/>
                  </a:lnTo>
                  <a:lnTo>
                    <a:pt x="521" y="3181"/>
                  </a:lnTo>
                  <a:lnTo>
                    <a:pt x="290" y="2892"/>
                  </a:lnTo>
                  <a:lnTo>
                    <a:pt x="116" y="2545"/>
                  </a:lnTo>
                  <a:lnTo>
                    <a:pt x="1" y="2198"/>
                  </a:lnTo>
                  <a:lnTo>
                    <a:pt x="1" y="1851"/>
                  </a:lnTo>
                  <a:lnTo>
                    <a:pt x="1" y="1851"/>
                  </a:lnTo>
                  <a:lnTo>
                    <a:pt x="1" y="1504"/>
                  </a:lnTo>
                  <a:lnTo>
                    <a:pt x="116" y="1157"/>
                  </a:lnTo>
                  <a:lnTo>
                    <a:pt x="290" y="810"/>
                  </a:lnTo>
                  <a:lnTo>
                    <a:pt x="521" y="521"/>
                  </a:lnTo>
                  <a:lnTo>
                    <a:pt x="810" y="290"/>
                  </a:lnTo>
                  <a:lnTo>
                    <a:pt x="1099" y="174"/>
                  </a:lnTo>
                  <a:lnTo>
                    <a:pt x="1446" y="59"/>
                  </a:lnTo>
                  <a:lnTo>
                    <a:pt x="1851" y="1"/>
                  </a:lnTo>
                  <a:lnTo>
                    <a:pt x="1851" y="1"/>
                  </a:lnTo>
                  <a:lnTo>
                    <a:pt x="2198" y="59"/>
                  </a:lnTo>
                  <a:lnTo>
                    <a:pt x="2545" y="174"/>
                  </a:lnTo>
                  <a:lnTo>
                    <a:pt x="2834" y="290"/>
                  </a:lnTo>
                  <a:lnTo>
                    <a:pt x="3123" y="521"/>
                  </a:lnTo>
                  <a:lnTo>
                    <a:pt x="3354" y="810"/>
                  </a:lnTo>
                  <a:lnTo>
                    <a:pt x="3528" y="1157"/>
                  </a:lnTo>
                  <a:lnTo>
                    <a:pt x="3643" y="1504"/>
                  </a:lnTo>
                  <a:lnTo>
                    <a:pt x="3643" y="185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98" name="Google Shape;2598;p70"/>
            <p:cNvSpPr/>
            <p:nvPr/>
          </p:nvSpPr>
          <p:spPr>
            <a:xfrm>
              <a:off x="3731925" y="2113775"/>
              <a:ext cx="102650" cy="59275"/>
            </a:xfrm>
            <a:custGeom>
              <a:avLst/>
              <a:gdLst/>
              <a:ahLst/>
              <a:cxnLst/>
              <a:rect l="l" t="t" r="r" b="b"/>
              <a:pathLst>
                <a:path w="4106" h="2371" extrusionOk="0">
                  <a:moveTo>
                    <a:pt x="1793" y="0"/>
                  </a:moveTo>
                  <a:lnTo>
                    <a:pt x="1388" y="174"/>
                  </a:lnTo>
                  <a:lnTo>
                    <a:pt x="984" y="347"/>
                  </a:lnTo>
                  <a:lnTo>
                    <a:pt x="695" y="636"/>
                  </a:lnTo>
                  <a:lnTo>
                    <a:pt x="405" y="983"/>
                  </a:lnTo>
                  <a:lnTo>
                    <a:pt x="174" y="1388"/>
                  </a:lnTo>
                  <a:lnTo>
                    <a:pt x="59" y="1792"/>
                  </a:lnTo>
                  <a:lnTo>
                    <a:pt x="1" y="2255"/>
                  </a:lnTo>
                  <a:lnTo>
                    <a:pt x="1" y="2371"/>
                  </a:lnTo>
                  <a:lnTo>
                    <a:pt x="405" y="2255"/>
                  </a:lnTo>
                  <a:lnTo>
                    <a:pt x="2256" y="1561"/>
                  </a:lnTo>
                  <a:lnTo>
                    <a:pt x="4106" y="925"/>
                  </a:lnTo>
                  <a:lnTo>
                    <a:pt x="3759" y="520"/>
                  </a:lnTo>
                  <a:lnTo>
                    <a:pt x="3354" y="231"/>
                  </a:lnTo>
                  <a:lnTo>
                    <a:pt x="2834" y="58"/>
                  </a:lnTo>
                  <a:lnTo>
                    <a:pt x="2545" y="0"/>
                  </a:ln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99" name="Google Shape;2599;p70"/>
            <p:cNvSpPr/>
            <p:nvPr/>
          </p:nvSpPr>
          <p:spPr>
            <a:xfrm>
              <a:off x="3731925" y="2113775"/>
              <a:ext cx="102650" cy="59275"/>
            </a:xfrm>
            <a:custGeom>
              <a:avLst/>
              <a:gdLst/>
              <a:ahLst/>
              <a:cxnLst/>
              <a:rect l="l" t="t" r="r" b="b"/>
              <a:pathLst>
                <a:path w="4106" h="2371" fill="none" extrusionOk="0">
                  <a:moveTo>
                    <a:pt x="2256" y="0"/>
                  </a:moveTo>
                  <a:lnTo>
                    <a:pt x="2256" y="0"/>
                  </a:lnTo>
                  <a:lnTo>
                    <a:pt x="1793" y="0"/>
                  </a:lnTo>
                  <a:lnTo>
                    <a:pt x="1388" y="174"/>
                  </a:lnTo>
                  <a:lnTo>
                    <a:pt x="984" y="347"/>
                  </a:lnTo>
                  <a:lnTo>
                    <a:pt x="695" y="636"/>
                  </a:lnTo>
                  <a:lnTo>
                    <a:pt x="405" y="983"/>
                  </a:lnTo>
                  <a:lnTo>
                    <a:pt x="174" y="1388"/>
                  </a:lnTo>
                  <a:lnTo>
                    <a:pt x="59" y="1792"/>
                  </a:lnTo>
                  <a:lnTo>
                    <a:pt x="1" y="2255"/>
                  </a:lnTo>
                  <a:lnTo>
                    <a:pt x="1" y="2255"/>
                  </a:lnTo>
                  <a:lnTo>
                    <a:pt x="1" y="2371"/>
                  </a:lnTo>
                  <a:lnTo>
                    <a:pt x="1" y="2371"/>
                  </a:lnTo>
                  <a:lnTo>
                    <a:pt x="405" y="2255"/>
                  </a:lnTo>
                  <a:lnTo>
                    <a:pt x="405" y="2255"/>
                  </a:lnTo>
                  <a:lnTo>
                    <a:pt x="2256" y="1561"/>
                  </a:lnTo>
                  <a:lnTo>
                    <a:pt x="4106" y="925"/>
                  </a:lnTo>
                  <a:lnTo>
                    <a:pt x="4106" y="925"/>
                  </a:lnTo>
                  <a:lnTo>
                    <a:pt x="3759" y="520"/>
                  </a:lnTo>
                  <a:lnTo>
                    <a:pt x="3354" y="231"/>
                  </a:lnTo>
                  <a:lnTo>
                    <a:pt x="2834" y="58"/>
                  </a:lnTo>
                  <a:lnTo>
                    <a:pt x="2545" y="0"/>
                  </a:lnTo>
                  <a:lnTo>
                    <a:pt x="2256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00" name="Google Shape;2600;p70"/>
            <p:cNvSpPr/>
            <p:nvPr/>
          </p:nvSpPr>
          <p:spPr>
            <a:xfrm>
              <a:off x="3731925" y="2136900"/>
              <a:ext cx="112775" cy="89650"/>
            </a:xfrm>
            <a:custGeom>
              <a:avLst/>
              <a:gdLst/>
              <a:ahLst/>
              <a:cxnLst/>
              <a:rect l="l" t="t" r="r" b="b"/>
              <a:pathLst>
                <a:path w="4511" h="3586" extrusionOk="0">
                  <a:moveTo>
                    <a:pt x="4106" y="0"/>
                  </a:moveTo>
                  <a:lnTo>
                    <a:pt x="2256" y="636"/>
                  </a:lnTo>
                  <a:lnTo>
                    <a:pt x="405" y="1330"/>
                  </a:lnTo>
                  <a:lnTo>
                    <a:pt x="1" y="1446"/>
                  </a:lnTo>
                  <a:lnTo>
                    <a:pt x="59" y="1850"/>
                  </a:lnTo>
                  <a:lnTo>
                    <a:pt x="232" y="2255"/>
                  </a:lnTo>
                  <a:lnTo>
                    <a:pt x="405" y="2660"/>
                  </a:lnTo>
                  <a:lnTo>
                    <a:pt x="695" y="2949"/>
                  </a:lnTo>
                  <a:lnTo>
                    <a:pt x="1041" y="3238"/>
                  </a:lnTo>
                  <a:lnTo>
                    <a:pt x="1388" y="3412"/>
                  </a:lnTo>
                  <a:lnTo>
                    <a:pt x="1851" y="3527"/>
                  </a:lnTo>
                  <a:lnTo>
                    <a:pt x="2256" y="3585"/>
                  </a:lnTo>
                  <a:lnTo>
                    <a:pt x="2718" y="3527"/>
                  </a:lnTo>
                  <a:lnTo>
                    <a:pt x="3123" y="3412"/>
                  </a:lnTo>
                  <a:lnTo>
                    <a:pt x="3528" y="3180"/>
                  </a:lnTo>
                  <a:lnTo>
                    <a:pt x="3875" y="2891"/>
                  </a:lnTo>
                  <a:lnTo>
                    <a:pt x="4164" y="2602"/>
                  </a:lnTo>
                  <a:lnTo>
                    <a:pt x="4337" y="2197"/>
                  </a:lnTo>
                  <a:lnTo>
                    <a:pt x="4511" y="1793"/>
                  </a:lnTo>
                  <a:lnTo>
                    <a:pt x="4511" y="1330"/>
                  </a:lnTo>
                  <a:lnTo>
                    <a:pt x="4511" y="983"/>
                  </a:lnTo>
                  <a:lnTo>
                    <a:pt x="4453" y="636"/>
                  </a:lnTo>
                  <a:lnTo>
                    <a:pt x="4279" y="289"/>
                  </a:lnTo>
                  <a:lnTo>
                    <a:pt x="4106" y="0"/>
                  </a:lnTo>
                  <a:close/>
                </a:path>
              </a:pathLst>
            </a:custGeom>
            <a:solidFill>
              <a:srgbClr val="92CB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01" name="Google Shape;2601;p70"/>
            <p:cNvSpPr/>
            <p:nvPr/>
          </p:nvSpPr>
          <p:spPr>
            <a:xfrm>
              <a:off x="3731925" y="2136900"/>
              <a:ext cx="112775" cy="89650"/>
            </a:xfrm>
            <a:custGeom>
              <a:avLst/>
              <a:gdLst/>
              <a:ahLst/>
              <a:cxnLst/>
              <a:rect l="l" t="t" r="r" b="b"/>
              <a:pathLst>
                <a:path w="4511" h="3586" fill="none" extrusionOk="0">
                  <a:moveTo>
                    <a:pt x="4106" y="0"/>
                  </a:moveTo>
                  <a:lnTo>
                    <a:pt x="4106" y="0"/>
                  </a:lnTo>
                  <a:lnTo>
                    <a:pt x="2256" y="636"/>
                  </a:lnTo>
                  <a:lnTo>
                    <a:pt x="405" y="1330"/>
                  </a:lnTo>
                  <a:lnTo>
                    <a:pt x="405" y="1330"/>
                  </a:lnTo>
                  <a:lnTo>
                    <a:pt x="1" y="1446"/>
                  </a:lnTo>
                  <a:lnTo>
                    <a:pt x="1" y="1446"/>
                  </a:lnTo>
                  <a:lnTo>
                    <a:pt x="59" y="1850"/>
                  </a:lnTo>
                  <a:lnTo>
                    <a:pt x="232" y="2255"/>
                  </a:lnTo>
                  <a:lnTo>
                    <a:pt x="405" y="2660"/>
                  </a:lnTo>
                  <a:lnTo>
                    <a:pt x="695" y="2949"/>
                  </a:lnTo>
                  <a:lnTo>
                    <a:pt x="1041" y="3238"/>
                  </a:lnTo>
                  <a:lnTo>
                    <a:pt x="1388" y="3412"/>
                  </a:lnTo>
                  <a:lnTo>
                    <a:pt x="1851" y="3527"/>
                  </a:lnTo>
                  <a:lnTo>
                    <a:pt x="2256" y="3585"/>
                  </a:lnTo>
                  <a:lnTo>
                    <a:pt x="2256" y="3585"/>
                  </a:lnTo>
                  <a:lnTo>
                    <a:pt x="2718" y="3527"/>
                  </a:lnTo>
                  <a:lnTo>
                    <a:pt x="3123" y="3412"/>
                  </a:lnTo>
                  <a:lnTo>
                    <a:pt x="3528" y="3180"/>
                  </a:lnTo>
                  <a:lnTo>
                    <a:pt x="3875" y="2891"/>
                  </a:lnTo>
                  <a:lnTo>
                    <a:pt x="4164" y="2602"/>
                  </a:lnTo>
                  <a:lnTo>
                    <a:pt x="4337" y="2197"/>
                  </a:lnTo>
                  <a:lnTo>
                    <a:pt x="4511" y="1793"/>
                  </a:lnTo>
                  <a:lnTo>
                    <a:pt x="4511" y="1330"/>
                  </a:lnTo>
                  <a:lnTo>
                    <a:pt x="4511" y="1330"/>
                  </a:lnTo>
                  <a:lnTo>
                    <a:pt x="4511" y="983"/>
                  </a:lnTo>
                  <a:lnTo>
                    <a:pt x="4453" y="636"/>
                  </a:lnTo>
                  <a:lnTo>
                    <a:pt x="4279" y="289"/>
                  </a:lnTo>
                  <a:lnTo>
                    <a:pt x="4106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02" name="Google Shape;2602;p70"/>
            <p:cNvSpPr/>
            <p:nvPr/>
          </p:nvSpPr>
          <p:spPr>
            <a:xfrm>
              <a:off x="3742050" y="2123875"/>
              <a:ext cx="92525" cy="92550"/>
            </a:xfrm>
            <a:custGeom>
              <a:avLst/>
              <a:gdLst/>
              <a:ahLst/>
              <a:cxnLst/>
              <a:rect l="l" t="t" r="r" b="b"/>
              <a:pathLst>
                <a:path w="3701" h="3702" extrusionOk="0">
                  <a:moveTo>
                    <a:pt x="1504" y="1"/>
                  </a:moveTo>
                  <a:lnTo>
                    <a:pt x="1157" y="116"/>
                  </a:lnTo>
                  <a:lnTo>
                    <a:pt x="810" y="290"/>
                  </a:lnTo>
                  <a:lnTo>
                    <a:pt x="579" y="521"/>
                  </a:lnTo>
                  <a:lnTo>
                    <a:pt x="347" y="810"/>
                  </a:lnTo>
                  <a:lnTo>
                    <a:pt x="174" y="1099"/>
                  </a:lnTo>
                  <a:lnTo>
                    <a:pt x="58" y="1446"/>
                  </a:lnTo>
                  <a:lnTo>
                    <a:pt x="0" y="1851"/>
                  </a:lnTo>
                  <a:lnTo>
                    <a:pt x="58" y="2198"/>
                  </a:lnTo>
                  <a:lnTo>
                    <a:pt x="174" y="2545"/>
                  </a:lnTo>
                  <a:lnTo>
                    <a:pt x="347" y="2892"/>
                  </a:lnTo>
                  <a:lnTo>
                    <a:pt x="579" y="3123"/>
                  </a:lnTo>
                  <a:lnTo>
                    <a:pt x="810" y="3354"/>
                  </a:lnTo>
                  <a:lnTo>
                    <a:pt x="1157" y="3528"/>
                  </a:lnTo>
                  <a:lnTo>
                    <a:pt x="1504" y="3643"/>
                  </a:lnTo>
                  <a:lnTo>
                    <a:pt x="1851" y="3701"/>
                  </a:lnTo>
                  <a:lnTo>
                    <a:pt x="2255" y="3643"/>
                  </a:lnTo>
                  <a:lnTo>
                    <a:pt x="2602" y="3528"/>
                  </a:lnTo>
                  <a:lnTo>
                    <a:pt x="2891" y="3354"/>
                  </a:lnTo>
                  <a:lnTo>
                    <a:pt x="3181" y="3123"/>
                  </a:lnTo>
                  <a:lnTo>
                    <a:pt x="3412" y="2892"/>
                  </a:lnTo>
                  <a:lnTo>
                    <a:pt x="3585" y="2545"/>
                  </a:lnTo>
                  <a:lnTo>
                    <a:pt x="3701" y="2198"/>
                  </a:lnTo>
                  <a:lnTo>
                    <a:pt x="3701" y="1851"/>
                  </a:lnTo>
                  <a:lnTo>
                    <a:pt x="3701" y="1446"/>
                  </a:lnTo>
                  <a:lnTo>
                    <a:pt x="3585" y="1099"/>
                  </a:lnTo>
                  <a:lnTo>
                    <a:pt x="3412" y="810"/>
                  </a:lnTo>
                  <a:lnTo>
                    <a:pt x="3181" y="521"/>
                  </a:lnTo>
                  <a:lnTo>
                    <a:pt x="2891" y="290"/>
                  </a:lnTo>
                  <a:lnTo>
                    <a:pt x="2602" y="116"/>
                  </a:lnTo>
                  <a:lnTo>
                    <a:pt x="2255" y="1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03" name="Google Shape;2603;p70"/>
            <p:cNvSpPr/>
            <p:nvPr/>
          </p:nvSpPr>
          <p:spPr>
            <a:xfrm>
              <a:off x="3343075" y="3119825"/>
              <a:ext cx="94000" cy="49175"/>
            </a:xfrm>
            <a:custGeom>
              <a:avLst/>
              <a:gdLst/>
              <a:ahLst/>
              <a:cxnLst/>
              <a:rect l="l" t="t" r="r" b="b"/>
              <a:pathLst>
                <a:path w="3760" h="1967" extrusionOk="0">
                  <a:moveTo>
                    <a:pt x="1" y="1"/>
                  </a:moveTo>
                  <a:lnTo>
                    <a:pt x="59" y="406"/>
                  </a:lnTo>
                  <a:lnTo>
                    <a:pt x="232" y="753"/>
                  </a:lnTo>
                  <a:lnTo>
                    <a:pt x="463" y="1099"/>
                  </a:lnTo>
                  <a:lnTo>
                    <a:pt x="753" y="1389"/>
                  </a:lnTo>
                  <a:lnTo>
                    <a:pt x="1042" y="1620"/>
                  </a:lnTo>
                  <a:lnTo>
                    <a:pt x="1389" y="1793"/>
                  </a:lnTo>
                  <a:lnTo>
                    <a:pt x="1793" y="1909"/>
                  </a:lnTo>
                  <a:lnTo>
                    <a:pt x="2256" y="1967"/>
                  </a:lnTo>
                  <a:lnTo>
                    <a:pt x="2661" y="1909"/>
                  </a:lnTo>
                  <a:lnTo>
                    <a:pt x="3065" y="1793"/>
                  </a:lnTo>
                  <a:lnTo>
                    <a:pt x="3412" y="1620"/>
                  </a:lnTo>
                  <a:lnTo>
                    <a:pt x="3759" y="1389"/>
                  </a:lnTo>
                  <a:lnTo>
                    <a:pt x="2834" y="1215"/>
                  </a:lnTo>
                  <a:lnTo>
                    <a:pt x="2025" y="984"/>
                  </a:lnTo>
                  <a:lnTo>
                    <a:pt x="1273" y="695"/>
                  </a:lnTo>
                  <a:lnTo>
                    <a:pt x="579" y="34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04" name="Google Shape;2604;p70"/>
            <p:cNvSpPr/>
            <p:nvPr/>
          </p:nvSpPr>
          <p:spPr>
            <a:xfrm>
              <a:off x="3343075" y="3119825"/>
              <a:ext cx="94000" cy="49175"/>
            </a:xfrm>
            <a:custGeom>
              <a:avLst/>
              <a:gdLst/>
              <a:ahLst/>
              <a:cxnLst/>
              <a:rect l="l" t="t" r="r" b="b"/>
              <a:pathLst>
                <a:path w="3760" h="1967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59" y="406"/>
                  </a:lnTo>
                  <a:lnTo>
                    <a:pt x="232" y="753"/>
                  </a:lnTo>
                  <a:lnTo>
                    <a:pt x="463" y="1099"/>
                  </a:lnTo>
                  <a:lnTo>
                    <a:pt x="753" y="1389"/>
                  </a:lnTo>
                  <a:lnTo>
                    <a:pt x="1042" y="1620"/>
                  </a:lnTo>
                  <a:lnTo>
                    <a:pt x="1389" y="1793"/>
                  </a:lnTo>
                  <a:lnTo>
                    <a:pt x="1793" y="1909"/>
                  </a:lnTo>
                  <a:lnTo>
                    <a:pt x="2256" y="1967"/>
                  </a:lnTo>
                  <a:lnTo>
                    <a:pt x="2256" y="1967"/>
                  </a:lnTo>
                  <a:lnTo>
                    <a:pt x="2661" y="1909"/>
                  </a:lnTo>
                  <a:lnTo>
                    <a:pt x="3065" y="1793"/>
                  </a:lnTo>
                  <a:lnTo>
                    <a:pt x="3412" y="1620"/>
                  </a:lnTo>
                  <a:lnTo>
                    <a:pt x="3759" y="1389"/>
                  </a:lnTo>
                  <a:lnTo>
                    <a:pt x="3759" y="1389"/>
                  </a:lnTo>
                  <a:lnTo>
                    <a:pt x="2834" y="1215"/>
                  </a:lnTo>
                  <a:lnTo>
                    <a:pt x="2025" y="984"/>
                  </a:lnTo>
                  <a:lnTo>
                    <a:pt x="1273" y="695"/>
                  </a:lnTo>
                  <a:lnTo>
                    <a:pt x="579" y="348"/>
                  </a:lnTo>
                  <a:lnTo>
                    <a:pt x="579" y="348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05" name="Google Shape;2605;p70"/>
            <p:cNvSpPr/>
            <p:nvPr/>
          </p:nvSpPr>
          <p:spPr>
            <a:xfrm>
              <a:off x="3341650" y="3054775"/>
              <a:ext cx="114200" cy="99775"/>
            </a:xfrm>
            <a:custGeom>
              <a:avLst/>
              <a:gdLst/>
              <a:ahLst/>
              <a:cxnLst/>
              <a:rect l="l" t="t" r="r" b="b"/>
              <a:pathLst>
                <a:path w="4568" h="3991" extrusionOk="0">
                  <a:moveTo>
                    <a:pt x="2313" y="1"/>
                  </a:moveTo>
                  <a:lnTo>
                    <a:pt x="1850" y="59"/>
                  </a:lnTo>
                  <a:lnTo>
                    <a:pt x="1388" y="232"/>
                  </a:lnTo>
                  <a:lnTo>
                    <a:pt x="1041" y="406"/>
                  </a:lnTo>
                  <a:lnTo>
                    <a:pt x="694" y="695"/>
                  </a:lnTo>
                  <a:lnTo>
                    <a:pt x="405" y="1042"/>
                  </a:lnTo>
                  <a:lnTo>
                    <a:pt x="174" y="1389"/>
                  </a:lnTo>
                  <a:lnTo>
                    <a:pt x="58" y="1851"/>
                  </a:lnTo>
                  <a:lnTo>
                    <a:pt x="0" y="2314"/>
                  </a:lnTo>
                  <a:lnTo>
                    <a:pt x="58" y="2603"/>
                  </a:lnTo>
                  <a:lnTo>
                    <a:pt x="636" y="2950"/>
                  </a:lnTo>
                  <a:lnTo>
                    <a:pt x="1330" y="3297"/>
                  </a:lnTo>
                  <a:lnTo>
                    <a:pt x="2082" y="3586"/>
                  </a:lnTo>
                  <a:lnTo>
                    <a:pt x="2891" y="3817"/>
                  </a:lnTo>
                  <a:lnTo>
                    <a:pt x="3816" y="3991"/>
                  </a:lnTo>
                  <a:lnTo>
                    <a:pt x="4105" y="3644"/>
                  </a:lnTo>
                  <a:lnTo>
                    <a:pt x="4337" y="3239"/>
                  </a:lnTo>
                  <a:lnTo>
                    <a:pt x="4510" y="2776"/>
                  </a:lnTo>
                  <a:lnTo>
                    <a:pt x="4568" y="2314"/>
                  </a:lnTo>
                  <a:lnTo>
                    <a:pt x="4510" y="1851"/>
                  </a:lnTo>
                  <a:lnTo>
                    <a:pt x="4394" y="1389"/>
                  </a:lnTo>
                  <a:lnTo>
                    <a:pt x="4163" y="1042"/>
                  </a:lnTo>
                  <a:lnTo>
                    <a:pt x="3874" y="695"/>
                  </a:lnTo>
                  <a:lnTo>
                    <a:pt x="3527" y="406"/>
                  </a:lnTo>
                  <a:lnTo>
                    <a:pt x="3180" y="232"/>
                  </a:lnTo>
                  <a:lnTo>
                    <a:pt x="2718" y="59"/>
                  </a:lnTo>
                  <a:lnTo>
                    <a:pt x="2313" y="1"/>
                  </a:lnTo>
                  <a:close/>
                </a:path>
              </a:pathLst>
            </a:custGeom>
            <a:solidFill>
              <a:srgbClr val="92CB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06" name="Google Shape;2606;p70"/>
            <p:cNvSpPr/>
            <p:nvPr/>
          </p:nvSpPr>
          <p:spPr>
            <a:xfrm>
              <a:off x="3341650" y="3054775"/>
              <a:ext cx="114200" cy="99775"/>
            </a:xfrm>
            <a:custGeom>
              <a:avLst/>
              <a:gdLst/>
              <a:ahLst/>
              <a:cxnLst/>
              <a:rect l="l" t="t" r="r" b="b"/>
              <a:pathLst>
                <a:path w="4568" h="3991" fill="none" extrusionOk="0">
                  <a:moveTo>
                    <a:pt x="2313" y="1"/>
                  </a:moveTo>
                  <a:lnTo>
                    <a:pt x="2313" y="1"/>
                  </a:lnTo>
                  <a:lnTo>
                    <a:pt x="1850" y="59"/>
                  </a:lnTo>
                  <a:lnTo>
                    <a:pt x="1388" y="232"/>
                  </a:lnTo>
                  <a:lnTo>
                    <a:pt x="1041" y="406"/>
                  </a:lnTo>
                  <a:lnTo>
                    <a:pt x="694" y="695"/>
                  </a:lnTo>
                  <a:lnTo>
                    <a:pt x="405" y="1042"/>
                  </a:lnTo>
                  <a:lnTo>
                    <a:pt x="174" y="1389"/>
                  </a:lnTo>
                  <a:lnTo>
                    <a:pt x="58" y="1851"/>
                  </a:lnTo>
                  <a:lnTo>
                    <a:pt x="0" y="2314"/>
                  </a:lnTo>
                  <a:lnTo>
                    <a:pt x="0" y="2314"/>
                  </a:lnTo>
                  <a:lnTo>
                    <a:pt x="58" y="2603"/>
                  </a:lnTo>
                  <a:lnTo>
                    <a:pt x="58" y="2603"/>
                  </a:lnTo>
                  <a:lnTo>
                    <a:pt x="636" y="2950"/>
                  </a:lnTo>
                  <a:lnTo>
                    <a:pt x="636" y="2950"/>
                  </a:lnTo>
                  <a:lnTo>
                    <a:pt x="1330" y="3297"/>
                  </a:lnTo>
                  <a:lnTo>
                    <a:pt x="2082" y="3586"/>
                  </a:lnTo>
                  <a:lnTo>
                    <a:pt x="2891" y="3817"/>
                  </a:lnTo>
                  <a:lnTo>
                    <a:pt x="3816" y="3991"/>
                  </a:lnTo>
                  <a:lnTo>
                    <a:pt x="3816" y="3991"/>
                  </a:lnTo>
                  <a:lnTo>
                    <a:pt x="4105" y="3644"/>
                  </a:lnTo>
                  <a:lnTo>
                    <a:pt x="4337" y="3239"/>
                  </a:lnTo>
                  <a:lnTo>
                    <a:pt x="4510" y="2776"/>
                  </a:lnTo>
                  <a:lnTo>
                    <a:pt x="4568" y="2314"/>
                  </a:lnTo>
                  <a:lnTo>
                    <a:pt x="4568" y="2314"/>
                  </a:lnTo>
                  <a:lnTo>
                    <a:pt x="4510" y="1851"/>
                  </a:lnTo>
                  <a:lnTo>
                    <a:pt x="4394" y="1389"/>
                  </a:lnTo>
                  <a:lnTo>
                    <a:pt x="4163" y="1042"/>
                  </a:lnTo>
                  <a:lnTo>
                    <a:pt x="3874" y="695"/>
                  </a:lnTo>
                  <a:lnTo>
                    <a:pt x="3527" y="406"/>
                  </a:lnTo>
                  <a:lnTo>
                    <a:pt x="3180" y="232"/>
                  </a:lnTo>
                  <a:lnTo>
                    <a:pt x="2718" y="59"/>
                  </a:lnTo>
                  <a:lnTo>
                    <a:pt x="2313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07" name="Google Shape;2607;p70"/>
            <p:cNvSpPr/>
            <p:nvPr/>
          </p:nvSpPr>
          <p:spPr>
            <a:xfrm>
              <a:off x="3353200" y="3066350"/>
              <a:ext cx="91100" cy="92525"/>
            </a:xfrm>
            <a:custGeom>
              <a:avLst/>
              <a:gdLst/>
              <a:ahLst/>
              <a:cxnLst/>
              <a:rect l="l" t="t" r="r" b="b"/>
              <a:pathLst>
                <a:path w="3644" h="3701" extrusionOk="0">
                  <a:moveTo>
                    <a:pt x="1446" y="1"/>
                  </a:moveTo>
                  <a:lnTo>
                    <a:pt x="1099" y="116"/>
                  </a:lnTo>
                  <a:lnTo>
                    <a:pt x="810" y="290"/>
                  </a:lnTo>
                  <a:lnTo>
                    <a:pt x="521" y="521"/>
                  </a:lnTo>
                  <a:lnTo>
                    <a:pt x="290" y="810"/>
                  </a:lnTo>
                  <a:lnTo>
                    <a:pt x="116" y="1099"/>
                  </a:lnTo>
                  <a:lnTo>
                    <a:pt x="1" y="1446"/>
                  </a:lnTo>
                  <a:lnTo>
                    <a:pt x="1" y="1851"/>
                  </a:lnTo>
                  <a:lnTo>
                    <a:pt x="1" y="2198"/>
                  </a:lnTo>
                  <a:lnTo>
                    <a:pt x="116" y="2545"/>
                  </a:lnTo>
                  <a:lnTo>
                    <a:pt x="290" y="2834"/>
                  </a:lnTo>
                  <a:lnTo>
                    <a:pt x="521" y="3123"/>
                  </a:lnTo>
                  <a:lnTo>
                    <a:pt x="810" y="3354"/>
                  </a:lnTo>
                  <a:lnTo>
                    <a:pt x="1099" y="3528"/>
                  </a:lnTo>
                  <a:lnTo>
                    <a:pt x="1446" y="3643"/>
                  </a:lnTo>
                  <a:lnTo>
                    <a:pt x="1851" y="3701"/>
                  </a:lnTo>
                  <a:lnTo>
                    <a:pt x="2198" y="3643"/>
                  </a:lnTo>
                  <a:lnTo>
                    <a:pt x="2545" y="3528"/>
                  </a:lnTo>
                  <a:lnTo>
                    <a:pt x="2834" y="3354"/>
                  </a:lnTo>
                  <a:lnTo>
                    <a:pt x="3123" y="3123"/>
                  </a:lnTo>
                  <a:lnTo>
                    <a:pt x="3354" y="2834"/>
                  </a:lnTo>
                  <a:lnTo>
                    <a:pt x="3528" y="2545"/>
                  </a:lnTo>
                  <a:lnTo>
                    <a:pt x="3643" y="2198"/>
                  </a:lnTo>
                  <a:lnTo>
                    <a:pt x="3643" y="1851"/>
                  </a:lnTo>
                  <a:lnTo>
                    <a:pt x="3643" y="1446"/>
                  </a:lnTo>
                  <a:lnTo>
                    <a:pt x="3528" y="1099"/>
                  </a:lnTo>
                  <a:lnTo>
                    <a:pt x="3354" y="810"/>
                  </a:lnTo>
                  <a:lnTo>
                    <a:pt x="3123" y="521"/>
                  </a:lnTo>
                  <a:lnTo>
                    <a:pt x="2834" y="290"/>
                  </a:lnTo>
                  <a:lnTo>
                    <a:pt x="2545" y="116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08" name="Google Shape;2608;p70"/>
            <p:cNvSpPr/>
            <p:nvPr/>
          </p:nvSpPr>
          <p:spPr>
            <a:xfrm>
              <a:off x="3731925" y="3299075"/>
              <a:ext cx="112775" cy="80975"/>
            </a:xfrm>
            <a:custGeom>
              <a:avLst/>
              <a:gdLst/>
              <a:ahLst/>
              <a:cxnLst/>
              <a:rect l="l" t="t" r="r" b="b"/>
              <a:pathLst>
                <a:path w="4511" h="3239" extrusionOk="0">
                  <a:moveTo>
                    <a:pt x="4337" y="1"/>
                  </a:moveTo>
                  <a:lnTo>
                    <a:pt x="2140" y="637"/>
                  </a:lnTo>
                  <a:lnTo>
                    <a:pt x="1" y="1215"/>
                  </a:lnTo>
                  <a:lnTo>
                    <a:pt x="116" y="1620"/>
                  </a:lnTo>
                  <a:lnTo>
                    <a:pt x="232" y="1966"/>
                  </a:lnTo>
                  <a:lnTo>
                    <a:pt x="463" y="2313"/>
                  </a:lnTo>
                  <a:lnTo>
                    <a:pt x="752" y="2602"/>
                  </a:lnTo>
                  <a:lnTo>
                    <a:pt x="1099" y="2892"/>
                  </a:lnTo>
                  <a:lnTo>
                    <a:pt x="1446" y="3065"/>
                  </a:lnTo>
                  <a:lnTo>
                    <a:pt x="1851" y="3181"/>
                  </a:lnTo>
                  <a:lnTo>
                    <a:pt x="2256" y="3238"/>
                  </a:lnTo>
                  <a:lnTo>
                    <a:pt x="2718" y="3181"/>
                  </a:lnTo>
                  <a:lnTo>
                    <a:pt x="3123" y="3065"/>
                  </a:lnTo>
                  <a:lnTo>
                    <a:pt x="3528" y="2834"/>
                  </a:lnTo>
                  <a:lnTo>
                    <a:pt x="3875" y="2545"/>
                  </a:lnTo>
                  <a:lnTo>
                    <a:pt x="4164" y="2198"/>
                  </a:lnTo>
                  <a:lnTo>
                    <a:pt x="4337" y="1851"/>
                  </a:lnTo>
                  <a:lnTo>
                    <a:pt x="4511" y="1388"/>
                  </a:lnTo>
                  <a:lnTo>
                    <a:pt x="4511" y="926"/>
                  </a:lnTo>
                  <a:lnTo>
                    <a:pt x="4511" y="463"/>
                  </a:lnTo>
                  <a:lnTo>
                    <a:pt x="4337" y="1"/>
                  </a:ln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09" name="Google Shape;2609;p70"/>
            <p:cNvSpPr/>
            <p:nvPr/>
          </p:nvSpPr>
          <p:spPr>
            <a:xfrm>
              <a:off x="3731925" y="3299075"/>
              <a:ext cx="112775" cy="80975"/>
            </a:xfrm>
            <a:custGeom>
              <a:avLst/>
              <a:gdLst/>
              <a:ahLst/>
              <a:cxnLst/>
              <a:rect l="l" t="t" r="r" b="b"/>
              <a:pathLst>
                <a:path w="4511" h="3239" fill="none" extrusionOk="0">
                  <a:moveTo>
                    <a:pt x="4337" y="1"/>
                  </a:moveTo>
                  <a:lnTo>
                    <a:pt x="4337" y="1"/>
                  </a:lnTo>
                  <a:lnTo>
                    <a:pt x="2140" y="637"/>
                  </a:lnTo>
                  <a:lnTo>
                    <a:pt x="1" y="1215"/>
                  </a:lnTo>
                  <a:lnTo>
                    <a:pt x="1" y="1215"/>
                  </a:lnTo>
                  <a:lnTo>
                    <a:pt x="116" y="1620"/>
                  </a:lnTo>
                  <a:lnTo>
                    <a:pt x="232" y="1966"/>
                  </a:lnTo>
                  <a:lnTo>
                    <a:pt x="463" y="2313"/>
                  </a:lnTo>
                  <a:lnTo>
                    <a:pt x="752" y="2602"/>
                  </a:lnTo>
                  <a:lnTo>
                    <a:pt x="1099" y="2892"/>
                  </a:lnTo>
                  <a:lnTo>
                    <a:pt x="1446" y="3065"/>
                  </a:lnTo>
                  <a:lnTo>
                    <a:pt x="1851" y="3181"/>
                  </a:lnTo>
                  <a:lnTo>
                    <a:pt x="2256" y="3238"/>
                  </a:lnTo>
                  <a:lnTo>
                    <a:pt x="2256" y="3238"/>
                  </a:lnTo>
                  <a:lnTo>
                    <a:pt x="2718" y="3181"/>
                  </a:lnTo>
                  <a:lnTo>
                    <a:pt x="3123" y="3065"/>
                  </a:lnTo>
                  <a:lnTo>
                    <a:pt x="3528" y="2834"/>
                  </a:lnTo>
                  <a:lnTo>
                    <a:pt x="3875" y="2545"/>
                  </a:lnTo>
                  <a:lnTo>
                    <a:pt x="4164" y="2198"/>
                  </a:lnTo>
                  <a:lnTo>
                    <a:pt x="4337" y="1851"/>
                  </a:lnTo>
                  <a:lnTo>
                    <a:pt x="4511" y="1388"/>
                  </a:lnTo>
                  <a:lnTo>
                    <a:pt x="4511" y="926"/>
                  </a:lnTo>
                  <a:lnTo>
                    <a:pt x="4511" y="926"/>
                  </a:lnTo>
                  <a:lnTo>
                    <a:pt x="4511" y="463"/>
                  </a:lnTo>
                  <a:lnTo>
                    <a:pt x="433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10" name="Google Shape;2610;p70"/>
            <p:cNvSpPr/>
            <p:nvPr/>
          </p:nvSpPr>
          <p:spPr>
            <a:xfrm>
              <a:off x="3731925" y="3265825"/>
              <a:ext cx="108450" cy="63625"/>
            </a:xfrm>
            <a:custGeom>
              <a:avLst/>
              <a:gdLst/>
              <a:ahLst/>
              <a:cxnLst/>
              <a:rect l="l" t="t" r="r" b="b"/>
              <a:pathLst>
                <a:path w="4338" h="2545" extrusionOk="0">
                  <a:moveTo>
                    <a:pt x="2256" y="1"/>
                  </a:moveTo>
                  <a:lnTo>
                    <a:pt x="1793" y="59"/>
                  </a:lnTo>
                  <a:lnTo>
                    <a:pt x="1388" y="174"/>
                  </a:lnTo>
                  <a:lnTo>
                    <a:pt x="984" y="405"/>
                  </a:lnTo>
                  <a:lnTo>
                    <a:pt x="695" y="695"/>
                  </a:lnTo>
                  <a:lnTo>
                    <a:pt x="405" y="1041"/>
                  </a:lnTo>
                  <a:lnTo>
                    <a:pt x="174" y="1388"/>
                  </a:lnTo>
                  <a:lnTo>
                    <a:pt x="59" y="1851"/>
                  </a:lnTo>
                  <a:lnTo>
                    <a:pt x="1" y="2256"/>
                  </a:lnTo>
                  <a:lnTo>
                    <a:pt x="1" y="2545"/>
                  </a:lnTo>
                  <a:lnTo>
                    <a:pt x="2140" y="1967"/>
                  </a:lnTo>
                  <a:lnTo>
                    <a:pt x="4337" y="1331"/>
                  </a:lnTo>
                  <a:lnTo>
                    <a:pt x="4164" y="1041"/>
                  </a:lnTo>
                  <a:lnTo>
                    <a:pt x="3990" y="810"/>
                  </a:lnTo>
                  <a:lnTo>
                    <a:pt x="3759" y="579"/>
                  </a:lnTo>
                  <a:lnTo>
                    <a:pt x="3528" y="405"/>
                  </a:lnTo>
                  <a:lnTo>
                    <a:pt x="3239" y="232"/>
                  </a:lnTo>
                  <a:lnTo>
                    <a:pt x="2950" y="116"/>
                  </a:lnTo>
                  <a:lnTo>
                    <a:pt x="2603" y="59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92CB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11" name="Google Shape;2611;p70"/>
            <p:cNvSpPr/>
            <p:nvPr/>
          </p:nvSpPr>
          <p:spPr>
            <a:xfrm>
              <a:off x="3731925" y="3265825"/>
              <a:ext cx="108450" cy="63625"/>
            </a:xfrm>
            <a:custGeom>
              <a:avLst/>
              <a:gdLst/>
              <a:ahLst/>
              <a:cxnLst/>
              <a:rect l="l" t="t" r="r" b="b"/>
              <a:pathLst>
                <a:path w="4338" h="2545" fill="none" extrusionOk="0">
                  <a:moveTo>
                    <a:pt x="2256" y="1"/>
                  </a:moveTo>
                  <a:lnTo>
                    <a:pt x="2256" y="1"/>
                  </a:lnTo>
                  <a:lnTo>
                    <a:pt x="1793" y="59"/>
                  </a:lnTo>
                  <a:lnTo>
                    <a:pt x="1388" y="174"/>
                  </a:lnTo>
                  <a:lnTo>
                    <a:pt x="984" y="405"/>
                  </a:lnTo>
                  <a:lnTo>
                    <a:pt x="695" y="695"/>
                  </a:lnTo>
                  <a:lnTo>
                    <a:pt x="405" y="1041"/>
                  </a:lnTo>
                  <a:lnTo>
                    <a:pt x="174" y="1388"/>
                  </a:lnTo>
                  <a:lnTo>
                    <a:pt x="59" y="1851"/>
                  </a:lnTo>
                  <a:lnTo>
                    <a:pt x="1" y="2256"/>
                  </a:lnTo>
                  <a:lnTo>
                    <a:pt x="1" y="2256"/>
                  </a:lnTo>
                  <a:lnTo>
                    <a:pt x="1" y="2545"/>
                  </a:lnTo>
                  <a:lnTo>
                    <a:pt x="1" y="2545"/>
                  </a:lnTo>
                  <a:lnTo>
                    <a:pt x="2140" y="1967"/>
                  </a:lnTo>
                  <a:lnTo>
                    <a:pt x="4337" y="1331"/>
                  </a:lnTo>
                  <a:lnTo>
                    <a:pt x="4337" y="1331"/>
                  </a:lnTo>
                  <a:lnTo>
                    <a:pt x="4164" y="1041"/>
                  </a:lnTo>
                  <a:lnTo>
                    <a:pt x="3990" y="810"/>
                  </a:lnTo>
                  <a:lnTo>
                    <a:pt x="3759" y="579"/>
                  </a:lnTo>
                  <a:lnTo>
                    <a:pt x="3528" y="405"/>
                  </a:lnTo>
                  <a:lnTo>
                    <a:pt x="3239" y="232"/>
                  </a:lnTo>
                  <a:lnTo>
                    <a:pt x="2950" y="116"/>
                  </a:lnTo>
                  <a:lnTo>
                    <a:pt x="2603" y="59"/>
                  </a:lnTo>
                  <a:lnTo>
                    <a:pt x="2256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12" name="Google Shape;2612;p70"/>
            <p:cNvSpPr/>
            <p:nvPr/>
          </p:nvSpPr>
          <p:spPr>
            <a:xfrm>
              <a:off x="3742050" y="3275950"/>
              <a:ext cx="92525" cy="92525"/>
            </a:xfrm>
            <a:custGeom>
              <a:avLst/>
              <a:gdLst/>
              <a:ahLst/>
              <a:cxnLst/>
              <a:rect l="l" t="t" r="r" b="b"/>
              <a:pathLst>
                <a:path w="3701" h="3701" extrusionOk="0">
                  <a:moveTo>
                    <a:pt x="1851" y="0"/>
                  </a:moveTo>
                  <a:lnTo>
                    <a:pt x="1504" y="58"/>
                  </a:lnTo>
                  <a:lnTo>
                    <a:pt x="1157" y="174"/>
                  </a:lnTo>
                  <a:lnTo>
                    <a:pt x="810" y="347"/>
                  </a:lnTo>
                  <a:lnTo>
                    <a:pt x="579" y="579"/>
                  </a:lnTo>
                  <a:lnTo>
                    <a:pt x="347" y="868"/>
                  </a:lnTo>
                  <a:lnTo>
                    <a:pt x="174" y="1157"/>
                  </a:lnTo>
                  <a:lnTo>
                    <a:pt x="58" y="1504"/>
                  </a:lnTo>
                  <a:lnTo>
                    <a:pt x="0" y="1851"/>
                  </a:lnTo>
                  <a:lnTo>
                    <a:pt x="58" y="2255"/>
                  </a:lnTo>
                  <a:lnTo>
                    <a:pt x="174" y="2602"/>
                  </a:lnTo>
                  <a:lnTo>
                    <a:pt x="347" y="2891"/>
                  </a:lnTo>
                  <a:lnTo>
                    <a:pt x="579" y="3181"/>
                  </a:lnTo>
                  <a:lnTo>
                    <a:pt x="810" y="3412"/>
                  </a:lnTo>
                  <a:lnTo>
                    <a:pt x="1157" y="3585"/>
                  </a:lnTo>
                  <a:lnTo>
                    <a:pt x="1504" y="3701"/>
                  </a:lnTo>
                  <a:lnTo>
                    <a:pt x="2255" y="3701"/>
                  </a:lnTo>
                  <a:lnTo>
                    <a:pt x="2602" y="3585"/>
                  </a:lnTo>
                  <a:lnTo>
                    <a:pt x="2891" y="3412"/>
                  </a:lnTo>
                  <a:lnTo>
                    <a:pt x="3181" y="3181"/>
                  </a:lnTo>
                  <a:lnTo>
                    <a:pt x="3412" y="2891"/>
                  </a:lnTo>
                  <a:lnTo>
                    <a:pt x="3585" y="2602"/>
                  </a:lnTo>
                  <a:lnTo>
                    <a:pt x="3701" y="2255"/>
                  </a:lnTo>
                  <a:lnTo>
                    <a:pt x="3701" y="1851"/>
                  </a:lnTo>
                  <a:lnTo>
                    <a:pt x="3701" y="1504"/>
                  </a:lnTo>
                  <a:lnTo>
                    <a:pt x="3585" y="1157"/>
                  </a:lnTo>
                  <a:lnTo>
                    <a:pt x="3412" y="868"/>
                  </a:lnTo>
                  <a:lnTo>
                    <a:pt x="3181" y="579"/>
                  </a:lnTo>
                  <a:lnTo>
                    <a:pt x="2891" y="347"/>
                  </a:lnTo>
                  <a:lnTo>
                    <a:pt x="2602" y="174"/>
                  </a:lnTo>
                  <a:lnTo>
                    <a:pt x="2255" y="58"/>
                  </a:lnTo>
                  <a:lnTo>
                    <a:pt x="1851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13" name="Google Shape;2613;p70"/>
            <p:cNvSpPr/>
            <p:nvPr/>
          </p:nvSpPr>
          <p:spPr>
            <a:xfrm>
              <a:off x="3650975" y="2642825"/>
              <a:ext cx="37625" cy="37600"/>
            </a:xfrm>
            <a:custGeom>
              <a:avLst/>
              <a:gdLst/>
              <a:ahLst/>
              <a:cxnLst/>
              <a:rect l="l" t="t" r="r" b="b"/>
              <a:pathLst>
                <a:path w="1505" h="1504" extrusionOk="0">
                  <a:moveTo>
                    <a:pt x="752" y="0"/>
                  </a:moveTo>
                  <a:lnTo>
                    <a:pt x="463" y="58"/>
                  </a:lnTo>
                  <a:lnTo>
                    <a:pt x="232" y="174"/>
                  </a:lnTo>
                  <a:lnTo>
                    <a:pt x="59" y="463"/>
                  </a:lnTo>
                  <a:lnTo>
                    <a:pt x="1" y="752"/>
                  </a:lnTo>
                  <a:lnTo>
                    <a:pt x="59" y="1041"/>
                  </a:lnTo>
                  <a:lnTo>
                    <a:pt x="232" y="1272"/>
                  </a:lnTo>
                  <a:lnTo>
                    <a:pt x="463" y="1446"/>
                  </a:lnTo>
                  <a:lnTo>
                    <a:pt x="752" y="1504"/>
                  </a:lnTo>
                  <a:lnTo>
                    <a:pt x="1042" y="1446"/>
                  </a:lnTo>
                  <a:lnTo>
                    <a:pt x="1331" y="1272"/>
                  </a:lnTo>
                  <a:lnTo>
                    <a:pt x="1446" y="1041"/>
                  </a:lnTo>
                  <a:lnTo>
                    <a:pt x="1504" y="752"/>
                  </a:lnTo>
                  <a:lnTo>
                    <a:pt x="1446" y="463"/>
                  </a:lnTo>
                  <a:lnTo>
                    <a:pt x="1331" y="174"/>
                  </a:lnTo>
                  <a:lnTo>
                    <a:pt x="1042" y="58"/>
                  </a:lnTo>
                  <a:lnTo>
                    <a:pt x="752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14" name="Google Shape;2614;p70"/>
            <p:cNvSpPr/>
            <p:nvPr/>
          </p:nvSpPr>
          <p:spPr>
            <a:xfrm>
              <a:off x="3650975" y="2642825"/>
              <a:ext cx="37625" cy="37600"/>
            </a:xfrm>
            <a:custGeom>
              <a:avLst/>
              <a:gdLst/>
              <a:ahLst/>
              <a:cxnLst/>
              <a:rect l="l" t="t" r="r" b="b"/>
              <a:pathLst>
                <a:path w="1505" h="1504" fill="none" extrusionOk="0">
                  <a:moveTo>
                    <a:pt x="1504" y="752"/>
                  </a:moveTo>
                  <a:lnTo>
                    <a:pt x="1504" y="752"/>
                  </a:lnTo>
                  <a:lnTo>
                    <a:pt x="1446" y="1041"/>
                  </a:lnTo>
                  <a:lnTo>
                    <a:pt x="1331" y="1272"/>
                  </a:lnTo>
                  <a:lnTo>
                    <a:pt x="1042" y="1446"/>
                  </a:lnTo>
                  <a:lnTo>
                    <a:pt x="752" y="1504"/>
                  </a:lnTo>
                  <a:lnTo>
                    <a:pt x="752" y="1504"/>
                  </a:lnTo>
                  <a:lnTo>
                    <a:pt x="463" y="1446"/>
                  </a:lnTo>
                  <a:lnTo>
                    <a:pt x="232" y="1272"/>
                  </a:lnTo>
                  <a:lnTo>
                    <a:pt x="59" y="1041"/>
                  </a:lnTo>
                  <a:lnTo>
                    <a:pt x="1" y="752"/>
                  </a:lnTo>
                  <a:lnTo>
                    <a:pt x="1" y="752"/>
                  </a:lnTo>
                  <a:lnTo>
                    <a:pt x="59" y="463"/>
                  </a:lnTo>
                  <a:lnTo>
                    <a:pt x="232" y="174"/>
                  </a:lnTo>
                  <a:lnTo>
                    <a:pt x="463" y="58"/>
                  </a:lnTo>
                  <a:lnTo>
                    <a:pt x="752" y="0"/>
                  </a:lnTo>
                  <a:lnTo>
                    <a:pt x="752" y="0"/>
                  </a:lnTo>
                  <a:lnTo>
                    <a:pt x="1042" y="58"/>
                  </a:lnTo>
                  <a:lnTo>
                    <a:pt x="1331" y="174"/>
                  </a:lnTo>
                  <a:lnTo>
                    <a:pt x="1446" y="463"/>
                  </a:lnTo>
                  <a:lnTo>
                    <a:pt x="1504" y="752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15" name="Google Shape;2615;p70"/>
            <p:cNvSpPr/>
            <p:nvPr/>
          </p:nvSpPr>
          <p:spPr>
            <a:xfrm>
              <a:off x="3879375" y="2774350"/>
              <a:ext cx="37600" cy="37625"/>
            </a:xfrm>
            <a:custGeom>
              <a:avLst/>
              <a:gdLst/>
              <a:ahLst/>
              <a:cxnLst/>
              <a:rect l="l" t="t" r="r" b="b"/>
              <a:pathLst>
                <a:path w="1504" h="1505" extrusionOk="0">
                  <a:moveTo>
                    <a:pt x="752" y="1"/>
                  </a:moveTo>
                  <a:lnTo>
                    <a:pt x="463" y="59"/>
                  </a:lnTo>
                  <a:lnTo>
                    <a:pt x="232" y="174"/>
                  </a:lnTo>
                  <a:lnTo>
                    <a:pt x="58" y="406"/>
                  </a:lnTo>
                  <a:lnTo>
                    <a:pt x="0" y="753"/>
                  </a:lnTo>
                  <a:lnTo>
                    <a:pt x="58" y="1042"/>
                  </a:lnTo>
                  <a:lnTo>
                    <a:pt x="232" y="1273"/>
                  </a:lnTo>
                  <a:lnTo>
                    <a:pt x="463" y="1446"/>
                  </a:lnTo>
                  <a:lnTo>
                    <a:pt x="752" y="1504"/>
                  </a:lnTo>
                  <a:lnTo>
                    <a:pt x="1041" y="1446"/>
                  </a:lnTo>
                  <a:lnTo>
                    <a:pt x="1330" y="1273"/>
                  </a:lnTo>
                  <a:lnTo>
                    <a:pt x="1446" y="1042"/>
                  </a:lnTo>
                  <a:lnTo>
                    <a:pt x="1504" y="753"/>
                  </a:lnTo>
                  <a:lnTo>
                    <a:pt x="1446" y="406"/>
                  </a:lnTo>
                  <a:lnTo>
                    <a:pt x="1330" y="174"/>
                  </a:lnTo>
                  <a:lnTo>
                    <a:pt x="1041" y="59"/>
                  </a:lnTo>
                  <a:lnTo>
                    <a:pt x="752" y="1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16" name="Google Shape;2616;p70"/>
            <p:cNvSpPr/>
            <p:nvPr/>
          </p:nvSpPr>
          <p:spPr>
            <a:xfrm>
              <a:off x="3969000" y="2493925"/>
              <a:ext cx="46275" cy="46275"/>
            </a:xfrm>
            <a:custGeom>
              <a:avLst/>
              <a:gdLst/>
              <a:ahLst/>
              <a:cxnLst/>
              <a:rect l="l" t="t" r="r" b="b"/>
              <a:pathLst>
                <a:path w="1851" h="1851" extrusionOk="0">
                  <a:moveTo>
                    <a:pt x="752" y="1"/>
                  </a:moveTo>
                  <a:lnTo>
                    <a:pt x="578" y="59"/>
                  </a:lnTo>
                  <a:lnTo>
                    <a:pt x="289" y="290"/>
                  </a:lnTo>
                  <a:lnTo>
                    <a:pt x="58" y="579"/>
                  </a:lnTo>
                  <a:lnTo>
                    <a:pt x="58" y="752"/>
                  </a:lnTo>
                  <a:lnTo>
                    <a:pt x="0" y="926"/>
                  </a:lnTo>
                  <a:lnTo>
                    <a:pt x="58" y="1099"/>
                  </a:lnTo>
                  <a:lnTo>
                    <a:pt x="58" y="1273"/>
                  </a:lnTo>
                  <a:lnTo>
                    <a:pt x="289" y="1562"/>
                  </a:lnTo>
                  <a:lnTo>
                    <a:pt x="578" y="1793"/>
                  </a:lnTo>
                  <a:lnTo>
                    <a:pt x="752" y="1851"/>
                  </a:lnTo>
                  <a:lnTo>
                    <a:pt x="1099" y="1851"/>
                  </a:lnTo>
                  <a:lnTo>
                    <a:pt x="1272" y="1793"/>
                  </a:lnTo>
                  <a:lnTo>
                    <a:pt x="1619" y="1562"/>
                  </a:lnTo>
                  <a:lnTo>
                    <a:pt x="1793" y="1273"/>
                  </a:lnTo>
                  <a:lnTo>
                    <a:pt x="1851" y="1099"/>
                  </a:lnTo>
                  <a:lnTo>
                    <a:pt x="1851" y="926"/>
                  </a:lnTo>
                  <a:lnTo>
                    <a:pt x="1851" y="752"/>
                  </a:lnTo>
                  <a:lnTo>
                    <a:pt x="1793" y="579"/>
                  </a:lnTo>
                  <a:lnTo>
                    <a:pt x="1619" y="290"/>
                  </a:lnTo>
                  <a:lnTo>
                    <a:pt x="1272" y="59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92CB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17" name="Google Shape;2617;p70"/>
            <p:cNvSpPr/>
            <p:nvPr/>
          </p:nvSpPr>
          <p:spPr>
            <a:xfrm>
              <a:off x="3969000" y="2493925"/>
              <a:ext cx="46275" cy="46275"/>
            </a:xfrm>
            <a:custGeom>
              <a:avLst/>
              <a:gdLst/>
              <a:ahLst/>
              <a:cxnLst/>
              <a:rect l="l" t="t" r="r" b="b"/>
              <a:pathLst>
                <a:path w="1851" h="1851" fill="none" extrusionOk="0">
                  <a:moveTo>
                    <a:pt x="925" y="1"/>
                  </a:moveTo>
                  <a:lnTo>
                    <a:pt x="925" y="1"/>
                  </a:lnTo>
                  <a:lnTo>
                    <a:pt x="752" y="1"/>
                  </a:lnTo>
                  <a:lnTo>
                    <a:pt x="578" y="59"/>
                  </a:lnTo>
                  <a:lnTo>
                    <a:pt x="289" y="290"/>
                  </a:lnTo>
                  <a:lnTo>
                    <a:pt x="58" y="579"/>
                  </a:lnTo>
                  <a:lnTo>
                    <a:pt x="58" y="752"/>
                  </a:lnTo>
                  <a:lnTo>
                    <a:pt x="0" y="926"/>
                  </a:lnTo>
                  <a:lnTo>
                    <a:pt x="0" y="926"/>
                  </a:lnTo>
                  <a:lnTo>
                    <a:pt x="58" y="1099"/>
                  </a:lnTo>
                  <a:lnTo>
                    <a:pt x="58" y="1273"/>
                  </a:lnTo>
                  <a:lnTo>
                    <a:pt x="289" y="1562"/>
                  </a:lnTo>
                  <a:lnTo>
                    <a:pt x="578" y="1793"/>
                  </a:lnTo>
                  <a:lnTo>
                    <a:pt x="752" y="1851"/>
                  </a:lnTo>
                  <a:lnTo>
                    <a:pt x="925" y="1851"/>
                  </a:lnTo>
                  <a:lnTo>
                    <a:pt x="925" y="1851"/>
                  </a:lnTo>
                  <a:lnTo>
                    <a:pt x="1099" y="1851"/>
                  </a:lnTo>
                  <a:lnTo>
                    <a:pt x="1272" y="1793"/>
                  </a:lnTo>
                  <a:lnTo>
                    <a:pt x="1619" y="1562"/>
                  </a:lnTo>
                  <a:lnTo>
                    <a:pt x="1793" y="1273"/>
                  </a:lnTo>
                  <a:lnTo>
                    <a:pt x="1851" y="1099"/>
                  </a:lnTo>
                  <a:lnTo>
                    <a:pt x="1851" y="926"/>
                  </a:lnTo>
                  <a:lnTo>
                    <a:pt x="1851" y="926"/>
                  </a:lnTo>
                  <a:lnTo>
                    <a:pt x="1851" y="752"/>
                  </a:lnTo>
                  <a:lnTo>
                    <a:pt x="1793" y="579"/>
                  </a:lnTo>
                  <a:lnTo>
                    <a:pt x="1619" y="290"/>
                  </a:lnTo>
                  <a:lnTo>
                    <a:pt x="1272" y="59"/>
                  </a:lnTo>
                  <a:lnTo>
                    <a:pt x="1099" y="1"/>
                  </a:lnTo>
                  <a:lnTo>
                    <a:pt x="925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18" name="Google Shape;2618;p70"/>
            <p:cNvSpPr/>
            <p:nvPr/>
          </p:nvSpPr>
          <p:spPr>
            <a:xfrm>
              <a:off x="3973325" y="2498275"/>
              <a:ext cx="37625" cy="37600"/>
            </a:xfrm>
            <a:custGeom>
              <a:avLst/>
              <a:gdLst/>
              <a:ahLst/>
              <a:cxnLst/>
              <a:rect l="l" t="t" r="r" b="b"/>
              <a:pathLst>
                <a:path w="1505" h="1504" extrusionOk="0">
                  <a:moveTo>
                    <a:pt x="752" y="0"/>
                  </a:moveTo>
                  <a:lnTo>
                    <a:pt x="463" y="58"/>
                  </a:lnTo>
                  <a:lnTo>
                    <a:pt x="232" y="231"/>
                  </a:lnTo>
                  <a:lnTo>
                    <a:pt x="59" y="463"/>
                  </a:lnTo>
                  <a:lnTo>
                    <a:pt x="1" y="752"/>
                  </a:lnTo>
                  <a:lnTo>
                    <a:pt x="59" y="1041"/>
                  </a:lnTo>
                  <a:lnTo>
                    <a:pt x="232" y="1272"/>
                  </a:lnTo>
                  <a:lnTo>
                    <a:pt x="463" y="1446"/>
                  </a:lnTo>
                  <a:lnTo>
                    <a:pt x="752" y="1504"/>
                  </a:lnTo>
                  <a:lnTo>
                    <a:pt x="1042" y="1446"/>
                  </a:lnTo>
                  <a:lnTo>
                    <a:pt x="1273" y="1272"/>
                  </a:lnTo>
                  <a:lnTo>
                    <a:pt x="1446" y="1041"/>
                  </a:lnTo>
                  <a:lnTo>
                    <a:pt x="1504" y="752"/>
                  </a:lnTo>
                  <a:lnTo>
                    <a:pt x="1446" y="463"/>
                  </a:lnTo>
                  <a:lnTo>
                    <a:pt x="1273" y="231"/>
                  </a:lnTo>
                  <a:lnTo>
                    <a:pt x="1042" y="58"/>
                  </a:lnTo>
                  <a:lnTo>
                    <a:pt x="752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19" name="Google Shape;2619;p70"/>
            <p:cNvSpPr/>
            <p:nvPr/>
          </p:nvSpPr>
          <p:spPr>
            <a:xfrm>
              <a:off x="2944125" y="2691975"/>
              <a:ext cx="18825" cy="15925"/>
            </a:xfrm>
            <a:custGeom>
              <a:avLst/>
              <a:gdLst/>
              <a:ahLst/>
              <a:cxnLst/>
              <a:rect l="l" t="t" r="r" b="b"/>
              <a:pathLst>
                <a:path w="753" h="637" extrusionOk="0">
                  <a:moveTo>
                    <a:pt x="752" y="0"/>
                  </a:moveTo>
                  <a:lnTo>
                    <a:pt x="0" y="636"/>
                  </a:lnTo>
                  <a:lnTo>
                    <a:pt x="0" y="636"/>
                  </a:lnTo>
                  <a:lnTo>
                    <a:pt x="232" y="520"/>
                  </a:lnTo>
                  <a:lnTo>
                    <a:pt x="463" y="405"/>
                  </a:lnTo>
                  <a:lnTo>
                    <a:pt x="636" y="231"/>
                  </a:lnTo>
                  <a:lnTo>
                    <a:pt x="752" y="0"/>
                  </a:ln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0" name="Google Shape;2620;p70"/>
            <p:cNvSpPr/>
            <p:nvPr/>
          </p:nvSpPr>
          <p:spPr>
            <a:xfrm>
              <a:off x="2944125" y="2691975"/>
              <a:ext cx="18825" cy="15925"/>
            </a:xfrm>
            <a:custGeom>
              <a:avLst/>
              <a:gdLst/>
              <a:ahLst/>
              <a:cxnLst/>
              <a:rect l="l" t="t" r="r" b="b"/>
              <a:pathLst>
                <a:path w="753" h="637" fill="none" extrusionOk="0">
                  <a:moveTo>
                    <a:pt x="752" y="0"/>
                  </a:moveTo>
                  <a:lnTo>
                    <a:pt x="752" y="0"/>
                  </a:lnTo>
                  <a:lnTo>
                    <a:pt x="0" y="636"/>
                  </a:lnTo>
                  <a:lnTo>
                    <a:pt x="0" y="636"/>
                  </a:lnTo>
                  <a:lnTo>
                    <a:pt x="232" y="520"/>
                  </a:lnTo>
                  <a:lnTo>
                    <a:pt x="463" y="405"/>
                  </a:lnTo>
                  <a:lnTo>
                    <a:pt x="636" y="231"/>
                  </a:lnTo>
                  <a:lnTo>
                    <a:pt x="752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1" name="Google Shape;2621;p70"/>
            <p:cNvSpPr/>
            <p:nvPr/>
          </p:nvSpPr>
          <p:spPr>
            <a:xfrm>
              <a:off x="2918100" y="2661600"/>
              <a:ext cx="46275" cy="46300"/>
            </a:xfrm>
            <a:custGeom>
              <a:avLst/>
              <a:gdLst/>
              <a:ahLst/>
              <a:cxnLst/>
              <a:rect l="l" t="t" r="r" b="b"/>
              <a:pathLst>
                <a:path w="1851" h="1852" extrusionOk="0">
                  <a:moveTo>
                    <a:pt x="694" y="1"/>
                  </a:moveTo>
                  <a:lnTo>
                    <a:pt x="521" y="59"/>
                  </a:lnTo>
                  <a:lnTo>
                    <a:pt x="232" y="232"/>
                  </a:lnTo>
                  <a:lnTo>
                    <a:pt x="58" y="521"/>
                  </a:lnTo>
                  <a:lnTo>
                    <a:pt x="1" y="695"/>
                  </a:lnTo>
                  <a:lnTo>
                    <a:pt x="1" y="926"/>
                  </a:lnTo>
                  <a:lnTo>
                    <a:pt x="1" y="1099"/>
                  </a:lnTo>
                  <a:lnTo>
                    <a:pt x="58" y="1273"/>
                  </a:lnTo>
                  <a:lnTo>
                    <a:pt x="232" y="1562"/>
                  </a:lnTo>
                  <a:lnTo>
                    <a:pt x="521" y="1735"/>
                  </a:lnTo>
                  <a:lnTo>
                    <a:pt x="694" y="1793"/>
                  </a:lnTo>
                  <a:lnTo>
                    <a:pt x="926" y="1851"/>
                  </a:lnTo>
                  <a:lnTo>
                    <a:pt x="1041" y="1851"/>
                  </a:lnTo>
                  <a:lnTo>
                    <a:pt x="1793" y="1215"/>
                  </a:lnTo>
                  <a:lnTo>
                    <a:pt x="1851" y="926"/>
                  </a:lnTo>
                  <a:lnTo>
                    <a:pt x="1793" y="695"/>
                  </a:lnTo>
                  <a:lnTo>
                    <a:pt x="1735" y="521"/>
                  </a:lnTo>
                  <a:lnTo>
                    <a:pt x="1562" y="232"/>
                  </a:lnTo>
                  <a:lnTo>
                    <a:pt x="1273" y="59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92CB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2" name="Google Shape;2622;p70"/>
            <p:cNvSpPr/>
            <p:nvPr/>
          </p:nvSpPr>
          <p:spPr>
            <a:xfrm>
              <a:off x="2918100" y="2661600"/>
              <a:ext cx="46275" cy="46300"/>
            </a:xfrm>
            <a:custGeom>
              <a:avLst/>
              <a:gdLst/>
              <a:ahLst/>
              <a:cxnLst/>
              <a:rect l="l" t="t" r="r" b="b"/>
              <a:pathLst>
                <a:path w="1851" h="1852" fill="none" extrusionOk="0">
                  <a:moveTo>
                    <a:pt x="926" y="1"/>
                  </a:moveTo>
                  <a:lnTo>
                    <a:pt x="926" y="1"/>
                  </a:lnTo>
                  <a:lnTo>
                    <a:pt x="694" y="1"/>
                  </a:lnTo>
                  <a:lnTo>
                    <a:pt x="521" y="59"/>
                  </a:lnTo>
                  <a:lnTo>
                    <a:pt x="232" y="232"/>
                  </a:lnTo>
                  <a:lnTo>
                    <a:pt x="58" y="521"/>
                  </a:lnTo>
                  <a:lnTo>
                    <a:pt x="1" y="695"/>
                  </a:lnTo>
                  <a:lnTo>
                    <a:pt x="1" y="926"/>
                  </a:lnTo>
                  <a:lnTo>
                    <a:pt x="1" y="926"/>
                  </a:lnTo>
                  <a:lnTo>
                    <a:pt x="1" y="1099"/>
                  </a:lnTo>
                  <a:lnTo>
                    <a:pt x="58" y="1273"/>
                  </a:lnTo>
                  <a:lnTo>
                    <a:pt x="232" y="1562"/>
                  </a:lnTo>
                  <a:lnTo>
                    <a:pt x="521" y="1735"/>
                  </a:lnTo>
                  <a:lnTo>
                    <a:pt x="694" y="1793"/>
                  </a:lnTo>
                  <a:lnTo>
                    <a:pt x="926" y="1851"/>
                  </a:lnTo>
                  <a:lnTo>
                    <a:pt x="926" y="1851"/>
                  </a:lnTo>
                  <a:lnTo>
                    <a:pt x="1041" y="1851"/>
                  </a:lnTo>
                  <a:lnTo>
                    <a:pt x="1041" y="1851"/>
                  </a:lnTo>
                  <a:lnTo>
                    <a:pt x="1793" y="1215"/>
                  </a:lnTo>
                  <a:lnTo>
                    <a:pt x="1793" y="1215"/>
                  </a:lnTo>
                  <a:lnTo>
                    <a:pt x="1851" y="926"/>
                  </a:lnTo>
                  <a:lnTo>
                    <a:pt x="1851" y="926"/>
                  </a:lnTo>
                  <a:lnTo>
                    <a:pt x="1793" y="695"/>
                  </a:lnTo>
                  <a:lnTo>
                    <a:pt x="1735" y="521"/>
                  </a:lnTo>
                  <a:lnTo>
                    <a:pt x="1562" y="232"/>
                  </a:lnTo>
                  <a:lnTo>
                    <a:pt x="1273" y="59"/>
                  </a:lnTo>
                  <a:lnTo>
                    <a:pt x="1099" y="1"/>
                  </a:lnTo>
                  <a:lnTo>
                    <a:pt x="926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3" name="Google Shape;2623;p70"/>
            <p:cNvSpPr/>
            <p:nvPr/>
          </p:nvSpPr>
          <p:spPr>
            <a:xfrm>
              <a:off x="2922450" y="2665950"/>
              <a:ext cx="37600" cy="37600"/>
            </a:xfrm>
            <a:custGeom>
              <a:avLst/>
              <a:gdLst/>
              <a:ahLst/>
              <a:cxnLst/>
              <a:rect l="l" t="t" r="r" b="b"/>
              <a:pathLst>
                <a:path w="1504" h="1504" extrusionOk="0">
                  <a:moveTo>
                    <a:pt x="752" y="0"/>
                  </a:moveTo>
                  <a:lnTo>
                    <a:pt x="463" y="58"/>
                  </a:lnTo>
                  <a:lnTo>
                    <a:pt x="174" y="174"/>
                  </a:lnTo>
                  <a:lnTo>
                    <a:pt x="58" y="463"/>
                  </a:lnTo>
                  <a:lnTo>
                    <a:pt x="0" y="752"/>
                  </a:lnTo>
                  <a:lnTo>
                    <a:pt x="58" y="1041"/>
                  </a:lnTo>
                  <a:lnTo>
                    <a:pt x="174" y="1272"/>
                  </a:lnTo>
                  <a:lnTo>
                    <a:pt x="463" y="1446"/>
                  </a:lnTo>
                  <a:lnTo>
                    <a:pt x="752" y="1504"/>
                  </a:lnTo>
                  <a:lnTo>
                    <a:pt x="1041" y="1446"/>
                  </a:lnTo>
                  <a:lnTo>
                    <a:pt x="1272" y="1272"/>
                  </a:lnTo>
                  <a:lnTo>
                    <a:pt x="1446" y="1041"/>
                  </a:lnTo>
                  <a:lnTo>
                    <a:pt x="1503" y="752"/>
                  </a:lnTo>
                  <a:lnTo>
                    <a:pt x="1446" y="463"/>
                  </a:lnTo>
                  <a:lnTo>
                    <a:pt x="1272" y="174"/>
                  </a:lnTo>
                  <a:lnTo>
                    <a:pt x="1041" y="58"/>
                  </a:lnTo>
                  <a:lnTo>
                    <a:pt x="752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4" name="Google Shape;2624;p70"/>
            <p:cNvSpPr/>
            <p:nvPr/>
          </p:nvSpPr>
          <p:spPr>
            <a:xfrm>
              <a:off x="4528400" y="2752675"/>
              <a:ext cx="44850" cy="40500"/>
            </a:xfrm>
            <a:custGeom>
              <a:avLst/>
              <a:gdLst/>
              <a:ahLst/>
              <a:cxnLst/>
              <a:rect l="l" t="t" r="r" b="b"/>
              <a:pathLst>
                <a:path w="1794" h="1620" extrusionOk="0">
                  <a:moveTo>
                    <a:pt x="1504" y="1"/>
                  </a:moveTo>
                  <a:lnTo>
                    <a:pt x="1" y="1041"/>
                  </a:lnTo>
                  <a:lnTo>
                    <a:pt x="174" y="1273"/>
                  </a:lnTo>
                  <a:lnTo>
                    <a:pt x="348" y="1446"/>
                  </a:lnTo>
                  <a:lnTo>
                    <a:pt x="579" y="1562"/>
                  </a:lnTo>
                  <a:lnTo>
                    <a:pt x="868" y="1620"/>
                  </a:lnTo>
                  <a:lnTo>
                    <a:pt x="1099" y="1562"/>
                  </a:lnTo>
                  <a:lnTo>
                    <a:pt x="1273" y="1504"/>
                  </a:lnTo>
                  <a:lnTo>
                    <a:pt x="1562" y="1330"/>
                  </a:lnTo>
                  <a:lnTo>
                    <a:pt x="1736" y="1041"/>
                  </a:lnTo>
                  <a:lnTo>
                    <a:pt x="1793" y="868"/>
                  </a:lnTo>
                  <a:lnTo>
                    <a:pt x="1793" y="694"/>
                  </a:lnTo>
                  <a:lnTo>
                    <a:pt x="1793" y="463"/>
                  </a:lnTo>
                  <a:lnTo>
                    <a:pt x="1736" y="290"/>
                  </a:lnTo>
                  <a:lnTo>
                    <a:pt x="1620" y="116"/>
                  </a:lnTo>
                  <a:lnTo>
                    <a:pt x="1504" y="1"/>
                  </a:ln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5" name="Google Shape;2625;p70"/>
            <p:cNvSpPr/>
            <p:nvPr/>
          </p:nvSpPr>
          <p:spPr>
            <a:xfrm>
              <a:off x="4528400" y="2752675"/>
              <a:ext cx="44850" cy="40500"/>
            </a:xfrm>
            <a:custGeom>
              <a:avLst/>
              <a:gdLst/>
              <a:ahLst/>
              <a:cxnLst/>
              <a:rect l="l" t="t" r="r" b="b"/>
              <a:pathLst>
                <a:path w="1794" h="1620" fill="none" extrusionOk="0">
                  <a:moveTo>
                    <a:pt x="1504" y="1"/>
                  </a:moveTo>
                  <a:lnTo>
                    <a:pt x="1504" y="1"/>
                  </a:lnTo>
                  <a:lnTo>
                    <a:pt x="1" y="1041"/>
                  </a:lnTo>
                  <a:lnTo>
                    <a:pt x="1" y="1041"/>
                  </a:lnTo>
                  <a:lnTo>
                    <a:pt x="174" y="1273"/>
                  </a:lnTo>
                  <a:lnTo>
                    <a:pt x="348" y="1446"/>
                  </a:lnTo>
                  <a:lnTo>
                    <a:pt x="579" y="1562"/>
                  </a:lnTo>
                  <a:lnTo>
                    <a:pt x="868" y="1620"/>
                  </a:lnTo>
                  <a:lnTo>
                    <a:pt x="868" y="1620"/>
                  </a:lnTo>
                  <a:lnTo>
                    <a:pt x="1099" y="1562"/>
                  </a:lnTo>
                  <a:lnTo>
                    <a:pt x="1273" y="1504"/>
                  </a:lnTo>
                  <a:lnTo>
                    <a:pt x="1562" y="1330"/>
                  </a:lnTo>
                  <a:lnTo>
                    <a:pt x="1736" y="1041"/>
                  </a:lnTo>
                  <a:lnTo>
                    <a:pt x="1793" y="868"/>
                  </a:lnTo>
                  <a:lnTo>
                    <a:pt x="1793" y="694"/>
                  </a:lnTo>
                  <a:lnTo>
                    <a:pt x="1793" y="694"/>
                  </a:lnTo>
                  <a:lnTo>
                    <a:pt x="1793" y="463"/>
                  </a:lnTo>
                  <a:lnTo>
                    <a:pt x="1736" y="290"/>
                  </a:lnTo>
                  <a:lnTo>
                    <a:pt x="1620" y="116"/>
                  </a:lnTo>
                  <a:lnTo>
                    <a:pt x="1504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6" name="Google Shape;2626;p70"/>
            <p:cNvSpPr/>
            <p:nvPr/>
          </p:nvSpPr>
          <p:spPr>
            <a:xfrm>
              <a:off x="4526975" y="2746900"/>
              <a:ext cx="39050" cy="31825"/>
            </a:xfrm>
            <a:custGeom>
              <a:avLst/>
              <a:gdLst/>
              <a:ahLst/>
              <a:cxnLst/>
              <a:rect l="l" t="t" r="r" b="b"/>
              <a:pathLst>
                <a:path w="1562" h="1273" extrusionOk="0">
                  <a:moveTo>
                    <a:pt x="752" y="0"/>
                  </a:moveTo>
                  <a:lnTo>
                    <a:pt x="578" y="58"/>
                  </a:lnTo>
                  <a:lnTo>
                    <a:pt x="289" y="232"/>
                  </a:lnTo>
                  <a:lnTo>
                    <a:pt x="116" y="521"/>
                  </a:lnTo>
                  <a:lnTo>
                    <a:pt x="58" y="694"/>
                  </a:lnTo>
                  <a:lnTo>
                    <a:pt x="0" y="925"/>
                  </a:lnTo>
                  <a:lnTo>
                    <a:pt x="58" y="1272"/>
                  </a:lnTo>
                  <a:lnTo>
                    <a:pt x="1561" y="232"/>
                  </a:lnTo>
                  <a:lnTo>
                    <a:pt x="1272" y="58"/>
                  </a:lnTo>
                  <a:lnTo>
                    <a:pt x="925" y="0"/>
                  </a:lnTo>
                  <a:close/>
                </a:path>
              </a:pathLst>
            </a:custGeom>
            <a:solidFill>
              <a:srgbClr val="92CB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7" name="Google Shape;2627;p70"/>
            <p:cNvSpPr/>
            <p:nvPr/>
          </p:nvSpPr>
          <p:spPr>
            <a:xfrm>
              <a:off x="4526975" y="2746900"/>
              <a:ext cx="39050" cy="31825"/>
            </a:xfrm>
            <a:custGeom>
              <a:avLst/>
              <a:gdLst/>
              <a:ahLst/>
              <a:cxnLst/>
              <a:rect l="l" t="t" r="r" b="b"/>
              <a:pathLst>
                <a:path w="1562" h="1273" fill="none" extrusionOk="0">
                  <a:moveTo>
                    <a:pt x="925" y="0"/>
                  </a:moveTo>
                  <a:lnTo>
                    <a:pt x="925" y="0"/>
                  </a:lnTo>
                  <a:lnTo>
                    <a:pt x="752" y="0"/>
                  </a:lnTo>
                  <a:lnTo>
                    <a:pt x="578" y="58"/>
                  </a:lnTo>
                  <a:lnTo>
                    <a:pt x="289" y="232"/>
                  </a:lnTo>
                  <a:lnTo>
                    <a:pt x="116" y="521"/>
                  </a:lnTo>
                  <a:lnTo>
                    <a:pt x="58" y="694"/>
                  </a:lnTo>
                  <a:lnTo>
                    <a:pt x="0" y="925"/>
                  </a:lnTo>
                  <a:lnTo>
                    <a:pt x="0" y="925"/>
                  </a:lnTo>
                  <a:lnTo>
                    <a:pt x="58" y="1272"/>
                  </a:lnTo>
                  <a:lnTo>
                    <a:pt x="58" y="1272"/>
                  </a:lnTo>
                  <a:lnTo>
                    <a:pt x="1561" y="232"/>
                  </a:lnTo>
                  <a:lnTo>
                    <a:pt x="1561" y="232"/>
                  </a:lnTo>
                  <a:lnTo>
                    <a:pt x="1272" y="58"/>
                  </a:lnTo>
                  <a:lnTo>
                    <a:pt x="925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8" name="Google Shape;2628;p70"/>
            <p:cNvSpPr/>
            <p:nvPr/>
          </p:nvSpPr>
          <p:spPr>
            <a:xfrm>
              <a:off x="4531300" y="2751225"/>
              <a:ext cx="37600" cy="37625"/>
            </a:xfrm>
            <a:custGeom>
              <a:avLst/>
              <a:gdLst/>
              <a:ahLst/>
              <a:cxnLst/>
              <a:rect l="l" t="t" r="r" b="b"/>
              <a:pathLst>
                <a:path w="1504" h="1505" extrusionOk="0">
                  <a:moveTo>
                    <a:pt x="752" y="1"/>
                  </a:moveTo>
                  <a:lnTo>
                    <a:pt x="463" y="59"/>
                  </a:lnTo>
                  <a:lnTo>
                    <a:pt x="232" y="174"/>
                  </a:lnTo>
                  <a:lnTo>
                    <a:pt x="58" y="463"/>
                  </a:lnTo>
                  <a:lnTo>
                    <a:pt x="1" y="752"/>
                  </a:lnTo>
                  <a:lnTo>
                    <a:pt x="58" y="1041"/>
                  </a:lnTo>
                  <a:lnTo>
                    <a:pt x="232" y="1273"/>
                  </a:lnTo>
                  <a:lnTo>
                    <a:pt x="463" y="1446"/>
                  </a:lnTo>
                  <a:lnTo>
                    <a:pt x="752" y="1504"/>
                  </a:lnTo>
                  <a:lnTo>
                    <a:pt x="1041" y="1446"/>
                  </a:lnTo>
                  <a:lnTo>
                    <a:pt x="1330" y="1273"/>
                  </a:lnTo>
                  <a:lnTo>
                    <a:pt x="1446" y="1041"/>
                  </a:lnTo>
                  <a:lnTo>
                    <a:pt x="1504" y="752"/>
                  </a:lnTo>
                  <a:lnTo>
                    <a:pt x="1446" y="463"/>
                  </a:lnTo>
                  <a:lnTo>
                    <a:pt x="1330" y="174"/>
                  </a:lnTo>
                  <a:lnTo>
                    <a:pt x="1041" y="59"/>
                  </a:lnTo>
                  <a:lnTo>
                    <a:pt x="752" y="1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629" name="Google Shape;2629;p70"/>
          <p:cNvGrpSpPr/>
          <p:nvPr/>
        </p:nvGrpSpPr>
        <p:grpSpPr>
          <a:xfrm rot="5400000">
            <a:off x="3036147" y="1704547"/>
            <a:ext cx="904358" cy="830034"/>
            <a:chOff x="238125" y="2210600"/>
            <a:chExt cx="1987600" cy="1824250"/>
          </a:xfrm>
        </p:grpSpPr>
        <p:sp>
          <p:nvSpPr>
            <p:cNvPr id="2630" name="Google Shape;2630;p70"/>
            <p:cNvSpPr/>
            <p:nvPr/>
          </p:nvSpPr>
          <p:spPr>
            <a:xfrm>
              <a:off x="426025" y="2319025"/>
              <a:ext cx="1799700" cy="1715825"/>
            </a:xfrm>
            <a:custGeom>
              <a:avLst/>
              <a:gdLst/>
              <a:ahLst/>
              <a:cxnLst/>
              <a:rect l="l" t="t" r="r" b="b"/>
              <a:pathLst>
                <a:path w="71988" h="68633" extrusionOk="0">
                  <a:moveTo>
                    <a:pt x="23823" y="1"/>
                  </a:moveTo>
                  <a:lnTo>
                    <a:pt x="23013" y="58"/>
                  </a:lnTo>
                  <a:lnTo>
                    <a:pt x="22088" y="290"/>
                  </a:lnTo>
                  <a:lnTo>
                    <a:pt x="20874" y="637"/>
                  </a:lnTo>
                  <a:lnTo>
                    <a:pt x="17231" y="1966"/>
                  </a:lnTo>
                  <a:lnTo>
                    <a:pt x="17058" y="1966"/>
                  </a:lnTo>
                  <a:lnTo>
                    <a:pt x="15208" y="2660"/>
                  </a:lnTo>
                  <a:lnTo>
                    <a:pt x="14167" y="3065"/>
                  </a:lnTo>
                  <a:lnTo>
                    <a:pt x="13126" y="3585"/>
                  </a:lnTo>
                  <a:lnTo>
                    <a:pt x="12143" y="4106"/>
                  </a:lnTo>
                  <a:lnTo>
                    <a:pt x="11218" y="4742"/>
                  </a:lnTo>
                  <a:lnTo>
                    <a:pt x="10235" y="5378"/>
                  </a:lnTo>
                  <a:lnTo>
                    <a:pt x="9368" y="6129"/>
                  </a:lnTo>
                  <a:lnTo>
                    <a:pt x="8500" y="6939"/>
                  </a:lnTo>
                  <a:lnTo>
                    <a:pt x="7633" y="7806"/>
                  </a:lnTo>
                  <a:lnTo>
                    <a:pt x="6824" y="8731"/>
                  </a:lnTo>
                  <a:lnTo>
                    <a:pt x="6072" y="9714"/>
                  </a:lnTo>
                  <a:lnTo>
                    <a:pt x="5320" y="10755"/>
                  </a:lnTo>
                  <a:lnTo>
                    <a:pt x="4626" y="11854"/>
                  </a:lnTo>
                  <a:lnTo>
                    <a:pt x="3990" y="13010"/>
                  </a:lnTo>
                  <a:lnTo>
                    <a:pt x="3354" y="14224"/>
                  </a:lnTo>
                  <a:lnTo>
                    <a:pt x="2776" y="15496"/>
                  </a:lnTo>
                  <a:lnTo>
                    <a:pt x="2256" y="16768"/>
                  </a:lnTo>
                  <a:lnTo>
                    <a:pt x="1851" y="17983"/>
                  </a:lnTo>
                  <a:lnTo>
                    <a:pt x="1446" y="19197"/>
                  </a:lnTo>
                  <a:lnTo>
                    <a:pt x="1099" y="20411"/>
                  </a:lnTo>
                  <a:lnTo>
                    <a:pt x="810" y="21625"/>
                  </a:lnTo>
                  <a:lnTo>
                    <a:pt x="579" y="22897"/>
                  </a:lnTo>
                  <a:lnTo>
                    <a:pt x="348" y="24111"/>
                  </a:lnTo>
                  <a:lnTo>
                    <a:pt x="232" y="25326"/>
                  </a:lnTo>
                  <a:lnTo>
                    <a:pt x="116" y="26598"/>
                  </a:lnTo>
                  <a:lnTo>
                    <a:pt x="59" y="27812"/>
                  </a:lnTo>
                  <a:lnTo>
                    <a:pt x="1" y="28968"/>
                  </a:lnTo>
                  <a:lnTo>
                    <a:pt x="59" y="30125"/>
                  </a:lnTo>
                  <a:lnTo>
                    <a:pt x="116" y="31281"/>
                  </a:lnTo>
                  <a:lnTo>
                    <a:pt x="290" y="32438"/>
                  </a:lnTo>
                  <a:lnTo>
                    <a:pt x="463" y="33536"/>
                  </a:lnTo>
                  <a:lnTo>
                    <a:pt x="695" y="34577"/>
                  </a:lnTo>
                  <a:lnTo>
                    <a:pt x="984" y="35560"/>
                  </a:lnTo>
                  <a:lnTo>
                    <a:pt x="1331" y="36716"/>
                  </a:lnTo>
                  <a:lnTo>
                    <a:pt x="1793" y="37757"/>
                  </a:lnTo>
                  <a:lnTo>
                    <a:pt x="2314" y="38740"/>
                  </a:lnTo>
                  <a:lnTo>
                    <a:pt x="2892" y="39607"/>
                  </a:lnTo>
                  <a:lnTo>
                    <a:pt x="3528" y="40475"/>
                  </a:lnTo>
                  <a:lnTo>
                    <a:pt x="4164" y="41226"/>
                  </a:lnTo>
                  <a:lnTo>
                    <a:pt x="4915" y="41862"/>
                  </a:lnTo>
                  <a:lnTo>
                    <a:pt x="5725" y="42498"/>
                  </a:lnTo>
                  <a:lnTo>
                    <a:pt x="6361" y="42845"/>
                  </a:lnTo>
                  <a:lnTo>
                    <a:pt x="7286" y="43308"/>
                  </a:lnTo>
                  <a:lnTo>
                    <a:pt x="9946" y="44580"/>
                  </a:lnTo>
                  <a:lnTo>
                    <a:pt x="13589" y="46141"/>
                  </a:lnTo>
                  <a:lnTo>
                    <a:pt x="17925" y="47991"/>
                  </a:lnTo>
                  <a:lnTo>
                    <a:pt x="28391" y="52212"/>
                  </a:lnTo>
                  <a:lnTo>
                    <a:pt x="39897" y="56780"/>
                  </a:lnTo>
                  <a:lnTo>
                    <a:pt x="51172" y="61232"/>
                  </a:lnTo>
                  <a:lnTo>
                    <a:pt x="60886" y="64990"/>
                  </a:lnTo>
                  <a:lnTo>
                    <a:pt x="70311" y="68575"/>
                  </a:lnTo>
                  <a:lnTo>
                    <a:pt x="70715" y="68633"/>
                  </a:lnTo>
                  <a:lnTo>
                    <a:pt x="71062" y="68575"/>
                  </a:lnTo>
                  <a:lnTo>
                    <a:pt x="71409" y="68402"/>
                  </a:lnTo>
                  <a:lnTo>
                    <a:pt x="71698" y="68170"/>
                  </a:lnTo>
                  <a:lnTo>
                    <a:pt x="71872" y="67939"/>
                  </a:lnTo>
                  <a:lnTo>
                    <a:pt x="71930" y="67650"/>
                  </a:lnTo>
                  <a:lnTo>
                    <a:pt x="71987" y="67303"/>
                  </a:lnTo>
                  <a:lnTo>
                    <a:pt x="71930" y="67014"/>
                  </a:lnTo>
                  <a:lnTo>
                    <a:pt x="71814" y="66783"/>
                  </a:lnTo>
                  <a:lnTo>
                    <a:pt x="67824" y="59613"/>
                  </a:lnTo>
                  <a:lnTo>
                    <a:pt x="63661" y="52096"/>
                  </a:lnTo>
                  <a:lnTo>
                    <a:pt x="58573" y="43077"/>
                  </a:lnTo>
                  <a:lnTo>
                    <a:pt x="53022" y="33305"/>
                  </a:lnTo>
                  <a:lnTo>
                    <a:pt x="47356" y="23707"/>
                  </a:lnTo>
                  <a:lnTo>
                    <a:pt x="44696" y="19139"/>
                  </a:lnTo>
                  <a:lnTo>
                    <a:pt x="42152" y="14976"/>
                  </a:lnTo>
                  <a:lnTo>
                    <a:pt x="39781" y="11160"/>
                  </a:lnTo>
                  <a:lnTo>
                    <a:pt x="37700" y="7922"/>
                  </a:lnTo>
                  <a:lnTo>
                    <a:pt x="37064" y="7055"/>
                  </a:lnTo>
                  <a:lnTo>
                    <a:pt x="36370" y="6187"/>
                  </a:lnTo>
                  <a:lnTo>
                    <a:pt x="35676" y="5436"/>
                  </a:lnTo>
                  <a:lnTo>
                    <a:pt x="34924" y="4742"/>
                  </a:lnTo>
                  <a:lnTo>
                    <a:pt x="34173" y="4164"/>
                  </a:lnTo>
                  <a:lnTo>
                    <a:pt x="33363" y="3585"/>
                  </a:lnTo>
                  <a:lnTo>
                    <a:pt x="32612" y="3065"/>
                  </a:lnTo>
                  <a:lnTo>
                    <a:pt x="31802" y="2602"/>
                  </a:lnTo>
                  <a:lnTo>
                    <a:pt x="30993" y="2198"/>
                  </a:lnTo>
                  <a:lnTo>
                    <a:pt x="30241" y="1851"/>
                  </a:lnTo>
                  <a:lnTo>
                    <a:pt x="28795" y="1273"/>
                  </a:lnTo>
                  <a:lnTo>
                    <a:pt x="27408" y="810"/>
                  </a:lnTo>
                  <a:lnTo>
                    <a:pt x="26251" y="463"/>
                  </a:lnTo>
                  <a:lnTo>
                    <a:pt x="25326" y="174"/>
                  </a:lnTo>
                  <a:lnTo>
                    <a:pt x="24517" y="58"/>
                  </a:lnTo>
                  <a:lnTo>
                    <a:pt x="23823" y="1"/>
                  </a:lnTo>
                  <a:close/>
                </a:path>
              </a:pathLst>
            </a:custGeom>
            <a:solidFill>
              <a:srgbClr val="FFFFFF">
                <a:alpha val="34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31" name="Google Shape;2631;p70"/>
            <p:cNvSpPr/>
            <p:nvPr/>
          </p:nvSpPr>
          <p:spPr>
            <a:xfrm>
              <a:off x="426025" y="2319025"/>
              <a:ext cx="1799700" cy="1715825"/>
            </a:xfrm>
            <a:custGeom>
              <a:avLst/>
              <a:gdLst/>
              <a:ahLst/>
              <a:cxnLst/>
              <a:rect l="l" t="t" r="r" b="b"/>
              <a:pathLst>
                <a:path w="71988" h="68633" fill="none" extrusionOk="0">
                  <a:moveTo>
                    <a:pt x="71930" y="67014"/>
                  </a:moveTo>
                  <a:lnTo>
                    <a:pt x="71930" y="67014"/>
                  </a:lnTo>
                  <a:lnTo>
                    <a:pt x="71814" y="66783"/>
                  </a:lnTo>
                  <a:lnTo>
                    <a:pt x="71814" y="66783"/>
                  </a:lnTo>
                  <a:lnTo>
                    <a:pt x="67824" y="59613"/>
                  </a:lnTo>
                  <a:lnTo>
                    <a:pt x="63661" y="52096"/>
                  </a:lnTo>
                  <a:lnTo>
                    <a:pt x="58573" y="43077"/>
                  </a:lnTo>
                  <a:lnTo>
                    <a:pt x="53022" y="33305"/>
                  </a:lnTo>
                  <a:lnTo>
                    <a:pt x="47356" y="23707"/>
                  </a:lnTo>
                  <a:lnTo>
                    <a:pt x="44696" y="19139"/>
                  </a:lnTo>
                  <a:lnTo>
                    <a:pt x="42152" y="14976"/>
                  </a:lnTo>
                  <a:lnTo>
                    <a:pt x="39781" y="11160"/>
                  </a:lnTo>
                  <a:lnTo>
                    <a:pt x="37700" y="7922"/>
                  </a:lnTo>
                  <a:lnTo>
                    <a:pt x="37700" y="7922"/>
                  </a:lnTo>
                  <a:lnTo>
                    <a:pt x="37064" y="7055"/>
                  </a:lnTo>
                  <a:lnTo>
                    <a:pt x="36370" y="6187"/>
                  </a:lnTo>
                  <a:lnTo>
                    <a:pt x="35676" y="5436"/>
                  </a:lnTo>
                  <a:lnTo>
                    <a:pt x="34924" y="4742"/>
                  </a:lnTo>
                  <a:lnTo>
                    <a:pt x="34173" y="4164"/>
                  </a:lnTo>
                  <a:lnTo>
                    <a:pt x="33363" y="3585"/>
                  </a:lnTo>
                  <a:lnTo>
                    <a:pt x="32612" y="3065"/>
                  </a:lnTo>
                  <a:lnTo>
                    <a:pt x="31802" y="2602"/>
                  </a:lnTo>
                  <a:lnTo>
                    <a:pt x="30993" y="2198"/>
                  </a:lnTo>
                  <a:lnTo>
                    <a:pt x="30241" y="1851"/>
                  </a:lnTo>
                  <a:lnTo>
                    <a:pt x="28795" y="1273"/>
                  </a:lnTo>
                  <a:lnTo>
                    <a:pt x="27408" y="810"/>
                  </a:lnTo>
                  <a:lnTo>
                    <a:pt x="26251" y="463"/>
                  </a:lnTo>
                  <a:lnTo>
                    <a:pt x="26251" y="463"/>
                  </a:lnTo>
                  <a:lnTo>
                    <a:pt x="25326" y="174"/>
                  </a:lnTo>
                  <a:lnTo>
                    <a:pt x="24517" y="58"/>
                  </a:lnTo>
                  <a:lnTo>
                    <a:pt x="23823" y="1"/>
                  </a:lnTo>
                  <a:lnTo>
                    <a:pt x="23013" y="58"/>
                  </a:lnTo>
                  <a:lnTo>
                    <a:pt x="22088" y="290"/>
                  </a:lnTo>
                  <a:lnTo>
                    <a:pt x="20874" y="637"/>
                  </a:lnTo>
                  <a:lnTo>
                    <a:pt x="17231" y="1966"/>
                  </a:lnTo>
                  <a:lnTo>
                    <a:pt x="17058" y="1966"/>
                  </a:lnTo>
                  <a:lnTo>
                    <a:pt x="17058" y="1966"/>
                  </a:lnTo>
                  <a:lnTo>
                    <a:pt x="15208" y="2660"/>
                  </a:lnTo>
                  <a:lnTo>
                    <a:pt x="15208" y="2660"/>
                  </a:lnTo>
                  <a:lnTo>
                    <a:pt x="14167" y="3065"/>
                  </a:lnTo>
                  <a:lnTo>
                    <a:pt x="13126" y="3585"/>
                  </a:lnTo>
                  <a:lnTo>
                    <a:pt x="12143" y="4106"/>
                  </a:lnTo>
                  <a:lnTo>
                    <a:pt x="11218" y="4742"/>
                  </a:lnTo>
                  <a:lnTo>
                    <a:pt x="10235" y="5378"/>
                  </a:lnTo>
                  <a:lnTo>
                    <a:pt x="9368" y="6129"/>
                  </a:lnTo>
                  <a:lnTo>
                    <a:pt x="8500" y="6939"/>
                  </a:lnTo>
                  <a:lnTo>
                    <a:pt x="7633" y="7806"/>
                  </a:lnTo>
                  <a:lnTo>
                    <a:pt x="6824" y="8731"/>
                  </a:lnTo>
                  <a:lnTo>
                    <a:pt x="6072" y="9714"/>
                  </a:lnTo>
                  <a:lnTo>
                    <a:pt x="5320" y="10755"/>
                  </a:lnTo>
                  <a:lnTo>
                    <a:pt x="4626" y="11854"/>
                  </a:lnTo>
                  <a:lnTo>
                    <a:pt x="3990" y="13010"/>
                  </a:lnTo>
                  <a:lnTo>
                    <a:pt x="3354" y="14224"/>
                  </a:lnTo>
                  <a:lnTo>
                    <a:pt x="2776" y="15496"/>
                  </a:lnTo>
                  <a:lnTo>
                    <a:pt x="2256" y="16768"/>
                  </a:lnTo>
                  <a:lnTo>
                    <a:pt x="2256" y="16768"/>
                  </a:lnTo>
                  <a:lnTo>
                    <a:pt x="1851" y="17983"/>
                  </a:lnTo>
                  <a:lnTo>
                    <a:pt x="1446" y="19197"/>
                  </a:lnTo>
                  <a:lnTo>
                    <a:pt x="1099" y="20411"/>
                  </a:lnTo>
                  <a:lnTo>
                    <a:pt x="810" y="21625"/>
                  </a:lnTo>
                  <a:lnTo>
                    <a:pt x="579" y="22897"/>
                  </a:lnTo>
                  <a:lnTo>
                    <a:pt x="348" y="24111"/>
                  </a:lnTo>
                  <a:lnTo>
                    <a:pt x="232" y="25326"/>
                  </a:lnTo>
                  <a:lnTo>
                    <a:pt x="116" y="26598"/>
                  </a:lnTo>
                  <a:lnTo>
                    <a:pt x="59" y="27812"/>
                  </a:lnTo>
                  <a:lnTo>
                    <a:pt x="1" y="28968"/>
                  </a:lnTo>
                  <a:lnTo>
                    <a:pt x="59" y="30125"/>
                  </a:lnTo>
                  <a:lnTo>
                    <a:pt x="116" y="31281"/>
                  </a:lnTo>
                  <a:lnTo>
                    <a:pt x="290" y="32438"/>
                  </a:lnTo>
                  <a:lnTo>
                    <a:pt x="463" y="33536"/>
                  </a:lnTo>
                  <a:lnTo>
                    <a:pt x="695" y="34577"/>
                  </a:lnTo>
                  <a:lnTo>
                    <a:pt x="984" y="35560"/>
                  </a:lnTo>
                  <a:lnTo>
                    <a:pt x="984" y="35560"/>
                  </a:lnTo>
                  <a:lnTo>
                    <a:pt x="1331" y="36716"/>
                  </a:lnTo>
                  <a:lnTo>
                    <a:pt x="1793" y="37757"/>
                  </a:lnTo>
                  <a:lnTo>
                    <a:pt x="2314" y="38740"/>
                  </a:lnTo>
                  <a:lnTo>
                    <a:pt x="2892" y="39607"/>
                  </a:lnTo>
                  <a:lnTo>
                    <a:pt x="3528" y="40475"/>
                  </a:lnTo>
                  <a:lnTo>
                    <a:pt x="4164" y="41226"/>
                  </a:lnTo>
                  <a:lnTo>
                    <a:pt x="4915" y="41862"/>
                  </a:lnTo>
                  <a:lnTo>
                    <a:pt x="5725" y="42498"/>
                  </a:lnTo>
                  <a:lnTo>
                    <a:pt x="5725" y="42498"/>
                  </a:lnTo>
                  <a:lnTo>
                    <a:pt x="6361" y="42845"/>
                  </a:lnTo>
                  <a:lnTo>
                    <a:pt x="7286" y="43308"/>
                  </a:lnTo>
                  <a:lnTo>
                    <a:pt x="9946" y="44580"/>
                  </a:lnTo>
                  <a:lnTo>
                    <a:pt x="13589" y="46141"/>
                  </a:lnTo>
                  <a:lnTo>
                    <a:pt x="17925" y="47991"/>
                  </a:lnTo>
                  <a:lnTo>
                    <a:pt x="28391" y="52212"/>
                  </a:lnTo>
                  <a:lnTo>
                    <a:pt x="39897" y="56780"/>
                  </a:lnTo>
                  <a:lnTo>
                    <a:pt x="51172" y="61232"/>
                  </a:lnTo>
                  <a:lnTo>
                    <a:pt x="60886" y="64990"/>
                  </a:lnTo>
                  <a:lnTo>
                    <a:pt x="70311" y="68575"/>
                  </a:lnTo>
                  <a:lnTo>
                    <a:pt x="70311" y="68575"/>
                  </a:lnTo>
                  <a:lnTo>
                    <a:pt x="70715" y="68633"/>
                  </a:lnTo>
                  <a:lnTo>
                    <a:pt x="71062" y="68575"/>
                  </a:lnTo>
                  <a:lnTo>
                    <a:pt x="71409" y="68402"/>
                  </a:lnTo>
                  <a:lnTo>
                    <a:pt x="71698" y="68170"/>
                  </a:lnTo>
                  <a:lnTo>
                    <a:pt x="71698" y="68170"/>
                  </a:lnTo>
                  <a:lnTo>
                    <a:pt x="71872" y="67939"/>
                  </a:lnTo>
                  <a:lnTo>
                    <a:pt x="71930" y="67650"/>
                  </a:lnTo>
                  <a:lnTo>
                    <a:pt x="71987" y="67303"/>
                  </a:lnTo>
                  <a:lnTo>
                    <a:pt x="71930" y="67014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32" name="Google Shape;2632;p70"/>
            <p:cNvSpPr/>
            <p:nvPr/>
          </p:nvSpPr>
          <p:spPr>
            <a:xfrm>
              <a:off x="241000" y="2223625"/>
              <a:ext cx="1214275" cy="1214250"/>
            </a:xfrm>
            <a:custGeom>
              <a:avLst/>
              <a:gdLst/>
              <a:ahLst/>
              <a:cxnLst/>
              <a:rect l="l" t="t" r="r" b="b"/>
              <a:pathLst>
                <a:path w="48571" h="48570" extrusionOk="0">
                  <a:moveTo>
                    <a:pt x="24285" y="0"/>
                  </a:moveTo>
                  <a:lnTo>
                    <a:pt x="23013" y="58"/>
                  </a:lnTo>
                  <a:lnTo>
                    <a:pt x="21799" y="116"/>
                  </a:lnTo>
                  <a:lnTo>
                    <a:pt x="20585" y="289"/>
                  </a:lnTo>
                  <a:lnTo>
                    <a:pt x="19371" y="521"/>
                  </a:lnTo>
                  <a:lnTo>
                    <a:pt x="18214" y="752"/>
                  </a:lnTo>
                  <a:lnTo>
                    <a:pt x="17058" y="1099"/>
                  </a:lnTo>
                  <a:lnTo>
                    <a:pt x="15959" y="1446"/>
                  </a:lnTo>
                  <a:lnTo>
                    <a:pt x="14861" y="1908"/>
                  </a:lnTo>
                  <a:lnTo>
                    <a:pt x="13762" y="2371"/>
                  </a:lnTo>
                  <a:lnTo>
                    <a:pt x="12721" y="2949"/>
                  </a:lnTo>
                  <a:lnTo>
                    <a:pt x="11680" y="3527"/>
                  </a:lnTo>
                  <a:lnTo>
                    <a:pt x="10697" y="4163"/>
                  </a:lnTo>
                  <a:lnTo>
                    <a:pt x="9772" y="4799"/>
                  </a:lnTo>
                  <a:lnTo>
                    <a:pt x="8847" y="5551"/>
                  </a:lnTo>
                  <a:lnTo>
                    <a:pt x="7980" y="6303"/>
                  </a:lnTo>
                  <a:lnTo>
                    <a:pt x="7113" y="7112"/>
                  </a:lnTo>
                  <a:lnTo>
                    <a:pt x="6303" y="7980"/>
                  </a:lnTo>
                  <a:lnTo>
                    <a:pt x="5551" y="8847"/>
                  </a:lnTo>
                  <a:lnTo>
                    <a:pt x="4858" y="9772"/>
                  </a:lnTo>
                  <a:lnTo>
                    <a:pt x="4164" y="10697"/>
                  </a:lnTo>
                  <a:lnTo>
                    <a:pt x="3528" y="11680"/>
                  </a:lnTo>
                  <a:lnTo>
                    <a:pt x="2949" y="12721"/>
                  </a:lnTo>
                  <a:lnTo>
                    <a:pt x="2429" y="13762"/>
                  </a:lnTo>
                  <a:lnTo>
                    <a:pt x="1909" y="14860"/>
                  </a:lnTo>
                  <a:lnTo>
                    <a:pt x="1504" y="15959"/>
                  </a:lnTo>
                  <a:lnTo>
                    <a:pt x="1099" y="17057"/>
                  </a:lnTo>
                  <a:lnTo>
                    <a:pt x="752" y="18214"/>
                  </a:lnTo>
                  <a:lnTo>
                    <a:pt x="521" y="19370"/>
                  </a:lnTo>
                  <a:lnTo>
                    <a:pt x="290" y="20584"/>
                  </a:lnTo>
                  <a:lnTo>
                    <a:pt x="116" y="21799"/>
                  </a:lnTo>
                  <a:lnTo>
                    <a:pt x="58" y="23013"/>
                  </a:lnTo>
                  <a:lnTo>
                    <a:pt x="1" y="24285"/>
                  </a:lnTo>
                  <a:lnTo>
                    <a:pt x="58" y="25557"/>
                  </a:lnTo>
                  <a:lnTo>
                    <a:pt x="116" y="26771"/>
                  </a:lnTo>
                  <a:lnTo>
                    <a:pt x="290" y="27985"/>
                  </a:lnTo>
                  <a:lnTo>
                    <a:pt x="521" y="29200"/>
                  </a:lnTo>
                  <a:lnTo>
                    <a:pt x="752" y="30356"/>
                  </a:lnTo>
                  <a:lnTo>
                    <a:pt x="1099" y="31512"/>
                  </a:lnTo>
                  <a:lnTo>
                    <a:pt x="1504" y="32611"/>
                  </a:lnTo>
                  <a:lnTo>
                    <a:pt x="1909" y="33710"/>
                  </a:lnTo>
                  <a:lnTo>
                    <a:pt x="2429" y="34808"/>
                  </a:lnTo>
                  <a:lnTo>
                    <a:pt x="2949" y="35849"/>
                  </a:lnTo>
                  <a:lnTo>
                    <a:pt x="3528" y="36890"/>
                  </a:lnTo>
                  <a:lnTo>
                    <a:pt x="4164" y="37873"/>
                  </a:lnTo>
                  <a:lnTo>
                    <a:pt x="4858" y="38798"/>
                  </a:lnTo>
                  <a:lnTo>
                    <a:pt x="5551" y="39723"/>
                  </a:lnTo>
                  <a:lnTo>
                    <a:pt x="6303" y="40590"/>
                  </a:lnTo>
                  <a:lnTo>
                    <a:pt x="7113" y="41457"/>
                  </a:lnTo>
                  <a:lnTo>
                    <a:pt x="7980" y="42267"/>
                  </a:lnTo>
                  <a:lnTo>
                    <a:pt x="8847" y="43019"/>
                  </a:lnTo>
                  <a:lnTo>
                    <a:pt x="9772" y="43770"/>
                  </a:lnTo>
                  <a:lnTo>
                    <a:pt x="10697" y="44406"/>
                  </a:lnTo>
                  <a:lnTo>
                    <a:pt x="11680" y="45042"/>
                  </a:lnTo>
                  <a:lnTo>
                    <a:pt x="12721" y="45620"/>
                  </a:lnTo>
                  <a:lnTo>
                    <a:pt x="13762" y="46199"/>
                  </a:lnTo>
                  <a:lnTo>
                    <a:pt x="14861" y="46661"/>
                  </a:lnTo>
                  <a:lnTo>
                    <a:pt x="15959" y="47066"/>
                  </a:lnTo>
                  <a:lnTo>
                    <a:pt x="17058" y="47471"/>
                  </a:lnTo>
                  <a:lnTo>
                    <a:pt x="18214" y="47818"/>
                  </a:lnTo>
                  <a:lnTo>
                    <a:pt x="19371" y="48049"/>
                  </a:lnTo>
                  <a:lnTo>
                    <a:pt x="20585" y="48280"/>
                  </a:lnTo>
                  <a:lnTo>
                    <a:pt x="21799" y="48454"/>
                  </a:lnTo>
                  <a:lnTo>
                    <a:pt x="23013" y="48511"/>
                  </a:lnTo>
                  <a:lnTo>
                    <a:pt x="24285" y="48569"/>
                  </a:lnTo>
                  <a:lnTo>
                    <a:pt x="25557" y="48511"/>
                  </a:lnTo>
                  <a:lnTo>
                    <a:pt x="26772" y="48454"/>
                  </a:lnTo>
                  <a:lnTo>
                    <a:pt x="27986" y="48280"/>
                  </a:lnTo>
                  <a:lnTo>
                    <a:pt x="29200" y="48049"/>
                  </a:lnTo>
                  <a:lnTo>
                    <a:pt x="30357" y="47818"/>
                  </a:lnTo>
                  <a:lnTo>
                    <a:pt x="31513" y="47471"/>
                  </a:lnTo>
                  <a:lnTo>
                    <a:pt x="32612" y="47066"/>
                  </a:lnTo>
                  <a:lnTo>
                    <a:pt x="33768" y="46661"/>
                  </a:lnTo>
                  <a:lnTo>
                    <a:pt x="34809" y="46199"/>
                  </a:lnTo>
                  <a:lnTo>
                    <a:pt x="35849" y="45620"/>
                  </a:lnTo>
                  <a:lnTo>
                    <a:pt x="36890" y="45042"/>
                  </a:lnTo>
                  <a:lnTo>
                    <a:pt x="37873" y="44406"/>
                  </a:lnTo>
                  <a:lnTo>
                    <a:pt x="38798" y="43770"/>
                  </a:lnTo>
                  <a:lnTo>
                    <a:pt x="39723" y="43019"/>
                  </a:lnTo>
                  <a:lnTo>
                    <a:pt x="40591" y="42267"/>
                  </a:lnTo>
                  <a:lnTo>
                    <a:pt x="41458" y="41457"/>
                  </a:lnTo>
                  <a:lnTo>
                    <a:pt x="42268" y="40590"/>
                  </a:lnTo>
                  <a:lnTo>
                    <a:pt x="43019" y="39723"/>
                  </a:lnTo>
                  <a:lnTo>
                    <a:pt x="43771" y="38798"/>
                  </a:lnTo>
                  <a:lnTo>
                    <a:pt x="44407" y="37873"/>
                  </a:lnTo>
                  <a:lnTo>
                    <a:pt x="45043" y="36890"/>
                  </a:lnTo>
                  <a:lnTo>
                    <a:pt x="45621" y="35849"/>
                  </a:lnTo>
                  <a:lnTo>
                    <a:pt x="46199" y="34808"/>
                  </a:lnTo>
                  <a:lnTo>
                    <a:pt x="46662" y="33710"/>
                  </a:lnTo>
                  <a:lnTo>
                    <a:pt x="47125" y="32611"/>
                  </a:lnTo>
                  <a:lnTo>
                    <a:pt x="47471" y="31512"/>
                  </a:lnTo>
                  <a:lnTo>
                    <a:pt x="47818" y="30356"/>
                  </a:lnTo>
                  <a:lnTo>
                    <a:pt x="48107" y="29200"/>
                  </a:lnTo>
                  <a:lnTo>
                    <a:pt x="48281" y="27985"/>
                  </a:lnTo>
                  <a:lnTo>
                    <a:pt x="48454" y="26771"/>
                  </a:lnTo>
                  <a:lnTo>
                    <a:pt x="48570" y="25557"/>
                  </a:lnTo>
                  <a:lnTo>
                    <a:pt x="48570" y="24285"/>
                  </a:lnTo>
                  <a:lnTo>
                    <a:pt x="48570" y="23013"/>
                  </a:lnTo>
                  <a:lnTo>
                    <a:pt x="48454" y="21799"/>
                  </a:lnTo>
                  <a:lnTo>
                    <a:pt x="48281" y="20584"/>
                  </a:lnTo>
                  <a:lnTo>
                    <a:pt x="48107" y="19370"/>
                  </a:lnTo>
                  <a:lnTo>
                    <a:pt x="47818" y="18214"/>
                  </a:lnTo>
                  <a:lnTo>
                    <a:pt x="47471" y="17057"/>
                  </a:lnTo>
                  <a:lnTo>
                    <a:pt x="47125" y="15959"/>
                  </a:lnTo>
                  <a:lnTo>
                    <a:pt x="46662" y="14860"/>
                  </a:lnTo>
                  <a:lnTo>
                    <a:pt x="46199" y="13762"/>
                  </a:lnTo>
                  <a:lnTo>
                    <a:pt x="45621" y="12721"/>
                  </a:lnTo>
                  <a:lnTo>
                    <a:pt x="45043" y="11680"/>
                  </a:lnTo>
                  <a:lnTo>
                    <a:pt x="44407" y="10697"/>
                  </a:lnTo>
                  <a:lnTo>
                    <a:pt x="43771" y="9772"/>
                  </a:lnTo>
                  <a:lnTo>
                    <a:pt x="43019" y="8847"/>
                  </a:lnTo>
                  <a:lnTo>
                    <a:pt x="42268" y="7980"/>
                  </a:lnTo>
                  <a:lnTo>
                    <a:pt x="41458" y="7112"/>
                  </a:lnTo>
                  <a:lnTo>
                    <a:pt x="40591" y="6303"/>
                  </a:lnTo>
                  <a:lnTo>
                    <a:pt x="39723" y="5551"/>
                  </a:lnTo>
                  <a:lnTo>
                    <a:pt x="38798" y="4799"/>
                  </a:lnTo>
                  <a:lnTo>
                    <a:pt x="37873" y="4163"/>
                  </a:lnTo>
                  <a:lnTo>
                    <a:pt x="36890" y="3527"/>
                  </a:lnTo>
                  <a:lnTo>
                    <a:pt x="35849" y="2949"/>
                  </a:lnTo>
                  <a:lnTo>
                    <a:pt x="34809" y="2371"/>
                  </a:lnTo>
                  <a:lnTo>
                    <a:pt x="33768" y="1908"/>
                  </a:lnTo>
                  <a:lnTo>
                    <a:pt x="32612" y="1446"/>
                  </a:lnTo>
                  <a:lnTo>
                    <a:pt x="31513" y="1099"/>
                  </a:lnTo>
                  <a:lnTo>
                    <a:pt x="30357" y="752"/>
                  </a:lnTo>
                  <a:lnTo>
                    <a:pt x="29200" y="521"/>
                  </a:lnTo>
                  <a:lnTo>
                    <a:pt x="27986" y="289"/>
                  </a:lnTo>
                  <a:lnTo>
                    <a:pt x="26772" y="116"/>
                  </a:lnTo>
                  <a:lnTo>
                    <a:pt x="25557" y="58"/>
                  </a:lnTo>
                  <a:lnTo>
                    <a:pt x="24285" y="0"/>
                  </a:lnTo>
                  <a:close/>
                </a:path>
              </a:pathLst>
            </a:custGeom>
            <a:solidFill>
              <a:srgbClr val="AEA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33" name="Google Shape;2633;p70"/>
            <p:cNvSpPr/>
            <p:nvPr/>
          </p:nvSpPr>
          <p:spPr>
            <a:xfrm>
              <a:off x="241000" y="2223625"/>
              <a:ext cx="1214275" cy="1214250"/>
            </a:xfrm>
            <a:custGeom>
              <a:avLst/>
              <a:gdLst/>
              <a:ahLst/>
              <a:cxnLst/>
              <a:rect l="l" t="t" r="r" b="b"/>
              <a:pathLst>
                <a:path w="48571" h="48570" fill="none" extrusionOk="0">
                  <a:moveTo>
                    <a:pt x="48570" y="24285"/>
                  </a:moveTo>
                  <a:lnTo>
                    <a:pt x="48570" y="24285"/>
                  </a:lnTo>
                  <a:lnTo>
                    <a:pt x="48570" y="25557"/>
                  </a:lnTo>
                  <a:lnTo>
                    <a:pt x="48454" y="26771"/>
                  </a:lnTo>
                  <a:lnTo>
                    <a:pt x="48281" y="27985"/>
                  </a:lnTo>
                  <a:lnTo>
                    <a:pt x="48107" y="29200"/>
                  </a:lnTo>
                  <a:lnTo>
                    <a:pt x="47818" y="30356"/>
                  </a:lnTo>
                  <a:lnTo>
                    <a:pt x="47471" y="31512"/>
                  </a:lnTo>
                  <a:lnTo>
                    <a:pt x="47125" y="32611"/>
                  </a:lnTo>
                  <a:lnTo>
                    <a:pt x="46662" y="33710"/>
                  </a:lnTo>
                  <a:lnTo>
                    <a:pt x="46199" y="34808"/>
                  </a:lnTo>
                  <a:lnTo>
                    <a:pt x="45621" y="35849"/>
                  </a:lnTo>
                  <a:lnTo>
                    <a:pt x="45043" y="36890"/>
                  </a:lnTo>
                  <a:lnTo>
                    <a:pt x="44407" y="37873"/>
                  </a:lnTo>
                  <a:lnTo>
                    <a:pt x="43771" y="38798"/>
                  </a:lnTo>
                  <a:lnTo>
                    <a:pt x="43019" y="39723"/>
                  </a:lnTo>
                  <a:lnTo>
                    <a:pt x="42268" y="40590"/>
                  </a:lnTo>
                  <a:lnTo>
                    <a:pt x="41458" y="41457"/>
                  </a:lnTo>
                  <a:lnTo>
                    <a:pt x="40591" y="42267"/>
                  </a:lnTo>
                  <a:lnTo>
                    <a:pt x="39723" y="43019"/>
                  </a:lnTo>
                  <a:lnTo>
                    <a:pt x="38798" y="43770"/>
                  </a:lnTo>
                  <a:lnTo>
                    <a:pt x="37873" y="44406"/>
                  </a:lnTo>
                  <a:lnTo>
                    <a:pt x="36890" y="45042"/>
                  </a:lnTo>
                  <a:lnTo>
                    <a:pt x="35849" y="45620"/>
                  </a:lnTo>
                  <a:lnTo>
                    <a:pt x="34809" y="46199"/>
                  </a:lnTo>
                  <a:lnTo>
                    <a:pt x="33768" y="46661"/>
                  </a:lnTo>
                  <a:lnTo>
                    <a:pt x="32612" y="47066"/>
                  </a:lnTo>
                  <a:lnTo>
                    <a:pt x="31513" y="47471"/>
                  </a:lnTo>
                  <a:lnTo>
                    <a:pt x="30357" y="47818"/>
                  </a:lnTo>
                  <a:lnTo>
                    <a:pt x="29200" y="48049"/>
                  </a:lnTo>
                  <a:lnTo>
                    <a:pt x="27986" y="48280"/>
                  </a:lnTo>
                  <a:lnTo>
                    <a:pt x="26772" y="48454"/>
                  </a:lnTo>
                  <a:lnTo>
                    <a:pt x="25557" y="48511"/>
                  </a:lnTo>
                  <a:lnTo>
                    <a:pt x="24285" y="48569"/>
                  </a:lnTo>
                  <a:lnTo>
                    <a:pt x="24285" y="48569"/>
                  </a:lnTo>
                  <a:lnTo>
                    <a:pt x="23013" y="48511"/>
                  </a:lnTo>
                  <a:lnTo>
                    <a:pt x="21799" y="48454"/>
                  </a:lnTo>
                  <a:lnTo>
                    <a:pt x="20585" y="48280"/>
                  </a:lnTo>
                  <a:lnTo>
                    <a:pt x="19371" y="48049"/>
                  </a:lnTo>
                  <a:lnTo>
                    <a:pt x="18214" y="47818"/>
                  </a:lnTo>
                  <a:lnTo>
                    <a:pt x="17058" y="47471"/>
                  </a:lnTo>
                  <a:lnTo>
                    <a:pt x="15959" y="47066"/>
                  </a:lnTo>
                  <a:lnTo>
                    <a:pt x="14861" y="46661"/>
                  </a:lnTo>
                  <a:lnTo>
                    <a:pt x="13762" y="46199"/>
                  </a:lnTo>
                  <a:lnTo>
                    <a:pt x="12721" y="45620"/>
                  </a:lnTo>
                  <a:lnTo>
                    <a:pt x="11680" y="45042"/>
                  </a:lnTo>
                  <a:lnTo>
                    <a:pt x="10697" y="44406"/>
                  </a:lnTo>
                  <a:lnTo>
                    <a:pt x="9772" y="43770"/>
                  </a:lnTo>
                  <a:lnTo>
                    <a:pt x="8847" y="43019"/>
                  </a:lnTo>
                  <a:lnTo>
                    <a:pt x="7980" y="42267"/>
                  </a:lnTo>
                  <a:lnTo>
                    <a:pt x="7113" y="41457"/>
                  </a:lnTo>
                  <a:lnTo>
                    <a:pt x="6303" y="40590"/>
                  </a:lnTo>
                  <a:lnTo>
                    <a:pt x="5551" y="39723"/>
                  </a:lnTo>
                  <a:lnTo>
                    <a:pt x="4858" y="38798"/>
                  </a:lnTo>
                  <a:lnTo>
                    <a:pt x="4164" y="37873"/>
                  </a:lnTo>
                  <a:lnTo>
                    <a:pt x="3528" y="36890"/>
                  </a:lnTo>
                  <a:lnTo>
                    <a:pt x="2949" y="35849"/>
                  </a:lnTo>
                  <a:lnTo>
                    <a:pt x="2429" y="34808"/>
                  </a:lnTo>
                  <a:lnTo>
                    <a:pt x="1909" y="33710"/>
                  </a:lnTo>
                  <a:lnTo>
                    <a:pt x="1504" y="32611"/>
                  </a:lnTo>
                  <a:lnTo>
                    <a:pt x="1099" y="31512"/>
                  </a:lnTo>
                  <a:lnTo>
                    <a:pt x="752" y="30356"/>
                  </a:lnTo>
                  <a:lnTo>
                    <a:pt x="521" y="29200"/>
                  </a:lnTo>
                  <a:lnTo>
                    <a:pt x="290" y="27985"/>
                  </a:lnTo>
                  <a:lnTo>
                    <a:pt x="116" y="26771"/>
                  </a:lnTo>
                  <a:lnTo>
                    <a:pt x="58" y="25557"/>
                  </a:lnTo>
                  <a:lnTo>
                    <a:pt x="1" y="24285"/>
                  </a:lnTo>
                  <a:lnTo>
                    <a:pt x="1" y="24285"/>
                  </a:lnTo>
                  <a:lnTo>
                    <a:pt x="58" y="23013"/>
                  </a:lnTo>
                  <a:lnTo>
                    <a:pt x="116" y="21799"/>
                  </a:lnTo>
                  <a:lnTo>
                    <a:pt x="290" y="20584"/>
                  </a:lnTo>
                  <a:lnTo>
                    <a:pt x="521" y="19370"/>
                  </a:lnTo>
                  <a:lnTo>
                    <a:pt x="752" y="18214"/>
                  </a:lnTo>
                  <a:lnTo>
                    <a:pt x="1099" y="17057"/>
                  </a:lnTo>
                  <a:lnTo>
                    <a:pt x="1504" y="15959"/>
                  </a:lnTo>
                  <a:lnTo>
                    <a:pt x="1909" y="14860"/>
                  </a:lnTo>
                  <a:lnTo>
                    <a:pt x="2429" y="13762"/>
                  </a:lnTo>
                  <a:lnTo>
                    <a:pt x="2949" y="12721"/>
                  </a:lnTo>
                  <a:lnTo>
                    <a:pt x="3528" y="11680"/>
                  </a:lnTo>
                  <a:lnTo>
                    <a:pt x="4164" y="10697"/>
                  </a:lnTo>
                  <a:lnTo>
                    <a:pt x="4858" y="9772"/>
                  </a:lnTo>
                  <a:lnTo>
                    <a:pt x="5551" y="8847"/>
                  </a:lnTo>
                  <a:lnTo>
                    <a:pt x="6303" y="7980"/>
                  </a:lnTo>
                  <a:lnTo>
                    <a:pt x="7113" y="7112"/>
                  </a:lnTo>
                  <a:lnTo>
                    <a:pt x="7980" y="6303"/>
                  </a:lnTo>
                  <a:lnTo>
                    <a:pt x="8847" y="5551"/>
                  </a:lnTo>
                  <a:lnTo>
                    <a:pt x="9772" y="4799"/>
                  </a:lnTo>
                  <a:lnTo>
                    <a:pt x="10697" y="4163"/>
                  </a:lnTo>
                  <a:lnTo>
                    <a:pt x="11680" y="3527"/>
                  </a:lnTo>
                  <a:lnTo>
                    <a:pt x="12721" y="2949"/>
                  </a:lnTo>
                  <a:lnTo>
                    <a:pt x="13762" y="2371"/>
                  </a:lnTo>
                  <a:lnTo>
                    <a:pt x="14861" y="1908"/>
                  </a:lnTo>
                  <a:lnTo>
                    <a:pt x="15959" y="1446"/>
                  </a:lnTo>
                  <a:lnTo>
                    <a:pt x="17058" y="1099"/>
                  </a:lnTo>
                  <a:lnTo>
                    <a:pt x="18214" y="752"/>
                  </a:lnTo>
                  <a:lnTo>
                    <a:pt x="19371" y="521"/>
                  </a:lnTo>
                  <a:lnTo>
                    <a:pt x="20585" y="289"/>
                  </a:lnTo>
                  <a:lnTo>
                    <a:pt x="21799" y="116"/>
                  </a:lnTo>
                  <a:lnTo>
                    <a:pt x="23013" y="58"/>
                  </a:lnTo>
                  <a:lnTo>
                    <a:pt x="24285" y="0"/>
                  </a:lnTo>
                  <a:lnTo>
                    <a:pt x="24285" y="0"/>
                  </a:lnTo>
                  <a:lnTo>
                    <a:pt x="25557" y="58"/>
                  </a:lnTo>
                  <a:lnTo>
                    <a:pt x="26772" y="116"/>
                  </a:lnTo>
                  <a:lnTo>
                    <a:pt x="27986" y="289"/>
                  </a:lnTo>
                  <a:lnTo>
                    <a:pt x="29200" y="521"/>
                  </a:lnTo>
                  <a:lnTo>
                    <a:pt x="30357" y="752"/>
                  </a:lnTo>
                  <a:lnTo>
                    <a:pt x="31513" y="1099"/>
                  </a:lnTo>
                  <a:lnTo>
                    <a:pt x="32612" y="1446"/>
                  </a:lnTo>
                  <a:lnTo>
                    <a:pt x="33768" y="1908"/>
                  </a:lnTo>
                  <a:lnTo>
                    <a:pt x="34809" y="2371"/>
                  </a:lnTo>
                  <a:lnTo>
                    <a:pt x="35849" y="2949"/>
                  </a:lnTo>
                  <a:lnTo>
                    <a:pt x="36890" y="3527"/>
                  </a:lnTo>
                  <a:lnTo>
                    <a:pt x="37873" y="4163"/>
                  </a:lnTo>
                  <a:lnTo>
                    <a:pt x="38798" y="4799"/>
                  </a:lnTo>
                  <a:lnTo>
                    <a:pt x="39723" y="5551"/>
                  </a:lnTo>
                  <a:lnTo>
                    <a:pt x="40591" y="6303"/>
                  </a:lnTo>
                  <a:lnTo>
                    <a:pt x="41458" y="7112"/>
                  </a:lnTo>
                  <a:lnTo>
                    <a:pt x="42268" y="7980"/>
                  </a:lnTo>
                  <a:lnTo>
                    <a:pt x="43019" y="8847"/>
                  </a:lnTo>
                  <a:lnTo>
                    <a:pt x="43771" y="9772"/>
                  </a:lnTo>
                  <a:lnTo>
                    <a:pt x="44407" y="10697"/>
                  </a:lnTo>
                  <a:lnTo>
                    <a:pt x="45043" y="11680"/>
                  </a:lnTo>
                  <a:lnTo>
                    <a:pt x="45621" y="12721"/>
                  </a:lnTo>
                  <a:lnTo>
                    <a:pt x="46199" y="13762"/>
                  </a:lnTo>
                  <a:lnTo>
                    <a:pt x="46662" y="14860"/>
                  </a:lnTo>
                  <a:lnTo>
                    <a:pt x="47125" y="15959"/>
                  </a:lnTo>
                  <a:lnTo>
                    <a:pt x="47471" y="17057"/>
                  </a:lnTo>
                  <a:lnTo>
                    <a:pt x="47818" y="18214"/>
                  </a:lnTo>
                  <a:lnTo>
                    <a:pt x="48107" y="19370"/>
                  </a:lnTo>
                  <a:lnTo>
                    <a:pt x="48281" y="20584"/>
                  </a:lnTo>
                  <a:lnTo>
                    <a:pt x="48454" y="21799"/>
                  </a:lnTo>
                  <a:lnTo>
                    <a:pt x="48570" y="23013"/>
                  </a:lnTo>
                  <a:lnTo>
                    <a:pt x="48570" y="24285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34" name="Google Shape;2634;p70"/>
            <p:cNvSpPr/>
            <p:nvPr/>
          </p:nvSpPr>
          <p:spPr>
            <a:xfrm>
              <a:off x="381225" y="2495375"/>
              <a:ext cx="1074050" cy="942500"/>
            </a:xfrm>
            <a:custGeom>
              <a:avLst/>
              <a:gdLst/>
              <a:ahLst/>
              <a:cxnLst/>
              <a:rect l="l" t="t" r="r" b="b"/>
              <a:pathLst>
                <a:path w="42962" h="37700" extrusionOk="0">
                  <a:moveTo>
                    <a:pt x="38914" y="1"/>
                  </a:moveTo>
                  <a:lnTo>
                    <a:pt x="38798" y="1562"/>
                  </a:lnTo>
                  <a:lnTo>
                    <a:pt x="38509" y="3123"/>
                  </a:lnTo>
                  <a:lnTo>
                    <a:pt x="38220" y="4684"/>
                  </a:lnTo>
                  <a:lnTo>
                    <a:pt x="37815" y="6187"/>
                  </a:lnTo>
                  <a:lnTo>
                    <a:pt x="37295" y="7691"/>
                  </a:lnTo>
                  <a:lnTo>
                    <a:pt x="36716" y="9194"/>
                  </a:lnTo>
                  <a:lnTo>
                    <a:pt x="36080" y="10697"/>
                  </a:lnTo>
                  <a:lnTo>
                    <a:pt x="35387" y="12143"/>
                  </a:lnTo>
                  <a:lnTo>
                    <a:pt x="34635" y="13530"/>
                  </a:lnTo>
                  <a:lnTo>
                    <a:pt x="33768" y="14918"/>
                  </a:lnTo>
                  <a:lnTo>
                    <a:pt x="32900" y="16248"/>
                  </a:lnTo>
                  <a:lnTo>
                    <a:pt x="31975" y="17520"/>
                  </a:lnTo>
                  <a:lnTo>
                    <a:pt x="30992" y="18734"/>
                  </a:lnTo>
                  <a:lnTo>
                    <a:pt x="29951" y="19891"/>
                  </a:lnTo>
                  <a:lnTo>
                    <a:pt x="28911" y="20989"/>
                  </a:lnTo>
                  <a:lnTo>
                    <a:pt x="27754" y="21972"/>
                  </a:lnTo>
                  <a:lnTo>
                    <a:pt x="26424" y="23129"/>
                  </a:lnTo>
                  <a:lnTo>
                    <a:pt x="24979" y="24227"/>
                  </a:lnTo>
                  <a:lnTo>
                    <a:pt x="23418" y="25268"/>
                  </a:lnTo>
                  <a:lnTo>
                    <a:pt x="21741" y="26251"/>
                  </a:lnTo>
                  <a:lnTo>
                    <a:pt x="20064" y="27176"/>
                  </a:lnTo>
                  <a:lnTo>
                    <a:pt x="18272" y="27986"/>
                  </a:lnTo>
                  <a:lnTo>
                    <a:pt x="16479" y="28737"/>
                  </a:lnTo>
                  <a:lnTo>
                    <a:pt x="14571" y="29315"/>
                  </a:lnTo>
                  <a:lnTo>
                    <a:pt x="12721" y="29836"/>
                  </a:lnTo>
                  <a:lnTo>
                    <a:pt x="11796" y="30067"/>
                  </a:lnTo>
                  <a:lnTo>
                    <a:pt x="10813" y="30183"/>
                  </a:lnTo>
                  <a:lnTo>
                    <a:pt x="9888" y="30356"/>
                  </a:lnTo>
                  <a:lnTo>
                    <a:pt x="8962" y="30414"/>
                  </a:lnTo>
                  <a:lnTo>
                    <a:pt x="7980" y="30472"/>
                  </a:lnTo>
                  <a:lnTo>
                    <a:pt x="6129" y="30472"/>
                  </a:lnTo>
                  <a:lnTo>
                    <a:pt x="5204" y="30414"/>
                  </a:lnTo>
                  <a:lnTo>
                    <a:pt x="4337" y="30240"/>
                  </a:lnTo>
                  <a:lnTo>
                    <a:pt x="3412" y="30125"/>
                  </a:lnTo>
                  <a:lnTo>
                    <a:pt x="2544" y="29894"/>
                  </a:lnTo>
                  <a:lnTo>
                    <a:pt x="1677" y="29604"/>
                  </a:lnTo>
                  <a:lnTo>
                    <a:pt x="810" y="29315"/>
                  </a:lnTo>
                  <a:lnTo>
                    <a:pt x="0" y="28911"/>
                  </a:lnTo>
                  <a:lnTo>
                    <a:pt x="868" y="29894"/>
                  </a:lnTo>
                  <a:lnTo>
                    <a:pt x="1793" y="30819"/>
                  </a:lnTo>
                  <a:lnTo>
                    <a:pt x="2718" y="31744"/>
                  </a:lnTo>
                  <a:lnTo>
                    <a:pt x="3759" y="32553"/>
                  </a:lnTo>
                  <a:lnTo>
                    <a:pt x="4799" y="33305"/>
                  </a:lnTo>
                  <a:lnTo>
                    <a:pt x="5898" y="34057"/>
                  </a:lnTo>
                  <a:lnTo>
                    <a:pt x="6997" y="34693"/>
                  </a:lnTo>
                  <a:lnTo>
                    <a:pt x="8211" y="35329"/>
                  </a:lnTo>
                  <a:lnTo>
                    <a:pt x="9425" y="35849"/>
                  </a:lnTo>
                  <a:lnTo>
                    <a:pt x="10639" y="36312"/>
                  </a:lnTo>
                  <a:lnTo>
                    <a:pt x="11911" y="36716"/>
                  </a:lnTo>
                  <a:lnTo>
                    <a:pt x="13241" y="37063"/>
                  </a:lnTo>
                  <a:lnTo>
                    <a:pt x="14571" y="37352"/>
                  </a:lnTo>
                  <a:lnTo>
                    <a:pt x="15901" y="37526"/>
                  </a:lnTo>
                  <a:lnTo>
                    <a:pt x="17289" y="37641"/>
                  </a:lnTo>
                  <a:lnTo>
                    <a:pt x="18676" y="37699"/>
                  </a:lnTo>
                  <a:lnTo>
                    <a:pt x="19948" y="37641"/>
                  </a:lnTo>
                  <a:lnTo>
                    <a:pt x="21163" y="37584"/>
                  </a:lnTo>
                  <a:lnTo>
                    <a:pt x="22377" y="37410"/>
                  </a:lnTo>
                  <a:lnTo>
                    <a:pt x="23591" y="37179"/>
                  </a:lnTo>
                  <a:lnTo>
                    <a:pt x="24748" y="36948"/>
                  </a:lnTo>
                  <a:lnTo>
                    <a:pt x="25904" y="36601"/>
                  </a:lnTo>
                  <a:lnTo>
                    <a:pt x="27003" y="36196"/>
                  </a:lnTo>
                  <a:lnTo>
                    <a:pt x="28159" y="35791"/>
                  </a:lnTo>
                  <a:lnTo>
                    <a:pt x="29200" y="35329"/>
                  </a:lnTo>
                  <a:lnTo>
                    <a:pt x="30240" y="34750"/>
                  </a:lnTo>
                  <a:lnTo>
                    <a:pt x="31281" y="34172"/>
                  </a:lnTo>
                  <a:lnTo>
                    <a:pt x="32264" y="33536"/>
                  </a:lnTo>
                  <a:lnTo>
                    <a:pt x="33189" y="32900"/>
                  </a:lnTo>
                  <a:lnTo>
                    <a:pt x="34114" y="32149"/>
                  </a:lnTo>
                  <a:lnTo>
                    <a:pt x="34982" y="31397"/>
                  </a:lnTo>
                  <a:lnTo>
                    <a:pt x="35849" y="30587"/>
                  </a:lnTo>
                  <a:lnTo>
                    <a:pt x="36659" y="29720"/>
                  </a:lnTo>
                  <a:lnTo>
                    <a:pt x="37410" y="28853"/>
                  </a:lnTo>
                  <a:lnTo>
                    <a:pt x="38162" y="27928"/>
                  </a:lnTo>
                  <a:lnTo>
                    <a:pt x="38798" y="27003"/>
                  </a:lnTo>
                  <a:lnTo>
                    <a:pt x="39434" y="26020"/>
                  </a:lnTo>
                  <a:lnTo>
                    <a:pt x="40012" y="24979"/>
                  </a:lnTo>
                  <a:lnTo>
                    <a:pt x="40590" y="23938"/>
                  </a:lnTo>
                  <a:lnTo>
                    <a:pt x="41053" y="22840"/>
                  </a:lnTo>
                  <a:lnTo>
                    <a:pt x="41516" y="21741"/>
                  </a:lnTo>
                  <a:lnTo>
                    <a:pt x="41862" y="20642"/>
                  </a:lnTo>
                  <a:lnTo>
                    <a:pt x="42209" y="19486"/>
                  </a:lnTo>
                  <a:lnTo>
                    <a:pt x="42498" y="18330"/>
                  </a:lnTo>
                  <a:lnTo>
                    <a:pt x="42672" y="17115"/>
                  </a:lnTo>
                  <a:lnTo>
                    <a:pt x="42845" y="15901"/>
                  </a:lnTo>
                  <a:lnTo>
                    <a:pt x="42961" y="14687"/>
                  </a:lnTo>
                  <a:lnTo>
                    <a:pt x="42961" y="13415"/>
                  </a:lnTo>
                  <a:lnTo>
                    <a:pt x="42961" y="12490"/>
                  </a:lnTo>
                  <a:lnTo>
                    <a:pt x="42903" y="11565"/>
                  </a:lnTo>
                  <a:lnTo>
                    <a:pt x="42672" y="9772"/>
                  </a:lnTo>
                  <a:lnTo>
                    <a:pt x="42383" y="7980"/>
                  </a:lnTo>
                  <a:lnTo>
                    <a:pt x="41920" y="6303"/>
                  </a:lnTo>
                  <a:lnTo>
                    <a:pt x="41342" y="4626"/>
                  </a:lnTo>
                  <a:lnTo>
                    <a:pt x="40648" y="3007"/>
                  </a:lnTo>
                  <a:lnTo>
                    <a:pt x="39839" y="1446"/>
                  </a:lnTo>
                  <a:lnTo>
                    <a:pt x="38914" y="1"/>
                  </a:lnTo>
                  <a:close/>
                </a:path>
              </a:pathLst>
            </a:custGeom>
            <a:solidFill>
              <a:srgbClr val="A3A3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35" name="Google Shape;2635;p70"/>
            <p:cNvSpPr/>
            <p:nvPr/>
          </p:nvSpPr>
          <p:spPr>
            <a:xfrm>
              <a:off x="381225" y="2495375"/>
              <a:ext cx="1074050" cy="942500"/>
            </a:xfrm>
            <a:custGeom>
              <a:avLst/>
              <a:gdLst/>
              <a:ahLst/>
              <a:cxnLst/>
              <a:rect l="l" t="t" r="r" b="b"/>
              <a:pathLst>
                <a:path w="42962" h="37700" fill="none" extrusionOk="0">
                  <a:moveTo>
                    <a:pt x="38914" y="1"/>
                  </a:moveTo>
                  <a:lnTo>
                    <a:pt x="38914" y="1"/>
                  </a:lnTo>
                  <a:lnTo>
                    <a:pt x="38798" y="1562"/>
                  </a:lnTo>
                  <a:lnTo>
                    <a:pt x="38509" y="3123"/>
                  </a:lnTo>
                  <a:lnTo>
                    <a:pt x="38220" y="4684"/>
                  </a:lnTo>
                  <a:lnTo>
                    <a:pt x="37815" y="6187"/>
                  </a:lnTo>
                  <a:lnTo>
                    <a:pt x="37295" y="7691"/>
                  </a:lnTo>
                  <a:lnTo>
                    <a:pt x="36716" y="9194"/>
                  </a:lnTo>
                  <a:lnTo>
                    <a:pt x="36080" y="10697"/>
                  </a:lnTo>
                  <a:lnTo>
                    <a:pt x="35387" y="12143"/>
                  </a:lnTo>
                  <a:lnTo>
                    <a:pt x="34635" y="13530"/>
                  </a:lnTo>
                  <a:lnTo>
                    <a:pt x="33768" y="14918"/>
                  </a:lnTo>
                  <a:lnTo>
                    <a:pt x="32900" y="16248"/>
                  </a:lnTo>
                  <a:lnTo>
                    <a:pt x="31975" y="17520"/>
                  </a:lnTo>
                  <a:lnTo>
                    <a:pt x="30992" y="18734"/>
                  </a:lnTo>
                  <a:lnTo>
                    <a:pt x="29951" y="19891"/>
                  </a:lnTo>
                  <a:lnTo>
                    <a:pt x="28911" y="20989"/>
                  </a:lnTo>
                  <a:lnTo>
                    <a:pt x="27754" y="21972"/>
                  </a:lnTo>
                  <a:lnTo>
                    <a:pt x="27754" y="21972"/>
                  </a:lnTo>
                  <a:lnTo>
                    <a:pt x="26424" y="23129"/>
                  </a:lnTo>
                  <a:lnTo>
                    <a:pt x="24979" y="24227"/>
                  </a:lnTo>
                  <a:lnTo>
                    <a:pt x="23418" y="25268"/>
                  </a:lnTo>
                  <a:lnTo>
                    <a:pt x="21741" y="26251"/>
                  </a:lnTo>
                  <a:lnTo>
                    <a:pt x="20064" y="27176"/>
                  </a:lnTo>
                  <a:lnTo>
                    <a:pt x="18272" y="27986"/>
                  </a:lnTo>
                  <a:lnTo>
                    <a:pt x="16479" y="28737"/>
                  </a:lnTo>
                  <a:lnTo>
                    <a:pt x="14571" y="29315"/>
                  </a:lnTo>
                  <a:lnTo>
                    <a:pt x="12721" y="29836"/>
                  </a:lnTo>
                  <a:lnTo>
                    <a:pt x="11796" y="30067"/>
                  </a:lnTo>
                  <a:lnTo>
                    <a:pt x="10813" y="30183"/>
                  </a:lnTo>
                  <a:lnTo>
                    <a:pt x="9888" y="30356"/>
                  </a:lnTo>
                  <a:lnTo>
                    <a:pt x="8962" y="30414"/>
                  </a:lnTo>
                  <a:lnTo>
                    <a:pt x="7980" y="30472"/>
                  </a:lnTo>
                  <a:lnTo>
                    <a:pt x="7054" y="30472"/>
                  </a:lnTo>
                  <a:lnTo>
                    <a:pt x="6129" y="30472"/>
                  </a:lnTo>
                  <a:lnTo>
                    <a:pt x="5204" y="30414"/>
                  </a:lnTo>
                  <a:lnTo>
                    <a:pt x="4337" y="30240"/>
                  </a:lnTo>
                  <a:lnTo>
                    <a:pt x="3412" y="30125"/>
                  </a:lnTo>
                  <a:lnTo>
                    <a:pt x="2544" y="29894"/>
                  </a:lnTo>
                  <a:lnTo>
                    <a:pt x="1677" y="29604"/>
                  </a:lnTo>
                  <a:lnTo>
                    <a:pt x="810" y="29315"/>
                  </a:lnTo>
                  <a:lnTo>
                    <a:pt x="0" y="28911"/>
                  </a:lnTo>
                  <a:lnTo>
                    <a:pt x="0" y="28911"/>
                  </a:lnTo>
                  <a:lnTo>
                    <a:pt x="868" y="29894"/>
                  </a:lnTo>
                  <a:lnTo>
                    <a:pt x="1793" y="30819"/>
                  </a:lnTo>
                  <a:lnTo>
                    <a:pt x="2718" y="31744"/>
                  </a:lnTo>
                  <a:lnTo>
                    <a:pt x="3759" y="32553"/>
                  </a:lnTo>
                  <a:lnTo>
                    <a:pt x="4799" y="33305"/>
                  </a:lnTo>
                  <a:lnTo>
                    <a:pt x="5898" y="34057"/>
                  </a:lnTo>
                  <a:lnTo>
                    <a:pt x="6997" y="34693"/>
                  </a:lnTo>
                  <a:lnTo>
                    <a:pt x="8211" y="35329"/>
                  </a:lnTo>
                  <a:lnTo>
                    <a:pt x="9425" y="35849"/>
                  </a:lnTo>
                  <a:lnTo>
                    <a:pt x="10639" y="36312"/>
                  </a:lnTo>
                  <a:lnTo>
                    <a:pt x="11911" y="36716"/>
                  </a:lnTo>
                  <a:lnTo>
                    <a:pt x="13241" y="37063"/>
                  </a:lnTo>
                  <a:lnTo>
                    <a:pt x="14571" y="37352"/>
                  </a:lnTo>
                  <a:lnTo>
                    <a:pt x="15901" y="37526"/>
                  </a:lnTo>
                  <a:lnTo>
                    <a:pt x="17289" y="37641"/>
                  </a:lnTo>
                  <a:lnTo>
                    <a:pt x="18676" y="37699"/>
                  </a:lnTo>
                  <a:lnTo>
                    <a:pt x="18676" y="37699"/>
                  </a:lnTo>
                  <a:lnTo>
                    <a:pt x="19948" y="37641"/>
                  </a:lnTo>
                  <a:lnTo>
                    <a:pt x="21163" y="37584"/>
                  </a:lnTo>
                  <a:lnTo>
                    <a:pt x="22377" y="37410"/>
                  </a:lnTo>
                  <a:lnTo>
                    <a:pt x="23591" y="37179"/>
                  </a:lnTo>
                  <a:lnTo>
                    <a:pt x="24748" y="36948"/>
                  </a:lnTo>
                  <a:lnTo>
                    <a:pt x="25904" y="36601"/>
                  </a:lnTo>
                  <a:lnTo>
                    <a:pt x="27003" y="36196"/>
                  </a:lnTo>
                  <a:lnTo>
                    <a:pt x="28159" y="35791"/>
                  </a:lnTo>
                  <a:lnTo>
                    <a:pt x="29200" y="35329"/>
                  </a:lnTo>
                  <a:lnTo>
                    <a:pt x="30240" y="34750"/>
                  </a:lnTo>
                  <a:lnTo>
                    <a:pt x="31281" y="34172"/>
                  </a:lnTo>
                  <a:lnTo>
                    <a:pt x="32264" y="33536"/>
                  </a:lnTo>
                  <a:lnTo>
                    <a:pt x="33189" y="32900"/>
                  </a:lnTo>
                  <a:lnTo>
                    <a:pt x="34114" y="32149"/>
                  </a:lnTo>
                  <a:lnTo>
                    <a:pt x="34982" y="31397"/>
                  </a:lnTo>
                  <a:lnTo>
                    <a:pt x="35849" y="30587"/>
                  </a:lnTo>
                  <a:lnTo>
                    <a:pt x="36659" y="29720"/>
                  </a:lnTo>
                  <a:lnTo>
                    <a:pt x="37410" y="28853"/>
                  </a:lnTo>
                  <a:lnTo>
                    <a:pt x="38162" y="27928"/>
                  </a:lnTo>
                  <a:lnTo>
                    <a:pt x="38798" y="27003"/>
                  </a:lnTo>
                  <a:lnTo>
                    <a:pt x="39434" y="26020"/>
                  </a:lnTo>
                  <a:lnTo>
                    <a:pt x="40012" y="24979"/>
                  </a:lnTo>
                  <a:lnTo>
                    <a:pt x="40590" y="23938"/>
                  </a:lnTo>
                  <a:lnTo>
                    <a:pt x="41053" y="22840"/>
                  </a:lnTo>
                  <a:lnTo>
                    <a:pt x="41516" y="21741"/>
                  </a:lnTo>
                  <a:lnTo>
                    <a:pt x="41862" y="20642"/>
                  </a:lnTo>
                  <a:lnTo>
                    <a:pt x="42209" y="19486"/>
                  </a:lnTo>
                  <a:lnTo>
                    <a:pt x="42498" y="18330"/>
                  </a:lnTo>
                  <a:lnTo>
                    <a:pt x="42672" y="17115"/>
                  </a:lnTo>
                  <a:lnTo>
                    <a:pt x="42845" y="15901"/>
                  </a:lnTo>
                  <a:lnTo>
                    <a:pt x="42961" y="14687"/>
                  </a:lnTo>
                  <a:lnTo>
                    <a:pt x="42961" y="13415"/>
                  </a:lnTo>
                  <a:lnTo>
                    <a:pt x="42961" y="13415"/>
                  </a:lnTo>
                  <a:lnTo>
                    <a:pt x="42961" y="12490"/>
                  </a:lnTo>
                  <a:lnTo>
                    <a:pt x="42903" y="11565"/>
                  </a:lnTo>
                  <a:lnTo>
                    <a:pt x="42672" y="9772"/>
                  </a:lnTo>
                  <a:lnTo>
                    <a:pt x="42383" y="7980"/>
                  </a:lnTo>
                  <a:lnTo>
                    <a:pt x="41920" y="6303"/>
                  </a:lnTo>
                  <a:lnTo>
                    <a:pt x="41342" y="4626"/>
                  </a:lnTo>
                  <a:lnTo>
                    <a:pt x="40648" y="3007"/>
                  </a:lnTo>
                  <a:lnTo>
                    <a:pt x="39839" y="1446"/>
                  </a:lnTo>
                  <a:lnTo>
                    <a:pt x="38914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36" name="Google Shape;2636;p70"/>
            <p:cNvSpPr/>
            <p:nvPr/>
          </p:nvSpPr>
          <p:spPr>
            <a:xfrm>
              <a:off x="465050" y="3252825"/>
              <a:ext cx="150375" cy="137350"/>
            </a:xfrm>
            <a:custGeom>
              <a:avLst/>
              <a:gdLst/>
              <a:ahLst/>
              <a:cxnLst/>
              <a:rect l="l" t="t" r="r" b="b"/>
              <a:pathLst>
                <a:path w="6015" h="5494" extrusionOk="0">
                  <a:moveTo>
                    <a:pt x="926" y="0"/>
                  </a:moveTo>
                  <a:lnTo>
                    <a:pt x="637" y="58"/>
                  </a:lnTo>
                  <a:lnTo>
                    <a:pt x="463" y="116"/>
                  </a:lnTo>
                  <a:lnTo>
                    <a:pt x="521" y="463"/>
                  </a:lnTo>
                  <a:lnTo>
                    <a:pt x="521" y="752"/>
                  </a:lnTo>
                  <a:lnTo>
                    <a:pt x="406" y="1099"/>
                  </a:lnTo>
                  <a:lnTo>
                    <a:pt x="348" y="1446"/>
                  </a:lnTo>
                  <a:lnTo>
                    <a:pt x="116" y="1966"/>
                  </a:lnTo>
                  <a:lnTo>
                    <a:pt x="1" y="2140"/>
                  </a:lnTo>
                  <a:lnTo>
                    <a:pt x="4222" y="5493"/>
                  </a:lnTo>
                  <a:lnTo>
                    <a:pt x="4337" y="5378"/>
                  </a:lnTo>
                  <a:lnTo>
                    <a:pt x="4742" y="5031"/>
                  </a:lnTo>
                  <a:lnTo>
                    <a:pt x="5320" y="4568"/>
                  </a:lnTo>
                  <a:lnTo>
                    <a:pt x="5667" y="4337"/>
                  </a:lnTo>
                  <a:lnTo>
                    <a:pt x="6014" y="4163"/>
                  </a:lnTo>
                  <a:lnTo>
                    <a:pt x="6014" y="3990"/>
                  </a:lnTo>
                  <a:lnTo>
                    <a:pt x="5956" y="3701"/>
                  </a:lnTo>
                  <a:lnTo>
                    <a:pt x="5841" y="3354"/>
                  </a:lnTo>
                  <a:lnTo>
                    <a:pt x="5609" y="2891"/>
                  </a:lnTo>
                  <a:lnTo>
                    <a:pt x="5205" y="2429"/>
                  </a:lnTo>
                  <a:lnTo>
                    <a:pt x="4684" y="1851"/>
                  </a:lnTo>
                  <a:lnTo>
                    <a:pt x="3933" y="1215"/>
                  </a:lnTo>
                  <a:lnTo>
                    <a:pt x="3123" y="636"/>
                  </a:lnTo>
                  <a:lnTo>
                    <a:pt x="2372" y="289"/>
                  </a:lnTo>
                  <a:lnTo>
                    <a:pt x="1793" y="58"/>
                  </a:lnTo>
                  <a:lnTo>
                    <a:pt x="1331" y="0"/>
                  </a:lnTo>
                  <a:close/>
                </a:path>
              </a:pathLst>
            </a:custGeom>
            <a:solidFill>
              <a:srgbClr val="AEA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37" name="Google Shape;2637;p70"/>
            <p:cNvSpPr/>
            <p:nvPr/>
          </p:nvSpPr>
          <p:spPr>
            <a:xfrm>
              <a:off x="465050" y="3252825"/>
              <a:ext cx="150375" cy="137350"/>
            </a:xfrm>
            <a:custGeom>
              <a:avLst/>
              <a:gdLst/>
              <a:ahLst/>
              <a:cxnLst/>
              <a:rect l="l" t="t" r="r" b="b"/>
              <a:pathLst>
                <a:path w="6015" h="5494" fill="none" extrusionOk="0">
                  <a:moveTo>
                    <a:pt x="4222" y="5493"/>
                  </a:moveTo>
                  <a:lnTo>
                    <a:pt x="4222" y="5493"/>
                  </a:lnTo>
                  <a:lnTo>
                    <a:pt x="4337" y="5378"/>
                  </a:lnTo>
                  <a:lnTo>
                    <a:pt x="4742" y="5031"/>
                  </a:lnTo>
                  <a:lnTo>
                    <a:pt x="5320" y="4568"/>
                  </a:lnTo>
                  <a:lnTo>
                    <a:pt x="5667" y="4337"/>
                  </a:lnTo>
                  <a:lnTo>
                    <a:pt x="6014" y="4163"/>
                  </a:lnTo>
                  <a:lnTo>
                    <a:pt x="6014" y="4163"/>
                  </a:lnTo>
                  <a:lnTo>
                    <a:pt x="6014" y="3990"/>
                  </a:lnTo>
                  <a:lnTo>
                    <a:pt x="5956" y="3701"/>
                  </a:lnTo>
                  <a:lnTo>
                    <a:pt x="5841" y="3354"/>
                  </a:lnTo>
                  <a:lnTo>
                    <a:pt x="5609" y="2891"/>
                  </a:lnTo>
                  <a:lnTo>
                    <a:pt x="5205" y="2429"/>
                  </a:lnTo>
                  <a:lnTo>
                    <a:pt x="4684" y="1851"/>
                  </a:lnTo>
                  <a:lnTo>
                    <a:pt x="3933" y="1215"/>
                  </a:lnTo>
                  <a:lnTo>
                    <a:pt x="3933" y="1215"/>
                  </a:lnTo>
                  <a:lnTo>
                    <a:pt x="3123" y="636"/>
                  </a:lnTo>
                  <a:lnTo>
                    <a:pt x="2372" y="289"/>
                  </a:lnTo>
                  <a:lnTo>
                    <a:pt x="1793" y="58"/>
                  </a:lnTo>
                  <a:lnTo>
                    <a:pt x="1331" y="0"/>
                  </a:lnTo>
                  <a:lnTo>
                    <a:pt x="926" y="0"/>
                  </a:lnTo>
                  <a:lnTo>
                    <a:pt x="637" y="58"/>
                  </a:lnTo>
                  <a:lnTo>
                    <a:pt x="463" y="116"/>
                  </a:lnTo>
                  <a:lnTo>
                    <a:pt x="463" y="116"/>
                  </a:lnTo>
                  <a:lnTo>
                    <a:pt x="521" y="463"/>
                  </a:lnTo>
                  <a:lnTo>
                    <a:pt x="521" y="752"/>
                  </a:lnTo>
                  <a:lnTo>
                    <a:pt x="406" y="1099"/>
                  </a:lnTo>
                  <a:lnTo>
                    <a:pt x="348" y="1446"/>
                  </a:lnTo>
                  <a:lnTo>
                    <a:pt x="116" y="1966"/>
                  </a:lnTo>
                  <a:lnTo>
                    <a:pt x="1" y="2140"/>
                  </a:lnTo>
                  <a:lnTo>
                    <a:pt x="4222" y="5493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38" name="Google Shape;2638;p70"/>
            <p:cNvSpPr/>
            <p:nvPr/>
          </p:nvSpPr>
          <p:spPr>
            <a:xfrm>
              <a:off x="559025" y="3309200"/>
              <a:ext cx="60725" cy="80975"/>
            </a:xfrm>
            <a:custGeom>
              <a:avLst/>
              <a:gdLst/>
              <a:ahLst/>
              <a:cxnLst/>
              <a:rect l="l" t="t" r="r" b="b"/>
              <a:pathLst>
                <a:path w="2429" h="3239" extrusionOk="0">
                  <a:moveTo>
                    <a:pt x="1908" y="0"/>
                  </a:moveTo>
                  <a:lnTo>
                    <a:pt x="1793" y="463"/>
                  </a:lnTo>
                  <a:lnTo>
                    <a:pt x="1619" y="868"/>
                  </a:lnTo>
                  <a:lnTo>
                    <a:pt x="1388" y="1272"/>
                  </a:lnTo>
                  <a:lnTo>
                    <a:pt x="1157" y="1619"/>
                  </a:lnTo>
                  <a:lnTo>
                    <a:pt x="636" y="2313"/>
                  </a:lnTo>
                  <a:lnTo>
                    <a:pt x="0" y="2891"/>
                  </a:lnTo>
                  <a:lnTo>
                    <a:pt x="463" y="3238"/>
                  </a:lnTo>
                  <a:lnTo>
                    <a:pt x="578" y="3123"/>
                  </a:lnTo>
                  <a:lnTo>
                    <a:pt x="983" y="2776"/>
                  </a:lnTo>
                  <a:lnTo>
                    <a:pt x="1561" y="2313"/>
                  </a:lnTo>
                  <a:lnTo>
                    <a:pt x="1908" y="2082"/>
                  </a:lnTo>
                  <a:lnTo>
                    <a:pt x="2255" y="1908"/>
                  </a:lnTo>
                  <a:lnTo>
                    <a:pt x="2371" y="1793"/>
                  </a:lnTo>
                  <a:lnTo>
                    <a:pt x="2429" y="1677"/>
                  </a:lnTo>
                  <a:lnTo>
                    <a:pt x="2429" y="1446"/>
                  </a:lnTo>
                  <a:lnTo>
                    <a:pt x="2429" y="1157"/>
                  </a:lnTo>
                  <a:lnTo>
                    <a:pt x="2371" y="868"/>
                  </a:lnTo>
                  <a:lnTo>
                    <a:pt x="2197" y="463"/>
                  </a:lnTo>
                  <a:lnTo>
                    <a:pt x="1908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39" name="Google Shape;2639;p70"/>
            <p:cNvSpPr/>
            <p:nvPr/>
          </p:nvSpPr>
          <p:spPr>
            <a:xfrm>
              <a:off x="559025" y="3309200"/>
              <a:ext cx="60725" cy="80975"/>
            </a:xfrm>
            <a:custGeom>
              <a:avLst/>
              <a:gdLst/>
              <a:ahLst/>
              <a:cxnLst/>
              <a:rect l="l" t="t" r="r" b="b"/>
              <a:pathLst>
                <a:path w="2429" h="3239" fill="none" extrusionOk="0">
                  <a:moveTo>
                    <a:pt x="463" y="3238"/>
                  </a:moveTo>
                  <a:lnTo>
                    <a:pt x="0" y="2891"/>
                  </a:lnTo>
                  <a:lnTo>
                    <a:pt x="0" y="2891"/>
                  </a:lnTo>
                  <a:lnTo>
                    <a:pt x="636" y="2313"/>
                  </a:lnTo>
                  <a:lnTo>
                    <a:pt x="1157" y="1619"/>
                  </a:lnTo>
                  <a:lnTo>
                    <a:pt x="1388" y="1272"/>
                  </a:lnTo>
                  <a:lnTo>
                    <a:pt x="1619" y="868"/>
                  </a:lnTo>
                  <a:lnTo>
                    <a:pt x="1793" y="463"/>
                  </a:lnTo>
                  <a:lnTo>
                    <a:pt x="1908" y="0"/>
                  </a:lnTo>
                  <a:lnTo>
                    <a:pt x="1908" y="0"/>
                  </a:lnTo>
                  <a:lnTo>
                    <a:pt x="2197" y="463"/>
                  </a:lnTo>
                  <a:lnTo>
                    <a:pt x="2371" y="868"/>
                  </a:lnTo>
                  <a:lnTo>
                    <a:pt x="2429" y="1157"/>
                  </a:lnTo>
                  <a:lnTo>
                    <a:pt x="2429" y="1446"/>
                  </a:lnTo>
                  <a:lnTo>
                    <a:pt x="2429" y="1677"/>
                  </a:lnTo>
                  <a:lnTo>
                    <a:pt x="2371" y="1793"/>
                  </a:lnTo>
                  <a:lnTo>
                    <a:pt x="2255" y="1908"/>
                  </a:lnTo>
                  <a:lnTo>
                    <a:pt x="2255" y="1908"/>
                  </a:lnTo>
                  <a:lnTo>
                    <a:pt x="1908" y="2082"/>
                  </a:lnTo>
                  <a:lnTo>
                    <a:pt x="1561" y="2313"/>
                  </a:lnTo>
                  <a:lnTo>
                    <a:pt x="983" y="2776"/>
                  </a:lnTo>
                  <a:lnTo>
                    <a:pt x="578" y="3123"/>
                  </a:lnTo>
                  <a:lnTo>
                    <a:pt x="463" y="3238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40" name="Google Shape;2640;p70"/>
            <p:cNvSpPr/>
            <p:nvPr/>
          </p:nvSpPr>
          <p:spPr>
            <a:xfrm>
              <a:off x="466500" y="3301975"/>
              <a:ext cx="25" cy="1475"/>
            </a:xfrm>
            <a:custGeom>
              <a:avLst/>
              <a:gdLst/>
              <a:ahLst/>
              <a:cxnLst/>
              <a:rect l="l" t="t" r="r" b="b"/>
              <a:pathLst>
                <a:path w="1" h="59" extrusionOk="0">
                  <a:moveTo>
                    <a:pt x="1" y="0"/>
                  </a:moveTo>
                  <a:lnTo>
                    <a:pt x="1" y="0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41" name="Google Shape;2641;p70"/>
            <p:cNvSpPr/>
            <p:nvPr/>
          </p:nvSpPr>
          <p:spPr>
            <a:xfrm>
              <a:off x="466500" y="3301975"/>
              <a:ext cx="25" cy="1475"/>
            </a:xfrm>
            <a:custGeom>
              <a:avLst/>
              <a:gdLst/>
              <a:ahLst/>
              <a:cxnLst/>
              <a:rect l="l" t="t" r="r" b="b"/>
              <a:pathLst>
                <a:path w="1" h="59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42" name="Google Shape;2642;p70"/>
            <p:cNvSpPr/>
            <p:nvPr/>
          </p:nvSpPr>
          <p:spPr>
            <a:xfrm>
              <a:off x="466500" y="3301975"/>
              <a:ext cx="25" cy="1475"/>
            </a:xfrm>
            <a:custGeom>
              <a:avLst/>
              <a:gdLst/>
              <a:ahLst/>
              <a:cxnLst/>
              <a:rect l="l" t="t" r="r" b="b"/>
              <a:pathLst>
                <a:path w="1" h="59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A9A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43" name="Google Shape;2643;p70"/>
            <p:cNvSpPr/>
            <p:nvPr/>
          </p:nvSpPr>
          <p:spPr>
            <a:xfrm>
              <a:off x="466500" y="3301975"/>
              <a:ext cx="25" cy="1475"/>
            </a:xfrm>
            <a:custGeom>
              <a:avLst/>
              <a:gdLst/>
              <a:ahLst/>
              <a:cxnLst/>
              <a:rect l="l" t="t" r="r" b="b"/>
              <a:pathLst>
                <a:path w="1" h="59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44" name="Google Shape;2644;p70"/>
            <p:cNvSpPr/>
            <p:nvPr/>
          </p:nvSpPr>
          <p:spPr>
            <a:xfrm>
              <a:off x="466500" y="3294750"/>
              <a:ext cx="4375" cy="8700"/>
            </a:xfrm>
            <a:custGeom>
              <a:avLst/>
              <a:gdLst/>
              <a:ahLst/>
              <a:cxnLst/>
              <a:rect l="l" t="t" r="r" b="b"/>
              <a:pathLst>
                <a:path w="175" h="348" extrusionOk="0">
                  <a:moveTo>
                    <a:pt x="174" y="0"/>
                  </a:moveTo>
                  <a:lnTo>
                    <a:pt x="116" y="58"/>
                  </a:lnTo>
                  <a:lnTo>
                    <a:pt x="1" y="174"/>
                  </a:lnTo>
                  <a:lnTo>
                    <a:pt x="1" y="289"/>
                  </a:lnTo>
                  <a:lnTo>
                    <a:pt x="1" y="347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45" name="Google Shape;2645;p70"/>
            <p:cNvSpPr/>
            <p:nvPr/>
          </p:nvSpPr>
          <p:spPr>
            <a:xfrm>
              <a:off x="466500" y="3294750"/>
              <a:ext cx="4375" cy="8700"/>
            </a:xfrm>
            <a:custGeom>
              <a:avLst/>
              <a:gdLst/>
              <a:ahLst/>
              <a:cxnLst/>
              <a:rect l="l" t="t" r="r" b="b"/>
              <a:pathLst>
                <a:path w="175" h="348" fill="none" extrusionOk="0">
                  <a:moveTo>
                    <a:pt x="174" y="0"/>
                  </a:moveTo>
                  <a:lnTo>
                    <a:pt x="174" y="0"/>
                  </a:lnTo>
                  <a:lnTo>
                    <a:pt x="116" y="58"/>
                  </a:lnTo>
                  <a:lnTo>
                    <a:pt x="116" y="58"/>
                  </a:lnTo>
                  <a:lnTo>
                    <a:pt x="1" y="174"/>
                  </a:lnTo>
                  <a:lnTo>
                    <a:pt x="1" y="289"/>
                  </a:lnTo>
                  <a:lnTo>
                    <a:pt x="1" y="289"/>
                  </a:lnTo>
                  <a:lnTo>
                    <a:pt x="1" y="347"/>
                  </a:lnTo>
                  <a:lnTo>
                    <a:pt x="1" y="347"/>
                  </a:lnTo>
                  <a:lnTo>
                    <a:pt x="174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46" name="Google Shape;2646;p70"/>
            <p:cNvSpPr/>
            <p:nvPr/>
          </p:nvSpPr>
          <p:spPr>
            <a:xfrm>
              <a:off x="466500" y="3307750"/>
              <a:ext cx="109900" cy="82425"/>
            </a:xfrm>
            <a:custGeom>
              <a:avLst/>
              <a:gdLst/>
              <a:ahLst/>
              <a:cxnLst/>
              <a:rect l="l" t="t" r="r" b="b"/>
              <a:pathLst>
                <a:path w="4396" h="3297" extrusionOk="0">
                  <a:moveTo>
                    <a:pt x="4337" y="3123"/>
                  </a:moveTo>
                  <a:lnTo>
                    <a:pt x="4222" y="3238"/>
                  </a:lnTo>
                  <a:lnTo>
                    <a:pt x="4395" y="3123"/>
                  </a:lnTo>
                  <a:close/>
                  <a:moveTo>
                    <a:pt x="1" y="0"/>
                  </a:moveTo>
                  <a:lnTo>
                    <a:pt x="58" y="232"/>
                  </a:lnTo>
                  <a:lnTo>
                    <a:pt x="174" y="463"/>
                  </a:lnTo>
                  <a:lnTo>
                    <a:pt x="463" y="1041"/>
                  </a:lnTo>
                  <a:lnTo>
                    <a:pt x="984" y="1619"/>
                  </a:lnTo>
                  <a:lnTo>
                    <a:pt x="1677" y="2255"/>
                  </a:lnTo>
                  <a:lnTo>
                    <a:pt x="2314" y="2718"/>
                  </a:lnTo>
                  <a:lnTo>
                    <a:pt x="2892" y="3007"/>
                  </a:lnTo>
                  <a:lnTo>
                    <a:pt x="3412" y="3238"/>
                  </a:lnTo>
                  <a:lnTo>
                    <a:pt x="3875" y="3296"/>
                  </a:lnTo>
                  <a:lnTo>
                    <a:pt x="4106" y="329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47" name="Google Shape;2647;p70"/>
            <p:cNvSpPr/>
            <p:nvPr/>
          </p:nvSpPr>
          <p:spPr>
            <a:xfrm>
              <a:off x="572025" y="3385800"/>
              <a:ext cx="4375" cy="2925"/>
            </a:xfrm>
            <a:custGeom>
              <a:avLst/>
              <a:gdLst/>
              <a:ahLst/>
              <a:cxnLst/>
              <a:rect l="l" t="t" r="r" b="b"/>
              <a:pathLst>
                <a:path w="175" h="117" fill="none" extrusionOk="0">
                  <a:moveTo>
                    <a:pt x="116" y="1"/>
                  </a:moveTo>
                  <a:lnTo>
                    <a:pt x="116" y="1"/>
                  </a:lnTo>
                  <a:lnTo>
                    <a:pt x="1" y="116"/>
                  </a:lnTo>
                  <a:lnTo>
                    <a:pt x="1" y="116"/>
                  </a:lnTo>
                  <a:lnTo>
                    <a:pt x="174" y="1"/>
                  </a:lnTo>
                  <a:lnTo>
                    <a:pt x="174" y="1"/>
                  </a:lnTo>
                  <a:lnTo>
                    <a:pt x="116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48" name="Google Shape;2648;p70"/>
            <p:cNvSpPr/>
            <p:nvPr/>
          </p:nvSpPr>
          <p:spPr>
            <a:xfrm>
              <a:off x="466500" y="3307750"/>
              <a:ext cx="102650" cy="82425"/>
            </a:xfrm>
            <a:custGeom>
              <a:avLst/>
              <a:gdLst/>
              <a:ahLst/>
              <a:cxnLst/>
              <a:rect l="l" t="t" r="r" b="b"/>
              <a:pathLst>
                <a:path w="4106" h="3297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58" y="232"/>
                  </a:lnTo>
                  <a:lnTo>
                    <a:pt x="174" y="463"/>
                  </a:lnTo>
                  <a:lnTo>
                    <a:pt x="463" y="1041"/>
                  </a:lnTo>
                  <a:lnTo>
                    <a:pt x="984" y="1619"/>
                  </a:lnTo>
                  <a:lnTo>
                    <a:pt x="1677" y="2255"/>
                  </a:lnTo>
                  <a:lnTo>
                    <a:pt x="1677" y="2255"/>
                  </a:lnTo>
                  <a:lnTo>
                    <a:pt x="2314" y="2718"/>
                  </a:lnTo>
                  <a:lnTo>
                    <a:pt x="2892" y="3007"/>
                  </a:lnTo>
                  <a:lnTo>
                    <a:pt x="3412" y="3238"/>
                  </a:lnTo>
                  <a:lnTo>
                    <a:pt x="3875" y="3296"/>
                  </a:lnTo>
                  <a:lnTo>
                    <a:pt x="3875" y="3296"/>
                  </a:lnTo>
                  <a:lnTo>
                    <a:pt x="4106" y="3296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49" name="Google Shape;2649;p70"/>
            <p:cNvSpPr/>
            <p:nvPr/>
          </p:nvSpPr>
          <p:spPr>
            <a:xfrm>
              <a:off x="574925" y="3381475"/>
              <a:ext cx="4350" cy="4350"/>
            </a:xfrm>
            <a:custGeom>
              <a:avLst/>
              <a:gdLst/>
              <a:ahLst/>
              <a:cxnLst/>
              <a:rect l="l" t="t" r="r" b="b"/>
              <a:pathLst>
                <a:path w="174" h="174" extrusionOk="0">
                  <a:moveTo>
                    <a:pt x="174" y="0"/>
                  </a:moveTo>
                  <a:lnTo>
                    <a:pt x="0" y="174"/>
                  </a:lnTo>
                  <a:lnTo>
                    <a:pt x="58" y="174"/>
                  </a:lnTo>
                  <a:lnTo>
                    <a:pt x="116" y="116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rgbClr val="B2A6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50" name="Google Shape;2650;p70"/>
            <p:cNvSpPr/>
            <p:nvPr/>
          </p:nvSpPr>
          <p:spPr>
            <a:xfrm>
              <a:off x="574925" y="3381475"/>
              <a:ext cx="4350" cy="4350"/>
            </a:xfrm>
            <a:custGeom>
              <a:avLst/>
              <a:gdLst/>
              <a:ahLst/>
              <a:cxnLst/>
              <a:rect l="l" t="t" r="r" b="b"/>
              <a:pathLst>
                <a:path w="174" h="174" fill="none" extrusionOk="0">
                  <a:moveTo>
                    <a:pt x="174" y="0"/>
                  </a:moveTo>
                  <a:lnTo>
                    <a:pt x="174" y="0"/>
                  </a:lnTo>
                  <a:lnTo>
                    <a:pt x="0" y="174"/>
                  </a:lnTo>
                  <a:lnTo>
                    <a:pt x="0" y="174"/>
                  </a:lnTo>
                  <a:lnTo>
                    <a:pt x="58" y="174"/>
                  </a:lnTo>
                  <a:lnTo>
                    <a:pt x="58" y="174"/>
                  </a:lnTo>
                  <a:lnTo>
                    <a:pt x="116" y="116"/>
                  </a:lnTo>
                  <a:lnTo>
                    <a:pt x="116" y="116"/>
                  </a:lnTo>
                  <a:lnTo>
                    <a:pt x="174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51" name="Google Shape;2651;p70"/>
            <p:cNvSpPr/>
            <p:nvPr/>
          </p:nvSpPr>
          <p:spPr>
            <a:xfrm>
              <a:off x="466500" y="3291850"/>
              <a:ext cx="112775" cy="98325"/>
            </a:xfrm>
            <a:custGeom>
              <a:avLst/>
              <a:gdLst/>
              <a:ahLst/>
              <a:cxnLst/>
              <a:rect l="l" t="t" r="r" b="b"/>
              <a:pathLst>
                <a:path w="4511" h="3933" extrusionOk="0">
                  <a:moveTo>
                    <a:pt x="348" y="0"/>
                  </a:moveTo>
                  <a:lnTo>
                    <a:pt x="174" y="116"/>
                  </a:lnTo>
                  <a:lnTo>
                    <a:pt x="1" y="463"/>
                  </a:lnTo>
                  <a:lnTo>
                    <a:pt x="1" y="636"/>
                  </a:lnTo>
                  <a:lnTo>
                    <a:pt x="4106" y="3932"/>
                  </a:lnTo>
                  <a:lnTo>
                    <a:pt x="4106" y="3932"/>
                  </a:lnTo>
                  <a:lnTo>
                    <a:pt x="3701" y="3585"/>
                  </a:lnTo>
                  <a:lnTo>
                    <a:pt x="4106" y="3238"/>
                  </a:lnTo>
                  <a:lnTo>
                    <a:pt x="4511" y="2834"/>
                  </a:lnTo>
                  <a:lnTo>
                    <a:pt x="4279" y="2429"/>
                  </a:lnTo>
                  <a:lnTo>
                    <a:pt x="3990" y="2024"/>
                  </a:lnTo>
                  <a:lnTo>
                    <a:pt x="3586" y="1562"/>
                  </a:lnTo>
                  <a:lnTo>
                    <a:pt x="3123" y="1157"/>
                  </a:lnTo>
                  <a:lnTo>
                    <a:pt x="2429" y="636"/>
                  </a:lnTo>
                  <a:lnTo>
                    <a:pt x="1735" y="290"/>
                  </a:lnTo>
                  <a:lnTo>
                    <a:pt x="1157" y="58"/>
                  </a:lnTo>
                  <a:lnTo>
                    <a:pt x="637" y="0"/>
                  </a:lnTo>
                  <a:close/>
                </a:path>
              </a:pathLst>
            </a:custGeom>
            <a:solidFill>
              <a:srgbClr val="9A9A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52" name="Google Shape;2652;p70"/>
            <p:cNvSpPr/>
            <p:nvPr/>
          </p:nvSpPr>
          <p:spPr>
            <a:xfrm>
              <a:off x="466500" y="3291850"/>
              <a:ext cx="112775" cy="98325"/>
            </a:xfrm>
            <a:custGeom>
              <a:avLst/>
              <a:gdLst/>
              <a:ahLst/>
              <a:cxnLst/>
              <a:rect l="l" t="t" r="r" b="b"/>
              <a:pathLst>
                <a:path w="4511" h="3933" fill="none" extrusionOk="0">
                  <a:moveTo>
                    <a:pt x="637" y="0"/>
                  </a:moveTo>
                  <a:lnTo>
                    <a:pt x="637" y="0"/>
                  </a:lnTo>
                  <a:lnTo>
                    <a:pt x="348" y="0"/>
                  </a:lnTo>
                  <a:lnTo>
                    <a:pt x="174" y="116"/>
                  </a:lnTo>
                  <a:lnTo>
                    <a:pt x="174" y="116"/>
                  </a:lnTo>
                  <a:lnTo>
                    <a:pt x="1" y="463"/>
                  </a:lnTo>
                  <a:lnTo>
                    <a:pt x="1" y="463"/>
                  </a:lnTo>
                  <a:lnTo>
                    <a:pt x="1" y="463"/>
                  </a:lnTo>
                  <a:lnTo>
                    <a:pt x="1" y="463"/>
                  </a:lnTo>
                  <a:lnTo>
                    <a:pt x="1" y="463"/>
                  </a:lnTo>
                  <a:lnTo>
                    <a:pt x="1" y="463"/>
                  </a:lnTo>
                  <a:lnTo>
                    <a:pt x="1" y="636"/>
                  </a:lnTo>
                  <a:lnTo>
                    <a:pt x="4106" y="3932"/>
                  </a:lnTo>
                  <a:lnTo>
                    <a:pt x="4106" y="3932"/>
                  </a:lnTo>
                  <a:lnTo>
                    <a:pt x="4106" y="3932"/>
                  </a:lnTo>
                  <a:lnTo>
                    <a:pt x="3701" y="3585"/>
                  </a:lnTo>
                  <a:lnTo>
                    <a:pt x="3701" y="3585"/>
                  </a:lnTo>
                  <a:lnTo>
                    <a:pt x="4106" y="3238"/>
                  </a:lnTo>
                  <a:lnTo>
                    <a:pt x="4511" y="2834"/>
                  </a:lnTo>
                  <a:lnTo>
                    <a:pt x="4511" y="2834"/>
                  </a:lnTo>
                  <a:lnTo>
                    <a:pt x="4279" y="2429"/>
                  </a:lnTo>
                  <a:lnTo>
                    <a:pt x="3990" y="2024"/>
                  </a:lnTo>
                  <a:lnTo>
                    <a:pt x="3586" y="1562"/>
                  </a:lnTo>
                  <a:lnTo>
                    <a:pt x="3123" y="1157"/>
                  </a:lnTo>
                  <a:lnTo>
                    <a:pt x="3123" y="1157"/>
                  </a:lnTo>
                  <a:lnTo>
                    <a:pt x="2429" y="636"/>
                  </a:lnTo>
                  <a:lnTo>
                    <a:pt x="1735" y="290"/>
                  </a:lnTo>
                  <a:lnTo>
                    <a:pt x="1157" y="58"/>
                  </a:lnTo>
                  <a:lnTo>
                    <a:pt x="637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53" name="Google Shape;2653;p70"/>
            <p:cNvSpPr/>
            <p:nvPr/>
          </p:nvSpPr>
          <p:spPr>
            <a:xfrm>
              <a:off x="559025" y="3362675"/>
              <a:ext cx="21700" cy="27500"/>
            </a:xfrm>
            <a:custGeom>
              <a:avLst/>
              <a:gdLst/>
              <a:ahLst/>
              <a:cxnLst/>
              <a:rect l="l" t="t" r="r" b="b"/>
              <a:pathLst>
                <a:path w="868" h="1100" extrusionOk="0">
                  <a:moveTo>
                    <a:pt x="810" y="1"/>
                  </a:moveTo>
                  <a:lnTo>
                    <a:pt x="405" y="405"/>
                  </a:lnTo>
                  <a:lnTo>
                    <a:pt x="0" y="752"/>
                  </a:lnTo>
                  <a:lnTo>
                    <a:pt x="405" y="1099"/>
                  </a:lnTo>
                  <a:lnTo>
                    <a:pt x="521" y="1041"/>
                  </a:lnTo>
                  <a:lnTo>
                    <a:pt x="810" y="752"/>
                  </a:lnTo>
                  <a:lnTo>
                    <a:pt x="868" y="579"/>
                  </a:lnTo>
                  <a:lnTo>
                    <a:pt x="868" y="405"/>
                  </a:lnTo>
                  <a:lnTo>
                    <a:pt x="810" y="1"/>
                  </a:ln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54" name="Google Shape;2654;p70"/>
            <p:cNvSpPr/>
            <p:nvPr/>
          </p:nvSpPr>
          <p:spPr>
            <a:xfrm>
              <a:off x="559025" y="3362675"/>
              <a:ext cx="21700" cy="27500"/>
            </a:xfrm>
            <a:custGeom>
              <a:avLst/>
              <a:gdLst/>
              <a:ahLst/>
              <a:cxnLst/>
              <a:rect l="l" t="t" r="r" b="b"/>
              <a:pathLst>
                <a:path w="868" h="1100" fill="none" extrusionOk="0">
                  <a:moveTo>
                    <a:pt x="810" y="1"/>
                  </a:moveTo>
                  <a:lnTo>
                    <a:pt x="810" y="1"/>
                  </a:lnTo>
                  <a:lnTo>
                    <a:pt x="405" y="405"/>
                  </a:lnTo>
                  <a:lnTo>
                    <a:pt x="0" y="752"/>
                  </a:lnTo>
                  <a:lnTo>
                    <a:pt x="405" y="1099"/>
                  </a:lnTo>
                  <a:lnTo>
                    <a:pt x="405" y="1099"/>
                  </a:lnTo>
                  <a:lnTo>
                    <a:pt x="521" y="1041"/>
                  </a:lnTo>
                  <a:lnTo>
                    <a:pt x="521" y="1041"/>
                  </a:lnTo>
                  <a:lnTo>
                    <a:pt x="810" y="752"/>
                  </a:lnTo>
                  <a:lnTo>
                    <a:pt x="810" y="752"/>
                  </a:lnTo>
                  <a:lnTo>
                    <a:pt x="868" y="579"/>
                  </a:lnTo>
                  <a:lnTo>
                    <a:pt x="868" y="405"/>
                  </a:lnTo>
                  <a:lnTo>
                    <a:pt x="81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55" name="Google Shape;2655;p70"/>
            <p:cNvSpPr/>
            <p:nvPr/>
          </p:nvSpPr>
          <p:spPr>
            <a:xfrm>
              <a:off x="459275" y="3296175"/>
              <a:ext cx="120000" cy="101225"/>
            </a:xfrm>
            <a:custGeom>
              <a:avLst/>
              <a:gdLst/>
              <a:ahLst/>
              <a:cxnLst/>
              <a:rect l="l" t="t" r="r" b="b"/>
              <a:pathLst>
                <a:path w="4800" h="4049" extrusionOk="0">
                  <a:moveTo>
                    <a:pt x="579" y="1"/>
                  </a:moveTo>
                  <a:lnTo>
                    <a:pt x="290" y="59"/>
                  </a:lnTo>
                  <a:lnTo>
                    <a:pt x="116" y="174"/>
                  </a:lnTo>
                  <a:lnTo>
                    <a:pt x="1" y="406"/>
                  </a:lnTo>
                  <a:lnTo>
                    <a:pt x="1" y="637"/>
                  </a:lnTo>
                  <a:lnTo>
                    <a:pt x="116" y="984"/>
                  </a:lnTo>
                  <a:lnTo>
                    <a:pt x="290" y="1331"/>
                  </a:lnTo>
                  <a:lnTo>
                    <a:pt x="521" y="1736"/>
                  </a:lnTo>
                  <a:lnTo>
                    <a:pt x="810" y="2082"/>
                  </a:lnTo>
                  <a:lnTo>
                    <a:pt x="1215" y="2487"/>
                  </a:lnTo>
                  <a:lnTo>
                    <a:pt x="1677" y="2892"/>
                  </a:lnTo>
                  <a:lnTo>
                    <a:pt x="2140" y="3239"/>
                  </a:lnTo>
                  <a:lnTo>
                    <a:pt x="2603" y="3528"/>
                  </a:lnTo>
                  <a:lnTo>
                    <a:pt x="3065" y="3759"/>
                  </a:lnTo>
                  <a:lnTo>
                    <a:pt x="3470" y="3933"/>
                  </a:lnTo>
                  <a:lnTo>
                    <a:pt x="3875" y="3991"/>
                  </a:lnTo>
                  <a:lnTo>
                    <a:pt x="4221" y="4048"/>
                  </a:lnTo>
                  <a:lnTo>
                    <a:pt x="4511" y="3991"/>
                  </a:lnTo>
                  <a:lnTo>
                    <a:pt x="4684" y="3817"/>
                  </a:lnTo>
                  <a:lnTo>
                    <a:pt x="4800" y="3644"/>
                  </a:lnTo>
                  <a:lnTo>
                    <a:pt x="4800" y="3354"/>
                  </a:lnTo>
                  <a:lnTo>
                    <a:pt x="4684" y="3065"/>
                  </a:lnTo>
                  <a:lnTo>
                    <a:pt x="4511" y="2718"/>
                  </a:lnTo>
                  <a:lnTo>
                    <a:pt x="4279" y="2314"/>
                  </a:lnTo>
                  <a:lnTo>
                    <a:pt x="3932" y="1909"/>
                  </a:lnTo>
                  <a:lnTo>
                    <a:pt x="3585" y="1562"/>
                  </a:lnTo>
                  <a:lnTo>
                    <a:pt x="3123" y="1157"/>
                  </a:lnTo>
                  <a:lnTo>
                    <a:pt x="2660" y="810"/>
                  </a:lnTo>
                  <a:lnTo>
                    <a:pt x="2198" y="521"/>
                  </a:lnTo>
                  <a:lnTo>
                    <a:pt x="1735" y="290"/>
                  </a:lnTo>
                  <a:lnTo>
                    <a:pt x="1273" y="117"/>
                  </a:lnTo>
                  <a:lnTo>
                    <a:pt x="926" y="1"/>
                  </a:lnTo>
                  <a:close/>
                </a:path>
              </a:pathLst>
            </a:custGeom>
            <a:solidFill>
              <a:srgbClr val="929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56" name="Google Shape;2656;p70"/>
            <p:cNvSpPr/>
            <p:nvPr/>
          </p:nvSpPr>
          <p:spPr>
            <a:xfrm>
              <a:off x="463625" y="3303425"/>
              <a:ext cx="108425" cy="91075"/>
            </a:xfrm>
            <a:custGeom>
              <a:avLst/>
              <a:gdLst/>
              <a:ahLst/>
              <a:cxnLst/>
              <a:rect l="l" t="t" r="r" b="b"/>
              <a:pathLst>
                <a:path w="4337" h="3643" extrusionOk="0">
                  <a:moveTo>
                    <a:pt x="173" y="0"/>
                  </a:moveTo>
                  <a:lnTo>
                    <a:pt x="58" y="116"/>
                  </a:lnTo>
                  <a:lnTo>
                    <a:pt x="0" y="289"/>
                  </a:lnTo>
                  <a:lnTo>
                    <a:pt x="0" y="520"/>
                  </a:lnTo>
                  <a:lnTo>
                    <a:pt x="116" y="810"/>
                  </a:lnTo>
                  <a:lnTo>
                    <a:pt x="289" y="1099"/>
                  </a:lnTo>
                  <a:lnTo>
                    <a:pt x="520" y="1446"/>
                  </a:lnTo>
                  <a:lnTo>
                    <a:pt x="810" y="1792"/>
                  </a:lnTo>
                  <a:lnTo>
                    <a:pt x="1156" y="2139"/>
                  </a:lnTo>
                  <a:lnTo>
                    <a:pt x="1561" y="2486"/>
                  </a:lnTo>
                  <a:lnTo>
                    <a:pt x="2024" y="2775"/>
                  </a:lnTo>
                  <a:lnTo>
                    <a:pt x="2429" y="3064"/>
                  </a:lnTo>
                  <a:lnTo>
                    <a:pt x="2833" y="3296"/>
                  </a:lnTo>
                  <a:lnTo>
                    <a:pt x="3238" y="3469"/>
                  </a:lnTo>
                  <a:lnTo>
                    <a:pt x="3585" y="3585"/>
                  </a:lnTo>
                  <a:lnTo>
                    <a:pt x="3874" y="3643"/>
                  </a:lnTo>
                  <a:lnTo>
                    <a:pt x="4105" y="3585"/>
                  </a:lnTo>
                  <a:lnTo>
                    <a:pt x="4279" y="3469"/>
                  </a:lnTo>
                  <a:lnTo>
                    <a:pt x="4337" y="3296"/>
                  </a:lnTo>
                  <a:lnTo>
                    <a:pt x="4279" y="3122"/>
                  </a:lnTo>
                  <a:lnTo>
                    <a:pt x="4221" y="2833"/>
                  </a:lnTo>
                  <a:lnTo>
                    <a:pt x="4047" y="2544"/>
                  </a:lnTo>
                  <a:lnTo>
                    <a:pt x="3816" y="2197"/>
                  </a:lnTo>
                  <a:lnTo>
                    <a:pt x="3469" y="1850"/>
                  </a:lnTo>
                  <a:lnTo>
                    <a:pt x="3122" y="1503"/>
                  </a:lnTo>
                  <a:lnTo>
                    <a:pt x="2718" y="1156"/>
                  </a:lnTo>
                  <a:lnTo>
                    <a:pt x="2255" y="810"/>
                  </a:lnTo>
                  <a:lnTo>
                    <a:pt x="1850" y="520"/>
                  </a:lnTo>
                  <a:lnTo>
                    <a:pt x="1446" y="289"/>
                  </a:lnTo>
                  <a:lnTo>
                    <a:pt x="1041" y="116"/>
                  </a:lnTo>
                  <a:lnTo>
                    <a:pt x="694" y="58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929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57" name="Google Shape;2657;p70"/>
            <p:cNvSpPr/>
            <p:nvPr/>
          </p:nvSpPr>
          <p:spPr>
            <a:xfrm>
              <a:off x="918950" y="3161750"/>
              <a:ext cx="161925" cy="205300"/>
            </a:xfrm>
            <a:custGeom>
              <a:avLst/>
              <a:gdLst/>
              <a:ahLst/>
              <a:cxnLst/>
              <a:rect l="l" t="t" r="r" b="b"/>
              <a:pathLst>
                <a:path w="6477" h="8212" extrusionOk="0">
                  <a:moveTo>
                    <a:pt x="1" y="1"/>
                  </a:moveTo>
                  <a:lnTo>
                    <a:pt x="116" y="116"/>
                  </a:lnTo>
                  <a:lnTo>
                    <a:pt x="347" y="579"/>
                  </a:lnTo>
                  <a:lnTo>
                    <a:pt x="521" y="1041"/>
                  </a:lnTo>
                  <a:lnTo>
                    <a:pt x="694" y="1504"/>
                  </a:lnTo>
                  <a:lnTo>
                    <a:pt x="868" y="1967"/>
                  </a:lnTo>
                  <a:lnTo>
                    <a:pt x="1041" y="2949"/>
                  </a:lnTo>
                  <a:lnTo>
                    <a:pt x="1099" y="3990"/>
                  </a:lnTo>
                  <a:lnTo>
                    <a:pt x="1041" y="4973"/>
                  </a:lnTo>
                  <a:lnTo>
                    <a:pt x="926" y="6014"/>
                  </a:lnTo>
                  <a:lnTo>
                    <a:pt x="694" y="6997"/>
                  </a:lnTo>
                  <a:lnTo>
                    <a:pt x="463" y="7980"/>
                  </a:lnTo>
                  <a:lnTo>
                    <a:pt x="3528" y="8211"/>
                  </a:lnTo>
                  <a:lnTo>
                    <a:pt x="3643" y="7922"/>
                  </a:lnTo>
                  <a:lnTo>
                    <a:pt x="4164" y="7170"/>
                  </a:lnTo>
                  <a:lnTo>
                    <a:pt x="5089" y="5898"/>
                  </a:lnTo>
                  <a:lnTo>
                    <a:pt x="5725" y="5147"/>
                  </a:lnTo>
                  <a:lnTo>
                    <a:pt x="6476" y="4337"/>
                  </a:lnTo>
                  <a:lnTo>
                    <a:pt x="6361" y="4164"/>
                  </a:lnTo>
                  <a:lnTo>
                    <a:pt x="6187" y="3701"/>
                  </a:lnTo>
                  <a:lnTo>
                    <a:pt x="5783" y="3065"/>
                  </a:lnTo>
                  <a:lnTo>
                    <a:pt x="5494" y="2660"/>
                  </a:lnTo>
                  <a:lnTo>
                    <a:pt x="5147" y="2313"/>
                  </a:lnTo>
                  <a:lnTo>
                    <a:pt x="4742" y="1909"/>
                  </a:lnTo>
                  <a:lnTo>
                    <a:pt x="4279" y="1504"/>
                  </a:lnTo>
                  <a:lnTo>
                    <a:pt x="3759" y="1157"/>
                  </a:lnTo>
                  <a:lnTo>
                    <a:pt x="3181" y="810"/>
                  </a:lnTo>
                  <a:lnTo>
                    <a:pt x="2487" y="521"/>
                  </a:lnTo>
                  <a:lnTo>
                    <a:pt x="1793" y="290"/>
                  </a:lnTo>
                  <a:lnTo>
                    <a:pt x="926" y="11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58" name="Google Shape;2658;p70"/>
            <p:cNvSpPr/>
            <p:nvPr/>
          </p:nvSpPr>
          <p:spPr>
            <a:xfrm>
              <a:off x="687675" y="3222475"/>
              <a:ext cx="131550" cy="130100"/>
            </a:xfrm>
            <a:custGeom>
              <a:avLst/>
              <a:gdLst/>
              <a:ahLst/>
              <a:cxnLst/>
              <a:rect l="l" t="t" r="r" b="b"/>
              <a:pathLst>
                <a:path w="5262" h="5204" extrusionOk="0">
                  <a:moveTo>
                    <a:pt x="1041" y="0"/>
                  </a:moveTo>
                  <a:lnTo>
                    <a:pt x="521" y="578"/>
                  </a:lnTo>
                  <a:lnTo>
                    <a:pt x="232" y="1041"/>
                  </a:lnTo>
                  <a:lnTo>
                    <a:pt x="58" y="1388"/>
                  </a:lnTo>
                  <a:lnTo>
                    <a:pt x="0" y="1503"/>
                  </a:lnTo>
                  <a:lnTo>
                    <a:pt x="1041" y="3238"/>
                  </a:lnTo>
                  <a:lnTo>
                    <a:pt x="1619" y="4279"/>
                  </a:lnTo>
                  <a:lnTo>
                    <a:pt x="1793" y="4799"/>
                  </a:lnTo>
                  <a:lnTo>
                    <a:pt x="1851" y="4915"/>
                  </a:lnTo>
                  <a:lnTo>
                    <a:pt x="5262" y="5204"/>
                  </a:lnTo>
                  <a:lnTo>
                    <a:pt x="4973" y="4394"/>
                  </a:lnTo>
                  <a:lnTo>
                    <a:pt x="4626" y="3585"/>
                  </a:lnTo>
                  <a:lnTo>
                    <a:pt x="4163" y="2833"/>
                  </a:lnTo>
                  <a:lnTo>
                    <a:pt x="3701" y="2139"/>
                  </a:lnTo>
                  <a:lnTo>
                    <a:pt x="3123" y="1503"/>
                  </a:lnTo>
                  <a:lnTo>
                    <a:pt x="2544" y="925"/>
                  </a:lnTo>
                  <a:lnTo>
                    <a:pt x="1851" y="463"/>
                  </a:lnTo>
                  <a:lnTo>
                    <a:pt x="1099" y="58"/>
                  </a:lnTo>
                  <a:lnTo>
                    <a:pt x="1041" y="0"/>
                  </a:lnTo>
                  <a:close/>
                </a:path>
              </a:pathLst>
            </a:custGeom>
            <a:solidFill>
              <a:srgbClr val="AEA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59" name="Google Shape;2659;p70"/>
            <p:cNvSpPr/>
            <p:nvPr/>
          </p:nvSpPr>
          <p:spPr>
            <a:xfrm>
              <a:off x="723800" y="3238375"/>
              <a:ext cx="303600" cy="183600"/>
            </a:xfrm>
            <a:custGeom>
              <a:avLst/>
              <a:gdLst/>
              <a:ahLst/>
              <a:cxnLst/>
              <a:rect l="l" t="t" r="r" b="b"/>
              <a:pathLst>
                <a:path w="12144" h="7344" extrusionOk="0">
                  <a:moveTo>
                    <a:pt x="4742" y="0"/>
                  </a:moveTo>
                  <a:lnTo>
                    <a:pt x="4164" y="116"/>
                  </a:lnTo>
                  <a:lnTo>
                    <a:pt x="3586" y="174"/>
                  </a:lnTo>
                  <a:lnTo>
                    <a:pt x="3065" y="347"/>
                  </a:lnTo>
                  <a:lnTo>
                    <a:pt x="2603" y="463"/>
                  </a:lnTo>
                  <a:lnTo>
                    <a:pt x="2140" y="694"/>
                  </a:lnTo>
                  <a:lnTo>
                    <a:pt x="1735" y="867"/>
                  </a:lnTo>
                  <a:lnTo>
                    <a:pt x="1331" y="1099"/>
                  </a:lnTo>
                  <a:lnTo>
                    <a:pt x="984" y="1388"/>
                  </a:lnTo>
                  <a:lnTo>
                    <a:pt x="695" y="1677"/>
                  </a:lnTo>
                  <a:lnTo>
                    <a:pt x="463" y="1966"/>
                  </a:lnTo>
                  <a:lnTo>
                    <a:pt x="232" y="2313"/>
                  </a:lnTo>
                  <a:lnTo>
                    <a:pt x="116" y="2660"/>
                  </a:lnTo>
                  <a:lnTo>
                    <a:pt x="59" y="3065"/>
                  </a:lnTo>
                  <a:lnTo>
                    <a:pt x="1" y="3412"/>
                  </a:lnTo>
                  <a:lnTo>
                    <a:pt x="59" y="3758"/>
                  </a:lnTo>
                  <a:lnTo>
                    <a:pt x="174" y="4163"/>
                  </a:lnTo>
                  <a:lnTo>
                    <a:pt x="348" y="4510"/>
                  </a:lnTo>
                  <a:lnTo>
                    <a:pt x="521" y="4857"/>
                  </a:lnTo>
                  <a:lnTo>
                    <a:pt x="810" y="5146"/>
                  </a:lnTo>
                  <a:lnTo>
                    <a:pt x="1099" y="5493"/>
                  </a:lnTo>
                  <a:lnTo>
                    <a:pt x="1504" y="5782"/>
                  </a:lnTo>
                  <a:lnTo>
                    <a:pt x="1851" y="6071"/>
                  </a:lnTo>
                  <a:lnTo>
                    <a:pt x="2314" y="6303"/>
                  </a:lnTo>
                  <a:lnTo>
                    <a:pt x="2776" y="6534"/>
                  </a:lnTo>
                  <a:lnTo>
                    <a:pt x="3297" y="6765"/>
                  </a:lnTo>
                  <a:lnTo>
                    <a:pt x="3817" y="6939"/>
                  </a:lnTo>
                  <a:lnTo>
                    <a:pt x="4395" y="7112"/>
                  </a:lnTo>
                  <a:lnTo>
                    <a:pt x="4973" y="7228"/>
                  </a:lnTo>
                  <a:lnTo>
                    <a:pt x="5609" y="7285"/>
                  </a:lnTo>
                  <a:lnTo>
                    <a:pt x="6245" y="7343"/>
                  </a:lnTo>
                  <a:lnTo>
                    <a:pt x="6824" y="7343"/>
                  </a:lnTo>
                  <a:lnTo>
                    <a:pt x="7402" y="7285"/>
                  </a:lnTo>
                  <a:lnTo>
                    <a:pt x="7980" y="7228"/>
                  </a:lnTo>
                  <a:lnTo>
                    <a:pt x="8558" y="7170"/>
                  </a:lnTo>
                  <a:lnTo>
                    <a:pt x="9079" y="6996"/>
                  </a:lnTo>
                  <a:lnTo>
                    <a:pt x="9541" y="6881"/>
                  </a:lnTo>
                  <a:lnTo>
                    <a:pt x="10004" y="6649"/>
                  </a:lnTo>
                  <a:lnTo>
                    <a:pt x="10408" y="6476"/>
                  </a:lnTo>
                  <a:lnTo>
                    <a:pt x="10813" y="6187"/>
                  </a:lnTo>
                  <a:lnTo>
                    <a:pt x="11160" y="5956"/>
                  </a:lnTo>
                  <a:lnTo>
                    <a:pt x="11449" y="5666"/>
                  </a:lnTo>
                  <a:lnTo>
                    <a:pt x="11681" y="5320"/>
                  </a:lnTo>
                  <a:lnTo>
                    <a:pt x="11912" y="5030"/>
                  </a:lnTo>
                  <a:lnTo>
                    <a:pt x="12027" y="4684"/>
                  </a:lnTo>
                  <a:lnTo>
                    <a:pt x="12085" y="4279"/>
                  </a:lnTo>
                  <a:lnTo>
                    <a:pt x="12143" y="3932"/>
                  </a:lnTo>
                  <a:lnTo>
                    <a:pt x="12085" y="3585"/>
                  </a:lnTo>
                  <a:lnTo>
                    <a:pt x="11970" y="3180"/>
                  </a:lnTo>
                  <a:lnTo>
                    <a:pt x="11796" y="2833"/>
                  </a:lnTo>
                  <a:lnTo>
                    <a:pt x="11623" y="2486"/>
                  </a:lnTo>
                  <a:lnTo>
                    <a:pt x="11334" y="2197"/>
                  </a:lnTo>
                  <a:lnTo>
                    <a:pt x="11045" y="1850"/>
                  </a:lnTo>
                  <a:lnTo>
                    <a:pt x="10698" y="1561"/>
                  </a:lnTo>
                  <a:lnTo>
                    <a:pt x="10293" y="1272"/>
                  </a:lnTo>
                  <a:lnTo>
                    <a:pt x="9830" y="1041"/>
                  </a:lnTo>
                  <a:lnTo>
                    <a:pt x="9368" y="810"/>
                  </a:lnTo>
                  <a:lnTo>
                    <a:pt x="8847" y="578"/>
                  </a:lnTo>
                  <a:lnTo>
                    <a:pt x="8327" y="405"/>
                  </a:lnTo>
                  <a:lnTo>
                    <a:pt x="7749" y="231"/>
                  </a:lnTo>
                  <a:lnTo>
                    <a:pt x="7171" y="116"/>
                  </a:lnTo>
                  <a:lnTo>
                    <a:pt x="6535" y="58"/>
                  </a:lnTo>
                  <a:lnTo>
                    <a:pt x="5898" y="0"/>
                  </a:lnTo>
                  <a:close/>
                </a:path>
              </a:pathLst>
            </a:custGeom>
            <a:solidFill>
              <a:srgbClr val="9090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60" name="Google Shape;2660;p70"/>
            <p:cNvSpPr/>
            <p:nvPr/>
          </p:nvSpPr>
          <p:spPr>
            <a:xfrm>
              <a:off x="723800" y="3252825"/>
              <a:ext cx="302150" cy="169150"/>
            </a:xfrm>
            <a:custGeom>
              <a:avLst/>
              <a:gdLst/>
              <a:ahLst/>
              <a:cxnLst/>
              <a:rect l="l" t="t" r="r" b="b"/>
              <a:pathLst>
                <a:path w="12086" h="6766" extrusionOk="0">
                  <a:moveTo>
                    <a:pt x="5262" y="0"/>
                  </a:moveTo>
                  <a:lnTo>
                    <a:pt x="4106" y="58"/>
                  </a:lnTo>
                  <a:lnTo>
                    <a:pt x="3007" y="232"/>
                  </a:lnTo>
                  <a:lnTo>
                    <a:pt x="2545" y="405"/>
                  </a:lnTo>
                  <a:lnTo>
                    <a:pt x="2082" y="579"/>
                  </a:lnTo>
                  <a:lnTo>
                    <a:pt x="1678" y="752"/>
                  </a:lnTo>
                  <a:lnTo>
                    <a:pt x="1273" y="983"/>
                  </a:lnTo>
                  <a:lnTo>
                    <a:pt x="926" y="1215"/>
                  </a:lnTo>
                  <a:lnTo>
                    <a:pt x="637" y="1504"/>
                  </a:lnTo>
                  <a:lnTo>
                    <a:pt x="406" y="1793"/>
                  </a:lnTo>
                  <a:lnTo>
                    <a:pt x="232" y="2082"/>
                  </a:lnTo>
                  <a:lnTo>
                    <a:pt x="59" y="2429"/>
                  </a:lnTo>
                  <a:lnTo>
                    <a:pt x="1" y="2718"/>
                  </a:lnTo>
                  <a:lnTo>
                    <a:pt x="1" y="3065"/>
                  </a:lnTo>
                  <a:lnTo>
                    <a:pt x="59" y="3412"/>
                  </a:lnTo>
                  <a:lnTo>
                    <a:pt x="174" y="3759"/>
                  </a:lnTo>
                  <a:lnTo>
                    <a:pt x="290" y="4106"/>
                  </a:lnTo>
                  <a:lnTo>
                    <a:pt x="521" y="4395"/>
                  </a:lnTo>
                  <a:lnTo>
                    <a:pt x="810" y="4684"/>
                  </a:lnTo>
                  <a:lnTo>
                    <a:pt x="1099" y="5031"/>
                  </a:lnTo>
                  <a:lnTo>
                    <a:pt x="1446" y="5262"/>
                  </a:lnTo>
                  <a:lnTo>
                    <a:pt x="1851" y="5551"/>
                  </a:lnTo>
                  <a:lnTo>
                    <a:pt x="2314" y="5782"/>
                  </a:lnTo>
                  <a:lnTo>
                    <a:pt x="2776" y="6014"/>
                  </a:lnTo>
                  <a:lnTo>
                    <a:pt x="3297" y="6187"/>
                  </a:lnTo>
                  <a:lnTo>
                    <a:pt x="4395" y="6534"/>
                  </a:lnTo>
                  <a:lnTo>
                    <a:pt x="4973" y="6650"/>
                  </a:lnTo>
                  <a:lnTo>
                    <a:pt x="5609" y="6707"/>
                  </a:lnTo>
                  <a:lnTo>
                    <a:pt x="6245" y="6765"/>
                  </a:lnTo>
                  <a:lnTo>
                    <a:pt x="6824" y="6765"/>
                  </a:lnTo>
                  <a:lnTo>
                    <a:pt x="7980" y="6707"/>
                  </a:lnTo>
                  <a:lnTo>
                    <a:pt x="9021" y="6476"/>
                  </a:lnTo>
                  <a:lnTo>
                    <a:pt x="9541" y="6361"/>
                  </a:lnTo>
                  <a:lnTo>
                    <a:pt x="10004" y="6187"/>
                  </a:lnTo>
                  <a:lnTo>
                    <a:pt x="10408" y="5956"/>
                  </a:lnTo>
                  <a:lnTo>
                    <a:pt x="10813" y="5782"/>
                  </a:lnTo>
                  <a:lnTo>
                    <a:pt x="11160" y="5493"/>
                  </a:lnTo>
                  <a:lnTo>
                    <a:pt x="11449" y="5262"/>
                  </a:lnTo>
                  <a:lnTo>
                    <a:pt x="11681" y="4973"/>
                  </a:lnTo>
                  <a:lnTo>
                    <a:pt x="11854" y="4684"/>
                  </a:lnTo>
                  <a:lnTo>
                    <a:pt x="11970" y="4337"/>
                  </a:lnTo>
                  <a:lnTo>
                    <a:pt x="12085" y="3990"/>
                  </a:lnTo>
                  <a:lnTo>
                    <a:pt x="12085" y="3643"/>
                  </a:lnTo>
                  <a:lnTo>
                    <a:pt x="12027" y="3296"/>
                  </a:lnTo>
                  <a:lnTo>
                    <a:pt x="11912" y="3007"/>
                  </a:lnTo>
                  <a:lnTo>
                    <a:pt x="11796" y="2660"/>
                  </a:lnTo>
                  <a:lnTo>
                    <a:pt x="11565" y="2313"/>
                  </a:lnTo>
                  <a:lnTo>
                    <a:pt x="11276" y="2024"/>
                  </a:lnTo>
                  <a:lnTo>
                    <a:pt x="10987" y="1735"/>
                  </a:lnTo>
                  <a:lnTo>
                    <a:pt x="10640" y="1446"/>
                  </a:lnTo>
                  <a:lnTo>
                    <a:pt x="10235" y="1215"/>
                  </a:lnTo>
                  <a:lnTo>
                    <a:pt x="9772" y="983"/>
                  </a:lnTo>
                  <a:lnTo>
                    <a:pt x="9310" y="752"/>
                  </a:lnTo>
                  <a:lnTo>
                    <a:pt x="8790" y="521"/>
                  </a:lnTo>
                  <a:lnTo>
                    <a:pt x="7691" y="232"/>
                  </a:lnTo>
                  <a:lnTo>
                    <a:pt x="7113" y="116"/>
                  </a:lnTo>
                  <a:lnTo>
                    <a:pt x="6477" y="58"/>
                  </a:lnTo>
                  <a:lnTo>
                    <a:pt x="5841" y="0"/>
                  </a:lnTo>
                  <a:close/>
                </a:path>
              </a:pathLst>
            </a:custGeom>
            <a:solidFill>
              <a:srgbClr val="AEA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61" name="Google Shape;2661;p70"/>
            <p:cNvSpPr/>
            <p:nvPr/>
          </p:nvSpPr>
          <p:spPr>
            <a:xfrm>
              <a:off x="732475" y="3271600"/>
              <a:ext cx="277575" cy="140250"/>
            </a:xfrm>
            <a:custGeom>
              <a:avLst/>
              <a:gdLst/>
              <a:ahLst/>
              <a:cxnLst/>
              <a:rect l="l" t="t" r="r" b="b"/>
              <a:pathLst>
                <a:path w="11103" h="5610" extrusionOk="0">
                  <a:moveTo>
                    <a:pt x="4742" y="1"/>
                  </a:moveTo>
                  <a:lnTo>
                    <a:pt x="3643" y="117"/>
                  </a:lnTo>
                  <a:lnTo>
                    <a:pt x="2660" y="290"/>
                  </a:lnTo>
                  <a:lnTo>
                    <a:pt x="1793" y="579"/>
                  </a:lnTo>
                  <a:lnTo>
                    <a:pt x="1099" y="926"/>
                  </a:lnTo>
                  <a:lnTo>
                    <a:pt x="810" y="1100"/>
                  </a:lnTo>
                  <a:lnTo>
                    <a:pt x="521" y="1331"/>
                  </a:lnTo>
                  <a:lnTo>
                    <a:pt x="348" y="1562"/>
                  </a:lnTo>
                  <a:lnTo>
                    <a:pt x="174" y="1851"/>
                  </a:lnTo>
                  <a:lnTo>
                    <a:pt x="59" y="2083"/>
                  </a:lnTo>
                  <a:lnTo>
                    <a:pt x="1" y="2372"/>
                  </a:lnTo>
                  <a:lnTo>
                    <a:pt x="1" y="2661"/>
                  </a:lnTo>
                  <a:lnTo>
                    <a:pt x="59" y="2950"/>
                  </a:lnTo>
                  <a:lnTo>
                    <a:pt x="174" y="3239"/>
                  </a:lnTo>
                  <a:lnTo>
                    <a:pt x="290" y="3528"/>
                  </a:lnTo>
                  <a:lnTo>
                    <a:pt x="521" y="3759"/>
                  </a:lnTo>
                  <a:lnTo>
                    <a:pt x="752" y="3991"/>
                  </a:lnTo>
                  <a:lnTo>
                    <a:pt x="1099" y="4280"/>
                  </a:lnTo>
                  <a:lnTo>
                    <a:pt x="1388" y="4453"/>
                  </a:lnTo>
                  <a:lnTo>
                    <a:pt x="2198" y="4858"/>
                  </a:lnTo>
                  <a:lnTo>
                    <a:pt x="3123" y="5205"/>
                  </a:lnTo>
                  <a:lnTo>
                    <a:pt x="4164" y="5436"/>
                  </a:lnTo>
                  <a:lnTo>
                    <a:pt x="5262" y="5610"/>
                  </a:lnTo>
                  <a:lnTo>
                    <a:pt x="6419" y="5610"/>
                  </a:lnTo>
                  <a:lnTo>
                    <a:pt x="7460" y="5552"/>
                  </a:lnTo>
                  <a:lnTo>
                    <a:pt x="8443" y="5378"/>
                  </a:lnTo>
                  <a:lnTo>
                    <a:pt x="9310" y="5089"/>
                  </a:lnTo>
                  <a:lnTo>
                    <a:pt x="10004" y="4742"/>
                  </a:lnTo>
                  <a:lnTo>
                    <a:pt x="10293" y="4511"/>
                  </a:lnTo>
                  <a:lnTo>
                    <a:pt x="10582" y="4337"/>
                  </a:lnTo>
                  <a:lnTo>
                    <a:pt x="10813" y="4048"/>
                  </a:lnTo>
                  <a:lnTo>
                    <a:pt x="10929" y="3817"/>
                  </a:lnTo>
                  <a:lnTo>
                    <a:pt x="11044" y="3528"/>
                  </a:lnTo>
                  <a:lnTo>
                    <a:pt x="11102" y="3297"/>
                  </a:lnTo>
                  <a:lnTo>
                    <a:pt x="11102" y="3008"/>
                  </a:lnTo>
                  <a:lnTo>
                    <a:pt x="11102" y="2719"/>
                  </a:lnTo>
                  <a:lnTo>
                    <a:pt x="10987" y="2429"/>
                  </a:lnTo>
                  <a:lnTo>
                    <a:pt x="10813" y="2140"/>
                  </a:lnTo>
                  <a:lnTo>
                    <a:pt x="10582" y="1909"/>
                  </a:lnTo>
                  <a:lnTo>
                    <a:pt x="10351" y="1620"/>
                  </a:lnTo>
                  <a:lnTo>
                    <a:pt x="10061" y="1389"/>
                  </a:lnTo>
                  <a:lnTo>
                    <a:pt x="9715" y="1157"/>
                  </a:lnTo>
                  <a:lnTo>
                    <a:pt x="8905" y="753"/>
                  </a:lnTo>
                  <a:lnTo>
                    <a:pt x="7980" y="464"/>
                  </a:lnTo>
                  <a:lnTo>
                    <a:pt x="6939" y="174"/>
                  </a:lnTo>
                  <a:lnTo>
                    <a:pt x="5841" y="59"/>
                  </a:lnTo>
                  <a:lnTo>
                    <a:pt x="4742" y="1"/>
                  </a:lnTo>
                  <a:close/>
                </a:path>
              </a:pathLst>
            </a:custGeom>
            <a:solidFill>
              <a:srgbClr val="929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62" name="Google Shape;2662;p70"/>
            <p:cNvSpPr/>
            <p:nvPr/>
          </p:nvSpPr>
          <p:spPr>
            <a:xfrm>
              <a:off x="732475" y="3287500"/>
              <a:ext cx="277575" cy="124350"/>
            </a:xfrm>
            <a:custGeom>
              <a:avLst/>
              <a:gdLst/>
              <a:ahLst/>
              <a:cxnLst/>
              <a:rect l="l" t="t" r="r" b="b"/>
              <a:pathLst>
                <a:path w="11103" h="4974" extrusionOk="0">
                  <a:moveTo>
                    <a:pt x="1620" y="1"/>
                  </a:moveTo>
                  <a:lnTo>
                    <a:pt x="984" y="348"/>
                  </a:lnTo>
                  <a:lnTo>
                    <a:pt x="695" y="579"/>
                  </a:lnTo>
                  <a:lnTo>
                    <a:pt x="463" y="753"/>
                  </a:lnTo>
                  <a:lnTo>
                    <a:pt x="290" y="984"/>
                  </a:lnTo>
                  <a:lnTo>
                    <a:pt x="116" y="1215"/>
                  </a:lnTo>
                  <a:lnTo>
                    <a:pt x="59" y="1504"/>
                  </a:lnTo>
                  <a:lnTo>
                    <a:pt x="1" y="1736"/>
                  </a:lnTo>
                  <a:lnTo>
                    <a:pt x="1" y="2025"/>
                  </a:lnTo>
                  <a:lnTo>
                    <a:pt x="59" y="2314"/>
                  </a:lnTo>
                  <a:lnTo>
                    <a:pt x="174" y="2603"/>
                  </a:lnTo>
                  <a:lnTo>
                    <a:pt x="290" y="2892"/>
                  </a:lnTo>
                  <a:lnTo>
                    <a:pt x="521" y="3123"/>
                  </a:lnTo>
                  <a:lnTo>
                    <a:pt x="752" y="3355"/>
                  </a:lnTo>
                  <a:lnTo>
                    <a:pt x="1099" y="3644"/>
                  </a:lnTo>
                  <a:lnTo>
                    <a:pt x="1388" y="3817"/>
                  </a:lnTo>
                  <a:lnTo>
                    <a:pt x="2198" y="4222"/>
                  </a:lnTo>
                  <a:lnTo>
                    <a:pt x="3123" y="4569"/>
                  </a:lnTo>
                  <a:lnTo>
                    <a:pt x="4164" y="4800"/>
                  </a:lnTo>
                  <a:lnTo>
                    <a:pt x="5262" y="4974"/>
                  </a:lnTo>
                  <a:lnTo>
                    <a:pt x="6361" y="4974"/>
                  </a:lnTo>
                  <a:lnTo>
                    <a:pt x="7402" y="4916"/>
                  </a:lnTo>
                  <a:lnTo>
                    <a:pt x="8385" y="4742"/>
                  </a:lnTo>
                  <a:lnTo>
                    <a:pt x="9194" y="4511"/>
                  </a:lnTo>
                  <a:lnTo>
                    <a:pt x="9946" y="4164"/>
                  </a:lnTo>
                  <a:lnTo>
                    <a:pt x="10235" y="3933"/>
                  </a:lnTo>
                  <a:lnTo>
                    <a:pt x="10524" y="3759"/>
                  </a:lnTo>
                  <a:lnTo>
                    <a:pt x="10755" y="3528"/>
                  </a:lnTo>
                  <a:lnTo>
                    <a:pt x="10929" y="3297"/>
                  </a:lnTo>
                  <a:lnTo>
                    <a:pt x="11044" y="3008"/>
                  </a:lnTo>
                  <a:lnTo>
                    <a:pt x="11102" y="2776"/>
                  </a:lnTo>
                  <a:lnTo>
                    <a:pt x="10351" y="2950"/>
                  </a:lnTo>
                  <a:lnTo>
                    <a:pt x="9599" y="3123"/>
                  </a:lnTo>
                  <a:lnTo>
                    <a:pt x="8789" y="3239"/>
                  </a:lnTo>
                  <a:lnTo>
                    <a:pt x="7980" y="3297"/>
                  </a:lnTo>
                  <a:lnTo>
                    <a:pt x="7055" y="3297"/>
                  </a:lnTo>
                  <a:lnTo>
                    <a:pt x="6130" y="3123"/>
                  </a:lnTo>
                  <a:lnTo>
                    <a:pt x="5205" y="2834"/>
                  </a:lnTo>
                  <a:lnTo>
                    <a:pt x="4337" y="2487"/>
                  </a:lnTo>
                  <a:lnTo>
                    <a:pt x="3528" y="1967"/>
                  </a:lnTo>
                  <a:lnTo>
                    <a:pt x="2834" y="1389"/>
                  </a:lnTo>
                  <a:lnTo>
                    <a:pt x="2140" y="753"/>
                  </a:lnTo>
                  <a:lnTo>
                    <a:pt x="1620" y="1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63" name="Google Shape;2663;p70"/>
            <p:cNvSpPr/>
            <p:nvPr/>
          </p:nvSpPr>
          <p:spPr>
            <a:xfrm>
              <a:off x="997000" y="2227950"/>
              <a:ext cx="190850" cy="169150"/>
            </a:xfrm>
            <a:custGeom>
              <a:avLst/>
              <a:gdLst/>
              <a:ahLst/>
              <a:cxnLst/>
              <a:rect l="l" t="t" r="r" b="b"/>
              <a:pathLst>
                <a:path w="7634" h="6766" extrusionOk="0">
                  <a:moveTo>
                    <a:pt x="2834" y="1"/>
                  </a:moveTo>
                  <a:lnTo>
                    <a:pt x="2314" y="348"/>
                  </a:lnTo>
                  <a:lnTo>
                    <a:pt x="1793" y="579"/>
                  </a:lnTo>
                  <a:lnTo>
                    <a:pt x="1331" y="810"/>
                  </a:lnTo>
                  <a:lnTo>
                    <a:pt x="926" y="926"/>
                  </a:lnTo>
                  <a:lnTo>
                    <a:pt x="290" y="1099"/>
                  </a:lnTo>
                  <a:lnTo>
                    <a:pt x="1" y="1157"/>
                  </a:lnTo>
                  <a:lnTo>
                    <a:pt x="117" y="1735"/>
                  </a:lnTo>
                  <a:lnTo>
                    <a:pt x="290" y="2256"/>
                  </a:lnTo>
                  <a:lnTo>
                    <a:pt x="463" y="2776"/>
                  </a:lnTo>
                  <a:lnTo>
                    <a:pt x="637" y="3239"/>
                  </a:lnTo>
                  <a:lnTo>
                    <a:pt x="1099" y="4048"/>
                  </a:lnTo>
                  <a:lnTo>
                    <a:pt x="1620" y="4684"/>
                  </a:lnTo>
                  <a:lnTo>
                    <a:pt x="2198" y="5262"/>
                  </a:lnTo>
                  <a:lnTo>
                    <a:pt x="2776" y="5725"/>
                  </a:lnTo>
                  <a:lnTo>
                    <a:pt x="3354" y="6072"/>
                  </a:lnTo>
                  <a:lnTo>
                    <a:pt x="3991" y="6361"/>
                  </a:lnTo>
                  <a:lnTo>
                    <a:pt x="4627" y="6535"/>
                  </a:lnTo>
                  <a:lnTo>
                    <a:pt x="5205" y="6650"/>
                  </a:lnTo>
                  <a:lnTo>
                    <a:pt x="5725" y="6708"/>
                  </a:lnTo>
                  <a:lnTo>
                    <a:pt x="6188" y="6766"/>
                  </a:lnTo>
                  <a:lnTo>
                    <a:pt x="7113" y="6766"/>
                  </a:lnTo>
                  <a:lnTo>
                    <a:pt x="7286" y="5494"/>
                  </a:lnTo>
                  <a:lnTo>
                    <a:pt x="7402" y="4684"/>
                  </a:lnTo>
                  <a:lnTo>
                    <a:pt x="7575" y="4222"/>
                  </a:lnTo>
                  <a:lnTo>
                    <a:pt x="7633" y="4048"/>
                  </a:lnTo>
                  <a:lnTo>
                    <a:pt x="2834" y="1"/>
                  </a:lnTo>
                  <a:close/>
                </a:path>
              </a:pathLst>
            </a:custGeom>
            <a:solidFill>
              <a:srgbClr val="AEA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64" name="Google Shape;2664;p70"/>
            <p:cNvSpPr/>
            <p:nvPr/>
          </p:nvSpPr>
          <p:spPr>
            <a:xfrm>
              <a:off x="997000" y="2227950"/>
              <a:ext cx="190850" cy="169150"/>
            </a:xfrm>
            <a:custGeom>
              <a:avLst/>
              <a:gdLst/>
              <a:ahLst/>
              <a:cxnLst/>
              <a:rect l="l" t="t" r="r" b="b"/>
              <a:pathLst>
                <a:path w="7634" h="6766" fill="none" extrusionOk="0">
                  <a:moveTo>
                    <a:pt x="7633" y="4048"/>
                  </a:moveTo>
                  <a:lnTo>
                    <a:pt x="7633" y="4048"/>
                  </a:lnTo>
                  <a:lnTo>
                    <a:pt x="7575" y="4222"/>
                  </a:lnTo>
                  <a:lnTo>
                    <a:pt x="7402" y="4684"/>
                  </a:lnTo>
                  <a:lnTo>
                    <a:pt x="7286" y="5494"/>
                  </a:lnTo>
                  <a:lnTo>
                    <a:pt x="7113" y="6766"/>
                  </a:lnTo>
                  <a:lnTo>
                    <a:pt x="7113" y="6766"/>
                  </a:lnTo>
                  <a:lnTo>
                    <a:pt x="6882" y="6766"/>
                  </a:lnTo>
                  <a:lnTo>
                    <a:pt x="6188" y="6766"/>
                  </a:lnTo>
                  <a:lnTo>
                    <a:pt x="5725" y="6708"/>
                  </a:lnTo>
                  <a:lnTo>
                    <a:pt x="5205" y="6650"/>
                  </a:lnTo>
                  <a:lnTo>
                    <a:pt x="4627" y="6535"/>
                  </a:lnTo>
                  <a:lnTo>
                    <a:pt x="3991" y="6361"/>
                  </a:lnTo>
                  <a:lnTo>
                    <a:pt x="3354" y="6072"/>
                  </a:lnTo>
                  <a:lnTo>
                    <a:pt x="2776" y="5725"/>
                  </a:lnTo>
                  <a:lnTo>
                    <a:pt x="2198" y="5262"/>
                  </a:lnTo>
                  <a:lnTo>
                    <a:pt x="1620" y="4684"/>
                  </a:lnTo>
                  <a:lnTo>
                    <a:pt x="1099" y="4048"/>
                  </a:lnTo>
                  <a:lnTo>
                    <a:pt x="637" y="3239"/>
                  </a:lnTo>
                  <a:lnTo>
                    <a:pt x="463" y="2776"/>
                  </a:lnTo>
                  <a:lnTo>
                    <a:pt x="290" y="2256"/>
                  </a:lnTo>
                  <a:lnTo>
                    <a:pt x="117" y="1735"/>
                  </a:lnTo>
                  <a:lnTo>
                    <a:pt x="1" y="1157"/>
                  </a:lnTo>
                  <a:lnTo>
                    <a:pt x="1" y="1157"/>
                  </a:lnTo>
                  <a:lnTo>
                    <a:pt x="290" y="1099"/>
                  </a:lnTo>
                  <a:lnTo>
                    <a:pt x="926" y="926"/>
                  </a:lnTo>
                  <a:lnTo>
                    <a:pt x="1331" y="810"/>
                  </a:lnTo>
                  <a:lnTo>
                    <a:pt x="1793" y="579"/>
                  </a:lnTo>
                  <a:lnTo>
                    <a:pt x="2314" y="348"/>
                  </a:lnTo>
                  <a:lnTo>
                    <a:pt x="2834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65" name="Google Shape;2665;p70"/>
            <p:cNvSpPr/>
            <p:nvPr/>
          </p:nvSpPr>
          <p:spPr>
            <a:xfrm>
              <a:off x="1059175" y="2256875"/>
              <a:ext cx="128675" cy="140225"/>
            </a:xfrm>
            <a:custGeom>
              <a:avLst/>
              <a:gdLst/>
              <a:ahLst/>
              <a:cxnLst/>
              <a:rect l="l" t="t" r="r" b="b"/>
              <a:pathLst>
                <a:path w="5147" h="5609" extrusionOk="0">
                  <a:moveTo>
                    <a:pt x="1735" y="0"/>
                  </a:moveTo>
                  <a:lnTo>
                    <a:pt x="1677" y="578"/>
                  </a:lnTo>
                  <a:lnTo>
                    <a:pt x="1561" y="1099"/>
                  </a:lnTo>
                  <a:lnTo>
                    <a:pt x="1446" y="1619"/>
                  </a:lnTo>
                  <a:lnTo>
                    <a:pt x="1272" y="2140"/>
                  </a:lnTo>
                  <a:lnTo>
                    <a:pt x="1041" y="2660"/>
                  </a:lnTo>
                  <a:lnTo>
                    <a:pt x="810" y="3180"/>
                  </a:lnTo>
                  <a:lnTo>
                    <a:pt x="521" y="3643"/>
                  </a:lnTo>
                  <a:lnTo>
                    <a:pt x="174" y="4105"/>
                  </a:lnTo>
                  <a:lnTo>
                    <a:pt x="0" y="4395"/>
                  </a:lnTo>
                  <a:lnTo>
                    <a:pt x="405" y="4626"/>
                  </a:lnTo>
                  <a:lnTo>
                    <a:pt x="810" y="4857"/>
                  </a:lnTo>
                  <a:lnTo>
                    <a:pt x="1619" y="5204"/>
                  </a:lnTo>
                  <a:lnTo>
                    <a:pt x="2371" y="5435"/>
                  </a:lnTo>
                  <a:lnTo>
                    <a:pt x="3122" y="5551"/>
                  </a:lnTo>
                  <a:lnTo>
                    <a:pt x="3701" y="5609"/>
                  </a:lnTo>
                  <a:lnTo>
                    <a:pt x="4626" y="5609"/>
                  </a:lnTo>
                  <a:lnTo>
                    <a:pt x="4799" y="4337"/>
                  </a:lnTo>
                  <a:lnTo>
                    <a:pt x="4915" y="3527"/>
                  </a:lnTo>
                  <a:lnTo>
                    <a:pt x="5088" y="3065"/>
                  </a:lnTo>
                  <a:lnTo>
                    <a:pt x="5146" y="2891"/>
                  </a:lnTo>
                  <a:lnTo>
                    <a:pt x="1735" y="0"/>
                  </a:lnTo>
                  <a:close/>
                </a:path>
              </a:pathLst>
            </a:custGeom>
            <a:solidFill>
              <a:srgbClr val="A4A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66" name="Google Shape;2666;p70"/>
            <p:cNvSpPr/>
            <p:nvPr/>
          </p:nvSpPr>
          <p:spPr>
            <a:xfrm>
              <a:off x="1105425" y="2293000"/>
              <a:ext cx="82425" cy="104100"/>
            </a:xfrm>
            <a:custGeom>
              <a:avLst/>
              <a:gdLst/>
              <a:ahLst/>
              <a:cxnLst/>
              <a:rect l="l" t="t" r="r" b="b"/>
              <a:pathLst>
                <a:path w="3297" h="4164" extrusionOk="0">
                  <a:moveTo>
                    <a:pt x="1562" y="1"/>
                  </a:moveTo>
                  <a:lnTo>
                    <a:pt x="1619" y="463"/>
                  </a:lnTo>
                  <a:lnTo>
                    <a:pt x="1619" y="984"/>
                  </a:lnTo>
                  <a:lnTo>
                    <a:pt x="1504" y="1446"/>
                  </a:lnTo>
                  <a:lnTo>
                    <a:pt x="1388" y="1909"/>
                  </a:lnTo>
                  <a:lnTo>
                    <a:pt x="1215" y="2371"/>
                  </a:lnTo>
                  <a:lnTo>
                    <a:pt x="926" y="2834"/>
                  </a:lnTo>
                  <a:lnTo>
                    <a:pt x="636" y="3296"/>
                  </a:lnTo>
                  <a:lnTo>
                    <a:pt x="232" y="3701"/>
                  </a:lnTo>
                  <a:lnTo>
                    <a:pt x="0" y="3875"/>
                  </a:lnTo>
                  <a:lnTo>
                    <a:pt x="579" y="3990"/>
                  </a:lnTo>
                  <a:lnTo>
                    <a:pt x="1099" y="4106"/>
                  </a:lnTo>
                  <a:lnTo>
                    <a:pt x="1966" y="4164"/>
                  </a:lnTo>
                  <a:lnTo>
                    <a:pt x="2776" y="4164"/>
                  </a:lnTo>
                  <a:lnTo>
                    <a:pt x="2949" y="2892"/>
                  </a:lnTo>
                  <a:lnTo>
                    <a:pt x="3065" y="2082"/>
                  </a:lnTo>
                  <a:lnTo>
                    <a:pt x="3238" y="1620"/>
                  </a:lnTo>
                  <a:lnTo>
                    <a:pt x="3296" y="1446"/>
                  </a:lnTo>
                  <a:lnTo>
                    <a:pt x="1562" y="1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67" name="Google Shape;2667;p70"/>
            <p:cNvSpPr/>
            <p:nvPr/>
          </p:nvSpPr>
          <p:spPr>
            <a:xfrm>
              <a:off x="1299125" y="2830725"/>
              <a:ext cx="135900" cy="279025"/>
            </a:xfrm>
            <a:custGeom>
              <a:avLst/>
              <a:gdLst/>
              <a:ahLst/>
              <a:cxnLst/>
              <a:rect l="l" t="t" r="r" b="b"/>
              <a:pathLst>
                <a:path w="5436" h="11161" extrusionOk="0">
                  <a:moveTo>
                    <a:pt x="1908" y="1"/>
                  </a:moveTo>
                  <a:lnTo>
                    <a:pt x="1272" y="1215"/>
                  </a:lnTo>
                  <a:lnTo>
                    <a:pt x="752" y="2429"/>
                  </a:lnTo>
                  <a:lnTo>
                    <a:pt x="405" y="3528"/>
                  </a:lnTo>
                  <a:lnTo>
                    <a:pt x="174" y="4626"/>
                  </a:lnTo>
                  <a:lnTo>
                    <a:pt x="58" y="5609"/>
                  </a:lnTo>
                  <a:lnTo>
                    <a:pt x="0" y="6535"/>
                  </a:lnTo>
                  <a:lnTo>
                    <a:pt x="0" y="7344"/>
                  </a:lnTo>
                  <a:lnTo>
                    <a:pt x="116" y="8096"/>
                  </a:lnTo>
                  <a:lnTo>
                    <a:pt x="232" y="8789"/>
                  </a:lnTo>
                  <a:lnTo>
                    <a:pt x="405" y="9426"/>
                  </a:lnTo>
                  <a:lnTo>
                    <a:pt x="579" y="9946"/>
                  </a:lnTo>
                  <a:lnTo>
                    <a:pt x="752" y="10351"/>
                  </a:lnTo>
                  <a:lnTo>
                    <a:pt x="1041" y="10929"/>
                  </a:lnTo>
                  <a:lnTo>
                    <a:pt x="1157" y="11160"/>
                  </a:lnTo>
                  <a:lnTo>
                    <a:pt x="1619" y="10929"/>
                  </a:lnTo>
                  <a:lnTo>
                    <a:pt x="2140" y="10755"/>
                  </a:lnTo>
                  <a:lnTo>
                    <a:pt x="2660" y="10698"/>
                  </a:lnTo>
                  <a:lnTo>
                    <a:pt x="3123" y="10582"/>
                  </a:lnTo>
                  <a:lnTo>
                    <a:pt x="4164" y="10582"/>
                  </a:lnTo>
                  <a:lnTo>
                    <a:pt x="5436" y="1331"/>
                  </a:lnTo>
                  <a:lnTo>
                    <a:pt x="5089" y="1273"/>
                  </a:lnTo>
                  <a:lnTo>
                    <a:pt x="4221" y="1099"/>
                  </a:lnTo>
                  <a:lnTo>
                    <a:pt x="3701" y="926"/>
                  </a:lnTo>
                  <a:lnTo>
                    <a:pt x="3123" y="695"/>
                  </a:lnTo>
                  <a:lnTo>
                    <a:pt x="2487" y="406"/>
                  </a:lnTo>
                  <a:lnTo>
                    <a:pt x="1908" y="1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68" name="Google Shape;2668;p70"/>
            <p:cNvSpPr/>
            <p:nvPr/>
          </p:nvSpPr>
          <p:spPr>
            <a:xfrm>
              <a:off x="1299125" y="2830725"/>
              <a:ext cx="135900" cy="279025"/>
            </a:xfrm>
            <a:custGeom>
              <a:avLst/>
              <a:gdLst/>
              <a:ahLst/>
              <a:cxnLst/>
              <a:rect l="l" t="t" r="r" b="b"/>
              <a:pathLst>
                <a:path w="5436" h="11161" fill="none" extrusionOk="0">
                  <a:moveTo>
                    <a:pt x="4164" y="10582"/>
                  </a:moveTo>
                  <a:lnTo>
                    <a:pt x="4164" y="10582"/>
                  </a:lnTo>
                  <a:lnTo>
                    <a:pt x="3874" y="10582"/>
                  </a:lnTo>
                  <a:lnTo>
                    <a:pt x="3123" y="10582"/>
                  </a:lnTo>
                  <a:lnTo>
                    <a:pt x="2660" y="10698"/>
                  </a:lnTo>
                  <a:lnTo>
                    <a:pt x="2140" y="10755"/>
                  </a:lnTo>
                  <a:lnTo>
                    <a:pt x="1619" y="10929"/>
                  </a:lnTo>
                  <a:lnTo>
                    <a:pt x="1157" y="11160"/>
                  </a:lnTo>
                  <a:lnTo>
                    <a:pt x="1157" y="11160"/>
                  </a:lnTo>
                  <a:lnTo>
                    <a:pt x="1041" y="10929"/>
                  </a:lnTo>
                  <a:lnTo>
                    <a:pt x="752" y="10351"/>
                  </a:lnTo>
                  <a:lnTo>
                    <a:pt x="579" y="9946"/>
                  </a:lnTo>
                  <a:lnTo>
                    <a:pt x="405" y="9426"/>
                  </a:lnTo>
                  <a:lnTo>
                    <a:pt x="232" y="8789"/>
                  </a:lnTo>
                  <a:lnTo>
                    <a:pt x="116" y="8096"/>
                  </a:lnTo>
                  <a:lnTo>
                    <a:pt x="0" y="7344"/>
                  </a:lnTo>
                  <a:lnTo>
                    <a:pt x="0" y="6535"/>
                  </a:lnTo>
                  <a:lnTo>
                    <a:pt x="58" y="5609"/>
                  </a:lnTo>
                  <a:lnTo>
                    <a:pt x="174" y="4626"/>
                  </a:lnTo>
                  <a:lnTo>
                    <a:pt x="405" y="3528"/>
                  </a:lnTo>
                  <a:lnTo>
                    <a:pt x="752" y="2429"/>
                  </a:lnTo>
                  <a:lnTo>
                    <a:pt x="1272" y="1215"/>
                  </a:lnTo>
                  <a:lnTo>
                    <a:pt x="1908" y="1"/>
                  </a:lnTo>
                  <a:lnTo>
                    <a:pt x="1908" y="1"/>
                  </a:lnTo>
                  <a:lnTo>
                    <a:pt x="2487" y="406"/>
                  </a:lnTo>
                  <a:lnTo>
                    <a:pt x="3123" y="695"/>
                  </a:lnTo>
                  <a:lnTo>
                    <a:pt x="3701" y="926"/>
                  </a:lnTo>
                  <a:lnTo>
                    <a:pt x="4221" y="1099"/>
                  </a:lnTo>
                  <a:lnTo>
                    <a:pt x="5089" y="1273"/>
                  </a:lnTo>
                  <a:lnTo>
                    <a:pt x="5436" y="1331"/>
                  </a:lnTo>
                  <a:lnTo>
                    <a:pt x="4164" y="10582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69" name="Google Shape;2669;p70"/>
            <p:cNvSpPr/>
            <p:nvPr/>
          </p:nvSpPr>
          <p:spPr>
            <a:xfrm>
              <a:off x="1299125" y="2994075"/>
              <a:ext cx="118550" cy="115675"/>
            </a:xfrm>
            <a:custGeom>
              <a:avLst/>
              <a:gdLst/>
              <a:ahLst/>
              <a:cxnLst/>
              <a:rect l="l" t="t" r="r" b="b"/>
              <a:pathLst>
                <a:path w="4742" h="4627" extrusionOk="0">
                  <a:moveTo>
                    <a:pt x="4742" y="1"/>
                  </a:moveTo>
                  <a:lnTo>
                    <a:pt x="4221" y="290"/>
                  </a:lnTo>
                  <a:lnTo>
                    <a:pt x="3643" y="463"/>
                  </a:lnTo>
                  <a:lnTo>
                    <a:pt x="3065" y="637"/>
                  </a:lnTo>
                  <a:lnTo>
                    <a:pt x="2487" y="810"/>
                  </a:lnTo>
                  <a:lnTo>
                    <a:pt x="1851" y="868"/>
                  </a:lnTo>
                  <a:lnTo>
                    <a:pt x="1215" y="926"/>
                  </a:lnTo>
                  <a:lnTo>
                    <a:pt x="0" y="926"/>
                  </a:lnTo>
                  <a:lnTo>
                    <a:pt x="116" y="1735"/>
                  </a:lnTo>
                  <a:lnTo>
                    <a:pt x="290" y="2487"/>
                  </a:lnTo>
                  <a:lnTo>
                    <a:pt x="463" y="3123"/>
                  </a:lnTo>
                  <a:lnTo>
                    <a:pt x="636" y="3643"/>
                  </a:lnTo>
                  <a:lnTo>
                    <a:pt x="1041" y="4337"/>
                  </a:lnTo>
                  <a:lnTo>
                    <a:pt x="1157" y="4626"/>
                  </a:lnTo>
                  <a:lnTo>
                    <a:pt x="1619" y="4395"/>
                  </a:lnTo>
                  <a:lnTo>
                    <a:pt x="2140" y="4221"/>
                  </a:lnTo>
                  <a:lnTo>
                    <a:pt x="2660" y="4164"/>
                  </a:lnTo>
                  <a:lnTo>
                    <a:pt x="3123" y="4048"/>
                  </a:lnTo>
                  <a:lnTo>
                    <a:pt x="4164" y="4048"/>
                  </a:lnTo>
                  <a:lnTo>
                    <a:pt x="4742" y="1"/>
                  </a:lnTo>
                  <a:close/>
                </a:path>
              </a:pathLst>
            </a:custGeom>
            <a:solidFill>
              <a:srgbClr val="9090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70" name="Google Shape;2670;p70"/>
            <p:cNvSpPr/>
            <p:nvPr/>
          </p:nvSpPr>
          <p:spPr>
            <a:xfrm>
              <a:off x="1326600" y="2830725"/>
              <a:ext cx="108425" cy="52075"/>
            </a:xfrm>
            <a:custGeom>
              <a:avLst/>
              <a:gdLst/>
              <a:ahLst/>
              <a:cxnLst/>
              <a:rect l="l" t="t" r="r" b="b"/>
              <a:pathLst>
                <a:path w="4337" h="2083" extrusionOk="0">
                  <a:moveTo>
                    <a:pt x="809" y="1"/>
                  </a:moveTo>
                  <a:lnTo>
                    <a:pt x="347" y="868"/>
                  </a:lnTo>
                  <a:lnTo>
                    <a:pt x="0" y="1678"/>
                  </a:lnTo>
                  <a:lnTo>
                    <a:pt x="694" y="1851"/>
                  </a:lnTo>
                  <a:lnTo>
                    <a:pt x="1446" y="1967"/>
                  </a:lnTo>
                  <a:lnTo>
                    <a:pt x="2139" y="2082"/>
                  </a:lnTo>
                  <a:lnTo>
                    <a:pt x="3585" y="2082"/>
                  </a:lnTo>
                  <a:lnTo>
                    <a:pt x="4279" y="1967"/>
                  </a:lnTo>
                  <a:lnTo>
                    <a:pt x="4337" y="1331"/>
                  </a:lnTo>
                  <a:lnTo>
                    <a:pt x="3990" y="1273"/>
                  </a:lnTo>
                  <a:lnTo>
                    <a:pt x="3122" y="1099"/>
                  </a:lnTo>
                  <a:lnTo>
                    <a:pt x="2602" y="926"/>
                  </a:lnTo>
                  <a:lnTo>
                    <a:pt x="2024" y="695"/>
                  </a:lnTo>
                  <a:lnTo>
                    <a:pt x="1388" y="406"/>
                  </a:lnTo>
                  <a:lnTo>
                    <a:pt x="809" y="1"/>
                  </a:lnTo>
                  <a:close/>
                </a:path>
              </a:pathLst>
            </a:custGeom>
            <a:solidFill>
              <a:srgbClr val="A3A3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71" name="Google Shape;2671;p70"/>
            <p:cNvSpPr/>
            <p:nvPr/>
          </p:nvSpPr>
          <p:spPr>
            <a:xfrm>
              <a:off x="1326600" y="2830725"/>
              <a:ext cx="108425" cy="52075"/>
            </a:xfrm>
            <a:custGeom>
              <a:avLst/>
              <a:gdLst/>
              <a:ahLst/>
              <a:cxnLst/>
              <a:rect l="l" t="t" r="r" b="b"/>
              <a:pathLst>
                <a:path w="4337" h="2083" fill="none" extrusionOk="0">
                  <a:moveTo>
                    <a:pt x="809" y="1"/>
                  </a:moveTo>
                  <a:lnTo>
                    <a:pt x="809" y="1"/>
                  </a:lnTo>
                  <a:lnTo>
                    <a:pt x="809" y="1"/>
                  </a:lnTo>
                  <a:lnTo>
                    <a:pt x="347" y="868"/>
                  </a:lnTo>
                  <a:lnTo>
                    <a:pt x="0" y="1678"/>
                  </a:lnTo>
                  <a:lnTo>
                    <a:pt x="0" y="1678"/>
                  </a:lnTo>
                  <a:lnTo>
                    <a:pt x="694" y="1851"/>
                  </a:lnTo>
                  <a:lnTo>
                    <a:pt x="1446" y="1967"/>
                  </a:lnTo>
                  <a:lnTo>
                    <a:pt x="2139" y="2082"/>
                  </a:lnTo>
                  <a:lnTo>
                    <a:pt x="2891" y="2082"/>
                  </a:lnTo>
                  <a:lnTo>
                    <a:pt x="2891" y="2082"/>
                  </a:lnTo>
                  <a:lnTo>
                    <a:pt x="3585" y="2082"/>
                  </a:lnTo>
                  <a:lnTo>
                    <a:pt x="4279" y="1967"/>
                  </a:lnTo>
                  <a:lnTo>
                    <a:pt x="4337" y="1331"/>
                  </a:lnTo>
                  <a:lnTo>
                    <a:pt x="4337" y="1331"/>
                  </a:lnTo>
                  <a:lnTo>
                    <a:pt x="3990" y="1273"/>
                  </a:lnTo>
                  <a:lnTo>
                    <a:pt x="3122" y="1099"/>
                  </a:lnTo>
                  <a:lnTo>
                    <a:pt x="2602" y="926"/>
                  </a:lnTo>
                  <a:lnTo>
                    <a:pt x="2024" y="695"/>
                  </a:lnTo>
                  <a:lnTo>
                    <a:pt x="1388" y="406"/>
                  </a:lnTo>
                  <a:lnTo>
                    <a:pt x="809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72" name="Google Shape;2672;p70"/>
            <p:cNvSpPr/>
            <p:nvPr/>
          </p:nvSpPr>
          <p:spPr>
            <a:xfrm>
              <a:off x="541675" y="2268425"/>
              <a:ext cx="248650" cy="147475"/>
            </a:xfrm>
            <a:custGeom>
              <a:avLst/>
              <a:gdLst/>
              <a:ahLst/>
              <a:cxnLst/>
              <a:rect l="l" t="t" r="r" b="b"/>
              <a:pathLst>
                <a:path w="9946" h="5899" extrusionOk="0">
                  <a:moveTo>
                    <a:pt x="8095" y="1"/>
                  </a:moveTo>
                  <a:lnTo>
                    <a:pt x="810" y="1620"/>
                  </a:lnTo>
                  <a:lnTo>
                    <a:pt x="579" y="2429"/>
                  </a:lnTo>
                  <a:lnTo>
                    <a:pt x="0" y="4453"/>
                  </a:lnTo>
                  <a:lnTo>
                    <a:pt x="289" y="4742"/>
                  </a:lnTo>
                  <a:lnTo>
                    <a:pt x="694" y="4973"/>
                  </a:lnTo>
                  <a:lnTo>
                    <a:pt x="1157" y="5262"/>
                  </a:lnTo>
                  <a:lnTo>
                    <a:pt x="1677" y="5436"/>
                  </a:lnTo>
                  <a:lnTo>
                    <a:pt x="2255" y="5609"/>
                  </a:lnTo>
                  <a:lnTo>
                    <a:pt x="2949" y="5783"/>
                  </a:lnTo>
                  <a:lnTo>
                    <a:pt x="3585" y="5841"/>
                  </a:lnTo>
                  <a:lnTo>
                    <a:pt x="4337" y="5898"/>
                  </a:lnTo>
                  <a:lnTo>
                    <a:pt x="5031" y="5841"/>
                  </a:lnTo>
                  <a:lnTo>
                    <a:pt x="5782" y="5725"/>
                  </a:lnTo>
                  <a:lnTo>
                    <a:pt x="6534" y="5552"/>
                  </a:lnTo>
                  <a:lnTo>
                    <a:pt x="7286" y="5320"/>
                  </a:lnTo>
                  <a:lnTo>
                    <a:pt x="7980" y="4973"/>
                  </a:lnTo>
                  <a:lnTo>
                    <a:pt x="8673" y="4511"/>
                  </a:lnTo>
                  <a:lnTo>
                    <a:pt x="9309" y="3990"/>
                  </a:lnTo>
                  <a:lnTo>
                    <a:pt x="9946" y="3297"/>
                  </a:lnTo>
                  <a:lnTo>
                    <a:pt x="9309" y="2256"/>
                  </a:lnTo>
                  <a:lnTo>
                    <a:pt x="8731" y="1157"/>
                  </a:lnTo>
                  <a:lnTo>
                    <a:pt x="8095" y="1"/>
                  </a:lnTo>
                  <a:close/>
                </a:path>
              </a:pathLst>
            </a:custGeom>
            <a:solidFill>
              <a:srgbClr val="AEA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73" name="Google Shape;2673;p70"/>
            <p:cNvSpPr/>
            <p:nvPr/>
          </p:nvSpPr>
          <p:spPr>
            <a:xfrm>
              <a:off x="541675" y="2268425"/>
              <a:ext cx="248650" cy="147475"/>
            </a:xfrm>
            <a:custGeom>
              <a:avLst/>
              <a:gdLst/>
              <a:ahLst/>
              <a:cxnLst/>
              <a:rect l="l" t="t" r="r" b="b"/>
              <a:pathLst>
                <a:path w="9946" h="5899" fill="none" extrusionOk="0">
                  <a:moveTo>
                    <a:pt x="810" y="1620"/>
                  </a:moveTo>
                  <a:lnTo>
                    <a:pt x="810" y="1620"/>
                  </a:lnTo>
                  <a:lnTo>
                    <a:pt x="579" y="2429"/>
                  </a:lnTo>
                  <a:lnTo>
                    <a:pt x="0" y="4453"/>
                  </a:lnTo>
                  <a:lnTo>
                    <a:pt x="0" y="4453"/>
                  </a:lnTo>
                  <a:lnTo>
                    <a:pt x="289" y="4742"/>
                  </a:lnTo>
                  <a:lnTo>
                    <a:pt x="694" y="4973"/>
                  </a:lnTo>
                  <a:lnTo>
                    <a:pt x="1157" y="5262"/>
                  </a:lnTo>
                  <a:lnTo>
                    <a:pt x="1677" y="5436"/>
                  </a:lnTo>
                  <a:lnTo>
                    <a:pt x="2255" y="5609"/>
                  </a:lnTo>
                  <a:lnTo>
                    <a:pt x="2949" y="5783"/>
                  </a:lnTo>
                  <a:lnTo>
                    <a:pt x="3585" y="5841"/>
                  </a:lnTo>
                  <a:lnTo>
                    <a:pt x="4337" y="5898"/>
                  </a:lnTo>
                  <a:lnTo>
                    <a:pt x="5031" y="5841"/>
                  </a:lnTo>
                  <a:lnTo>
                    <a:pt x="5782" y="5725"/>
                  </a:lnTo>
                  <a:lnTo>
                    <a:pt x="6534" y="5552"/>
                  </a:lnTo>
                  <a:lnTo>
                    <a:pt x="7286" y="5320"/>
                  </a:lnTo>
                  <a:lnTo>
                    <a:pt x="7980" y="4973"/>
                  </a:lnTo>
                  <a:lnTo>
                    <a:pt x="8673" y="4511"/>
                  </a:lnTo>
                  <a:lnTo>
                    <a:pt x="9309" y="3990"/>
                  </a:lnTo>
                  <a:lnTo>
                    <a:pt x="9946" y="3297"/>
                  </a:lnTo>
                  <a:lnTo>
                    <a:pt x="9946" y="3297"/>
                  </a:lnTo>
                  <a:lnTo>
                    <a:pt x="9309" y="2256"/>
                  </a:lnTo>
                  <a:lnTo>
                    <a:pt x="8731" y="1157"/>
                  </a:lnTo>
                  <a:lnTo>
                    <a:pt x="8095" y="1"/>
                  </a:lnTo>
                  <a:lnTo>
                    <a:pt x="810" y="162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74" name="Google Shape;2674;p70"/>
            <p:cNvSpPr/>
            <p:nvPr/>
          </p:nvSpPr>
          <p:spPr>
            <a:xfrm>
              <a:off x="696350" y="2264100"/>
              <a:ext cx="93975" cy="121450"/>
            </a:xfrm>
            <a:custGeom>
              <a:avLst/>
              <a:gdLst/>
              <a:ahLst/>
              <a:cxnLst/>
              <a:rect l="l" t="t" r="r" b="b"/>
              <a:pathLst>
                <a:path w="3759" h="4858" extrusionOk="0">
                  <a:moveTo>
                    <a:pt x="2197" y="0"/>
                  </a:moveTo>
                  <a:lnTo>
                    <a:pt x="0" y="983"/>
                  </a:lnTo>
                  <a:lnTo>
                    <a:pt x="174" y="1272"/>
                  </a:lnTo>
                  <a:lnTo>
                    <a:pt x="347" y="1561"/>
                  </a:lnTo>
                  <a:lnTo>
                    <a:pt x="752" y="1966"/>
                  </a:lnTo>
                  <a:lnTo>
                    <a:pt x="1157" y="2429"/>
                  </a:lnTo>
                  <a:lnTo>
                    <a:pt x="1272" y="2718"/>
                  </a:lnTo>
                  <a:lnTo>
                    <a:pt x="1388" y="3007"/>
                  </a:lnTo>
                  <a:lnTo>
                    <a:pt x="1504" y="3238"/>
                  </a:lnTo>
                  <a:lnTo>
                    <a:pt x="1619" y="3470"/>
                  </a:lnTo>
                  <a:lnTo>
                    <a:pt x="1908" y="3932"/>
                  </a:lnTo>
                  <a:lnTo>
                    <a:pt x="2140" y="4395"/>
                  </a:lnTo>
                  <a:lnTo>
                    <a:pt x="2255" y="4626"/>
                  </a:lnTo>
                  <a:lnTo>
                    <a:pt x="2255" y="4857"/>
                  </a:lnTo>
                  <a:lnTo>
                    <a:pt x="2660" y="4568"/>
                  </a:lnTo>
                  <a:lnTo>
                    <a:pt x="3007" y="4221"/>
                  </a:lnTo>
                  <a:lnTo>
                    <a:pt x="3412" y="3874"/>
                  </a:lnTo>
                  <a:lnTo>
                    <a:pt x="3759" y="3470"/>
                  </a:lnTo>
                  <a:lnTo>
                    <a:pt x="3469" y="2949"/>
                  </a:lnTo>
                  <a:lnTo>
                    <a:pt x="3180" y="2429"/>
                  </a:lnTo>
                  <a:lnTo>
                    <a:pt x="2660" y="1272"/>
                  </a:lnTo>
                  <a:lnTo>
                    <a:pt x="2197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75" name="Google Shape;2675;p70"/>
            <p:cNvSpPr/>
            <p:nvPr/>
          </p:nvSpPr>
          <p:spPr>
            <a:xfrm>
              <a:off x="696350" y="2264100"/>
              <a:ext cx="93975" cy="121450"/>
            </a:xfrm>
            <a:custGeom>
              <a:avLst/>
              <a:gdLst/>
              <a:ahLst/>
              <a:cxnLst/>
              <a:rect l="l" t="t" r="r" b="b"/>
              <a:pathLst>
                <a:path w="3759" h="4858" fill="none" extrusionOk="0">
                  <a:moveTo>
                    <a:pt x="1388" y="3007"/>
                  </a:moveTo>
                  <a:lnTo>
                    <a:pt x="1388" y="3007"/>
                  </a:lnTo>
                  <a:lnTo>
                    <a:pt x="1272" y="2718"/>
                  </a:lnTo>
                  <a:lnTo>
                    <a:pt x="1157" y="2429"/>
                  </a:lnTo>
                  <a:lnTo>
                    <a:pt x="752" y="1966"/>
                  </a:lnTo>
                  <a:lnTo>
                    <a:pt x="347" y="1561"/>
                  </a:lnTo>
                  <a:lnTo>
                    <a:pt x="174" y="1272"/>
                  </a:lnTo>
                  <a:lnTo>
                    <a:pt x="0" y="983"/>
                  </a:lnTo>
                  <a:lnTo>
                    <a:pt x="2197" y="0"/>
                  </a:lnTo>
                  <a:lnTo>
                    <a:pt x="2197" y="0"/>
                  </a:lnTo>
                  <a:lnTo>
                    <a:pt x="2660" y="1272"/>
                  </a:lnTo>
                  <a:lnTo>
                    <a:pt x="3180" y="2429"/>
                  </a:lnTo>
                  <a:lnTo>
                    <a:pt x="3469" y="2949"/>
                  </a:lnTo>
                  <a:lnTo>
                    <a:pt x="3759" y="3470"/>
                  </a:lnTo>
                  <a:lnTo>
                    <a:pt x="3759" y="3470"/>
                  </a:lnTo>
                  <a:lnTo>
                    <a:pt x="3412" y="3874"/>
                  </a:lnTo>
                  <a:lnTo>
                    <a:pt x="3007" y="4221"/>
                  </a:lnTo>
                  <a:lnTo>
                    <a:pt x="2660" y="4568"/>
                  </a:lnTo>
                  <a:lnTo>
                    <a:pt x="2255" y="4857"/>
                  </a:lnTo>
                  <a:lnTo>
                    <a:pt x="2255" y="4857"/>
                  </a:lnTo>
                  <a:lnTo>
                    <a:pt x="2255" y="4626"/>
                  </a:lnTo>
                  <a:lnTo>
                    <a:pt x="2140" y="4395"/>
                  </a:lnTo>
                  <a:lnTo>
                    <a:pt x="1908" y="3932"/>
                  </a:lnTo>
                  <a:lnTo>
                    <a:pt x="1619" y="3470"/>
                  </a:lnTo>
                  <a:lnTo>
                    <a:pt x="1504" y="3238"/>
                  </a:lnTo>
                  <a:lnTo>
                    <a:pt x="1388" y="3007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76" name="Google Shape;2676;p70"/>
            <p:cNvSpPr/>
            <p:nvPr/>
          </p:nvSpPr>
          <p:spPr>
            <a:xfrm>
              <a:off x="480950" y="2632700"/>
              <a:ext cx="157600" cy="241425"/>
            </a:xfrm>
            <a:custGeom>
              <a:avLst/>
              <a:gdLst/>
              <a:ahLst/>
              <a:cxnLst/>
              <a:rect l="l" t="t" r="r" b="b"/>
              <a:pathLst>
                <a:path w="6304" h="9657" extrusionOk="0">
                  <a:moveTo>
                    <a:pt x="3875" y="0"/>
                  </a:moveTo>
                  <a:lnTo>
                    <a:pt x="2545" y="463"/>
                  </a:lnTo>
                  <a:lnTo>
                    <a:pt x="1504" y="810"/>
                  </a:lnTo>
                  <a:lnTo>
                    <a:pt x="521" y="1041"/>
                  </a:lnTo>
                  <a:lnTo>
                    <a:pt x="1" y="8211"/>
                  </a:lnTo>
                  <a:lnTo>
                    <a:pt x="174" y="8269"/>
                  </a:lnTo>
                  <a:lnTo>
                    <a:pt x="637" y="8500"/>
                  </a:lnTo>
                  <a:lnTo>
                    <a:pt x="1389" y="8905"/>
                  </a:lnTo>
                  <a:lnTo>
                    <a:pt x="1793" y="9252"/>
                  </a:lnTo>
                  <a:lnTo>
                    <a:pt x="2314" y="9599"/>
                  </a:lnTo>
                  <a:lnTo>
                    <a:pt x="2429" y="9656"/>
                  </a:lnTo>
                  <a:lnTo>
                    <a:pt x="2776" y="9599"/>
                  </a:lnTo>
                  <a:lnTo>
                    <a:pt x="3297" y="9483"/>
                  </a:lnTo>
                  <a:lnTo>
                    <a:pt x="3586" y="9367"/>
                  </a:lnTo>
                  <a:lnTo>
                    <a:pt x="3933" y="9194"/>
                  </a:lnTo>
                  <a:lnTo>
                    <a:pt x="4280" y="9020"/>
                  </a:lnTo>
                  <a:lnTo>
                    <a:pt x="4569" y="8731"/>
                  </a:lnTo>
                  <a:lnTo>
                    <a:pt x="4916" y="8384"/>
                  </a:lnTo>
                  <a:lnTo>
                    <a:pt x="5205" y="7980"/>
                  </a:lnTo>
                  <a:lnTo>
                    <a:pt x="5494" y="7459"/>
                  </a:lnTo>
                  <a:lnTo>
                    <a:pt x="5783" y="6881"/>
                  </a:lnTo>
                  <a:lnTo>
                    <a:pt x="6014" y="6245"/>
                  </a:lnTo>
                  <a:lnTo>
                    <a:pt x="6188" y="5436"/>
                  </a:lnTo>
                  <a:lnTo>
                    <a:pt x="6246" y="4684"/>
                  </a:lnTo>
                  <a:lnTo>
                    <a:pt x="6303" y="4048"/>
                  </a:lnTo>
                  <a:lnTo>
                    <a:pt x="6246" y="3412"/>
                  </a:lnTo>
                  <a:lnTo>
                    <a:pt x="6130" y="2891"/>
                  </a:lnTo>
                  <a:lnTo>
                    <a:pt x="5956" y="2371"/>
                  </a:lnTo>
                  <a:lnTo>
                    <a:pt x="5725" y="1909"/>
                  </a:lnTo>
                  <a:lnTo>
                    <a:pt x="5552" y="1562"/>
                  </a:lnTo>
                  <a:lnTo>
                    <a:pt x="5263" y="1215"/>
                  </a:lnTo>
                  <a:lnTo>
                    <a:pt x="4800" y="636"/>
                  </a:lnTo>
                  <a:lnTo>
                    <a:pt x="4337" y="290"/>
                  </a:lnTo>
                  <a:lnTo>
                    <a:pt x="3991" y="58"/>
                  </a:lnTo>
                  <a:lnTo>
                    <a:pt x="3875" y="0"/>
                  </a:lnTo>
                  <a:close/>
                </a:path>
              </a:pathLst>
            </a:custGeom>
            <a:solidFill>
              <a:srgbClr val="AEA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77" name="Google Shape;2677;p70"/>
            <p:cNvSpPr/>
            <p:nvPr/>
          </p:nvSpPr>
          <p:spPr>
            <a:xfrm>
              <a:off x="480950" y="2632700"/>
              <a:ext cx="157600" cy="241425"/>
            </a:xfrm>
            <a:custGeom>
              <a:avLst/>
              <a:gdLst/>
              <a:ahLst/>
              <a:cxnLst/>
              <a:rect l="l" t="t" r="r" b="b"/>
              <a:pathLst>
                <a:path w="6304" h="9657" fill="none" extrusionOk="0">
                  <a:moveTo>
                    <a:pt x="521" y="1041"/>
                  </a:moveTo>
                  <a:lnTo>
                    <a:pt x="521" y="1041"/>
                  </a:lnTo>
                  <a:lnTo>
                    <a:pt x="1504" y="810"/>
                  </a:lnTo>
                  <a:lnTo>
                    <a:pt x="2545" y="463"/>
                  </a:lnTo>
                  <a:lnTo>
                    <a:pt x="3875" y="0"/>
                  </a:lnTo>
                  <a:lnTo>
                    <a:pt x="3875" y="0"/>
                  </a:lnTo>
                  <a:lnTo>
                    <a:pt x="3991" y="58"/>
                  </a:lnTo>
                  <a:lnTo>
                    <a:pt x="4337" y="290"/>
                  </a:lnTo>
                  <a:lnTo>
                    <a:pt x="4800" y="636"/>
                  </a:lnTo>
                  <a:lnTo>
                    <a:pt x="5263" y="1215"/>
                  </a:lnTo>
                  <a:lnTo>
                    <a:pt x="5552" y="1562"/>
                  </a:lnTo>
                  <a:lnTo>
                    <a:pt x="5725" y="1909"/>
                  </a:lnTo>
                  <a:lnTo>
                    <a:pt x="5956" y="2371"/>
                  </a:lnTo>
                  <a:lnTo>
                    <a:pt x="6130" y="2891"/>
                  </a:lnTo>
                  <a:lnTo>
                    <a:pt x="6246" y="3412"/>
                  </a:lnTo>
                  <a:lnTo>
                    <a:pt x="6303" y="4048"/>
                  </a:lnTo>
                  <a:lnTo>
                    <a:pt x="6246" y="4684"/>
                  </a:lnTo>
                  <a:lnTo>
                    <a:pt x="6188" y="5436"/>
                  </a:lnTo>
                  <a:lnTo>
                    <a:pt x="6188" y="5436"/>
                  </a:lnTo>
                  <a:lnTo>
                    <a:pt x="6014" y="6245"/>
                  </a:lnTo>
                  <a:lnTo>
                    <a:pt x="5783" y="6881"/>
                  </a:lnTo>
                  <a:lnTo>
                    <a:pt x="5494" y="7459"/>
                  </a:lnTo>
                  <a:lnTo>
                    <a:pt x="5205" y="7980"/>
                  </a:lnTo>
                  <a:lnTo>
                    <a:pt x="4916" y="8384"/>
                  </a:lnTo>
                  <a:lnTo>
                    <a:pt x="4569" y="8731"/>
                  </a:lnTo>
                  <a:lnTo>
                    <a:pt x="4280" y="9020"/>
                  </a:lnTo>
                  <a:lnTo>
                    <a:pt x="3933" y="9194"/>
                  </a:lnTo>
                  <a:lnTo>
                    <a:pt x="3586" y="9367"/>
                  </a:lnTo>
                  <a:lnTo>
                    <a:pt x="3297" y="9483"/>
                  </a:lnTo>
                  <a:lnTo>
                    <a:pt x="2776" y="9599"/>
                  </a:lnTo>
                  <a:lnTo>
                    <a:pt x="2429" y="9656"/>
                  </a:lnTo>
                  <a:lnTo>
                    <a:pt x="2314" y="9599"/>
                  </a:lnTo>
                  <a:lnTo>
                    <a:pt x="2314" y="9599"/>
                  </a:lnTo>
                  <a:lnTo>
                    <a:pt x="1793" y="9252"/>
                  </a:lnTo>
                  <a:lnTo>
                    <a:pt x="1389" y="8905"/>
                  </a:lnTo>
                  <a:lnTo>
                    <a:pt x="637" y="8500"/>
                  </a:lnTo>
                  <a:lnTo>
                    <a:pt x="174" y="8269"/>
                  </a:lnTo>
                  <a:lnTo>
                    <a:pt x="1" y="8211"/>
                  </a:lnTo>
                  <a:lnTo>
                    <a:pt x="521" y="104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78" name="Google Shape;2678;p70"/>
            <p:cNvSpPr/>
            <p:nvPr/>
          </p:nvSpPr>
          <p:spPr>
            <a:xfrm>
              <a:off x="428925" y="2644275"/>
              <a:ext cx="104100" cy="206725"/>
            </a:xfrm>
            <a:custGeom>
              <a:avLst/>
              <a:gdLst/>
              <a:ahLst/>
              <a:cxnLst/>
              <a:rect l="l" t="t" r="r" b="b"/>
              <a:pathLst>
                <a:path w="4164" h="8269" extrusionOk="0">
                  <a:moveTo>
                    <a:pt x="3065" y="0"/>
                  </a:moveTo>
                  <a:lnTo>
                    <a:pt x="2776" y="58"/>
                  </a:lnTo>
                  <a:lnTo>
                    <a:pt x="2198" y="289"/>
                  </a:lnTo>
                  <a:lnTo>
                    <a:pt x="1677" y="636"/>
                  </a:lnTo>
                  <a:lnTo>
                    <a:pt x="1157" y="1099"/>
                  </a:lnTo>
                  <a:lnTo>
                    <a:pt x="752" y="1677"/>
                  </a:lnTo>
                  <a:lnTo>
                    <a:pt x="347" y="2313"/>
                  </a:lnTo>
                  <a:lnTo>
                    <a:pt x="116" y="3065"/>
                  </a:lnTo>
                  <a:lnTo>
                    <a:pt x="58" y="3527"/>
                  </a:lnTo>
                  <a:lnTo>
                    <a:pt x="0" y="3932"/>
                  </a:lnTo>
                  <a:lnTo>
                    <a:pt x="0" y="4799"/>
                  </a:lnTo>
                  <a:lnTo>
                    <a:pt x="116" y="5609"/>
                  </a:lnTo>
                  <a:lnTo>
                    <a:pt x="289" y="6302"/>
                  </a:lnTo>
                  <a:lnTo>
                    <a:pt x="636" y="6938"/>
                  </a:lnTo>
                  <a:lnTo>
                    <a:pt x="1041" y="7459"/>
                  </a:lnTo>
                  <a:lnTo>
                    <a:pt x="1272" y="7690"/>
                  </a:lnTo>
                  <a:lnTo>
                    <a:pt x="1504" y="7864"/>
                  </a:lnTo>
                  <a:lnTo>
                    <a:pt x="1793" y="8037"/>
                  </a:lnTo>
                  <a:lnTo>
                    <a:pt x="2024" y="8153"/>
                  </a:lnTo>
                  <a:lnTo>
                    <a:pt x="2313" y="8210"/>
                  </a:lnTo>
                  <a:lnTo>
                    <a:pt x="2602" y="8268"/>
                  </a:lnTo>
                  <a:lnTo>
                    <a:pt x="2776" y="8268"/>
                  </a:lnTo>
                  <a:lnTo>
                    <a:pt x="3123" y="8210"/>
                  </a:lnTo>
                  <a:lnTo>
                    <a:pt x="2660" y="7979"/>
                  </a:lnTo>
                  <a:lnTo>
                    <a:pt x="2313" y="7864"/>
                  </a:lnTo>
                  <a:lnTo>
                    <a:pt x="2082" y="7748"/>
                  </a:lnTo>
                  <a:lnTo>
                    <a:pt x="2602" y="578"/>
                  </a:lnTo>
                  <a:lnTo>
                    <a:pt x="3065" y="463"/>
                  </a:lnTo>
                  <a:lnTo>
                    <a:pt x="4163" y="173"/>
                  </a:lnTo>
                  <a:lnTo>
                    <a:pt x="3874" y="58"/>
                  </a:lnTo>
                  <a:lnTo>
                    <a:pt x="3527" y="0"/>
                  </a:lnTo>
                  <a:close/>
                </a:path>
              </a:pathLst>
            </a:custGeom>
            <a:solidFill>
              <a:srgbClr val="9A9A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79" name="Google Shape;2679;p70"/>
            <p:cNvSpPr/>
            <p:nvPr/>
          </p:nvSpPr>
          <p:spPr>
            <a:xfrm>
              <a:off x="428925" y="2644275"/>
              <a:ext cx="104100" cy="206725"/>
            </a:xfrm>
            <a:custGeom>
              <a:avLst/>
              <a:gdLst/>
              <a:ahLst/>
              <a:cxnLst/>
              <a:rect l="l" t="t" r="r" b="b"/>
              <a:pathLst>
                <a:path w="4164" h="8269" fill="none" extrusionOk="0">
                  <a:moveTo>
                    <a:pt x="3354" y="0"/>
                  </a:moveTo>
                  <a:lnTo>
                    <a:pt x="3354" y="0"/>
                  </a:lnTo>
                  <a:lnTo>
                    <a:pt x="3065" y="0"/>
                  </a:lnTo>
                  <a:lnTo>
                    <a:pt x="2776" y="58"/>
                  </a:lnTo>
                  <a:lnTo>
                    <a:pt x="2198" y="289"/>
                  </a:lnTo>
                  <a:lnTo>
                    <a:pt x="1677" y="636"/>
                  </a:lnTo>
                  <a:lnTo>
                    <a:pt x="1157" y="1099"/>
                  </a:lnTo>
                  <a:lnTo>
                    <a:pt x="752" y="1677"/>
                  </a:lnTo>
                  <a:lnTo>
                    <a:pt x="347" y="2313"/>
                  </a:lnTo>
                  <a:lnTo>
                    <a:pt x="116" y="3065"/>
                  </a:lnTo>
                  <a:lnTo>
                    <a:pt x="58" y="3527"/>
                  </a:lnTo>
                  <a:lnTo>
                    <a:pt x="0" y="3932"/>
                  </a:lnTo>
                  <a:lnTo>
                    <a:pt x="0" y="3932"/>
                  </a:lnTo>
                  <a:lnTo>
                    <a:pt x="0" y="4799"/>
                  </a:lnTo>
                  <a:lnTo>
                    <a:pt x="116" y="5609"/>
                  </a:lnTo>
                  <a:lnTo>
                    <a:pt x="289" y="6302"/>
                  </a:lnTo>
                  <a:lnTo>
                    <a:pt x="636" y="6938"/>
                  </a:lnTo>
                  <a:lnTo>
                    <a:pt x="1041" y="7459"/>
                  </a:lnTo>
                  <a:lnTo>
                    <a:pt x="1272" y="7690"/>
                  </a:lnTo>
                  <a:lnTo>
                    <a:pt x="1504" y="7864"/>
                  </a:lnTo>
                  <a:lnTo>
                    <a:pt x="1793" y="8037"/>
                  </a:lnTo>
                  <a:lnTo>
                    <a:pt x="2024" y="8153"/>
                  </a:lnTo>
                  <a:lnTo>
                    <a:pt x="2313" y="8210"/>
                  </a:lnTo>
                  <a:lnTo>
                    <a:pt x="2602" y="8268"/>
                  </a:lnTo>
                  <a:lnTo>
                    <a:pt x="2602" y="8268"/>
                  </a:lnTo>
                  <a:lnTo>
                    <a:pt x="2776" y="8268"/>
                  </a:lnTo>
                  <a:lnTo>
                    <a:pt x="2776" y="8268"/>
                  </a:lnTo>
                  <a:lnTo>
                    <a:pt x="3123" y="8210"/>
                  </a:lnTo>
                  <a:lnTo>
                    <a:pt x="3123" y="8210"/>
                  </a:lnTo>
                  <a:lnTo>
                    <a:pt x="2660" y="7979"/>
                  </a:lnTo>
                  <a:lnTo>
                    <a:pt x="2313" y="7864"/>
                  </a:lnTo>
                  <a:lnTo>
                    <a:pt x="2082" y="7748"/>
                  </a:lnTo>
                  <a:lnTo>
                    <a:pt x="2602" y="578"/>
                  </a:lnTo>
                  <a:lnTo>
                    <a:pt x="2602" y="578"/>
                  </a:lnTo>
                  <a:lnTo>
                    <a:pt x="3065" y="463"/>
                  </a:lnTo>
                  <a:lnTo>
                    <a:pt x="4163" y="173"/>
                  </a:lnTo>
                  <a:lnTo>
                    <a:pt x="4163" y="173"/>
                  </a:lnTo>
                  <a:lnTo>
                    <a:pt x="3874" y="58"/>
                  </a:lnTo>
                  <a:lnTo>
                    <a:pt x="3527" y="0"/>
                  </a:lnTo>
                  <a:lnTo>
                    <a:pt x="3527" y="0"/>
                  </a:lnTo>
                  <a:lnTo>
                    <a:pt x="3354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80" name="Google Shape;2680;p70"/>
            <p:cNvSpPr/>
            <p:nvPr/>
          </p:nvSpPr>
          <p:spPr>
            <a:xfrm>
              <a:off x="480950" y="2648600"/>
              <a:ext cx="96875" cy="200950"/>
            </a:xfrm>
            <a:custGeom>
              <a:avLst/>
              <a:gdLst/>
              <a:ahLst/>
              <a:cxnLst/>
              <a:rect l="l" t="t" r="r" b="b"/>
              <a:pathLst>
                <a:path w="3875" h="8038" extrusionOk="0">
                  <a:moveTo>
                    <a:pt x="2082" y="0"/>
                  </a:moveTo>
                  <a:lnTo>
                    <a:pt x="984" y="290"/>
                  </a:lnTo>
                  <a:lnTo>
                    <a:pt x="521" y="405"/>
                  </a:lnTo>
                  <a:lnTo>
                    <a:pt x="1" y="7575"/>
                  </a:lnTo>
                  <a:lnTo>
                    <a:pt x="232" y="7691"/>
                  </a:lnTo>
                  <a:lnTo>
                    <a:pt x="579" y="7806"/>
                  </a:lnTo>
                  <a:lnTo>
                    <a:pt x="1042" y="8037"/>
                  </a:lnTo>
                  <a:lnTo>
                    <a:pt x="1504" y="7922"/>
                  </a:lnTo>
                  <a:lnTo>
                    <a:pt x="2025" y="7633"/>
                  </a:lnTo>
                  <a:lnTo>
                    <a:pt x="2487" y="7286"/>
                  </a:lnTo>
                  <a:lnTo>
                    <a:pt x="2892" y="6823"/>
                  </a:lnTo>
                  <a:lnTo>
                    <a:pt x="3239" y="6245"/>
                  </a:lnTo>
                  <a:lnTo>
                    <a:pt x="3528" y="5667"/>
                  </a:lnTo>
                  <a:lnTo>
                    <a:pt x="3759" y="4915"/>
                  </a:lnTo>
                  <a:lnTo>
                    <a:pt x="3875" y="4164"/>
                  </a:lnTo>
                  <a:lnTo>
                    <a:pt x="3875" y="3412"/>
                  </a:lnTo>
                  <a:lnTo>
                    <a:pt x="3817" y="2718"/>
                  </a:lnTo>
                  <a:lnTo>
                    <a:pt x="3701" y="2082"/>
                  </a:lnTo>
                  <a:lnTo>
                    <a:pt x="3470" y="1504"/>
                  </a:lnTo>
                  <a:lnTo>
                    <a:pt x="3239" y="983"/>
                  </a:lnTo>
                  <a:lnTo>
                    <a:pt x="2892" y="579"/>
                  </a:lnTo>
                  <a:lnTo>
                    <a:pt x="2545" y="232"/>
                  </a:lnTo>
                  <a:lnTo>
                    <a:pt x="2082" y="0"/>
                  </a:lnTo>
                  <a:close/>
                </a:path>
              </a:pathLst>
            </a:custGeom>
            <a:solidFill>
              <a:srgbClr val="9A9A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81" name="Google Shape;2681;p70"/>
            <p:cNvSpPr/>
            <p:nvPr/>
          </p:nvSpPr>
          <p:spPr>
            <a:xfrm>
              <a:off x="480950" y="2648600"/>
              <a:ext cx="96875" cy="200950"/>
            </a:xfrm>
            <a:custGeom>
              <a:avLst/>
              <a:gdLst/>
              <a:ahLst/>
              <a:cxnLst/>
              <a:rect l="l" t="t" r="r" b="b"/>
              <a:pathLst>
                <a:path w="3875" h="8038" fill="none" extrusionOk="0">
                  <a:moveTo>
                    <a:pt x="2082" y="0"/>
                  </a:moveTo>
                  <a:lnTo>
                    <a:pt x="2082" y="0"/>
                  </a:lnTo>
                  <a:lnTo>
                    <a:pt x="984" y="290"/>
                  </a:lnTo>
                  <a:lnTo>
                    <a:pt x="521" y="405"/>
                  </a:lnTo>
                  <a:lnTo>
                    <a:pt x="1" y="7575"/>
                  </a:lnTo>
                  <a:lnTo>
                    <a:pt x="1" y="7575"/>
                  </a:lnTo>
                  <a:lnTo>
                    <a:pt x="232" y="7691"/>
                  </a:lnTo>
                  <a:lnTo>
                    <a:pt x="579" y="7806"/>
                  </a:lnTo>
                  <a:lnTo>
                    <a:pt x="1042" y="8037"/>
                  </a:lnTo>
                  <a:lnTo>
                    <a:pt x="1042" y="8037"/>
                  </a:lnTo>
                  <a:lnTo>
                    <a:pt x="1504" y="7922"/>
                  </a:lnTo>
                  <a:lnTo>
                    <a:pt x="2025" y="7633"/>
                  </a:lnTo>
                  <a:lnTo>
                    <a:pt x="2487" y="7286"/>
                  </a:lnTo>
                  <a:lnTo>
                    <a:pt x="2892" y="6823"/>
                  </a:lnTo>
                  <a:lnTo>
                    <a:pt x="3239" y="6245"/>
                  </a:lnTo>
                  <a:lnTo>
                    <a:pt x="3528" y="5667"/>
                  </a:lnTo>
                  <a:lnTo>
                    <a:pt x="3759" y="4915"/>
                  </a:lnTo>
                  <a:lnTo>
                    <a:pt x="3875" y="4164"/>
                  </a:lnTo>
                  <a:lnTo>
                    <a:pt x="3875" y="4164"/>
                  </a:lnTo>
                  <a:lnTo>
                    <a:pt x="3875" y="3412"/>
                  </a:lnTo>
                  <a:lnTo>
                    <a:pt x="3817" y="2718"/>
                  </a:lnTo>
                  <a:lnTo>
                    <a:pt x="3701" y="2082"/>
                  </a:lnTo>
                  <a:lnTo>
                    <a:pt x="3470" y="1504"/>
                  </a:lnTo>
                  <a:lnTo>
                    <a:pt x="3239" y="983"/>
                  </a:lnTo>
                  <a:lnTo>
                    <a:pt x="2892" y="579"/>
                  </a:lnTo>
                  <a:lnTo>
                    <a:pt x="2545" y="232"/>
                  </a:lnTo>
                  <a:lnTo>
                    <a:pt x="2082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82" name="Google Shape;2682;p70"/>
            <p:cNvSpPr/>
            <p:nvPr/>
          </p:nvSpPr>
          <p:spPr>
            <a:xfrm>
              <a:off x="427475" y="2644275"/>
              <a:ext cx="135900" cy="205275"/>
            </a:xfrm>
            <a:custGeom>
              <a:avLst/>
              <a:gdLst/>
              <a:ahLst/>
              <a:cxnLst/>
              <a:rect l="l" t="t" r="r" b="b"/>
              <a:pathLst>
                <a:path w="5436" h="8211" extrusionOk="0">
                  <a:moveTo>
                    <a:pt x="2660" y="0"/>
                  </a:moveTo>
                  <a:lnTo>
                    <a:pt x="2429" y="58"/>
                  </a:lnTo>
                  <a:lnTo>
                    <a:pt x="2140" y="173"/>
                  </a:lnTo>
                  <a:lnTo>
                    <a:pt x="1909" y="289"/>
                  </a:lnTo>
                  <a:lnTo>
                    <a:pt x="1446" y="636"/>
                  </a:lnTo>
                  <a:lnTo>
                    <a:pt x="983" y="1099"/>
                  </a:lnTo>
                  <a:lnTo>
                    <a:pt x="637" y="1677"/>
                  </a:lnTo>
                  <a:lnTo>
                    <a:pt x="347" y="2371"/>
                  </a:lnTo>
                  <a:lnTo>
                    <a:pt x="116" y="3122"/>
                  </a:lnTo>
                  <a:lnTo>
                    <a:pt x="1" y="3932"/>
                  </a:lnTo>
                  <a:lnTo>
                    <a:pt x="1" y="4799"/>
                  </a:lnTo>
                  <a:lnTo>
                    <a:pt x="116" y="5551"/>
                  </a:lnTo>
                  <a:lnTo>
                    <a:pt x="290" y="6245"/>
                  </a:lnTo>
                  <a:lnTo>
                    <a:pt x="521" y="6881"/>
                  </a:lnTo>
                  <a:lnTo>
                    <a:pt x="868" y="7401"/>
                  </a:lnTo>
                  <a:lnTo>
                    <a:pt x="1273" y="7806"/>
                  </a:lnTo>
                  <a:lnTo>
                    <a:pt x="1504" y="7979"/>
                  </a:lnTo>
                  <a:lnTo>
                    <a:pt x="1793" y="8095"/>
                  </a:lnTo>
                  <a:lnTo>
                    <a:pt x="2024" y="8153"/>
                  </a:lnTo>
                  <a:lnTo>
                    <a:pt x="2313" y="8210"/>
                  </a:lnTo>
                  <a:lnTo>
                    <a:pt x="2545" y="8210"/>
                  </a:lnTo>
                  <a:lnTo>
                    <a:pt x="2834" y="8153"/>
                  </a:lnTo>
                  <a:lnTo>
                    <a:pt x="3065" y="8037"/>
                  </a:lnTo>
                  <a:lnTo>
                    <a:pt x="3354" y="7921"/>
                  </a:lnTo>
                  <a:lnTo>
                    <a:pt x="3875" y="7574"/>
                  </a:lnTo>
                  <a:lnTo>
                    <a:pt x="4337" y="7112"/>
                  </a:lnTo>
                  <a:lnTo>
                    <a:pt x="4742" y="6534"/>
                  </a:lnTo>
                  <a:lnTo>
                    <a:pt x="5089" y="5898"/>
                  </a:lnTo>
                  <a:lnTo>
                    <a:pt x="5320" y="5146"/>
                  </a:lnTo>
                  <a:lnTo>
                    <a:pt x="5436" y="4337"/>
                  </a:lnTo>
                  <a:lnTo>
                    <a:pt x="5436" y="3469"/>
                  </a:lnTo>
                  <a:lnTo>
                    <a:pt x="5320" y="2718"/>
                  </a:lnTo>
                  <a:lnTo>
                    <a:pt x="5089" y="1966"/>
                  </a:lnTo>
                  <a:lnTo>
                    <a:pt x="4800" y="1330"/>
                  </a:lnTo>
                  <a:lnTo>
                    <a:pt x="4395" y="810"/>
                  </a:lnTo>
                  <a:lnTo>
                    <a:pt x="3932" y="405"/>
                  </a:lnTo>
                  <a:lnTo>
                    <a:pt x="3701" y="231"/>
                  </a:lnTo>
                  <a:lnTo>
                    <a:pt x="3470" y="116"/>
                  </a:lnTo>
                  <a:lnTo>
                    <a:pt x="3181" y="58"/>
                  </a:lnTo>
                  <a:lnTo>
                    <a:pt x="2949" y="0"/>
                  </a:lnTo>
                  <a:close/>
                </a:path>
              </a:pathLst>
            </a:custGeom>
            <a:solidFill>
              <a:srgbClr val="929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83" name="Google Shape;2683;p70"/>
            <p:cNvSpPr/>
            <p:nvPr/>
          </p:nvSpPr>
          <p:spPr>
            <a:xfrm>
              <a:off x="430375" y="2658725"/>
              <a:ext cx="114200" cy="179250"/>
            </a:xfrm>
            <a:custGeom>
              <a:avLst/>
              <a:gdLst/>
              <a:ahLst/>
              <a:cxnLst/>
              <a:rect l="l" t="t" r="r" b="b"/>
              <a:pathLst>
                <a:path w="4568" h="7170" extrusionOk="0">
                  <a:moveTo>
                    <a:pt x="2313" y="0"/>
                  </a:moveTo>
                  <a:lnTo>
                    <a:pt x="2082" y="58"/>
                  </a:lnTo>
                  <a:lnTo>
                    <a:pt x="1677" y="232"/>
                  </a:lnTo>
                  <a:lnTo>
                    <a:pt x="1214" y="521"/>
                  </a:lnTo>
                  <a:lnTo>
                    <a:pt x="867" y="983"/>
                  </a:lnTo>
                  <a:lnTo>
                    <a:pt x="521" y="1446"/>
                  </a:lnTo>
                  <a:lnTo>
                    <a:pt x="289" y="2082"/>
                  </a:lnTo>
                  <a:lnTo>
                    <a:pt x="116" y="2718"/>
                  </a:lnTo>
                  <a:lnTo>
                    <a:pt x="0" y="3469"/>
                  </a:lnTo>
                  <a:lnTo>
                    <a:pt x="0" y="4163"/>
                  </a:lnTo>
                  <a:lnTo>
                    <a:pt x="58" y="4857"/>
                  </a:lnTo>
                  <a:lnTo>
                    <a:pt x="231" y="5493"/>
                  </a:lnTo>
                  <a:lnTo>
                    <a:pt x="463" y="6014"/>
                  </a:lnTo>
                  <a:lnTo>
                    <a:pt x="752" y="6476"/>
                  </a:lnTo>
                  <a:lnTo>
                    <a:pt x="1157" y="6823"/>
                  </a:lnTo>
                  <a:lnTo>
                    <a:pt x="1561" y="7112"/>
                  </a:lnTo>
                  <a:lnTo>
                    <a:pt x="1735" y="7170"/>
                  </a:lnTo>
                  <a:lnTo>
                    <a:pt x="2255" y="7170"/>
                  </a:lnTo>
                  <a:lnTo>
                    <a:pt x="2486" y="7112"/>
                  </a:lnTo>
                  <a:lnTo>
                    <a:pt x="2891" y="6939"/>
                  </a:lnTo>
                  <a:lnTo>
                    <a:pt x="3296" y="6650"/>
                  </a:lnTo>
                  <a:lnTo>
                    <a:pt x="3701" y="6245"/>
                  </a:lnTo>
                  <a:lnTo>
                    <a:pt x="3990" y="5724"/>
                  </a:lnTo>
                  <a:lnTo>
                    <a:pt x="4279" y="5088"/>
                  </a:lnTo>
                  <a:lnTo>
                    <a:pt x="4452" y="4452"/>
                  </a:lnTo>
                  <a:lnTo>
                    <a:pt x="4568" y="3701"/>
                  </a:lnTo>
                  <a:lnTo>
                    <a:pt x="4568" y="3007"/>
                  </a:lnTo>
                  <a:lnTo>
                    <a:pt x="4510" y="2313"/>
                  </a:lnTo>
                  <a:lnTo>
                    <a:pt x="4337" y="1677"/>
                  </a:lnTo>
                  <a:lnTo>
                    <a:pt x="4105" y="1157"/>
                  </a:lnTo>
                  <a:lnTo>
                    <a:pt x="3816" y="694"/>
                  </a:lnTo>
                  <a:lnTo>
                    <a:pt x="3412" y="347"/>
                  </a:lnTo>
                  <a:lnTo>
                    <a:pt x="3007" y="116"/>
                  </a:lnTo>
                  <a:lnTo>
                    <a:pt x="2776" y="0"/>
                  </a:lnTo>
                  <a:close/>
                </a:path>
              </a:pathLst>
            </a:custGeom>
            <a:solidFill>
              <a:srgbClr val="929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84" name="Google Shape;2684;p70"/>
            <p:cNvSpPr/>
            <p:nvPr/>
          </p:nvSpPr>
          <p:spPr>
            <a:xfrm>
              <a:off x="430375" y="2658725"/>
              <a:ext cx="89650" cy="179250"/>
            </a:xfrm>
            <a:custGeom>
              <a:avLst/>
              <a:gdLst/>
              <a:ahLst/>
              <a:cxnLst/>
              <a:rect l="l" t="t" r="r" b="b"/>
              <a:pathLst>
                <a:path w="3586" h="7170" extrusionOk="0">
                  <a:moveTo>
                    <a:pt x="2313" y="0"/>
                  </a:moveTo>
                  <a:lnTo>
                    <a:pt x="2082" y="58"/>
                  </a:lnTo>
                  <a:lnTo>
                    <a:pt x="1677" y="232"/>
                  </a:lnTo>
                  <a:lnTo>
                    <a:pt x="1214" y="521"/>
                  </a:lnTo>
                  <a:lnTo>
                    <a:pt x="867" y="983"/>
                  </a:lnTo>
                  <a:lnTo>
                    <a:pt x="521" y="1446"/>
                  </a:lnTo>
                  <a:lnTo>
                    <a:pt x="289" y="2082"/>
                  </a:lnTo>
                  <a:lnTo>
                    <a:pt x="116" y="2718"/>
                  </a:lnTo>
                  <a:lnTo>
                    <a:pt x="0" y="3469"/>
                  </a:lnTo>
                  <a:lnTo>
                    <a:pt x="0" y="4163"/>
                  </a:lnTo>
                  <a:lnTo>
                    <a:pt x="58" y="4857"/>
                  </a:lnTo>
                  <a:lnTo>
                    <a:pt x="231" y="5493"/>
                  </a:lnTo>
                  <a:lnTo>
                    <a:pt x="463" y="6014"/>
                  </a:lnTo>
                  <a:lnTo>
                    <a:pt x="752" y="6476"/>
                  </a:lnTo>
                  <a:lnTo>
                    <a:pt x="1157" y="6823"/>
                  </a:lnTo>
                  <a:lnTo>
                    <a:pt x="1561" y="7112"/>
                  </a:lnTo>
                  <a:lnTo>
                    <a:pt x="1735" y="7170"/>
                  </a:lnTo>
                  <a:lnTo>
                    <a:pt x="2313" y="7170"/>
                  </a:lnTo>
                  <a:lnTo>
                    <a:pt x="2602" y="7054"/>
                  </a:lnTo>
                  <a:lnTo>
                    <a:pt x="2371" y="6187"/>
                  </a:lnTo>
                  <a:lnTo>
                    <a:pt x="2197" y="5262"/>
                  </a:lnTo>
                  <a:lnTo>
                    <a:pt x="2082" y="4395"/>
                  </a:lnTo>
                  <a:lnTo>
                    <a:pt x="2140" y="3469"/>
                  </a:lnTo>
                  <a:lnTo>
                    <a:pt x="2313" y="2660"/>
                  </a:lnTo>
                  <a:lnTo>
                    <a:pt x="2429" y="2255"/>
                  </a:lnTo>
                  <a:lnTo>
                    <a:pt x="2602" y="1850"/>
                  </a:lnTo>
                  <a:lnTo>
                    <a:pt x="2776" y="1446"/>
                  </a:lnTo>
                  <a:lnTo>
                    <a:pt x="3007" y="1099"/>
                  </a:lnTo>
                  <a:lnTo>
                    <a:pt x="3296" y="752"/>
                  </a:lnTo>
                  <a:lnTo>
                    <a:pt x="3585" y="463"/>
                  </a:lnTo>
                  <a:lnTo>
                    <a:pt x="3354" y="289"/>
                  </a:lnTo>
                  <a:lnTo>
                    <a:pt x="3122" y="116"/>
                  </a:lnTo>
                  <a:lnTo>
                    <a:pt x="2833" y="58"/>
                  </a:lnTo>
                  <a:lnTo>
                    <a:pt x="2544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85" name="Google Shape;2685;p70"/>
            <p:cNvSpPr/>
            <p:nvPr/>
          </p:nvSpPr>
          <p:spPr>
            <a:xfrm>
              <a:off x="1064950" y="2537300"/>
              <a:ext cx="195175" cy="235650"/>
            </a:xfrm>
            <a:custGeom>
              <a:avLst/>
              <a:gdLst/>
              <a:ahLst/>
              <a:cxnLst/>
              <a:rect l="l" t="t" r="r" b="b"/>
              <a:pathLst>
                <a:path w="7807" h="9426" extrusionOk="0">
                  <a:moveTo>
                    <a:pt x="2834" y="0"/>
                  </a:moveTo>
                  <a:lnTo>
                    <a:pt x="2429" y="58"/>
                  </a:lnTo>
                  <a:lnTo>
                    <a:pt x="2082" y="116"/>
                  </a:lnTo>
                  <a:lnTo>
                    <a:pt x="1735" y="289"/>
                  </a:lnTo>
                  <a:lnTo>
                    <a:pt x="1446" y="463"/>
                  </a:lnTo>
                  <a:lnTo>
                    <a:pt x="1157" y="636"/>
                  </a:lnTo>
                  <a:lnTo>
                    <a:pt x="868" y="925"/>
                  </a:lnTo>
                  <a:lnTo>
                    <a:pt x="636" y="1215"/>
                  </a:lnTo>
                  <a:lnTo>
                    <a:pt x="463" y="1504"/>
                  </a:lnTo>
                  <a:lnTo>
                    <a:pt x="290" y="1851"/>
                  </a:lnTo>
                  <a:lnTo>
                    <a:pt x="174" y="2255"/>
                  </a:lnTo>
                  <a:lnTo>
                    <a:pt x="116" y="2660"/>
                  </a:lnTo>
                  <a:lnTo>
                    <a:pt x="58" y="3065"/>
                  </a:lnTo>
                  <a:lnTo>
                    <a:pt x="0" y="3470"/>
                  </a:lnTo>
                  <a:lnTo>
                    <a:pt x="0" y="3932"/>
                  </a:lnTo>
                  <a:lnTo>
                    <a:pt x="58" y="4395"/>
                  </a:lnTo>
                  <a:lnTo>
                    <a:pt x="174" y="4857"/>
                  </a:lnTo>
                  <a:lnTo>
                    <a:pt x="290" y="5320"/>
                  </a:lnTo>
                  <a:lnTo>
                    <a:pt x="463" y="5782"/>
                  </a:lnTo>
                  <a:lnTo>
                    <a:pt x="636" y="6245"/>
                  </a:lnTo>
                  <a:lnTo>
                    <a:pt x="868" y="6650"/>
                  </a:lnTo>
                  <a:lnTo>
                    <a:pt x="1157" y="7112"/>
                  </a:lnTo>
                  <a:lnTo>
                    <a:pt x="1446" y="7459"/>
                  </a:lnTo>
                  <a:lnTo>
                    <a:pt x="1735" y="7864"/>
                  </a:lnTo>
                  <a:lnTo>
                    <a:pt x="2082" y="8153"/>
                  </a:lnTo>
                  <a:lnTo>
                    <a:pt x="2429" y="8442"/>
                  </a:lnTo>
                  <a:lnTo>
                    <a:pt x="2776" y="8731"/>
                  </a:lnTo>
                  <a:lnTo>
                    <a:pt x="3123" y="8905"/>
                  </a:lnTo>
                  <a:lnTo>
                    <a:pt x="3470" y="9078"/>
                  </a:lnTo>
                  <a:lnTo>
                    <a:pt x="3874" y="9252"/>
                  </a:lnTo>
                  <a:lnTo>
                    <a:pt x="4221" y="9367"/>
                  </a:lnTo>
                  <a:lnTo>
                    <a:pt x="4626" y="9425"/>
                  </a:lnTo>
                  <a:lnTo>
                    <a:pt x="4973" y="9425"/>
                  </a:lnTo>
                  <a:lnTo>
                    <a:pt x="5320" y="9367"/>
                  </a:lnTo>
                  <a:lnTo>
                    <a:pt x="5725" y="9309"/>
                  </a:lnTo>
                  <a:lnTo>
                    <a:pt x="6072" y="9136"/>
                  </a:lnTo>
                  <a:lnTo>
                    <a:pt x="6361" y="8962"/>
                  </a:lnTo>
                  <a:lnTo>
                    <a:pt x="6650" y="8731"/>
                  </a:lnTo>
                  <a:lnTo>
                    <a:pt x="6939" y="8500"/>
                  </a:lnTo>
                  <a:lnTo>
                    <a:pt x="7112" y="8211"/>
                  </a:lnTo>
                  <a:lnTo>
                    <a:pt x="7344" y="7922"/>
                  </a:lnTo>
                  <a:lnTo>
                    <a:pt x="7517" y="7517"/>
                  </a:lnTo>
                  <a:lnTo>
                    <a:pt x="7633" y="7170"/>
                  </a:lnTo>
                  <a:lnTo>
                    <a:pt x="7691" y="6765"/>
                  </a:lnTo>
                  <a:lnTo>
                    <a:pt x="7748" y="6361"/>
                  </a:lnTo>
                  <a:lnTo>
                    <a:pt x="7806" y="5956"/>
                  </a:lnTo>
                  <a:lnTo>
                    <a:pt x="7748" y="5493"/>
                  </a:lnTo>
                  <a:lnTo>
                    <a:pt x="7748" y="5031"/>
                  </a:lnTo>
                  <a:lnTo>
                    <a:pt x="7633" y="4568"/>
                  </a:lnTo>
                  <a:lnTo>
                    <a:pt x="7517" y="4106"/>
                  </a:lnTo>
                  <a:lnTo>
                    <a:pt x="7344" y="3643"/>
                  </a:lnTo>
                  <a:lnTo>
                    <a:pt x="7170" y="3180"/>
                  </a:lnTo>
                  <a:lnTo>
                    <a:pt x="6881" y="2718"/>
                  </a:lnTo>
                  <a:lnTo>
                    <a:pt x="6650" y="2313"/>
                  </a:lnTo>
                  <a:lnTo>
                    <a:pt x="6361" y="1908"/>
                  </a:lnTo>
                  <a:lnTo>
                    <a:pt x="6072" y="1561"/>
                  </a:lnTo>
                  <a:lnTo>
                    <a:pt x="5725" y="1272"/>
                  </a:lnTo>
                  <a:lnTo>
                    <a:pt x="5378" y="983"/>
                  </a:lnTo>
                  <a:lnTo>
                    <a:pt x="5031" y="694"/>
                  </a:lnTo>
                  <a:lnTo>
                    <a:pt x="4684" y="463"/>
                  </a:lnTo>
                  <a:lnTo>
                    <a:pt x="4279" y="289"/>
                  </a:lnTo>
                  <a:lnTo>
                    <a:pt x="3932" y="174"/>
                  </a:lnTo>
                  <a:lnTo>
                    <a:pt x="3585" y="58"/>
                  </a:lnTo>
                  <a:lnTo>
                    <a:pt x="3181" y="0"/>
                  </a:lnTo>
                  <a:close/>
                </a:path>
              </a:pathLst>
            </a:custGeom>
            <a:solidFill>
              <a:srgbClr val="9191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86" name="Google Shape;2686;p70"/>
            <p:cNvSpPr/>
            <p:nvPr/>
          </p:nvSpPr>
          <p:spPr>
            <a:xfrm>
              <a:off x="1076525" y="2534400"/>
              <a:ext cx="193700" cy="234200"/>
            </a:xfrm>
            <a:custGeom>
              <a:avLst/>
              <a:gdLst/>
              <a:ahLst/>
              <a:cxnLst/>
              <a:rect l="l" t="t" r="r" b="b"/>
              <a:pathLst>
                <a:path w="7748" h="9368" extrusionOk="0">
                  <a:moveTo>
                    <a:pt x="2775" y="1"/>
                  </a:moveTo>
                  <a:lnTo>
                    <a:pt x="2428" y="59"/>
                  </a:lnTo>
                  <a:lnTo>
                    <a:pt x="2082" y="116"/>
                  </a:lnTo>
                  <a:lnTo>
                    <a:pt x="1735" y="232"/>
                  </a:lnTo>
                  <a:lnTo>
                    <a:pt x="1388" y="405"/>
                  </a:lnTo>
                  <a:lnTo>
                    <a:pt x="1099" y="637"/>
                  </a:lnTo>
                  <a:lnTo>
                    <a:pt x="867" y="926"/>
                  </a:lnTo>
                  <a:lnTo>
                    <a:pt x="636" y="1215"/>
                  </a:lnTo>
                  <a:lnTo>
                    <a:pt x="463" y="1504"/>
                  </a:lnTo>
                  <a:lnTo>
                    <a:pt x="289" y="1851"/>
                  </a:lnTo>
                  <a:lnTo>
                    <a:pt x="173" y="2256"/>
                  </a:lnTo>
                  <a:lnTo>
                    <a:pt x="58" y="2603"/>
                  </a:lnTo>
                  <a:lnTo>
                    <a:pt x="0" y="3065"/>
                  </a:lnTo>
                  <a:lnTo>
                    <a:pt x="0" y="3470"/>
                  </a:lnTo>
                  <a:lnTo>
                    <a:pt x="0" y="3932"/>
                  </a:lnTo>
                  <a:lnTo>
                    <a:pt x="58" y="4337"/>
                  </a:lnTo>
                  <a:lnTo>
                    <a:pt x="116" y="4800"/>
                  </a:lnTo>
                  <a:lnTo>
                    <a:pt x="231" y="5262"/>
                  </a:lnTo>
                  <a:lnTo>
                    <a:pt x="405" y="5725"/>
                  </a:lnTo>
                  <a:lnTo>
                    <a:pt x="636" y="6187"/>
                  </a:lnTo>
                  <a:lnTo>
                    <a:pt x="867" y="6650"/>
                  </a:lnTo>
                  <a:lnTo>
                    <a:pt x="1099" y="7055"/>
                  </a:lnTo>
                  <a:lnTo>
                    <a:pt x="1388" y="7460"/>
                  </a:lnTo>
                  <a:lnTo>
                    <a:pt x="1735" y="7806"/>
                  </a:lnTo>
                  <a:lnTo>
                    <a:pt x="2024" y="8153"/>
                  </a:lnTo>
                  <a:lnTo>
                    <a:pt x="2371" y="8442"/>
                  </a:lnTo>
                  <a:lnTo>
                    <a:pt x="2718" y="8674"/>
                  </a:lnTo>
                  <a:lnTo>
                    <a:pt x="3065" y="8905"/>
                  </a:lnTo>
                  <a:lnTo>
                    <a:pt x="3469" y="9078"/>
                  </a:lnTo>
                  <a:lnTo>
                    <a:pt x="3816" y="9252"/>
                  </a:lnTo>
                  <a:lnTo>
                    <a:pt x="4221" y="9310"/>
                  </a:lnTo>
                  <a:lnTo>
                    <a:pt x="4568" y="9368"/>
                  </a:lnTo>
                  <a:lnTo>
                    <a:pt x="5320" y="9368"/>
                  </a:lnTo>
                  <a:lnTo>
                    <a:pt x="5666" y="9252"/>
                  </a:lnTo>
                  <a:lnTo>
                    <a:pt x="6013" y="9136"/>
                  </a:lnTo>
                  <a:lnTo>
                    <a:pt x="6302" y="8963"/>
                  </a:lnTo>
                  <a:lnTo>
                    <a:pt x="6592" y="8732"/>
                  </a:lnTo>
                  <a:lnTo>
                    <a:pt x="6881" y="8500"/>
                  </a:lnTo>
                  <a:lnTo>
                    <a:pt x="7112" y="8211"/>
                  </a:lnTo>
                  <a:lnTo>
                    <a:pt x="7285" y="7864"/>
                  </a:lnTo>
                  <a:lnTo>
                    <a:pt x="7459" y="7517"/>
                  </a:lnTo>
                  <a:lnTo>
                    <a:pt x="7575" y="7170"/>
                  </a:lnTo>
                  <a:lnTo>
                    <a:pt x="7690" y="6766"/>
                  </a:lnTo>
                  <a:lnTo>
                    <a:pt x="7748" y="6361"/>
                  </a:lnTo>
                  <a:lnTo>
                    <a:pt x="7748" y="5898"/>
                  </a:lnTo>
                  <a:lnTo>
                    <a:pt x="7748" y="5494"/>
                  </a:lnTo>
                  <a:lnTo>
                    <a:pt x="7690" y="5031"/>
                  </a:lnTo>
                  <a:lnTo>
                    <a:pt x="7575" y="4568"/>
                  </a:lnTo>
                  <a:lnTo>
                    <a:pt x="7459" y="4106"/>
                  </a:lnTo>
                  <a:lnTo>
                    <a:pt x="7285" y="3643"/>
                  </a:lnTo>
                  <a:lnTo>
                    <a:pt x="7112" y="3181"/>
                  </a:lnTo>
                  <a:lnTo>
                    <a:pt x="6881" y="2718"/>
                  </a:lnTo>
                  <a:lnTo>
                    <a:pt x="6592" y="2314"/>
                  </a:lnTo>
                  <a:lnTo>
                    <a:pt x="6302" y="1909"/>
                  </a:lnTo>
                  <a:lnTo>
                    <a:pt x="6013" y="1562"/>
                  </a:lnTo>
                  <a:lnTo>
                    <a:pt x="5666" y="1215"/>
                  </a:lnTo>
                  <a:lnTo>
                    <a:pt x="5377" y="926"/>
                  </a:lnTo>
                  <a:lnTo>
                    <a:pt x="5030" y="695"/>
                  </a:lnTo>
                  <a:lnTo>
                    <a:pt x="4626" y="463"/>
                  </a:lnTo>
                  <a:lnTo>
                    <a:pt x="4279" y="290"/>
                  </a:lnTo>
                  <a:lnTo>
                    <a:pt x="3874" y="174"/>
                  </a:lnTo>
                  <a:lnTo>
                    <a:pt x="3527" y="59"/>
                  </a:lnTo>
                  <a:lnTo>
                    <a:pt x="3180" y="1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87" name="Google Shape;2687;p70"/>
            <p:cNvSpPr/>
            <p:nvPr/>
          </p:nvSpPr>
          <p:spPr>
            <a:xfrm>
              <a:off x="1090975" y="2544525"/>
              <a:ext cx="173475" cy="209625"/>
            </a:xfrm>
            <a:custGeom>
              <a:avLst/>
              <a:gdLst/>
              <a:ahLst/>
              <a:cxnLst/>
              <a:rect l="l" t="t" r="r" b="b"/>
              <a:pathLst>
                <a:path w="6939" h="8385" extrusionOk="0">
                  <a:moveTo>
                    <a:pt x="2197" y="0"/>
                  </a:moveTo>
                  <a:lnTo>
                    <a:pt x="1850" y="116"/>
                  </a:lnTo>
                  <a:lnTo>
                    <a:pt x="1561" y="232"/>
                  </a:lnTo>
                  <a:lnTo>
                    <a:pt x="1272" y="347"/>
                  </a:lnTo>
                  <a:lnTo>
                    <a:pt x="1041" y="579"/>
                  </a:lnTo>
                  <a:lnTo>
                    <a:pt x="810" y="810"/>
                  </a:lnTo>
                  <a:lnTo>
                    <a:pt x="578" y="1041"/>
                  </a:lnTo>
                  <a:lnTo>
                    <a:pt x="405" y="1330"/>
                  </a:lnTo>
                  <a:lnTo>
                    <a:pt x="289" y="1619"/>
                  </a:lnTo>
                  <a:lnTo>
                    <a:pt x="174" y="1966"/>
                  </a:lnTo>
                  <a:lnTo>
                    <a:pt x="58" y="2313"/>
                  </a:lnTo>
                  <a:lnTo>
                    <a:pt x="0" y="3065"/>
                  </a:lnTo>
                  <a:lnTo>
                    <a:pt x="58" y="3874"/>
                  </a:lnTo>
                  <a:lnTo>
                    <a:pt x="232" y="4684"/>
                  </a:lnTo>
                  <a:lnTo>
                    <a:pt x="578" y="5551"/>
                  </a:lnTo>
                  <a:lnTo>
                    <a:pt x="1041" y="6303"/>
                  </a:lnTo>
                  <a:lnTo>
                    <a:pt x="1561" y="6997"/>
                  </a:lnTo>
                  <a:lnTo>
                    <a:pt x="2140" y="7517"/>
                  </a:lnTo>
                  <a:lnTo>
                    <a:pt x="2776" y="7922"/>
                  </a:lnTo>
                  <a:lnTo>
                    <a:pt x="3469" y="8211"/>
                  </a:lnTo>
                  <a:lnTo>
                    <a:pt x="3759" y="8327"/>
                  </a:lnTo>
                  <a:lnTo>
                    <a:pt x="4105" y="8384"/>
                  </a:lnTo>
                  <a:lnTo>
                    <a:pt x="4452" y="8384"/>
                  </a:lnTo>
                  <a:lnTo>
                    <a:pt x="4799" y="8327"/>
                  </a:lnTo>
                  <a:lnTo>
                    <a:pt x="5088" y="8269"/>
                  </a:lnTo>
                  <a:lnTo>
                    <a:pt x="5378" y="8153"/>
                  </a:lnTo>
                  <a:lnTo>
                    <a:pt x="5667" y="7980"/>
                  </a:lnTo>
                  <a:lnTo>
                    <a:pt x="5956" y="7806"/>
                  </a:lnTo>
                  <a:lnTo>
                    <a:pt x="6187" y="7575"/>
                  </a:lnTo>
                  <a:lnTo>
                    <a:pt x="6361" y="7286"/>
                  </a:lnTo>
                  <a:lnTo>
                    <a:pt x="6534" y="6997"/>
                  </a:lnTo>
                  <a:lnTo>
                    <a:pt x="6707" y="6708"/>
                  </a:lnTo>
                  <a:lnTo>
                    <a:pt x="6823" y="6361"/>
                  </a:lnTo>
                  <a:lnTo>
                    <a:pt x="6881" y="6014"/>
                  </a:lnTo>
                  <a:lnTo>
                    <a:pt x="6939" y="5262"/>
                  </a:lnTo>
                  <a:lnTo>
                    <a:pt x="6881" y="4453"/>
                  </a:lnTo>
                  <a:lnTo>
                    <a:pt x="6707" y="3643"/>
                  </a:lnTo>
                  <a:lnTo>
                    <a:pt x="6361" y="2834"/>
                  </a:lnTo>
                  <a:lnTo>
                    <a:pt x="5956" y="2024"/>
                  </a:lnTo>
                  <a:lnTo>
                    <a:pt x="5378" y="1388"/>
                  </a:lnTo>
                  <a:lnTo>
                    <a:pt x="4799" y="810"/>
                  </a:lnTo>
                  <a:lnTo>
                    <a:pt x="4163" y="405"/>
                  </a:lnTo>
                  <a:lnTo>
                    <a:pt x="3527" y="116"/>
                  </a:lnTo>
                  <a:lnTo>
                    <a:pt x="3180" y="58"/>
                  </a:lnTo>
                  <a:lnTo>
                    <a:pt x="2833" y="0"/>
                  </a:lnTo>
                  <a:close/>
                </a:path>
              </a:pathLst>
            </a:custGeom>
            <a:solidFill>
              <a:srgbClr val="929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88" name="Google Shape;2688;p70"/>
            <p:cNvSpPr/>
            <p:nvPr/>
          </p:nvSpPr>
          <p:spPr>
            <a:xfrm>
              <a:off x="1138675" y="2544525"/>
              <a:ext cx="125775" cy="209625"/>
            </a:xfrm>
            <a:custGeom>
              <a:avLst/>
              <a:gdLst/>
              <a:ahLst/>
              <a:cxnLst/>
              <a:rect l="l" t="t" r="r" b="b"/>
              <a:pathLst>
                <a:path w="5031" h="8385" extrusionOk="0">
                  <a:moveTo>
                    <a:pt x="289" y="0"/>
                  </a:moveTo>
                  <a:lnTo>
                    <a:pt x="0" y="58"/>
                  </a:lnTo>
                  <a:lnTo>
                    <a:pt x="579" y="694"/>
                  </a:lnTo>
                  <a:lnTo>
                    <a:pt x="1099" y="1388"/>
                  </a:lnTo>
                  <a:lnTo>
                    <a:pt x="1619" y="2082"/>
                  </a:lnTo>
                  <a:lnTo>
                    <a:pt x="2024" y="2776"/>
                  </a:lnTo>
                  <a:lnTo>
                    <a:pt x="2313" y="3412"/>
                  </a:lnTo>
                  <a:lnTo>
                    <a:pt x="2602" y="4163"/>
                  </a:lnTo>
                  <a:lnTo>
                    <a:pt x="2776" y="4857"/>
                  </a:lnTo>
                  <a:lnTo>
                    <a:pt x="2834" y="5551"/>
                  </a:lnTo>
                  <a:lnTo>
                    <a:pt x="2891" y="6303"/>
                  </a:lnTo>
                  <a:lnTo>
                    <a:pt x="2776" y="6997"/>
                  </a:lnTo>
                  <a:lnTo>
                    <a:pt x="2544" y="7691"/>
                  </a:lnTo>
                  <a:lnTo>
                    <a:pt x="2197" y="8384"/>
                  </a:lnTo>
                  <a:lnTo>
                    <a:pt x="2544" y="8384"/>
                  </a:lnTo>
                  <a:lnTo>
                    <a:pt x="2891" y="8327"/>
                  </a:lnTo>
                  <a:lnTo>
                    <a:pt x="3180" y="8269"/>
                  </a:lnTo>
                  <a:lnTo>
                    <a:pt x="3470" y="8153"/>
                  </a:lnTo>
                  <a:lnTo>
                    <a:pt x="3759" y="7980"/>
                  </a:lnTo>
                  <a:lnTo>
                    <a:pt x="4048" y="7806"/>
                  </a:lnTo>
                  <a:lnTo>
                    <a:pt x="4279" y="7575"/>
                  </a:lnTo>
                  <a:lnTo>
                    <a:pt x="4453" y="7286"/>
                  </a:lnTo>
                  <a:lnTo>
                    <a:pt x="4626" y="6997"/>
                  </a:lnTo>
                  <a:lnTo>
                    <a:pt x="4799" y="6708"/>
                  </a:lnTo>
                  <a:lnTo>
                    <a:pt x="4915" y="6361"/>
                  </a:lnTo>
                  <a:lnTo>
                    <a:pt x="4973" y="6014"/>
                  </a:lnTo>
                  <a:lnTo>
                    <a:pt x="5031" y="5262"/>
                  </a:lnTo>
                  <a:lnTo>
                    <a:pt x="4973" y="4453"/>
                  </a:lnTo>
                  <a:lnTo>
                    <a:pt x="4799" y="3643"/>
                  </a:lnTo>
                  <a:lnTo>
                    <a:pt x="4453" y="2834"/>
                  </a:lnTo>
                  <a:lnTo>
                    <a:pt x="4048" y="2082"/>
                  </a:lnTo>
                  <a:lnTo>
                    <a:pt x="3585" y="1446"/>
                  </a:lnTo>
                  <a:lnTo>
                    <a:pt x="3007" y="926"/>
                  </a:lnTo>
                  <a:lnTo>
                    <a:pt x="2429" y="521"/>
                  </a:lnTo>
                  <a:lnTo>
                    <a:pt x="1851" y="232"/>
                  </a:lnTo>
                  <a:lnTo>
                    <a:pt x="1215" y="58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89" name="Google Shape;2689;p70"/>
            <p:cNvSpPr/>
            <p:nvPr/>
          </p:nvSpPr>
          <p:spPr>
            <a:xfrm>
              <a:off x="1041825" y="2220725"/>
              <a:ext cx="154700" cy="137350"/>
            </a:xfrm>
            <a:custGeom>
              <a:avLst/>
              <a:gdLst/>
              <a:ahLst/>
              <a:cxnLst/>
              <a:rect l="l" t="t" r="r" b="b"/>
              <a:pathLst>
                <a:path w="6188" h="5494" extrusionOk="0">
                  <a:moveTo>
                    <a:pt x="1735" y="1"/>
                  </a:moveTo>
                  <a:lnTo>
                    <a:pt x="1215" y="59"/>
                  </a:lnTo>
                  <a:lnTo>
                    <a:pt x="810" y="232"/>
                  </a:lnTo>
                  <a:lnTo>
                    <a:pt x="405" y="463"/>
                  </a:lnTo>
                  <a:lnTo>
                    <a:pt x="289" y="637"/>
                  </a:lnTo>
                  <a:lnTo>
                    <a:pt x="174" y="810"/>
                  </a:lnTo>
                  <a:lnTo>
                    <a:pt x="58" y="1041"/>
                  </a:lnTo>
                  <a:lnTo>
                    <a:pt x="0" y="1273"/>
                  </a:lnTo>
                  <a:lnTo>
                    <a:pt x="0" y="1735"/>
                  </a:lnTo>
                  <a:lnTo>
                    <a:pt x="116" y="2256"/>
                  </a:lnTo>
                  <a:lnTo>
                    <a:pt x="347" y="2834"/>
                  </a:lnTo>
                  <a:lnTo>
                    <a:pt x="636" y="3354"/>
                  </a:lnTo>
                  <a:lnTo>
                    <a:pt x="1099" y="3875"/>
                  </a:lnTo>
                  <a:lnTo>
                    <a:pt x="1619" y="4395"/>
                  </a:lnTo>
                  <a:lnTo>
                    <a:pt x="2198" y="4800"/>
                  </a:lnTo>
                  <a:lnTo>
                    <a:pt x="2834" y="5147"/>
                  </a:lnTo>
                  <a:lnTo>
                    <a:pt x="3412" y="5378"/>
                  </a:lnTo>
                  <a:lnTo>
                    <a:pt x="3990" y="5494"/>
                  </a:lnTo>
                  <a:lnTo>
                    <a:pt x="4510" y="5494"/>
                  </a:lnTo>
                  <a:lnTo>
                    <a:pt x="5031" y="5436"/>
                  </a:lnTo>
                  <a:lnTo>
                    <a:pt x="5435" y="5262"/>
                  </a:lnTo>
                  <a:lnTo>
                    <a:pt x="5782" y="4973"/>
                  </a:lnTo>
                  <a:lnTo>
                    <a:pt x="6014" y="4626"/>
                  </a:lnTo>
                  <a:lnTo>
                    <a:pt x="6129" y="4164"/>
                  </a:lnTo>
                  <a:lnTo>
                    <a:pt x="6187" y="3701"/>
                  </a:lnTo>
                  <a:lnTo>
                    <a:pt x="6071" y="3181"/>
                  </a:lnTo>
                  <a:lnTo>
                    <a:pt x="5898" y="2660"/>
                  </a:lnTo>
                  <a:lnTo>
                    <a:pt x="5551" y="2140"/>
                  </a:lnTo>
                  <a:lnTo>
                    <a:pt x="5146" y="1620"/>
                  </a:lnTo>
                  <a:lnTo>
                    <a:pt x="4626" y="1099"/>
                  </a:lnTo>
                  <a:lnTo>
                    <a:pt x="4048" y="695"/>
                  </a:lnTo>
                  <a:lnTo>
                    <a:pt x="3412" y="348"/>
                  </a:lnTo>
                  <a:lnTo>
                    <a:pt x="2834" y="116"/>
                  </a:lnTo>
                  <a:lnTo>
                    <a:pt x="2255" y="1"/>
                  </a:lnTo>
                  <a:close/>
                </a:path>
              </a:pathLst>
            </a:custGeom>
            <a:solidFill>
              <a:srgbClr val="9191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90" name="Google Shape;2690;p70"/>
            <p:cNvSpPr/>
            <p:nvPr/>
          </p:nvSpPr>
          <p:spPr>
            <a:xfrm>
              <a:off x="1047600" y="2210600"/>
              <a:ext cx="156150" cy="141700"/>
            </a:xfrm>
            <a:custGeom>
              <a:avLst/>
              <a:gdLst/>
              <a:ahLst/>
              <a:cxnLst/>
              <a:rect l="l" t="t" r="r" b="b"/>
              <a:pathLst>
                <a:path w="6246" h="5668" extrusionOk="0">
                  <a:moveTo>
                    <a:pt x="1620" y="1"/>
                  </a:moveTo>
                  <a:lnTo>
                    <a:pt x="1099" y="59"/>
                  </a:lnTo>
                  <a:lnTo>
                    <a:pt x="694" y="232"/>
                  </a:lnTo>
                  <a:lnTo>
                    <a:pt x="521" y="348"/>
                  </a:lnTo>
                  <a:lnTo>
                    <a:pt x="348" y="464"/>
                  </a:lnTo>
                  <a:lnTo>
                    <a:pt x="232" y="637"/>
                  </a:lnTo>
                  <a:lnTo>
                    <a:pt x="116" y="868"/>
                  </a:lnTo>
                  <a:lnTo>
                    <a:pt x="1" y="1273"/>
                  </a:lnTo>
                  <a:lnTo>
                    <a:pt x="1" y="1793"/>
                  </a:lnTo>
                  <a:lnTo>
                    <a:pt x="174" y="2314"/>
                  </a:lnTo>
                  <a:lnTo>
                    <a:pt x="405" y="2834"/>
                  </a:lnTo>
                  <a:lnTo>
                    <a:pt x="752" y="3355"/>
                  </a:lnTo>
                  <a:lnTo>
                    <a:pt x="1157" y="3933"/>
                  </a:lnTo>
                  <a:lnTo>
                    <a:pt x="1677" y="4395"/>
                  </a:lnTo>
                  <a:lnTo>
                    <a:pt x="2313" y="4858"/>
                  </a:lnTo>
                  <a:lnTo>
                    <a:pt x="2892" y="5205"/>
                  </a:lnTo>
                  <a:lnTo>
                    <a:pt x="3528" y="5436"/>
                  </a:lnTo>
                  <a:lnTo>
                    <a:pt x="4106" y="5610"/>
                  </a:lnTo>
                  <a:lnTo>
                    <a:pt x="4626" y="5667"/>
                  </a:lnTo>
                  <a:lnTo>
                    <a:pt x="5147" y="5610"/>
                  </a:lnTo>
                  <a:lnTo>
                    <a:pt x="5551" y="5436"/>
                  </a:lnTo>
                  <a:lnTo>
                    <a:pt x="5725" y="5320"/>
                  </a:lnTo>
                  <a:lnTo>
                    <a:pt x="5898" y="5147"/>
                  </a:lnTo>
                  <a:lnTo>
                    <a:pt x="6014" y="4974"/>
                  </a:lnTo>
                  <a:lnTo>
                    <a:pt x="6130" y="4800"/>
                  </a:lnTo>
                  <a:lnTo>
                    <a:pt x="6245" y="4338"/>
                  </a:lnTo>
                  <a:lnTo>
                    <a:pt x="6245" y="3875"/>
                  </a:lnTo>
                  <a:lnTo>
                    <a:pt x="6072" y="3355"/>
                  </a:lnTo>
                  <a:lnTo>
                    <a:pt x="5840" y="2776"/>
                  </a:lnTo>
                  <a:lnTo>
                    <a:pt x="5494" y="2256"/>
                  </a:lnTo>
                  <a:lnTo>
                    <a:pt x="5089" y="1736"/>
                  </a:lnTo>
                  <a:lnTo>
                    <a:pt x="4511" y="1215"/>
                  </a:lnTo>
                  <a:lnTo>
                    <a:pt x="3932" y="810"/>
                  </a:lnTo>
                  <a:lnTo>
                    <a:pt x="3354" y="464"/>
                  </a:lnTo>
                  <a:lnTo>
                    <a:pt x="2718" y="174"/>
                  </a:lnTo>
                  <a:lnTo>
                    <a:pt x="2140" y="59"/>
                  </a:lnTo>
                  <a:lnTo>
                    <a:pt x="1620" y="1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91" name="Google Shape;2691;p70"/>
            <p:cNvSpPr/>
            <p:nvPr/>
          </p:nvSpPr>
          <p:spPr>
            <a:xfrm>
              <a:off x="1060600" y="2219275"/>
              <a:ext cx="134475" cy="120000"/>
            </a:xfrm>
            <a:custGeom>
              <a:avLst/>
              <a:gdLst/>
              <a:ahLst/>
              <a:cxnLst/>
              <a:rect l="l" t="t" r="r" b="b"/>
              <a:pathLst>
                <a:path w="5379" h="4800" extrusionOk="0">
                  <a:moveTo>
                    <a:pt x="926" y="1"/>
                  </a:moveTo>
                  <a:lnTo>
                    <a:pt x="579" y="117"/>
                  </a:lnTo>
                  <a:lnTo>
                    <a:pt x="290" y="348"/>
                  </a:lnTo>
                  <a:lnTo>
                    <a:pt x="59" y="637"/>
                  </a:lnTo>
                  <a:lnTo>
                    <a:pt x="1" y="1042"/>
                  </a:lnTo>
                  <a:lnTo>
                    <a:pt x="59" y="1446"/>
                  </a:lnTo>
                  <a:lnTo>
                    <a:pt x="174" y="1851"/>
                  </a:lnTo>
                  <a:lnTo>
                    <a:pt x="348" y="2314"/>
                  </a:lnTo>
                  <a:lnTo>
                    <a:pt x="695" y="2776"/>
                  </a:lnTo>
                  <a:lnTo>
                    <a:pt x="1042" y="3239"/>
                  </a:lnTo>
                  <a:lnTo>
                    <a:pt x="1504" y="3644"/>
                  </a:lnTo>
                  <a:lnTo>
                    <a:pt x="2025" y="4048"/>
                  </a:lnTo>
                  <a:lnTo>
                    <a:pt x="2545" y="4337"/>
                  </a:lnTo>
                  <a:lnTo>
                    <a:pt x="3065" y="4569"/>
                  </a:lnTo>
                  <a:lnTo>
                    <a:pt x="3586" y="4742"/>
                  </a:lnTo>
                  <a:lnTo>
                    <a:pt x="4048" y="4800"/>
                  </a:lnTo>
                  <a:lnTo>
                    <a:pt x="4453" y="4742"/>
                  </a:lnTo>
                  <a:lnTo>
                    <a:pt x="4800" y="4627"/>
                  </a:lnTo>
                  <a:lnTo>
                    <a:pt x="5089" y="4395"/>
                  </a:lnTo>
                  <a:lnTo>
                    <a:pt x="5263" y="4106"/>
                  </a:lnTo>
                  <a:lnTo>
                    <a:pt x="5378" y="3759"/>
                  </a:lnTo>
                  <a:lnTo>
                    <a:pt x="5320" y="3354"/>
                  </a:lnTo>
                  <a:lnTo>
                    <a:pt x="5205" y="2892"/>
                  </a:lnTo>
                  <a:lnTo>
                    <a:pt x="4974" y="2429"/>
                  </a:lnTo>
                  <a:lnTo>
                    <a:pt x="4684" y="1967"/>
                  </a:lnTo>
                  <a:lnTo>
                    <a:pt x="4280" y="1504"/>
                  </a:lnTo>
                  <a:lnTo>
                    <a:pt x="3817" y="1099"/>
                  </a:lnTo>
                  <a:lnTo>
                    <a:pt x="3355" y="695"/>
                  </a:lnTo>
                  <a:lnTo>
                    <a:pt x="2834" y="406"/>
                  </a:lnTo>
                  <a:lnTo>
                    <a:pt x="2314" y="174"/>
                  </a:lnTo>
                  <a:lnTo>
                    <a:pt x="1793" y="1"/>
                  </a:lnTo>
                  <a:close/>
                </a:path>
              </a:pathLst>
            </a:custGeom>
            <a:solidFill>
              <a:srgbClr val="929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92" name="Google Shape;2692;p70"/>
            <p:cNvSpPr/>
            <p:nvPr/>
          </p:nvSpPr>
          <p:spPr>
            <a:xfrm>
              <a:off x="524325" y="2446225"/>
              <a:ext cx="66525" cy="65075"/>
            </a:xfrm>
            <a:custGeom>
              <a:avLst/>
              <a:gdLst/>
              <a:ahLst/>
              <a:cxnLst/>
              <a:rect l="l" t="t" r="r" b="b"/>
              <a:pathLst>
                <a:path w="2661" h="2603" extrusionOk="0">
                  <a:moveTo>
                    <a:pt x="1330" y="1"/>
                  </a:moveTo>
                  <a:lnTo>
                    <a:pt x="926" y="58"/>
                  </a:lnTo>
                  <a:lnTo>
                    <a:pt x="694" y="174"/>
                  </a:lnTo>
                  <a:lnTo>
                    <a:pt x="463" y="290"/>
                  </a:lnTo>
                  <a:lnTo>
                    <a:pt x="290" y="463"/>
                  </a:lnTo>
                  <a:lnTo>
                    <a:pt x="174" y="695"/>
                  </a:lnTo>
                  <a:lnTo>
                    <a:pt x="58" y="926"/>
                  </a:lnTo>
                  <a:lnTo>
                    <a:pt x="1" y="1157"/>
                  </a:lnTo>
                  <a:lnTo>
                    <a:pt x="1" y="1446"/>
                  </a:lnTo>
                  <a:lnTo>
                    <a:pt x="58" y="1677"/>
                  </a:lnTo>
                  <a:lnTo>
                    <a:pt x="116" y="1851"/>
                  </a:lnTo>
                  <a:lnTo>
                    <a:pt x="232" y="2082"/>
                  </a:lnTo>
                  <a:lnTo>
                    <a:pt x="521" y="2371"/>
                  </a:lnTo>
                  <a:lnTo>
                    <a:pt x="868" y="2545"/>
                  </a:lnTo>
                  <a:lnTo>
                    <a:pt x="1273" y="2603"/>
                  </a:lnTo>
                  <a:lnTo>
                    <a:pt x="1677" y="2545"/>
                  </a:lnTo>
                  <a:lnTo>
                    <a:pt x="1909" y="2429"/>
                  </a:lnTo>
                  <a:lnTo>
                    <a:pt x="2140" y="2313"/>
                  </a:lnTo>
                  <a:lnTo>
                    <a:pt x="2313" y="2082"/>
                  </a:lnTo>
                  <a:lnTo>
                    <a:pt x="2487" y="1909"/>
                  </a:lnTo>
                  <a:lnTo>
                    <a:pt x="2602" y="1677"/>
                  </a:lnTo>
                  <a:lnTo>
                    <a:pt x="2660" y="1446"/>
                  </a:lnTo>
                  <a:lnTo>
                    <a:pt x="2660" y="1157"/>
                  </a:lnTo>
                  <a:lnTo>
                    <a:pt x="2602" y="926"/>
                  </a:lnTo>
                  <a:lnTo>
                    <a:pt x="2545" y="695"/>
                  </a:lnTo>
                  <a:lnTo>
                    <a:pt x="2429" y="521"/>
                  </a:lnTo>
                  <a:lnTo>
                    <a:pt x="2140" y="232"/>
                  </a:lnTo>
                  <a:lnTo>
                    <a:pt x="1735" y="58"/>
                  </a:lnTo>
                  <a:lnTo>
                    <a:pt x="1330" y="1"/>
                  </a:ln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93" name="Google Shape;2693;p70"/>
            <p:cNvSpPr/>
            <p:nvPr/>
          </p:nvSpPr>
          <p:spPr>
            <a:xfrm>
              <a:off x="524325" y="2446225"/>
              <a:ext cx="66525" cy="65075"/>
            </a:xfrm>
            <a:custGeom>
              <a:avLst/>
              <a:gdLst/>
              <a:ahLst/>
              <a:cxnLst/>
              <a:rect l="l" t="t" r="r" b="b"/>
              <a:pathLst>
                <a:path w="2661" h="2603" fill="none" extrusionOk="0">
                  <a:moveTo>
                    <a:pt x="1330" y="1"/>
                  </a:moveTo>
                  <a:lnTo>
                    <a:pt x="1330" y="1"/>
                  </a:lnTo>
                  <a:lnTo>
                    <a:pt x="926" y="58"/>
                  </a:lnTo>
                  <a:lnTo>
                    <a:pt x="926" y="58"/>
                  </a:lnTo>
                  <a:lnTo>
                    <a:pt x="694" y="174"/>
                  </a:lnTo>
                  <a:lnTo>
                    <a:pt x="463" y="290"/>
                  </a:lnTo>
                  <a:lnTo>
                    <a:pt x="290" y="463"/>
                  </a:lnTo>
                  <a:lnTo>
                    <a:pt x="174" y="695"/>
                  </a:lnTo>
                  <a:lnTo>
                    <a:pt x="58" y="926"/>
                  </a:lnTo>
                  <a:lnTo>
                    <a:pt x="1" y="1157"/>
                  </a:lnTo>
                  <a:lnTo>
                    <a:pt x="1" y="1446"/>
                  </a:lnTo>
                  <a:lnTo>
                    <a:pt x="58" y="1677"/>
                  </a:lnTo>
                  <a:lnTo>
                    <a:pt x="58" y="1677"/>
                  </a:lnTo>
                  <a:lnTo>
                    <a:pt x="116" y="1851"/>
                  </a:lnTo>
                  <a:lnTo>
                    <a:pt x="232" y="2082"/>
                  </a:lnTo>
                  <a:lnTo>
                    <a:pt x="521" y="2371"/>
                  </a:lnTo>
                  <a:lnTo>
                    <a:pt x="868" y="2545"/>
                  </a:lnTo>
                  <a:lnTo>
                    <a:pt x="1273" y="2603"/>
                  </a:lnTo>
                  <a:lnTo>
                    <a:pt x="1273" y="2603"/>
                  </a:lnTo>
                  <a:lnTo>
                    <a:pt x="1677" y="2545"/>
                  </a:lnTo>
                  <a:lnTo>
                    <a:pt x="1677" y="2545"/>
                  </a:lnTo>
                  <a:lnTo>
                    <a:pt x="1909" y="2429"/>
                  </a:lnTo>
                  <a:lnTo>
                    <a:pt x="2140" y="2313"/>
                  </a:lnTo>
                  <a:lnTo>
                    <a:pt x="2313" y="2082"/>
                  </a:lnTo>
                  <a:lnTo>
                    <a:pt x="2487" y="1909"/>
                  </a:lnTo>
                  <a:lnTo>
                    <a:pt x="2602" y="1677"/>
                  </a:lnTo>
                  <a:lnTo>
                    <a:pt x="2660" y="1446"/>
                  </a:lnTo>
                  <a:lnTo>
                    <a:pt x="2660" y="1157"/>
                  </a:lnTo>
                  <a:lnTo>
                    <a:pt x="2602" y="926"/>
                  </a:lnTo>
                  <a:lnTo>
                    <a:pt x="2602" y="926"/>
                  </a:lnTo>
                  <a:lnTo>
                    <a:pt x="2545" y="695"/>
                  </a:lnTo>
                  <a:lnTo>
                    <a:pt x="2429" y="521"/>
                  </a:lnTo>
                  <a:lnTo>
                    <a:pt x="2140" y="232"/>
                  </a:lnTo>
                  <a:lnTo>
                    <a:pt x="1735" y="58"/>
                  </a:lnTo>
                  <a:lnTo>
                    <a:pt x="133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94" name="Google Shape;2694;p70"/>
            <p:cNvSpPr/>
            <p:nvPr/>
          </p:nvSpPr>
          <p:spPr>
            <a:xfrm>
              <a:off x="1020150" y="3082250"/>
              <a:ext cx="66500" cy="65075"/>
            </a:xfrm>
            <a:custGeom>
              <a:avLst/>
              <a:gdLst/>
              <a:ahLst/>
              <a:cxnLst/>
              <a:rect l="l" t="t" r="r" b="b"/>
              <a:pathLst>
                <a:path w="2660" h="2603" extrusionOk="0">
                  <a:moveTo>
                    <a:pt x="1330" y="1"/>
                  </a:moveTo>
                  <a:lnTo>
                    <a:pt x="925" y="58"/>
                  </a:lnTo>
                  <a:lnTo>
                    <a:pt x="694" y="174"/>
                  </a:lnTo>
                  <a:lnTo>
                    <a:pt x="463" y="290"/>
                  </a:lnTo>
                  <a:lnTo>
                    <a:pt x="289" y="463"/>
                  </a:lnTo>
                  <a:lnTo>
                    <a:pt x="173" y="694"/>
                  </a:lnTo>
                  <a:lnTo>
                    <a:pt x="58" y="926"/>
                  </a:lnTo>
                  <a:lnTo>
                    <a:pt x="0" y="1157"/>
                  </a:lnTo>
                  <a:lnTo>
                    <a:pt x="0" y="1388"/>
                  </a:lnTo>
                  <a:lnTo>
                    <a:pt x="58" y="1677"/>
                  </a:lnTo>
                  <a:lnTo>
                    <a:pt x="116" y="1851"/>
                  </a:lnTo>
                  <a:lnTo>
                    <a:pt x="231" y="2024"/>
                  </a:lnTo>
                  <a:lnTo>
                    <a:pt x="520" y="2313"/>
                  </a:lnTo>
                  <a:lnTo>
                    <a:pt x="867" y="2487"/>
                  </a:lnTo>
                  <a:lnTo>
                    <a:pt x="1272" y="2602"/>
                  </a:lnTo>
                  <a:lnTo>
                    <a:pt x="1677" y="2545"/>
                  </a:lnTo>
                  <a:lnTo>
                    <a:pt x="1966" y="2429"/>
                  </a:lnTo>
                  <a:lnTo>
                    <a:pt x="2139" y="2256"/>
                  </a:lnTo>
                  <a:lnTo>
                    <a:pt x="2313" y="2082"/>
                  </a:lnTo>
                  <a:lnTo>
                    <a:pt x="2486" y="1909"/>
                  </a:lnTo>
                  <a:lnTo>
                    <a:pt x="2602" y="1677"/>
                  </a:lnTo>
                  <a:lnTo>
                    <a:pt x="2660" y="1388"/>
                  </a:lnTo>
                  <a:lnTo>
                    <a:pt x="2660" y="1157"/>
                  </a:lnTo>
                  <a:lnTo>
                    <a:pt x="2602" y="926"/>
                  </a:lnTo>
                  <a:lnTo>
                    <a:pt x="2544" y="694"/>
                  </a:lnTo>
                  <a:lnTo>
                    <a:pt x="2428" y="521"/>
                  </a:lnTo>
                  <a:lnTo>
                    <a:pt x="2139" y="232"/>
                  </a:lnTo>
                  <a:lnTo>
                    <a:pt x="1735" y="58"/>
                  </a:lnTo>
                  <a:lnTo>
                    <a:pt x="1330" y="1"/>
                  </a:lnTo>
                  <a:close/>
                </a:path>
              </a:pathLst>
            </a:custGeom>
            <a:solidFill>
              <a:srgbClr val="9191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95" name="Google Shape;2695;p70"/>
            <p:cNvSpPr/>
            <p:nvPr/>
          </p:nvSpPr>
          <p:spPr>
            <a:xfrm>
              <a:off x="1020150" y="3082250"/>
              <a:ext cx="66500" cy="65075"/>
            </a:xfrm>
            <a:custGeom>
              <a:avLst/>
              <a:gdLst/>
              <a:ahLst/>
              <a:cxnLst/>
              <a:rect l="l" t="t" r="r" b="b"/>
              <a:pathLst>
                <a:path w="2660" h="2603" fill="none" extrusionOk="0">
                  <a:moveTo>
                    <a:pt x="1330" y="1"/>
                  </a:moveTo>
                  <a:lnTo>
                    <a:pt x="1330" y="1"/>
                  </a:lnTo>
                  <a:lnTo>
                    <a:pt x="925" y="58"/>
                  </a:lnTo>
                  <a:lnTo>
                    <a:pt x="925" y="58"/>
                  </a:lnTo>
                  <a:lnTo>
                    <a:pt x="694" y="174"/>
                  </a:lnTo>
                  <a:lnTo>
                    <a:pt x="463" y="290"/>
                  </a:lnTo>
                  <a:lnTo>
                    <a:pt x="289" y="463"/>
                  </a:lnTo>
                  <a:lnTo>
                    <a:pt x="173" y="694"/>
                  </a:lnTo>
                  <a:lnTo>
                    <a:pt x="58" y="926"/>
                  </a:lnTo>
                  <a:lnTo>
                    <a:pt x="0" y="1157"/>
                  </a:lnTo>
                  <a:lnTo>
                    <a:pt x="0" y="1388"/>
                  </a:lnTo>
                  <a:lnTo>
                    <a:pt x="58" y="1677"/>
                  </a:lnTo>
                  <a:lnTo>
                    <a:pt x="58" y="1677"/>
                  </a:lnTo>
                  <a:lnTo>
                    <a:pt x="116" y="1851"/>
                  </a:lnTo>
                  <a:lnTo>
                    <a:pt x="231" y="2024"/>
                  </a:lnTo>
                  <a:lnTo>
                    <a:pt x="520" y="2313"/>
                  </a:lnTo>
                  <a:lnTo>
                    <a:pt x="867" y="2487"/>
                  </a:lnTo>
                  <a:lnTo>
                    <a:pt x="1272" y="2602"/>
                  </a:lnTo>
                  <a:lnTo>
                    <a:pt x="1272" y="2602"/>
                  </a:lnTo>
                  <a:lnTo>
                    <a:pt x="1677" y="2545"/>
                  </a:lnTo>
                  <a:lnTo>
                    <a:pt x="1677" y="2545"/>
                  </a:lnTo>
                  <a:lnTo>
                    <a:pt x="1966" y="2429"/>
                  </a:lnTo>
                  <a:lnTo>
                    <a:pt x="2139" y="2256"/>
                  </a:lnTo>
                  <a:lnTo>
                    <a:pt x="2313" y="2082"/>
                  </a:lnTo>
                  <a:lnTo>
                    <a:pt x="2486" y="1909"/>
                  </a:lnTo>
                  <a:lnTo>
                    <a:pt x="2602" y="1677"/>
                  </a:lnTo>
                  <a:lnTo>
                    <a:pt x="2660" y="1388"/>
                  </a:lnTo>
                  <a:lnTo>
                    <a:pt x="2660" y="1157"/>
                  </a:lnTo>
                  <a:lnTo>
                    <a:pt x="2602" y="926"/>
                  </a:lnTo>
                  <a:lnTo>
                    <a:pt x="2602" y="926"/>
                  </a:lnTo>
                  <a:lnTo>
                    <a:pt x="2544" y="694"/>
                  </a:lnTo>
                  <a:lnTo>
                    <a:pt x="2428" y="521"/>
                  </a:lnTo>
                  <a:lnTo>
                    <a:pt x="2139" y="232"/>
                  </a:lnTo>
                  <a:lnTo>
                    <a:pt x="1735" y="58"/>
                  </a:lnTo>
                  <a:lnTo>
                    <a:pt x="133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96" name="Google Shape;2696;p70"/>
            <p:cNvSpPr/>
            <p:nvPr/>
          </p:nvSpPr>
          <p:spPr>
            <a:xfrm>
              <a:off x="1157450" y="2423100"/>
              <a:ext cx="66525" cy="63625"/>
            </a:xfrm>
            <a:custGeom>
              <a:avLst/>
              <a:gdLst/>
              <a:ahLst/>
              <a:cxnLst/>
              <a:rect l="l" t="t" r="r" b="b"/>
              <a:pathLst>
                <a:path w="2661" h="2545" extrusionOk="0">
                  <a:moveTo>
                    <a:pt x="1389" y="1"/>
                  </a:moveTo>
                  <a:lnTo>
                    <a:pt x="984" y="58"/>
                  </a:lnTo>
                  <a:lnTo>
                    <a:pt x="695" y="116"/>
                  </a:lnTo>
                  <a:lnTo>
                    <a:pt x="521" y="290"/>
                  </a:lnTo>
                  <a:lnTo>
                    <a:pt x="290" y="463"/>
                  </a:lnTo>
                  <a:lnTo>
                    <a:pt x="174" y="694"/>
                  </a:lnTo>
                  <a:lnTo>
                    <a:pt x="59" y="926"/>
                  </a:lnTo>
                  <a:lnTo>
                    <a:pt x="1" y="1157"/>
                  </a:lnTo>
                  <a:lnTo>
                    <a:pt x="1" y="1388"/>
                  </a:lnTo>
                  <a:lnTo>
                    <a:pt x="59" y="1677"/>
                  </a:lnTo>
                  <a:lnTo>
                    <a:pt x="117" y="1851"/>
                  </a:lnTo>
                  <a:lnTo>
                    <a:pt x="232" y="2024"/>
                  </a:lnTo>
                  <a:lnTo>
                    <a:pt x="521" y="2313"/>
                  </a:lnTo>
                  <a:lnTo>
                    <a:pt x="868" y="2487"/>
                  </a:lnTo>
                  <a:lnTo>
                    <a:pt x="1331" y="2545"/>
                  </a:lnTo>
                  <a:lnTo>
                    <a:pt x="1678" y="2487"/>
                  </a:lnTo>
                  <a:lnTo>
                    <a:pt x="1967" y="2429"/>
                  </a:lnTo>
                  <a:lnTo>
                    <a:pt x="2198" y="2256"/>
                  </a:lnTo>
                  <a:lnTo>
                    <a:pt x="2372" y="2082"/>
                  </a:lnTo>
                  <a:lnTo>
                    <a:pt x="2487" y="1909"/>
                  </a:lnTo>
                  <a:lnTo>
                    <a:pt x="2603" y="1677"/>
                  </a:lnTo>
                  <a:lnTo>
                    <a:pt x="2661" y="1388"/>
                  </a:lnTo>
                  <a:lnTo>
                    <a:pt x="2661" y="1157"/>
                  </a:lnTo>
                  <a:lnTo>
                    <a:pt x="2603" y="868"/>
                  </a:lnTo>
                  <a:lnTo>
                    <a:pt x="2545" y="694"/>
                  </a:lnTo>
                  <a:lnTo>
                    <a:pt x="2429" y="521"/>
                  </a:lnTo>
                  <a:lnTo>
                    <a:pt x="2140" y="232"/>
                  </a:lnTo>
                  <a:lnTo>
                    <a:pt x="1793" y="58"/>
                  </a:lnTo>
                  <a:lnTo>
                    <a:pt x="1389" y="1"/>
                  </a:ln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97" name="Google Shape;2697;p70"/>
            <p:cNvSpPr/>
            <p:nvPr/>
          </p:nvSpPr>
          <p:spPr>
            <a:xfrm>
              <a:off x="1157450" y="2423100"/>
              <a:ext cx="66525" cy="63625"/>
            </a:xfrm>
            <a:custGeom>
              <a:avLst/>
              <a:gdLst/>
              <a:ahLst/>
              <a:cxnLst/>
              <a:rect l="l" t="t" r="r" b="b"/>
              <a:pathLst>
                <a:path w="2661" h="2545" fill="none" extrusionOk="0">
                  <a:moveTo>
                    <a:pt x="1389" y="1"/>
                  </a:moveTo>
                  <a:lnTo>
                    <a:pt x="1389" y="1"/>
                  </a:lnTo>
                  <a:lnTo>
                    <a:pt x="984" y="58"/>
                  </a:lnTo>
                  <a:lnTo>
                    <a:pt x="984" y="58"/>
                  </a:lnTo>
                  <a:lnTo>
                    <a:pt x="695" y="116"/>
                  </a:lnTo>
                  <a:lnTo>
                    <a:pt x="521" y="290"/>
                  </a:lnTo>
                  <a:lnTo>
                    <a:pt x="290" y="463"/>
                  </a:lnTo>
                  <a:lnTo>
                    <a:pt x="174" y="694"/>
                  </a:lnTo>
                  <a:lnTo>
                    <a:pt x="59" y="926"/>
                  </a:lnTo>
                  <a:lnTo>
                    <a:pt x="1" y="1157"/>
                  </a:lnTo>
                  <a:lnTo>
                    <a:pt x="1" y="1388"/>
                  </a:lnTo>
                  <a:lnTo>
                    <a:pt x="59" y="1677"/>
                  </a:lnTo>
                  <a:lnTo>
                    <a:pt x="59" y="1677"/>
                  </a:lnTo>
                  <a:lnTo>
                    <a:pt x="117" y="1851"/>
                  </a:lnTo>
                  <a:lnTo>
                    <a:pt x="232" y="2024"/>
                  </a:lnTo>
                  <a:lnTo>
                    <a:pt x="521" y="2313"/>
                  </a:lnTo>
                  <a:lnTo>
                    <a:pt x="868" y="2487"/>
                  </a:lnTo>
                  <a:lnTo>
                    <a:pt x="1331" y="2545"/>
                  </a:lnTo>
                  <a:lnTo>
                    <a:pt x="1331" y="2545"/>
                  </a:lnTo>
                  <a:lnTo>
                    <a:pt x="1678" y="2487"/>
                  </a:lnTo>
                  <a:lnTo>
                    <a:pt x="1678" y="2487"/>
                  </a:lnTo>
                  <a:lnTo>
                    <a:pt x="1967" y="2429"/>
                  </a:lnTo>
                  <a:lnTo>
                    <a:pt x="2198" y="2256"/>
                  </a:lnTo>
                  <a:lnTo>
                    <a:pt x="2372" y="2082"/>
                  </a:lnTo>
                  <a:lnTo>
                    <a:pt x="2487" y="1909"/>
                  </a:lnTo>
                  <a:lnTo>
                    <a:pt x="2603" y="1677"/>
                  </a:lnTo>
                  <a:lnTo>
                    <a:pt x="2661" y="1388"/>
                  </a:lnTo>
                  <a:lnTo>
                    <a:pt x="2661" y="1157"/>
                  </a:lnTo>
                  <a:lnTo>
                    <a:pt x="2603" y="868"/>
                  </a:lnTo>
                  <a:lnTo>
                    <a:pt x="2603" y="868"/>
                  </a:lnTo>
                  <a:lnTo>
                    <a:pt x="2545" y="694"/>
                  </a:lnTo>
                  <a:lnTo>
                    <a:pt x="2429" y="521"/>
                  </a:lnTo>
                  <a:lnTo>
                    <a:pt x="2140" y="232"/>
                  </a:lnTo>
                  <a:lnTo>
                    <a:pt x="1793" y="58"/>
                  </a:lnTo>
                  <a:lnTo>
                    <a:pt x="1389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98" name="Google Shape;2698;p70"/>
            <p:cNvSpPr/>
            <p:nvPr/>
          </p:nvSpPr>
          <p:spPr>
            <a:xfrm>
              <a:off x="401450" y="2911675"/>
              <a:ext cx="30375" cy="41950"/>
            </a:xfrm>
            <a:custGeom>
              <a:avLst/>
              <a:gdLst/>
              <a:ahLst/>
              <a:cxnLst/>
              <a:rect l="l" t="t" r="r" b="b"/>
              <a:pathLst>
                <a:path w="1215" h="1678" extrusionOk="0">
                  <a:moveTo>
                    <a:pt x="463" y="1"/>
                  </a:moveTo>
                  <a:lnTo>
                    <a:pt x="348" y="59"/>
                  </a:lnTo>
                  <a:lnTo>
                    <a:pt x="116" y="174"/>
                  </a:lnTo>
                  <a:lnTo>
                    <a:pt x="1" y="405"/>
                  </a:lnTo>
                  <a:lnTo>
                    <a:pt x="1" y="695"/>
                  </a:lnTo>
                  <a:lnTo>
                    <a:pt x="1" y="1042"/>
                  </a:lnTo>
                  <a:lnTo>
                    <a:pt x="174" y="1273"/>
                  </a:lnTo>
                  <a:lnTo>
                    <a:pt x="290" y="1504"/>
                  </a:lnTo>
                  <a:lnTo>
                    <a:pt x="521" y="1620"/>
                  </a:lnTo>
                  <a:lnTo>
                    <a:pt x="695" y="1678"/>
                  </a:lnTo>
                  <a:lnTo>
                    <a:pt x="810" y="1678"/>
                  </a:lnTo>
                  <a:lnTo>
                    <a:pt x="1042" y="1562"/>
                  </a:lnTo>
                  <a:lnTo>
                    <a:pt x="1157" y="1331"/>
                  </a:lnTo>
                  <a:lnTo>
                    <a:pt x="1215" y="1042"/>
                  </a:lnTo>
                  <a:lnTo>
                    <a:pt x="1157" y="695"/>
                  </a:lnTo>
                  <a:lnTo>
                    <a:pt x="1042" y="405"/>
                  </a:lnTo>
                  <a:lnTo>
                    <a:pt x="868" y="174"/>
                  </a:lnTo>
                  <a:lnTo>
                    <a:pt x="637" y="59"/>
                  </a:lnTo>
                  <a:lnTo>
                    <a:pt x="463" y="1"/>
                  </a:ln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99" name="Google Shape;2699;p70"/>
            <p:cNvSpPr/>
            <p:nvPr/>
          </p:nvSpPr>
          <p:spPr>
            <a:xfrm>
              <a:off x="401450" y="2911675"/>
              <a:ext cx="30375" cy="41950"/>
            </a:xfrm>
            <a:custGeom>
              <a:avLst/>
              <a:gdLst/>
              <a:ahLst/>
              <a:cxnLst/>
              <a:rect l="l" t="t" r="r" b="b"/>
              <a:pathLst>
                <a:path w="1215" h="1678" fill="none" extrusionOk="0">
                  <a:moveTo>
                    <a:pt x="463" y="1"/>
                  </a:moveTo>
                  <a:lnTo>
                    <a:pt x="463" y="1"/>
                  </a:lnTo>
                  <a:lnTo>
                    <a:pt x="348" y="59"/>
                  </a:lnTo>
                  <a:lnTo>
                    <a:pt x="348" y="59"/>
                  </a:lnTo>
                  <a:lnTo>
                    <a:pt x="116" y="174"/>
                  </a:lnTo>
                  <a:lnTo>
                    <a:pt x="1" y="405"/>
                  </a:lnTo>
                  <a:lnTo>
                    <a:pt x="1" y="695"/>
                  </a:lnTo>
                  <a:lnTo>
                    <a:pt x="1" y="1042"/>
                  </a:lnTo>
                  <a:lnTo>
                    <a:pt x="1" y="1042"/>
                  </a:lnTo>
                  <a:lnTo>
                    <a:pt x="174" y="1273"/>
                  </a:lnTo>
                  <a:lnTo>
                    <a:pt x="290" y="1504"/>
                  </a:lnTo>
                  <a:lnTo>
                    <a:pt x="521" y="1620"/>
                  </a:lnTo>
                  <a:lnTo>
                    <a:pt x="695" y="1678"/>
                  </a:lnTo>
                  <a:lnTo>
                    <a:pt x="695" y="1678"/>
                  </a:lnTo>
                  <a:lnTo>
                    <a:pt x="810" y="1678"/>
                  </a:lnTo>
                  <a:lnTo>
                    <a:pt x="810" y="1678"/>
                  </a:lnTo>
                  <a:lnTo>
                    <a:pt x="1042" y="1562"/>
                  </a:lnTo>
                  <a:lnTo>
                    <a:pt x="1157" y="1331"/>
                  </a:lnTo>
                  <a:lnTo>
                    <a:pt x="1215" y="1042"/>
                  </a:lnTo>
                  <a:lnTo>
                    <a:pt x="1157" y="695"/>
                  </a:lnTo>
                  <a:lnTo>
                    <a:pt x="1157" y="695"/>
                  </a:lnTo>
                  <a:lnTo>
                    <a:pt x="1042" y="405"/>
                  </a:lnTo>
                  <a:lnTo>
                    <a:pt x="868" y="174"/>
                  </a:lnTo>
                  <a:lnTo>
                    <a:pt x="637" y="59"/>
                  </a:lnTo>
                  <a:lnTo>
                    <a:pt x="463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00" name="Google Shape;2700;p70"/>
            <p:cNvSpPr/>
            <p:nvPr/>
          </p:nvSpPr>
          <p:spPr>
            <a:xfrm>
              <a:off x="642850" y="3051900"/>
              <a:ext cx="44850" cy="43375"/>
            </a:xfrm>
            <a:custGeom>
              <a:avLst/>
              <a:gdLst/>
              <a:ahLst/>
              <a:cxnLst/>
              <a:rect l="l" t="t" r="r" b="b"/>
              <a:pathLst>
                <a:path w="1794" h="1735" extrusionOk="0">
                  <a:moveTo>
                    <a:pt x="637" y="0"/>
                  </a:moveTo>
                  <a:lnTo>
                    <a:pt x="463" y="58"/>
                  </a:lnTo>
                  <a:lnTo>
                    <a:pt x="348" y="174"/>
                  </a:lnTo>
                  <a:lnTo>
                    <a:pt x="116" y="463"/>
                  </a:lnTo>
                  <a:lnTo>
                    <a:pt x="1" y="752"/>
                  </a:lnTo>
                  <a:lnTo>
                    <a:pt x="1" y="925"/>
                  </a:lnTo>
                  <a:lnTo>
                    <a:pt x="59" y="1099"/>
                  </a:lnTo>
                  <a:lnTo>
                    <a:pt x="174" y="1330"/>
                  </a:lnTo>
                  <a:lnTo>
                    <a:pt x="348" y="1561"/>
                  </a:lnTo>
                  <a:lnTo>
                    <a:pt x="579" y="1677"/>
                  </a:lnTo>
                  <a:lnTo>
                    <a:pt x="868" y="1735"/>
                  </a:lnTo>
                  <a:lnTo>
                    <a:pt x="1157" y="1677"/>
                  </a:lnTo>
                  <a:lnTo>
                    <a:pt x="1331" y="1619"/>
                  </a:lnTo>
                  <a:lnTo>
                    <a:pt x="1446" y="1504"/>
                  </a:lnTo>
                  <a:lnTo>
                    <a:pt x="1678" y="1272"/>
                  </a:lnTo>
                  <a:lnTo>
                    <a:pt x="1793" y="925"/>
                  </a:lnTo>
                  <a:lnTo>
                    <a:pt x="1793" y="752"/>
                  </a:lnTo>
                  <a:lnTo>
                    <a:pt x="1735" y="579"/>
                  </a:lnTo>
                  <a:lnTo>
                    <a:pt x="1620" y="347"/>
                  </a:lnTo>
                  <a:lnTo>
                    <a:pt x="1446" y="116"/>
                  </a:lnTo>
                  <a:lnTo>
                    <a:pt x="1157" y="0"/>
                  </a:ln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01" name="Google Shape;2701;p70"/>
            <p:cNvSpPr/>
            <p:nvPr/>
          </p:nvSpPr>
          <p:spPr>
            <a:xfrm>
              <a:off x="642850" y="3051900"/>
              <a:ext cx="44850" cy="43375"/>
            </a:xfrm>
            <a:custGeom>
              <a:avLst/>
              <a:gdLst/>
              <a:ahLst/>
              <a:cxnLst/>
              <a:rect l="l" t="t" r="r" b="b"/>
              <a:pathLst>
                <a:path w="1794" h="1735" fill="none" extrusionOk="0">
                  <a:moveTo>
                    <a:pt x="926" y="0"/>
                  </a:moveTo>
                  <a:lnTo>
                    <a:pt x="926" y="0"/>
                  </a:lnTo>
                  <a:lnTo>
                    <a:pt x="637" y="0"/>
                  </a:lnTo>
                  <a:lnTo>
                    <a:pt x="637" y="0"/>
                  </a:lnTo>
                  <a:lnTo>
                    <a:pt x="463" y="58"/>
                  </a:lnTo>
                  <a:lnTo>
                    <a:pt x="348" y="174"/>
                  </a:lnTo>
                  <a:lnTo>
                    <a:pt x="116" y="463"/>
                  </a:lnTo>
                  <a:lnTo>
                    <a:pt x="1" y="752"/>
                  </a:lnTo>
                  <a:lnTo>
                    <a:pt x="1" y="925"/>
                  </a:lnTo>
                  <a:lnTo>
                    <a:pt x="59" y="1099"/>
                  </a:lnTo>
                  <a:lnTo>
                    <a:pt x="59" y="1099"/>
                  </a:lnTo>
                  <a:lnTo>
                    <a:pt x="174" y="1330"/>
                  </a:lnTo>
                  <a:lnTo>
                    <a:pt x="348" y="1561"/>
                  </a:lnTo>
                  <a:lnTo>
                    <a:pt x="579" y="1677"/>
                  </a:lnTo>
                  <a:lnTo>
                    <a:pt x="868" y="1735"/>
                  </a:lnTo>
                  <a:lnTo>
                    <a:pt x="868" y="1735"/>
                  </a:lnTo>
                  <a:lnTo>
                    <a:pt x="1157" y="1677"/>
                  </a:lnTo>
                  <a:lnTo>
                    <a:pt x="1157" y="1677"/>
                  </a:lnTo>
                  <a:lnTo>
                    <a:pt x="1331" y="1619"/>
                  </a:lnTo>
                  <a:lnTo>
                    <a:pt x="1446" y="1504"/>
                  </a:lnTo>
                  <a:lnTo>
                    <a:pt x="1678" y="1272"/>
                  </a:lnTo>
                  <a:lnTo>
                    <a:pt x="1793" y="925"/>
                  </a:lnTo>
                  <a:lnTo>
                    <a:pt x="1793" y="752"/>
                  </a:lnTo>
                  <a:lnTo>
                    <a:pt x="1735" y="579"/>
                  </a:lnTo>
                  <a:lnTo>
                    <a:pt x="1735" y="579"/>
                  </a:lnTo>
                  <a:lnTo>
                    <a:pt x="1620" y="347"/>
                  </a:lnTo>
                  <a:lnTo>
                    <a:pt x="1446" y="116"/>
                  </a:lnTo>
                  <a:lnTo>
                    <a:pt x="1157" y="0"/>
                  </a:lnTo>
                  <a:lnTo>
                    <a:pt x="926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02" name="Google Shape;2702;p70"/>
            <p:cNvSpPr/>
            <p:nvPr/>
          </p:nvSpPr>
          <p:spPr>
            <a:xfrm>
              <a:off x="852450" y="2496825"/>
              <a:ext cx="60750" cy="59275"/>
            </a:xfrm>
            <a:custGeom>
              <a:avLst/>
              <a:gdLst/>
              <a:ahLst/>
              <a:cxnLst/>
              <a:rect l="l" t="t" r="r" b="b"/>
              <a:pathLst>
                <a:path w="2430" h="2371" extrusionOk="0">
                  <a:moveTo>
                    <a:pt x="868" y="0"/>
                  </a:moveTo>
                  <a:lnTo>
                    <a:pt x="637" y="116"/>
                  </a:lnTo>
                  <a:lnTo>
                    <a:pt x="463" y="232"/>
                  </a:lnTo>
                  <a:lnTo>
                    <a:pt x="290" y="405"/>
                  </a:lnTo>
                  <a:lnTo>
                    <a:pt x="174" y="636"/>
                  </a:lnTo>
                  <a:lnTo>
                    <a:pt x="59" y="810"/>
                  </a:lnTo>
                  <a:lnTo>
                    <a:pt x="1" y="1041"/>
                  </a:lnTo>
                  <a:lnTo>
                    <a:pt x="1" y="1272"/>
                  </a:lnTo>
                  <a:lnTo>
                    <a:pt x="59" y="1504"/>
                  </a:lnTo>
                  <a:lnTo>
                    <a:pt x="232" y="1851"/>
                  </a:lnTo>
                  <a:lnTo>
                    <a:pt x="463" y="2140"/>
                  </a:lnTo>
                  <a:lnTo>
                    <a:pt x="810" y="2313"/>
                  </a:lnTo>
                  <a:lnTo>
                    <a:pt x="1215" y="2371"/>
                  </a:lnTo>
                  <a:lnTo>
                    <a:pt x="1562" y="2313"/>
                  </a:lnTo>
                  <a:lnTo>
                    <a:pt x="1793" y="2198"/>
                  </a:lnTo>
                  <a:lnTo>
                    <a:pt x="1967" y="2082"/>
                  </a:lnTo>
                  <a:lnTo>
                    <a:pt x="2140" y="1908"/>
                  </a:lnTo>
                  <a:lnTo>
                    <a:pt x="2314" y="1735"/>
                  </a:lnTo>
                  <a:lnTo>
                    <a:pt x="2371" y="1504"/>
                  </a:lnTo>
                  <a:lnTo>
                    <a:pt x="2429" y="1272"/>
                  </a:lnTo>
                  <a:lnTo>
                    <a:pt x="2429" y="1041"/>
                  </a:lnTo>
                  <a:lnTo>
                    <a:pt x="2371" y="810"/>
                  </a:lnTo>
                  <a:lnTo>
                    <a:pt x="2198" y="463"/>
                  </a:lnTo>
                  <a:lnTo>
                    <a:pt x="1967" y="174"/>
                  </a:lnTo>
                  <a:lnTo>
                    <a:pt x="1620" y="58"/>
                  </a:lnTo>
                  <a:lnTo>
                    <a:pt x="1273" y="0"/>
                  </a:ln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03" name="Google Shape;2703;p70"/>
            <p:cNvSpPr/>
            <p:nvPr/>
          </p:nvSpPr>
          <p:spPr>
            <a:xfrm>
              <a:off x="852450" y="2496825"/>
              <a:ext cx="60750" cy="59275"/>
            </a:xfrm>
            <a:custGeom>
              <a:avLst/>
              <a:gdLst/>
              <a:ahLst/>
              <a:cxnLst/>
              <a:rect l="l" t="t" r="r" b="b"/>
              <a:pathLst>
                <a:path w="2430" h="2371" fill="none" extrusionOk="0">
                  <a:moveTo>
                    <a:pt x="1273" y="0"/>
                  </a:moveTo>
                  <a:lnTo>
                    <a:pt x="1273" y="0"/>
                  </a:lnTo>
                  <a:lnTo>
                    <a:pt x="868" y="0"/>
                  </a:lnTo>
                  <a:lnTo>
                    <a:pt x="868" y="0"/>
                  </a:lnTo>
                  <a:lnTo>
                    <a:pt x="637" y="116"/>
                  </a:lnTo>
                  <a:lnTo>
                    <a:pt x="463" y="232"/>
                  </a:lnTo>
                  <a:lnTo>
                    <a:pt x="290" y="405"/>
                  </a:lnTo>
                  <a:lnTo>
                    <a:pt x="174" y="636"/>
                  </a:lnTo>
                  <a:lnTo>
                    <a:pt x="59" y="810"/>
                  </a:lnTo>
                  <a:lnTo>
                    <a:pt x="1" y="1041"/>
                  </a:lnTo>
                  <a:lnTo>
                    <a:pt x="1" y="1272"/>
                  </a:lnTo>
                  <a:lnTo>
                    <a:pt x="59" y="1504"/>
                  </a:lnTo>
                  <a:lnTo>
                    <a:pt x="59" y="1504"/>
                  </a:lnTo>
                  <a:lnTo>
                    <a:pt x="232" y="1851"/>
                  </a:lnTo>
                  <a:lnTo>
                    <a:pt x="463" y="2140"/>
                  </a:lnTo>
                  <a:lnTo>
                    <a:pt x="810" y="2313"/>
                  </a:lnTo>
                  <a:lnTo>
                    <a:pt x="1215" y="2371"/>
                  </a:lnTo>
                  <a:lnTo>
                    <a:pt x="1215" y="2371"/>
                  </a:lnTo>
                  <a:lnTo>
                    <a:pt x="1562" y="2313"/>
                  </a:lnTo>
                  <a:lnTo>
                    <a:pt x="1562" y="2313"/>
                  </a:lnTo>
                  <a:lnTo>
                    <a:pt x="1793" y="2198"/>
                  </a:lnTo>
                  <a:lnTo>
                    <a:pt x="1967" y="2082"/>
                  </a:lnTo>
                  <a:lnTo>
                    <a:pt x="2140" y="1908"/>
                  </a:lnTo>
                  <a:lnTo>
                    <a:pt x="2314" y="1735"/>
                  </a:lnTo>
                  <a:lnTo>
                    <a:pt x="2371" y="1504"/>
                  </a:lnTo>
                  <a:lnTo>
                    <a:pt x="2429" y="1272"/>
                  </a:lnTo>
                  <a:lnTo>
                    <a:pt x="2429" y="1041"/>
                  </a:lnTo>
                  <a:lnTo>
                    <a:pt x="2371" y="810"/>
                  </a:lnTo>
                  <a:lnTo>
                    <a:pt x="2371" y="810"/>
                  </a:lnTo>
                  <a:lnTo>
                    <a:pt x="2198" y="463"/>
                  </a:lnTo>
                  <a:lnTo>
                    <a:pt x="1967" y="174"/>
                  </a:lnTo>
                  <a:lnTo>
                    <a:pt x="1620" y="58"/>
                  </a:lnTo>
                  <a:lnTo>
                    <a:pt x="1273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04" name="Google Shape;2704;p70"/>
            <p:cNvSpPr/>
            <p:nvPr/>
          </p:nvSpPr>
          <p:spPr>
            <a:xfrm>
              <a:off x="794625" y="2777250"/>
              <a:ext cx="33275" cy="31825"/>
            </a:xfrm>
            <a:custGeom>
              <a:avLst/>
              <a:gdLst/>
              <a:ahLst/>
              <a:cxnLst/>
              <a:rect l="l" t="t" r="r" b="b"/>
              <a:pathLst>
                <a:path w="1331" h="1273" extrusionOk="0">
                  <a:moveTo>
                    <a:pt x="464" y="0"/>
                  </a:moveTo>
                  <a:lnTo>
                    <a:pt x="232" y="116"/>
                  </a:lnTo>
                  <a:lnTo>
                    <a:pt x="117" y="347"/>
                  </a:lnTo>
                  <a:lnTo>
                    <a:pt x="1" y="579"/>
                  </a:lnTo>
                  <a:lnTo>
                    <a:pt x="59" y="810"/>
                  </a:lnTo>
                  <a:lnTo>
                    <a:pt x="117" y="1041"/>
                  </a:lnTo>
                  <a:lnTo>
                    <a:pt x="290" y="1157"/>
                  </a:lnTo>
                  <a:lnTo>
                    <a:pt x="464" y="1273"/>
                  </a:lnTo>
                  <a:lnTo>
                    <a:pt x="868" y="1273"/>
                  </a:lnTo>
                  <a:lnTo>
                    <a:pt x="1100" y="1157"/>
                  </a:lnTo>
                  <a:lnTo>
                    <a:pt x="1273" y="926"/>
                  </a:lnTo>
                  <a:lnTo>
                    <a:pt x="1331" y="694"/>
                  </a:lnTo>
                  <a:lnTo>
                    <a:pt x="1331" y="463"/>
                  </a:lnTo>
                  <a:lnTo>
                    <a:pt x="1215" y="232"/>
                  </a:lnTo>
                  <a:lnTo>
                    <a:pt x="1100" y="116"/>
                  </a:lnTo>
                  <a:lnTo>
                    <a:pt x="868" y="0"/>
                  </a:ln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05" name="Google Shape;2705;p70"/>
            <p:cNvSpPr/>
            <p:nvPr/>
          </p:nvSpPr>
          <p:spPr>
            <a:xfrm>
              <a:off x="794625" y="2777250"/>
              <a:ext cx="33275" cy="31825"/>
            </a:xfrm>
            <a:custGeom>
              <a:avLst/>
              <a:gdLst/>
              <a:ahLst/>
              <a:cxnLst/>
              <a:rect l="l" t="t" r="r" b="b"/>
              <a:pathLst>
                <a:path w="1331" h="1273" fill="none" extrusionOk="0">
                  <a:moveTo>
                    <a:pt x="695" y="0"/>
                  </a:moveTo>
                  <a:lnTo>
                    <a:pt x="695" y="0"/>
                  </a:lnTo>
                  <a:lnTo>
                    <a:pt x="464" y="0"/>
                  </a:lnTo>
                  <a:lnTo>
                    <a:pt x="464" y="0"/>
                  </a:lnTo>
                  <a:lnTo>
                    <a:pt x="232" y="116"/>
                  </a:lnTo>
                  <a:lnTo>
                    <a:pt x="117" y="347"/>
                  </a:lnTo>
                  <a:lnTo>
                    <a:pt x="1" y="579"/>
                  </a:lnTo>
                  <a:lnTo>
                    <a:pt x="59" y="810"/>
                  </a:lnTo>
                  <a:lnTo>
                    <a:pt x="59" y="810"/>
                  </a:lnTo>
                  <a:lnTo>
                    <a:pt x="117" y="1041"/>
                  </a:lnTo>
                  <a:lnTo>
                    <a:pt x="290" y="1157"/>
                  </a:lnTo>
                  <a:lnTo>
                    <a:pt x="464" y="1273"/>
                  </a:lnTo>
                  <a:lnTo>
                    <a:pt x="637" y="1273"/>
                  </a:lnTo>
                  <a:lnTo>
                    <a:pt x="637" y="1273"/>
                  </a:lnTo>
                  <a:lnTo>
                    <a:pt x="868" y="1273"/>
                  </a:lnTo>
                  <a:lnTo>
                    <a:pt x="868" y="1273"/>
                  </a:lnTo>
                  <a:lnTo>
                    <a:pt x="1100" y="1157"/>
                  </a:lnTo>
                  <a:lnTo>
                    <a:pt x="1273" y="926"/>
                  </a:lnTo>
                  <a:lnTo>
                    <a:pt x="1331" y="694"/>
                  </a:lnTo>
                  <a:lnTo>
                    <a:pt x="1331" y="463"/>
                  </a:lnTo>
                  <a:lnTo>
                    <a:pt x="1331" y="463"/>
                  </a:lnTo>
                  <a:lnTo>
                    <a:pt x="1215" y="232"/>
                  </a:lnTo>
                  <a:lnTo>
                    <a:pt x="1100" y="116"/>
                  </a:lnTo>
                  <a:lnTo>
                    <a:pt x="868" y="0"/>
                  </a:lnTo>
                  <a:lnTo>
                    <a:pt x="695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06" name="Google Shape;2706;p70"/>
            <p:cNvSpPr/>
            <p:nvPr/>
          </p:nvSpPr>
          <p:spPr>
            <a:xfrm>
              <a:off x="573475" y="3229700"/>
              <a:ext cx="44825" cy="27475"/>
            </a:xfrm>
            <a:custGeom>
              <a:avLst/>
              <a:gdLst/>
              <a:ahLst/>
              <a:cxnLst/>
              <a:rect l="l" t="t" r="r" b="b"/>
              <a:pathLst>
                <a:path w="1793" h="1099" extrusionOk="0">
                  <a:moveTo>
                    <a:pt x="636" y="0"/>
                  </a:moveTo>
                  <a:lnTo>
                    <a:pt x="463" y="116"/>
                  </a:lnTo>
                  <a:lnTo>
                    <a:pt x="347" y="174"/>
                  </a:lnTo>
                  <a:lnTo>
                    <a:pt x="116" y="463"/>
                  </a:lnTo>
                  <a:lnTo>
                    <a:pt x="0" y="752"/>
                  </a:lnTo>
                  <a:lnTo>
                    <a:pt x="0" y="925"/>
                  </a:lnTo>
                  <a:lnTo>
                    <a:pt x="58" y="1099"/>
                  </a:lnTo>
                  <a:lnTo>
                    <a:pt x="1793" y="983"/>
                  </a:lnTo>
                  <a:lnTo>
                    <a:pt x="1793" y="810"/>
                  </a:lnTo>
                  <a:lnTo>
                    <a:pt x="1735" y="578"/>
                  </a:lnTo>
                  <a:lnTo>
                    <a:pt x="1619" y="347"/>
                  </a:lnTo>
                  <a:lnTo>
                    <a:pt x="1446" y="174"/>
                  </a:lnTo>
                  <a:lnTo>
                    <a:pt x="1215" y="58"/>
                  </a:lnTo>
                  <a:lnTo>
                    <a:pt x="926" y="0"/>
                  </a:ln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07" name="Google Shape;2707;p70"/>
            <p:cNvSpPr/>
            <p:nvPr/>
          </p:nvSpPr>
          <p:spPr>
            <a:xfrm>
              <a:off x="573475" y="3229700"/>
              <a:ext cx="44825" cy="27475"/>
            </a:xfrm>
            <a:custGeom>
              <a:avLst/>
              <a:gdLst/>
              <a:ahLst/>
              <a:cxnLst/>
              <a:rect l="l" t="t" r="r" b="b"/>
              <a:pathLst>
                <a:path w="1793" h="1099" fill="none" extrusionOk="0">
                  <a:moveTo>
                    <a:pt x="926" y="0"/>
                  </a:moveTo>
                  <a:lnTo>
                    <a:pt x="926" y="0"/>
                  </a:lnTo>
                  <a:lnTo>
                    <a:pt x="636" y="0"/>
                  </a:lnTo>
                  <a:lnTo>
                    <a:pt x="636" y="0"/>
                  </a:lnTo>
                  <a:lnTo>
                    <a:pt x="463" y="116"/>
                  </a:lnTo>
                  <a:lnTo>
                    <a:pt x="347" y="174"/>
                  </a:lnTo>
                  <a:lnTo>
                    <a:pt x="116" y="463"/>
                  </a:lnTo>
                  <a:lnTo>
                    <a:pt x="0" y="752"/>
                  </a:lnTo>
                  <a:lnTo>
                    <a:pt x="0" y="925"/>
                  </a:lnTo>
                  <a:lnTo>
                    <a:pt x="58" y="1099"/>
                  </a:lnTo>
                  <a:lnTo>
                    <a:pt x="58" y="1099"/>
                  </a:lnTo>
                  <a:lnTo>
                    <a:pt x="58" y="1099"/>
                  </a:lnTo>
                  <a:lnTo>
                    <a:pt x="58" y="1099"/>
                  </a:lnTo>
                  <a:lnTo>
                    <a:pt x="1793" y="983"/>
                  </a:lnTo>
                  <a:lnTo>
                    <a:pt x="1793" y="983"/>
                  </a:lnTo>
                  <a:lnTo>
                    <a:pt x="1793" y="810"/>
                  </a:lnTo>
                  <a:lnTo>
                    <a:pt x="1735" y="578"/>
                  </a:lnTo>
                  <a:lnTo>
                    <a:pt x="1735" y="578"/>
                  </a:lnTo>
                  <a:lnTo>
                    <a:pt x="1619" y="347"/>
                  </a:lnTo>
                  <a:lnTo>
                    <a:pt x="1446" y="174"/>
                  </a:lnTo>
                  <a:lnTo>
                    <a:pt x="1215" y="58"/>
                  </a:lnTo>
                  <a:lnTo>
                    <a:pt x="926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08" name="Google Shape;2708;p70"/>
            <p:cNvSpPr/>
            <p:nvPr/>
          </p:nvSpPr>
          <p:spPr>
            <a:xfrm>
              <a:off x="574925" y="3254275"/>
              <a:ext cx="43375" cy="18800"/>
            </a:xfrm>
            <a:custGeom>
              <a:avLst/>
              <a:gdLst/>
              <a:ahLst/>
              <a:cxnLst/>
              <a:rect l="l" t="t" r="r" b="b"/>
              <a:pathLst>
                <a:path w="1735" h="752" extrusionOk="0">
                  <a:moveTo>
                    <a:pt x="1735" y="0"/>
                  </a:moveTo>
                  <a:lnTo>
                    <a:pt x="0" y="116"/>
                  </a:lnTo>
                  <a:lnTo>
                    <a:pt x="116" y="405"/>
                  </a:lnTo>
                  <a:lnTo>
                    <a:pt x="289" y="578"/>
                  </a:lnTo>
                  <a:lnTo>
                    <a:pt x="578" y="694"/>
                  </a:lnTo>
                  <a:lnTo>
                    <a:pt x="810" y="752"/>
                  </a:lnTo>
                  <a:lnTo>
                    <a:pt x="1099" y="694"/>
                  </a:lnTo>
                  <a:lnTo>
                    <a:pt x="1330" y="578"/>
                  </a:lnTo>
                  <a:lnTo>
                    <a:pt x="1504" y="463"/>
                  </a:lnTo>
                  <a:lnTo>
                    <a:pt x="1619" y="231"/>
                  </a:lnTo>
                  <a:lnTo>
                    <a:pt x="1735" y="0"/>
                  </a:lnTo>
                  <a:close/>
                </a:path>
              </a:pathLst>
            </a:custGeom>
            <a:solidFill>
              <a:srgbClr val="9191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09" name="Google Shape;2709;p70"/>
            <p:cNvSpPr/>
            <p:nvPr/>
          </p:nvSpPr>
          <p:spPr>
            <a:xfrm>
              <a:off x="574925" y="3254275"/>
              <a:ext cx="43375" cy="18800"/>
            </a:xfrm>
            <a:custGeom>
              <a:avLst/>
              <a:gdLst/>
              <a:ahLst/>
              <a:cxnLst/>
              <a:rect l="l" t="t" r="r" b="b"/>
              <a:pathLst>
                <a:path w="1735" h="752" fill="none" extrusionOk="0">
                  <a:moveTo>
                    <a:pt x="1735" y="0"/>
                  </a:moveTo>
                  <a:lnTo>
                    <a:pt x="1735" y="0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116" y="405"/>
                  </a:lnTo>
                  <a:lnTo>
                    <a:pt x="289" y="578"/>
                  </a:lnTo>
                  <a:lnTo>
                    <a:pt x="578" y="694"/>
                  </a:lnTo>
                  <a:lnTo>
                    <a:pt x="810" y="752"/>
                  </a:lnTo>
                  <a:lnTo>
                    <a:pt x="810" y="752"/>
                  </a:lnTo>
                  <a:lnTo>
                    <a:pt x="1099" y="694"/>
                  </a:lnTo>
                  <a:lnTo>
                    <a:pt x="1099" y="694"/>
                  </a:lnTo>
                  <a:lnTo>
                    <a:pt x="1330" y="578"/>
                  </a:lnTo>
                  <a:lnTo>
                    <a:pt x="1504" y="463"/>
                  </a:lnTo>
                  <a:lnTo>
                    <a:pt x="1619" y="231"/>
                  </a:lnTo>
                  <a:lnTo>
                    <a:pt x="1735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10" name="Google Shape;2710;p70"/>
            <p:cNvSpPr/>
            <p:nvPr/>
          </p:nvSpPr>
          <p:spPr>
            <a:xfrm>
              <a:off x="248225" y="2401425"/>
              <a:ext cx="180725" cy="216850"/>
            </a:xfrm>
            <a:custGeom>
              <a:avLst/>
              <a:gdLst/>
              <a:ahLst/>
              <a:cxnLst/>
              <a:rect l="l" t="t" r="r" b="b"/>
              <a:pathLst>
                <a:path w="7229" h="8674" extrusionOk="0">
                  <a:moveTo>
                    <a:pt x="3759" y="0"/>
                  </a:moveTo>
                  <a:lnTo>
                    <a:pt x="1" y="6129"/>
                  </a:lnTo>
                  <a:lnTo>
                    <a:pt x="174" y="6303"/>
                  </a:lnTo>
                  <a:lnTo>
                    <a:pt x="752" y="6823"/>
                  </a:lnTo>
                  <a:lnTo>
                    <a:pt x="1042" y="7170"/>
                  </a:lnTo>
                  <a:lnTo>
                    <a:pt x="1388" y="7575"/>
                  </a:lnTo>
                  <a:lnTo>
                    <a:pt x="1678" y="8095"/>
                  </a:lnTo>
                  <a:lnTo>
                    <a:pt x="1909" y="8615"/>
                  </a:lnTo>
                  <a:lnTo>
                    <a:pt x="2024" y="8615"/>
                  </a:lnTo>
                  <a:lnTo>
                    <a:pt x="2256" y="8673"/>
                  </a:lnTo>
                  <a:lnTo>
                    <a:pt x="2660" y="8615"/>
                  </a:lnTo>
                  <a:lnTo>
                    <a:pt x="3181" y="8500"/>
                  </a:lnTo>
                  <a:lnTo>
                    <a:pt x="3470" y="8384"/>
                  </a:lnTo>
                  <a:lnTo>
                    <a:pt x="3817" y="8153"/>
                  </a:lnTo>
                  <a:lnTo>
                    <a:pt x="4164" y="7922"/>
                  </a:lnTo>
                  <a:lnTo>
                    <a:pt x="4511" y="7633"/>
                  </a:lnTo>
                  <a:lnTo>
                    <a:pt x="4916" y="7286"/>
                  </a:lnTo>
                  <a:lnTo>
                    <a:pt x="5262" y="6823"/>
                  </a:lnTo>
                  <a:lnTo>
                    <a:pt x="5667" y="6303"/>
                  </a:lnTo>
                  <a:lnTo>
                    <a:pt x="6072" y="5667"/>
                  </a:lnTo>
                  <a:lnTo>
                    <a:pt x="6419" y="4973"/>
                  </a:lnTo>
                  <a:lnTo>
                    <a:pt x="6708" y="4279"/>
                  </a:lnTo>
                  <a:lnTo>
                    <a:pt x="6939" y="3701"/>
                  </a:lnTo>
                  <a:lnTo>
                    <a:pt x="7113" y="3180"/>
                  </a:lnTo>
                  <a:lnTo>
                    <a:pt x="7228" y="2660"/>
                  </a:lnTo>
                  <a:lnTo>
                    <a:pt x="7228" y="2197"/>
                  </a:lnTo>
                  <a:lnTo>
                    <a:pt x="7228" y="1793"/>
                  </a:lnTo>
                  <a:lnTo>
                    <a:pt x="7228" y="1446"/>
                  </a:lnTo>
                  <a:lnTo>
                    <a:pt x="7113" y="868"/>
                  </a:lnTo>
                  <a:lnTo>
                    <a:pt x="6939" y="463"/>
                  </a:lnTo>
                  <a:lnTo>
                    <a:pt x="6766" y="232"/>
                  </a:lnTo>
                  <a:lnTo>
                    <a:pt x="6708" y="116"/>
                  </a:lnTo>
                  <a:lnTo>
                    <a:pt x="5552" y="174"/>
                  </a:lnTo>
                  <a:lnTo>
                    <a:pt x="4626" y="116"/>
                  </a:lnTo>
                  <a:lnTo>
                    <a:pt x="3759" y="0"/>
                  </a:lnTo>
                  <a:close/>
                </a:path>
              </a:pathLst>
            </a:custGeom>
            <a:solidFill>
              <a:srgbClr val="AEA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11" name="Google Shape;2711;p70"/>
            <p:cNvSpPr/>
            <p:nvPr/>
          </p:nvSpPr>
          <p:spPr>
            <a:xfrm>
              <a:off x="248225" y="2401425"/>
              <a:ext cx="180725" cy="216850"/>
            </a:xfrm>
            <a:custGeom>
              <a:avLst/>
              <a:gdLst/>
              <a:ahLst/>
              <a:cxnLst/>
              <a:rect l="l" t="t" r="r" b="b"/>
              <a:pathLst>
                <a:path w="7229" h="8674" fill="none" extrusionOk="0">
                  <a:moveTo>
                    <a:pt x="3759" y="0"/>
                  </a:moveTo>
                  <a:lnTo>
                    <a:pt x="3759" y="0"/>
                  </a:lnTo>
                  <a:lnTo>
                    <a:pt x="4626" y="116"/>
                  </a:lnTo>
                  <a:lnTo>
                    <a:pt x="5552" y="174"/>
                  </a:lnTo>
                  <a:lnTo>
                    <a:pt x="6708" y="116"/>
                  </a:lnTo>
                  <a:lnTo>
                    <a:pt x="6708" y="116"/>
                  </a:lnTo>
                  <a:lnTo>
                    <a:pt x="6766" y="232"/>
                  </a:lnTo>
                  <a:lnTo>
                    <a:pt x="6939" y="463"/>
                  </a:lnTo>
                  <a:lnTo>
                    <a:pt x="7113" y="868"/>
                  </a:lnTo>
                  <a:lnTo>
                    <a:pt x="7228" y="1446"/>
                  </a:lnTo>
                  <a:lnTo>
                    <a:pt x="7228" y="1793"/>
                  </a:lnTo>
                  <a:lnTo>
                    <a:pt x="7228" y="2197"/>
                  </a:lnTo>
                  <a:lnTo>
                    <a:pt x="7228" y="2660"/>
                  </a:lnTo>
                  <a:lnTo>
                    <a:pt x="7113" y="3180"/>
                  </a:lnTo>
                  <a:lnTo>
                    <a:pt x="6939" y="3701"/>
                  </a:lnTo>
                  <a:lnTo>
                    <a:pt x="6708" y="4279"/>
                  </a:lnTo>
                  <a:lnTo>
                    <a:pt x="6419" y="4973"/>
                  </a:lnTo>
                  <a:lnTo>
                    <a:pt x="6072" y="5667"/>
                  </a:lnTo>
                  <a:lnTo>
                    <a:pt x="6072" y="5667"/>
                  </a:lnTo>
                  <a:lnTo>
                    <a:pt x="5667" y="6303"/>
                  </a:lnTo>
                  <a:lnTo>
                    <a:pt x="5262" y="6823"/>
                  </a:lnTo>
                  <a:lnTo>
                    <a:pt x="4916" y="7286"/>
                  </a:lnTo>
                  <a:lnTo>
                    <a:pt x="4511" y="7633"/>
                  </a:lnTo>
                  <a:lnTo>
                    <a:pt x="4164" y="7922"/>
                  </a:lnTo>
                  <a:lnTo>
                    <a:pt x="3817" y="8153"/>
                  </a:lnTo>
                  <a:lnTo>
                    <a:pt x="3470" y="8384"/>
                  </a:lnTo>
                  <a:lnTo>
                    <a:pt x="3181" y="8500"/>
                  </a:lnTo>
                  <a:lnTo>
                    <a:pt x="2660" y="8615"/>
                  </a:lnTo>
                  <a:lnTo>
                    <a:pt x="2256" y="8673"/>
                  </a:lnTo>
                  <a:lnTo>
                    <a:pt x="2024" y="8615"/>
                  </a:lnTo>
                  <a:lnTo>
                    <a:pt x="1909" y="8615"/>
                  </a:lnTo>
                  <a:lnTo>
                    <a:pt x="1909" y="8615"/>
                  </a:lnTo>
                  <a:lnTo>
                    <a:pt x="1678" y="8095"/>
                  </a:lnTo>
                  <a:lnTo>
                    <a:pt x="1388" y="7575"/>
                  </a:lnTo>
                  <a:lnTo>
                    <a:pt x="1042" y="7170"/>
                  </a:lnTo>
                  <a:lnTo>
                    <a:pt x="752" y="6823"/>
                  </a:lnTo>
                  <a:lnTo>
                    <a:pt x="174" y="6303"/>
                  </a:lnTo>
                  <a:lnTo>
                    <a:pt x="1" y="6129"/>
                  </a:lnTo>
                  <a:lnTo>
                    <a:pt x="3759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12" name="Google Shape;2712;p70"/>
            <p:cNvSpPr/>
            <p:nvPr/>
          </p:nvSpPr>
          <p:spPr>
            <a:xfrm>
              <a:off x="248225" y="2521400"/>
              <a:ext cx="125800" cy="95425"/>
            </a:xfrm>
            <a:custGeom>
              <a:avLst/>
              <a:gdLst/>
              <a:ahLst/>
              <a:cxnLst/>
              <a:rect l="l" t="t" r="r" b="b"/>
              <a:pathLst>
                <a:path w="5032" h="3817" extrusionOk="0">
                  <a:moveTo>
                    <a:pt x="752" y="0"/>
                  </a:moveTo>
                  <a:lnTo>
                    <a:pt x="1" y="1330"/>
                  </a:lnTo>
                  <a:lnTo>
                    <a:pt x="174" y="1504"/>
                  </a:lnTo>
                  <a:lnTo>
                    <a:pt x="752" y="2024"/>
                  </a:lnTo>
                  <a:lnTo>
                    <a:pt x="1042" y="2371"/>
                  </a:lnTo>
                  <a:lnTo>
                    <a:pt x="1388" y="2776"/>
                  </a:lnTo>
                  <a:lnTo>
                    <a:pt x="1678" y="3296"/>
                  </a:lnTo>
                  <a:lnTo>
                    <a:pt x="1909" y="3816"/>
                  </a:lnTo>
                  <a:lnTo>
                    <a:pt x="2429" y="3816"/>
                  </a:lnTo>
                  <a:lnTo>
                    <a:pt x="2776" y="3759"/>
                  </a:lnTo>
                  <a:lnTo>
                    <a:pt x="3239" y="3585"/>
                  </a:lnTo>
                  <a:lnTo>
                    <a:pt x="3759" y="3238"/>
                  </a:lnTo>
                  <a:lnTo>
                    <a:pt x="4395" y="2776"/>
                  </a:lnTo>
                  <a:lnTo>
                    <a:pt x="5031" y="2140"/>
                  </a:lnTo>
                  <a:lnTo>
                    <a:pt x="4164" y="2197"/>
                  </a:lnTo>
                  <a:lnTo>
                    <a:pt x="3759" y="2197"/>
                  </a:lnTo>
                  <a:lnTo>
                    <a:pt x="3354" y="2140"/>
                  </a:lnTo>
                  <a:lnTo>
                    <a:pt x="2950" y="2082"/>
                  </a:lnTo>
                  <a:lnTo>
                    <a:pt x="2545" y="1966"/>
                  </a:lnTo>
                  <a:lnTo>
                    <a:pt x="2198" y="1735"/>
                  </a:lnTo>
                  <a:lnTo>
                    <a:pt x="1909" y="1446"/>
                  </a:lnTo>
                  <a:lnTo>
                    <a:pt x="1620" y="1041"/>
                  </a:lnTo>
                  <a:lnTo>
                    <a:pt x="1388" y="694"/>
                  </a:lnTo>
                  <a:lnTo>
                    <a:pt x="1215" y="347"/>
                  </a:lnTo>
                  <a:lnTo>
                    <a:pt x="1099" y="174"/>
                  </a:lnTo>
                  <a:lnTo>
                    <a:pt x="984" y="116"/>
                  </a:lnTo>
                  <a:lnTo>
                    <a:pt x="752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13" name="Google Shape;2713;p70"/>
            <p:cNvSpPr/>
            <p:nvPr/>
          </p:nvSpPr>
          <p:spPr>
            <a:xfrm>
              <a:off x="248225" y="2521400"/>
              <a:ext cx="125800" cy="95425"/>
            </a:xfrm>
            <a:custGeom>
              <a:avLst/>
              <a:gdLst/>
              <a:ahLst/>
              <a:cxnLst/>
              <a:rect l="l" t="t" r="r" b="b"/>
              <a:pathLst>
                <a:path w="5032" h="3817" fill="none" extrusionOk="0">
                  <a:moveTo>
                    <a:pt x="984" y="116"/>
                  </a:moveTo>
                  <a:lnTo>
                    <a:pt x="984" y="116"/>
                  </a:lnTo>
                  <a:lnTo>
                    <a:pt x="1099" y="174"/>
                  </a:lnTo>
                  <a:lnTo>
                    <a:pt x="1215" y="347"/>
                  </a:lnTo>
                  <a:lnTo>
                    <a:pt x="1388" y="694"/>
                  </a:lnTo>
                  <a:lnTo>
                    <a:pt x="1620" y="1041"/>
                  </a:lnTo>
                  <a:lnTo>
                    <a:pt x="1909" y="1446"/>
                  </a:lnTo>
                  <a:lnTo>
                    <a:pt x="1909" y="1446"/>
                  </a:lnTo>
                  <a:lnTo>
                    <a:pt x="2198" y="1735"/>
                  </a:lnTo>
                  <a:lnTo>
                    <a:pt x="2545" y="1966"/>
                  </a:lnTo>
                  <a:lnTo>
                    <a:pt x="2950" y="2082"/>
                  </a:lnTo>
                  <a:lnTo>
                    <a:pt x="3354" y="2140"/>
                  </a:lnTo>
                  <a:lnTo>
                    <a:pt x="3759" y="2197"/>
                  </a:lnTo>
                  <a:lnTo>
                    <a:pt x="4164" y="2197"/>
                  </a:lnTo>
                  <a:lnTo>
                    <a:pt x="5031" y="2140"/>
                  </a:lnTo>
                  <a:lnTo>
                    <a:pt x="5031" y="2140"/>
                  </a:lnTo>
                  <a:lnTo>
                    <a:pt x="4395" y="2776"/>
                  </a:lnTo>
                  <a:lnTo>
                    <a:pt x="3759" y="3238"/>
                  </a:lnTo>
                  <a:lnTo>
                    <a:pt x="3239" y="3585"/>
                  </a:lnTo>
                  <a:lnTo>
                    <a:pt x="2776" y="3759"/>
                  </a:lnTo>
                  <a:lnTo>
                    <a:pt x="2429" y="3816"/>
                  </a:lnTo>
                  <a:lnTo>
                    <a:pt x="2140" y="3816"/>
                  </a:lnTo>
                  <a:lnTo>
                    <a:pt x="1909" y="3816"/>
                  </a:lnTo>
                  <a:lnTo>
                    <a:pt x="1909" y="3816"/>
                  </a:lnTo>
                  <a:lnTo>
                    <a:pt x="1678" y="3296"/>
                  </a:lnTo>
                  <a:lnTo>
                    <a:pt x="1388" y="2776"/>
                  </a:lnTo>
                  <a:lnTo>
                    <a:pt x="1042" y="2371"/>
                  </a:lnTo>
                  <a:lnTo>
                    <a:pt x="752" y="2024"/>
                  </a:lnTo>
                  <a:lnTo>
                    <a:pt x="174" y="1504"/>
                  </a:lnTo>
                  <a:lnTo>
                    <a:pt x="1" y="1330"/>
                  </a:lnTo>
                  <a:lnTo>
                    <a:pt x="752" y="0"/>
                  </a:lnTo>
                  <a:lnTo>
                    <a:pt x="752" y="0"/>
                  </a:lnTo>
                  <a:lnTo>
                    <a:pt x="984" y="116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14" name="Google Shape;2714;p70"/>
            <p:cNvSpPr/>
            <p:nvPr/>
          </p:nvSpPr>
          <p:spPr>
            <a:xfrm>
              <a:off x="241000" y="2392750"/>
              <a:ext cx="120000" cy="177825"/>
            </a:xfrm>
            <a:custGeom>
              <a:avLst/>
              <a:gdLst/>
              <a:ahLst/>
              <a:cxnLst/>
              <a:rect l="l" t="t" r="r" b="b"/>
              <a:pathLst>
                <a:path w="4800" h="7113" extrusionOk="0">
                  <a:moveTo>
                    <a:pt x="3990" y="0"/>
                  </a:moveTo>
                  <a:lnTo>
                    <a:pt x="3643" y="58"/>
                  </a:lnTo>
                  <a:lnTo>
                    <a:pt x="3296" y="174"/>
                  </a:lnTo>
                  <a:lnTo>
                    <a:pt x="2892" y="405"/>
                  </a:lnTo>
                  <a:lnTo>
                    <a:pt x="2487" y="752"/>
                  </a:lnTo>
                  <a:lnTo>
                    <a:pt x="2024" y="1157"/>
                  </a:lnTo>
                  <a:lnTo>
                    <a:pt x="1677" y="1619"/>
                  </a:lnTo>
                  <a:lnTo>
                    <a:pt x="1273" y="2140"/>
                  </a:lnTo>
                  <a:lnTo>
                    <a:pt x="926" y="2776"/>
                  </a:lnTo>
                  <a:lnTo>
                    <a:pt x="521" y="3470"/>
                  </a:lnTo>
                  <a:lnTo>
                    <a:pt x="290" y="4163"/>
                  </a:lnTo>
                  <a:lnTo>
                    <a:pt x="116" y="4799"/>
                  </a:lnTo>
                  <a:lnTo>
                    <a:pt x="1" y="5435"/>
                  </a:lnTo>
                  <a:lnTo>
                    <a:pt x="1" y="6014"/>
                  </a:lnTo>
                  <a:lnTo>
                    <a:pt x="116" y="6418"/>
                  </a:lnTo>
                  <a:lnTo>
                    <a:pt x="290" y="6823"/>
                  </a:lnTo>
                  <a:lnTo>
                    <a:pt x="405" y="6939"/>
                  </a:lnTo>
                  <a:lnTo>
                    <a:pt x="579" y="7054"/>
                  </a:lnTo>
                  <a:lnTo>
                    <a:pt x="810" y="7112"/>
                  </a:lnTo>
                  <a:lnTo>
                    <a:pt x="1041" y="7112"/>
                  </a:lnTo>
                  <a:lnTo>
                    <a:pt x="463" y="6650"/>
                  </a:lnTo>
                  <a:lnTo>
                    <a:pt x="290" y="6476"/>
                  </a:lnTo>
                  <a:lnTo>
                    <a:pt x="1041" y="5146"/>
                  </a:lnTo>
                  <a:lnTo>
                    <a:pt x="4048" y="347"/>
                  </a:lnTo>
                  <a:lnTo>
                    <a:pt x="4800" y="463"/>
                  </a:lnTo>
                  <a:lnTo>
                    <a:pt x="4626" y="232"/>
                  </a:lnTo>
                  <a:lnTo>
                    <a:pt x="4453" y="116"/>
                  </a:lnTo>
                  <a:lnTo>
                    <a:pt x="4222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15" name="Google Shape;2715;p70"/>
            <p:cNvSpPr/>
            <p:nvPr/>
          </p:nvSpPr>
          <p:spPr>
            <a:xfrm>
              <a:off x="241000" y="2392750"/>
              <a:ext cx="120000" cy="177825"/>
            </a:xfrm>
            <a:custGeom>
              <a:avLst/>
              <a:gdLst/>
              <a:ahLst/>
              <a:cxnLst/>
              <a:rect l="l" t="t" r="r" b="b"/>
              <a:pathLst>
                <a:path w="4800" h="7113" fill="none" extrusionOk="0">
                  <a:moveTo>
                    <a:pt x="3990" y="0"/>
                  </a:moveTo>
                  <a:lnTo>
                    <a:pt x="3990" y="0"/>
                  </a:lnTo>
                  <a:lnTo>
                    <a:pt x="3643" y="58"/>
                  </a:lnTo>
                  <a:lnTo>
                    <a:pt x="3296" y="174"/>
                  </a:lnTo>
                  <a:lnTo>
                    <a:pt x="2892" y="405"/>
                  </a:lnTo>
                  <a:lnTo>
                    <a:pt x="2487" y="752"/>
                  </a:lnTo>
                  <a:lnTo>
                    <a:pt x="2024" y="1157"/>
                  </a:lnTo>
                  <a:lnTo>
                    <a:pt x="1677" y="1619"/>
                  </a:lnTo>
                  <a:lnTo>
                    <a:pt x="1273" y="2140"/>
                  </a:lnTo>
                  <a:lnTo>
                    <a:pt x="926" y="2776"/>
                  </a:lnTo>
                  <a:lnTo>
                    <a:pt x="926" y="2776"/>
                  </a:lnTo>
                  <a:lnTo>
                    <a:pt x="521" y="3470"/>
                  </a:lnTo>
                  <a:lnTo>
                    <a:pt x="290" y="4163"/>
                  </a:lnTo>
                  <a:lnTo>
                    <a:pt x="116" y="4799"/>
                  </a:lnTo>
                  <a:lnTo>
                    <a:pt x="1" y="5435"/>
                  </a:lnTo>
                  <a:lnTo>
                    <a:pt x="1" y="6014"/>
                  </a:lnTo>
                  <a:lnTo>
                    <a:pt x="116" y="6418"/>
                  </a:lnTo>
                  <a:lnTo>
                    <a:pt x="290" y="6823"/>
                  </a:lnTo>
                  <a:lnTo>
                    <a:pt x="405" y="6939"/>
                  </a:lnTo>
                  <a:lnTo>
                    <a:pt x="579" y="7054"/>
                  </a:lnTo>
                  <a:lnTo>
                    <a:pt x="579" y="7054"/>
                  </a:lnTo>
                  <a:lnTo>
                    <a:pt x="810" y="7112"/>
                  </a:lnTo>
                  <a:lnTo>
                    <a:pt x="1041" y="7112"/>
                  </a:lnTo>
                  <a:lnTo>
                    <a:pt x="1041" y="7112"/>
                  </a:lnTo>
                  <a:lnTo>
                    <a:pt x="463" y="6650"/>
                  </a:lnTo>
                  <a:lnTo>
                    <a:pt x="290" y="6476"/>
                  </a:lnTo>
                  <a:lnTo>
                    <a:pt x="290" y="6476"/>
                  </a:lnTo>
                  <a:lnTo>
                    <a:pt x="290" y="6476"/>
                  </a:lnTo>
                  <a:lnTo>
                    <a:pt x="1041" y="5146"/>
                  </a:lnTo>
                  <a:lnTo>
                    <a:pt x="1041" y="5146"/>
                  </a:lnTo>
                  <a:lnTo>
                    <a:pt x="1041" y="5146"/>
                  </a:lnTo>
                  <a:lnTo>
                    <a:pt x="4048" y="347"/>
                  </a:lnTo>
                  <a:lnTo>
                    <a:pt x="4048" y="347"/>
                  </a:lnTo>
                  <a:lnTo>
                    <a:pt x="4800" y="463"/>
                  </a:lnTo>
                  <a:lnTo>
                    <a:pt x="4800" y="463"/>
                  </a:lnTo>
                  <a:lnTo>
                    <a:pt x="4626" y="232"/>
                  </a:lnTo>
                  <a:lnTo>
                    <a:pt x="4453" y="116"/>
                  </a:lnTo>
                  <a:lnTo>
                    <a:pt x="4453" y="116"/>
                  </a:lnTo>
                  <a:lnTo>
                    <a:pt x="4222" y="0"/>
                  </a:lnTo>
                  <a:lnTo>
                    <a:pt x="399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16" name="Google Shape;2716;p70"/>
            <p:cNvSpPr/>
            <p:nvPr/>
          </p:nvSpPr>
          <p:spPr>
            <a:xfrm>
              <a:off x="267025" y="2401425"/>
              <a:ext cx="101200" cy="159025"/>
            </a:xfrm>
            <a:custGeom>
              <a:avLst/>
              <a:gdLst/>
              <a:ahLst/>
              <a:cxnLst/>
              <a:rect l="l" t="t" r="r" b="b"/>
              <a:pathLst>
                <a:path w="4048" h="6361" extrusionOk="0">
                  <a:moveTo>
                    <a:pt x="3007" y="0"/>
                  </a:moveTo>
                  <a:lnTo>
                    <a:pt x="0" y="4799"/>
                  </a:lnTo>
                  <a:lnTo>
                    <a:pt x="232" y="4915"/>
                  </a:lnTo>
                  <a:lnTo>
                    <a:pt x="347" y="4973"/>
                  </a:lnTo>
                  <a:lnTo>
                    <a:pt x="463" y="5146"/>
                  </a:lnTo>
                  <a:lnTo>
                    <a:pt x="636" y="5493"/>
                  </a:lnTo>
                  <a:lnTo>
                    <a:pt x="868" y="5840"/>
                  </a:lnTo>
                  <a:lnTo>
                    <a:pt x="1157" y="6245"/>
                  </a:lnTo>
                  <a:lnTo>
                    <a:pt x="1215" y="6360"/>
                  </a:lnTo>
                  <a:lnTo>
                    <a:pt x="1735" y="5956"/>
                  </a:lnTo>
                  <a:lnTo>
                    <a:pt x="2255" y="5435"/>
                  </a:lnTo>
                  <a:lnTo>
                    <a:pt x="2776" y="4799"/>
                  </a:lnTo>
                  <a:lnTo>
                    <a:pt x="3181" y="4105"/>
                  </a:lnTo>
                  <a:lnTo>
                    <a:pt x="3527" y="3527"/>
                  </a:lnTo>
                  <a:lnTo>
                    <a:pt x="3759" y="2949"/>
                  </a:lnTo>
                  <a:lnTo>
                    <a:pt x="3874" y="2371"/>
                  </a:lnTo>
                  <a:lnTo>
                    <a:pt x="3990" y="1793"/>
                  </a:lnTo>
                  <a:lnTo>
                    <a:pt x="4048" y="1272"/>
                  </a:lnTo>
                  <a:lnTo>
                    <a:pt x="3990" y="810"/>
                  </a:lnTo>
                  <a:lnTo>
                    <a:pt x="3932" y="405"/>
                  </a:lnTo>
                  <a:lnTo>
                    <a:pt x="3759" y="116"/>
                  </a:lnTo>
                  <a:lnTo>
                    <a:pt x="3007" y="0"/>
                  </a:lnTo>
                  <a:close/>
                </a:path>
              </a:pathLst>
            </a:custGeom>
            <a:solidFill>
              <a:srgbClr val="9A9A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17" name="Google Shape;2717;p70"/>
            <p:cNvSpPr/>
            <p:nvPr/>
          </p:nvSpPr>
          <p:spPr>
            <a:xfrm>
              <a:off x="267025" y="2401425"/>
              <a:ext cx="101200" cy="159025"/>
            </a:xfrm>
            <a:custGeom>
              <a:avLst/>
              <a:gdLst/>
              <a:ahLst/>
              <a:cxnLst/>
              <a:rect l="l" t="t" r="r" b="b"/>
              <a:pathLst>
                <a:path w="4048" h="6361" fill="none" extrusionOk="0">
                  <a:moveTo>
                    <a:pt x="3007" y="0"/>
                  </a:moveTo>
                  <a:lnTo>
                    <a:pt x="0" y="4799"/>
                  </a:lnTo>
                  <a:lnTo>
                    <a:pt x="0" y="4799"/>
                  </a:lnTo>
                  <a:lnTo>
                    <a:pt x="232" y="4915"/>
                  </a:lnTo>
                  <a:lnTo>
                    <a:pt x="232" y="4915"/>
                  </a:lnTo>
                  <a:lnTo>
                    <a:pt x="347" y="4973"/>
                  </a:lnTo>
                  <a:lnTo>
                    <a:pt x="463" y="5146"/>
                  </a:lnTo>
                  <a:lnTo>
                    <a:pt x="636" y="5493"/>
                  </a:lnTo>
                  <a:lnTo>
                    <a:pt x="868" y="5840"/>
                  </a:lnTo>
                  <a:lnTo>
                    <a:pt x="1157" y="6245"/>
                  </a:lnTo>
                  <a:lnTo>
                    <a:pt x="1157" y="6245"/>
                  </a:lnTo>
                  <a:lnTo>
                    <a:pt x="1215" y="6360"/>
                  </a:lnTo>
                  <a:lnTo>
                    <a:pt x="1215" y="6360"/>
                  </a:lnTo>
                  <a:lnTo>
                    <a:pt x="1735" y="5956"/>
                  </a:lnTo>
                  <a:lnTo>
                    <a:pt x="2255" y="5435"/>
                  </a:lnTo>
                  <a:lnTo>
                    <a:pt x="2776" y="4799"/>
                  </a:lnTo>
                  <a:lnTo>
                    <a:pt x="3181" y="4105"/>
                  </a:lnTo>
                  <a:lnTo>
                    <a:pt x="3181" y="4105"/>
                  </a:lnTo>
                  <a:lnTo>
                    <a:pt x="3527" y="3527"/>
                  </a:lnTo>
                  <a:lnTo>
                    <a:pt x="3759" y="2949"/>
                  </a:lnTo>
                  <a:lnTo>
                    <a:pt x="3874" y="2371"/>
                  </a:lnTo>
                  <a:lnTo>
                    <a:pt x="3990" y="1793"/>
                  </a:lnTo>
                  <a:lnTo>
                    <a:pt x="4048" y="1272"/>
                  </a:lnTo>
                  <a:lnTo>
                    <a:pt x="3990" y="810"/>
                  </a:lnTo>
                  <a:lnTo>
                    <a:pt x="3932" y="405"/>
                  </a:lnTo>
                  <a:lnTo>
                    <a:pt x="3759" y="116"/>
                  </a:lnTo>
                  <a:lnTo>
                    <a:pt x="3759" y="116"/>
                  </a:lnTo>
                  <a:lnTo>
                    <a:pt x="3007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18" name="Google Shape;2718;p70"/>
            <p:cNvSpPr/>
            <p:nvPr/>
          </p:nvSpPr>
          <p:spPr>
            <a:xfrm>
              <a:off x="248225" y="2521400"/>
              <a:ext cx="49175" cy="49175"/>
            </a:xfrm>
            <a:custGeom>
              <a:avLst/>
              <a:gdLst/>
              <a:ahLst/>
              <a:cxnLst/>
              <a:rect l="l" t="t" r="r" b="b"/>
              <a:pathLst>
                <a:path w="1967" h="1967" extrusionOk="0">
                  <a:moveTo>
                    <a:pt x="752" y="0"/>
                  </a:moveTo>
                  <a:lnTo>
                    <a:pt x="1" y="1330"/>
                  </a:lnTo>
                  <a:lnTo>
                    <a:pt x="174" y="1504"/>
                  </a:lnTo>
                  <a:lnTo>
                    <a:pt x="752" y="1966"/>
                  </a:lnTo>
                  <a:lnTo>
                    <a:pt x="1042" y="1966"/>
                  </a:lnTo>
                  <a:lnTo>
                    <a:pt x="1331" y="1851"/>
                  </a:lnTo>
                  <a:lnTo>
                    <a:pt x="1678" y="1735"/>
                  </a:lnTo>
                  <a:lnTo>
                    <a:pt x="1967" y="1561"/>
                  </a:lnTo>
                  <a:lnTo>
                    <a:pt x="1909" y="1446"/>
                  </a:lnTo>
                  <a:lnTo>
                    <a:pt x="1620" y="1041"/>
                  </a:lnTo>
                  <a:lnTo>
                    <a:pt x="1388" y="694"/>
                  </a:lnTo>
                  <a:lnTo>
                    <a:pt x="1215" y="347"/>
                  </a:lnTo>
                  <a:lnTo>
                    <a:pt x="1099" y="174"/>
                  </a:lnTo>
                  <a:lnTo>
                    <a:pt x="984" y="116"/>
                  </a:lnTo>
                  <a:lnTo>
                    <a:pt x="752" y="0"/>
                  </a:ln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19" name="Google Shape;2719;p70"/>
            <p:cNvSpPr/>
            <p:nvPr/>
          </p:nvSpPr>
          <p:spPr>
            <a:xfrm>
              <a:off x="248225" y="2521400"/>
              <a:ext cx="49175" cy="49175"/>
            </a:xfrm>
            <a:custGeom>
              <a:avLst/>
              <a:gdLst/>
              <a:ahLst/>
              <a:cxnLst/>
              <a:rect l="l" t="t" r="r" b="b"/>
              <a:pathLst>
                <a:path w="1967" h="1967" fill="none" extrusionOk="0">
                  <a:moveTo>
                    <a:pt x="752" y="0"/>
                  </a:moveTo>
                  <a:lnTo>
                    <a:pt x="1" y="1330"/>
                  </a:lnTo>
                  <a:lnTo>
                    <a:pt x="1" y="1330"/>
                  </a:lnTo>
                  <a:lnTo>
                    <a:pt x="1" y="1330"/>
                  </a:lnTo>
                  <a:lnTo>
                    <a:pt x="174" y="1504"/>
                  </a:lnTo>
                  <a:lnTo>
                    <a:pt x="752" y="1966"/>
                  </a:lnTo>
                  <a:lnTo>
                    <a:pt x="752" y="1966"/>
                  </a:lnTo>
                  <a:lnTo>
                    <a:pt x="752" y="1966"/>
                  </a:lnTo>
                  <a:lnTo>
                    <a:pt x="752" y="1966"/>
                  </a:lnTo>
                  <a:lnTo>
                    <a:pt x="1042" y="1966"/>
                  </a:lnTo>
                  <a:lnTo>
                    <a:pt x="1331" y="1851"/>
                  </a:lnTo>
                  <a:lnTo>
                    <a:pt x="1678" y="1735"/>
                  </a:lnTo>
                  <a:lnTo>
                    <a:pt x="1967" y="1561"/>
                  </a:lnTo>
                  <a:lnTo>
                    <a:pt x="1967" y="1561"/>
                  </a:lnTo>
                  <a:lnTo>
                    <a:pt x="1909" y="1446"/>
                  </a:lnTo>
                  <a:lnTo>
                    <a:pt x="1909" y="1446"/>
                  </a:lnTo>
                  <a:lnTo>
                    <a:pt x="1620" y="1041"/>
                  </a:lnTo>
                  <a:lnTo>
                    <a:pt x="1388" y="694"/>
                  </a:lnTo>
                  <a:lnTo>
                    <a:pt x="1215" y="347"/>
                  </a:lnTo>
                  <a:lnTo>
                    <a:pt x="1099" y="174"/>
                  </a:lnTo>
                  <a:lnTo>
                    <a:pt x="984" y="116"/>
                  </a:lnTo>
                  <a:lnTo>
                    <a:pt x="984" y="116"/>
                  </a:lnTo>
                  <a:lnTo>
                    <a:pt x="752" y="0"/>
                  </a:lnTo>
                  <a:lnTo>
                    <a:pt x="752" y="0"/>
                  </a:lnTo>
                  <a:lnTo>
                    <a:pt x="752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20" name="Google Shape;2720;p70"/>
            <p:cNvSpPr/>
            <p:nvPr/>
          </p:nvSpPr>
          <p:spPr>
            <a:xfrm>
              <a:off x="238125" y="2397075"/>
              <a:ext cx="108425" cy="159025"/>
            </a:xfrm>
            <a:custGeom>
              <a:avLst/>
              <a:gdLst/>
              <a:ahLst/>
              <a:cxnLst/>
              <a:rect l="l" t="t" r="r" b="b"/>
              <a:pathLst>
                <a:path w="4337" h="6361" extrusionOk="0">
                  <a:moveTo>
                    <a:pt x="3585" y="1"/>
                  </a:moveTo>
                  <a:lnTo>
                    <a:pt x="3238" y="59"/>
                  </a:lnTo>
                  <a:lnTo>
                    <a:pt x="2891" y="232"/>
                  </a:lnTo>
                  <a:lnTo>
                    <a:pt x="2486" y="463"/>
                  </a:lnTo>
                  <a:lnTo>
                    <a:pt x="2024" y="868"/>
                  </a:lnTo>
                  <a:lnTo>
                    <a:pt x="1619" y="1331"/>
                  </a:lnTo>
                  <a:lnTo>
                    <a:pt x="1214" y="1909"/>
                  </a:lnTo>
                  <a:lnTo>
                    <a:pt x="867" y="2487"/>
                  </a:lnTo>
                  <a:lnTo>
                    <a:pt x="520" y="3181"/>
                  </a:lnTo>
                  <a:lnTo>
                    <a:pt x="289" y="3759"/>
                  </a:lnTo>
                  <a:lnTo>
                    <a:pt x="116" y="4395"/>
                  </a:lnTo>
                  <a:lnTo>
                    <a:pt x="0" y="4916"/>
                  </a:lnTo>
                  <a:lnTo>
                    <a:pt x="0" y="5378"/>
                  </a:lnTo>
                  <a:lnTo>
                    <a:pt x="58" y="5783"/>
                  </a:lnTo>
                  <a:lnTo>
                    <a:pt x="173" y="6130"/>
                  </a:lnTo>
                  <a:lnTo>
                    <a:pt x="289" y="6245"/>
                  </a:lnTo>
                  <a:lnTo>
                    <a:pt x="405" y="6303"/>
                  </a:lnTo>
                  <a:lnTo>
                    <a:pt x="578" y="6361"/>
                  </a:lnTo>
                  <a:lnTo>
                    <a:pt x="752" y="6361"/>
                  </a:lnTo>
                  <a:lnTo>
                    <a:pt x="1099" y="6303"/>
                  </a:lnTo>
                  <a:lnTo>
                    <a:pt x="1446" y="6130"/>
                  </a:lnTo>
                  <a:lnTo>
                    <a:pt x="1850" y="5898"/>
                  </a:lnTo>
                  <a:lnTo>
                    <a:pt x="2313" y="5494"/>
                  </a:lnTo>
                  <a:lnTo>
                    <a:pt x="2718" y="5031"/>
                  </a:lnTo>
                  <a:lnTo>
                    <a:pt x="3122" y="4453"/>
                  </a:lnTo>
                  <a:lnTo>
                    <a:pt x="3469" y="3875"/>
                  </a:lnTo>
                  <a:lnTo>
                    <a:pt x="3816" y="3181"/>
                  </a:lnTo>
                  <a:lnTo>
                    <a:pt x="4047" y="2603"/>
                  </a:lnTo>
                  <a:lnTo>
                    <a:pt x="4221" y="1967"/>
                  </a:lnTo>
                  <a:lnTo>
                    <a:pt x="4337" y="1446"/>
                  </a:lnTo>
                  <a:lnTo>
                    <a:pt x="4337" y="984"/>
                  </a:lnTo>
                  <a:lnTo>
                    <a:pt x="4279" y="579"/>
                  </a:lnTo>
                  <a:lnTo>
                    <a:pt x="4163" y="232"/>
                  </a:lnTo>
                  <a:lnTo>
                    <a:pt x="4047" y="116"/>
                  </a:lnTo>
                  <a:lnTo>
                    <a:pt x="3932" y="59"/>
                  </a:lnTo>
                  <a:lnTo>
                    <a:pt x="3758" y="1"/>
                  </a:lnTo>
                  <a:close/>
                </a:path>
              </a:pathLst>
            </a:custGeom>
            <a:solidFill>
              <a:srgbClr val="929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21" name="Google Shape;2721;p70"/>
            <p:cNvSpPr/>
            <p:nvPr/>
          </p:nvSpPr>
          <p:spPr>
            <a:xfrm>
              <a:off x="238125" y="2397075"/>
              <a:ext cx="108425" cy="159025"/>
            </a:xfrm>
            <a:custGeom>
              <a:avLst/>
              <a:gdLst/>
              <a:ahLst/>
              <a:cxnLst/>
              <a:rect l="l" t="t" r="r" b="b"/>
              <a:pathLst>
                <a:path w="4337" h="6361" extrusionOk="0">
                  <a:moveTo>
                    <a:pt x="3585" y="1"/>
                  </a:moveTo>
                  <a:lnTo>
                    <a:pt x="3238" y="59"/>
                  </a:lnTo>
                  <a:lnTo>
                    <a:pt x="2891" y="232"/>
                  </a:lnTo>
                  <a:lnTo>
                    <a:pt x="2486" y="463"/>
                  </a:lnTo>
                  <a:lnTo>
                    <a:pt x="2024" y="868"/>
                  </a:lnTo>
                  <a:lnTo>
                    <a:pt x="1619" y="1331"/>
                  </a:lnTo>
                  <a:lnTo>
                    <a:pt x="1214" y="1909"/>
                  </a:lnTo>
                  <a:lnTo>
                    <a:pt x="867" y="2487"/>
                  </a:lnTo>
                  <a:lnTo>
                    <a:pt x="520" y="3181"/>
                  </a:lnTo>
                  <a:lnTo>
                    <a:pt x="289" y="3759"/>
                  </a:lnTo>
                  <a:lnTo>
                    <a:pt x="116" y="4395"/>
                  </a:lnTo>
                  <a:lnTo>
                    <a:pt x="0" y="4916"/>
                  </a:lnTo>
                  <a:lnTo>
                    <a:pt x="0" y="5378"/>
                  </a:lnTo>
                  <a:lnTo>
                    <a:pt x="58" y="5783"/>
                  </a:lnTo>
                  <a:lnTo>
                    <a:pt x="173" y="6130"/>
                  </a:lnTo>
                  <a:lnTo>
                    <a:pt x="289" y="6245"/>
                  </a:lnTo>
                  <a:lnTo>
                    <a:pt x="405" y="6303"/>
                  </a:lnTo>
                  <a:lnTo>
                    <a:pt x="520" y="6361"/>
                  </a:lnTo>
                  <a:lnTo>
                    <a:pt x="809" y="5436"/>
                  </a:lnTo>
                  <a:lnTo>
                    <a:pt x="1214" y="4569"/>
                  </a:lnTo>
                  <a:lnTo>
                    <a:pt x="1503" y="4106"/>
                  </a:lnTo>
                  <a:lnTo>
                    <a:pt x="1850" y="3643"/>
                  </a:lnTo>
                  <a:lnTo>
                    <a:pt x="2197" y="3239"/>
                  </a:lnTo>
                  <a:lnTo>
                    <a:pt x="2544" y="2892"/>
                  </a:lnTo>
                  <a:lnTo>
                    <a:pt x="2949" y="2545"/>
                  </a:lnTo>
                  <a:lnTo>
                    <a:pt x="3411" y="2256"/>
                  </a:lnTo>
                  <a:lnTo>
                    <a:pt x="3816" y="1967"/>
                  </a:lnTo>
                  <a:lnTo>
                    <a:pt x="4279" y="1678"/>
                  </a:lnTo>
                  <a:lnTo>
                    <a:pt x="4337" y="1099"/>
                  </a:lnTo>
                  <a:lnTo>
                    <a:pt x="4279" y="637"/>
                  </a:lnTo>
                  <a:lnTo>
                    <a:pt x="4221" y="463"/>
                  </a:lnTo>
                  <a:lnTo>
                    <a:pt x="4163" y="290"/>
                  </a:lnTo>
                  <a:lnTo>
                    <a:pt x="4047" y="116"/>
                  </a:lnTo>
                  <a:lnTo>
                    <a:pt x="3932" y="59"/>
                  </a:lnTo>
                  <a:lnTo>
                    <a:pt x="3758" y="1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22" name="Google Shape;2722;p70"/>
            <p:cNvSpPr/>
            <p:nvPr/>
          </p:nvSpPr>
          <p:spPr>
            <a:xfrm>
              <a:off x="1346825" y="2856750"/>
              <a:ext cx="111325" cy="242875"/>
            </a:xfrm>
            <a:custGeom>
              <a:avLst/>
              <a:gdLst/>
              <a:ahLst/>
              <a:cxnLst/>
              <a:rect l="l" t="t" r="r" b="b"/>
              <a:pathLst>
                <a:path w="4453" h="9715" extrusionOk="0">
                  <a:moveTo>
                    <a:pt x="2371" y="1"/>
                  </a:moveTo>
                  <a:lnTo>
                    <a:pt x="2198" y="58"/>
                  </a:lnTo>
                  <a:lnTo>
                    <a:pt x="1966" y="174"/>
                  </a:lnTo>
                  <a:lnTo>
                    <a:pt x="1793" y="290"/>
                  </a:lnTo>
                  <a:lnTo>
                    <a:pt x="1388" y="637"/>
                  </a:lnTo>
                  <a:lnTo>
                    <a:pt x="1041" y="1157"/>
                  </a:lnTo>
                  <a:lnTo>
                    <a:pt x="752" y="1851"/>
                  </a:lnTo>
                  <a:lnTo>
                    <a:pt x="463" y="2602"/>
                  </a:lnTo>
                  <a:lnTo>
                    <a:pt x="290" y="3470"/>
                  </a:lnTo>
                  <a:lnTo>
                    <a:pt x="116" y="4453"/>
                  </a:lnTo>
                  <a:lnTo>
                    <a:pt x="0" y="5494"/>
                  </a:lnTo>
                  <a:lnTo>
                    <a:pt x="58" y="6419"/>
                  </a:lnTo>
                  <a:lnTo>
                    <a:pt x="116" y="7286"/>
                  </a:lnTo>
                  <a:lnTo>
                    <a:pt x="290" y="8095"/>
                  </a:lnTo>
                  <a:lnTo>
                    <a:pt x="521" y="8731"/>
                  </a:lnTo>
                  <a:lnTo>
                    <a:pt x="810" y="9194"/>
                  </a:lnTo>
                  <a:lnTo>
                    <a:pt x="983" y="9425"/>
                  </a:lnTo>
                  <a:lnTo>
                    <a:pt x="1215" y="9541"/>
                  </a:lnTo>
                  <a:lnTo>
                    <a:pt x="1388" y="9657"/>
                  </a:lnTo>
                  <a:lnTo>
                    <a:pt x="1619" y="9714"/>
                  </a:lnTo>
                  <a:lnTo>
                    <a:pt x="1851" y="9714"/>
                  </a:lnTo>
                  <a:lnTo>
                    <a:pt x="2082" y="9657"/>
                  </a:lnTo>
                  <a:lnTo>
                    <a:pt x="2256" y="9541"/>
                  </a:lnTo>
                  <a:lnTo>
                    <a:pt x="2487" y="9367"/>
                  </a:lnTo>
                  <a:lnTo>
                    <a:pt x="2892" y="8963"/>
                  </a:lnTo>
                  <a:lnTo>
                    <a:pt x="3296" y="8385"/>
                  </a:lnTo>
                  <a:lnTo>
                    <a:pt x="3643" y="7633"/>
                  </a:lnTo>
                  <a:lnTo>
                    <a:pt x="3990" y="6823"/>
                  </a:lnTo>
                  <a:lnTo>
                    <a:pt x="4221" y="5898"/>
                  </a:lnTo>
                  <a:lnTo>
                    <a:pt x="4395" y="4915"/>
                  </a:lnTo>
                  <a:lnTo>
                    <a:pt x="4453" y="3875"/>
                  </a:lnTo>
                  <a:lnTo>
                    <a:pt x="4395" y="3007"/>
                  </a:lnTo>
                  <a:lnTo>
                    <a:pt x="4279" y="2198"/>
                  </a:lnTo>
                  <a:lnTo>
                    <a:pt x="4048" y="1446"/>
                  </a:lnTo>
                  <a:lnTo>
                    <a:pt x="3759" y="868"/>
                  </a:lnTo>
                  <a:lnTo>
                    <a:pt x="3412" y="463"/>
                  </a:lnTo>
                  <a:lnTo>
                    <a:pt x="3238" y="290"/>
                  </a:lnTo>
                  <a:lnTo>
                    <a:pt x="3065" y="174"/>
                  </a:lnTo>
                  <a:lnTo>
                    <a:pt x="2834" y="58"/>
                  </a:lnTo>
                  <a:lnTo>
                    <a:pt x="2602" y="1"/>
                  </a:lnTo>
                  <a:close/>
                </a:path>
              </a:pathLst>
            </a:custGeom>
            <a:solidFill>
              <a:srgbClr val="9090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23" name="Google Shape;2723;p70"/>
            <p:cNvSpPr/>
            <p:nvPr/>
          </p:nvSpPr>
          <p:spPr>
            <a:xfrm>
              <a:off x="1358400" y="2853850"/>
              <a:ext cx="109875" cy="250100"/>
            </a:xfrm>
            <a:custGeom>
              <a:avLst/>
              <a:gdLst/>
              <a:ahLst/>
              <a:cxnLst/>
              <a:rect l="l" t="t" r="r" b="b"/>
              <a:pathLst>
                <a:path w="4395" h="10004" extrusionOk="0">
                  <a:moveTo>
                    <a:pt x="2602" y="1"/>
                  </a:moveTo>
                  <a:lnTo>
                    <a:pt x="2371" y="59"/>
                  </a:lnTo>
                  <a:lnTo>
                    <a:pt x="2139" y="174"/>
                  </a:lnTo>
                  <a:lnTo>
                    <a:pt x="1908" y="348"/>
                  </a:lnTo>
                  <a:lnTo>
                    <a:pt x="1503" y="753"/>
                  </a:lnTo>
                  <a:lnTo>
                    <a:pt x="1099" y="1331"/>
                  </a:lnTo>
                  <a:lnTo>
                    <a:pt x="752" y="2025"/>
                  </a:lnTo>
                  <a:lnTo>
                    <a:pt x="463" y="2892"/>
                  </a:lnTo>
                  <a:lnTo>
                    <a:pt x="231" y="3817"/>
                  </a:lnTo>
                  <a:lnTo>
                    <a:pt x="58" y="4800"/>
                  </a:lnTo>
                  <a:lnTo>
                    <a:pt x="0" y="5841"/>
                  </a:lnTo>
                  <a:lnTo>
                    <a:pt x="0" y="6766"/>
                  </a:lnTo>
                  <a:lnTo>
                    <a:pt x="58" y="7633"/>
                  </a:lnTo>
                  <a:lnTo>
                    <a:pt x="231" y="8443"/>
                  </a:lnTo>
                  <a:lnTo>
                    <a:pt x="463" y="9079"/>
                  </a:lnTo>
                  <a:lnTo>
                    <a:pt x="810" y="9541"/>
                  </a:lnTo>
                  <a:lnTo>
                    <a:pt x="983" y="9773"/>
                  </a:lnTo>
                  <a:lnTo>
                    <a:pt x="1156" y="9888"/>
                  </a:lnTo>
                  <a:lnTo>
                    <a:pt x="1330" y="10004"/>
                  </a:lnTo>
                  <a:lnTo>
                    <a:pt x="1793" y="10004"/>
                  </a:lnTo>
                  <a:lnTo>
                    <a:pt x="2024" y="9946"/>
                  </a:lnTo>
                  <a:lnTo>
                    <a:pt x="2255" y="9888"/>
                  </a:lnTo>
                  <a:lnTo>
                    <a:pt x="2429" y="9715"/>
                  </a:lnTo>
                  <a:lnTo>
                    <a:pt x="2891" y="9310"/>
                  </a:lnTo>
                  <a:lnTo>
                    <a:pt x="3238" y="8732"/>
                  </a:lnTo>
                  <a:lnTo>
                    <a:pt x="3585" y="7980"/>
                  </a:lnTo>
                  <a:lnTo>
                    <a:pt x="3932" y="7171"/>
                  </a:lnTo>
                  <a:lnTo>
                    <a:pt x="4163" y="6246"/>
                  </a:lnTo>
                  <a:lnTo>
                    <a:pt x="4337" y="5263"/>
                  </a:lnTo>
                  <a:lnTo>
                    <a:pt x="4394" y="4222"/>
                  </a:lnTo>
                  <a:lnTo>
                    <a:pt x="4394" y="3297"/>
                  </a:lnTo>
                  <a:lnTo>
                    <a:pt x="4337" y="2429"/>
                  </a:lnTo>
                  <a:lnTo>
                    <a:pt x="4163" y="1620"/>
                  </a:lnTo>
                  <a:lnTo>
                    <a:pt x="3874" y="984"/>
                  </a:lnTo>
                  <a:lnTo>
                    <a:pt x="3585" y="521"/>
                  </a:lnTo>
                  <a:lnTo>
                    <a:pt x="3411" y="290"/>
                  </a:lnTo>
                  <a:lnTo>
                    <a:pt x="3238" y="174"/>
                  </a:lnTo>
                  <a:lnTo>
                    <a:pt x="3007" y="59"/>
                  </a:lnTo>
                  <a:lnTo>
                    <a:pt x="2833" y="1"/>
                  </a:lnTo>
                  <a:close/>
                </a:path>
              </a:pathLst>
            </a:custGeom>
            <a:solidFill>
              <a:srgbClr val="AEAE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24" name="Google Shape;2724;p70"/>
            <p:cNvSpPr/>
            <p:nvPr/>
          </p:nvSpPr>
          <p:spPr>
            <a:xfrm>
              <a:off x="1371400" y="2865425"/>
              <a:ext cx="92525" cy="229850"/>
            </a:xfrm>
            <a:custGeom>
              <a:avLst/>
              <a:gdLst/>
              <a:ahLst/>
              <a:cxnLst/>
              <a:rect l="l" t="t" r="r" b="b"/>
              <a:pathLst>
                <a:path w="3701" h="9194" extrusionOk="0">
                  <a:moveTo>
                    <a:pt x="2255" y="1"/>
                  </a:moveTo>
                  <a:lnTo>
                    <a:pt x="2024" y="58"/>
                  </a:lnTo>
                  <a:lnTo>
                    <a:pt x="1851" y="174"/>
                  </a:lnTo>
                  <a:lnTo>
                    <a:pt x="1677" y="290"/>
                  </a:lnTo>
                  <a:lnTo>
                    <a:pt x="1330" y="694"/>
                  </a:lnTo>
                  <a:lnTo>
                    <a:pt x="983" y="1215"/>
                  </a:lnTo>
                  <a:lnTo>
                    <a:pt x="694" y="1851"/>
                  </a:lnTo>
                  <a:lnTo>
                    <a:pt x="405" y="2660"/>
                  </a:lnTo>
                  <a:lnTo>
                    <a:pt x="232" y="3470"/>
                  </a:lnTo>
                  <a:lnTo>
                    <a:pt x="58" y="4395"/>
                  </a:lnTo>
                  <a:lnTo>
                    <a:pt x="0" y="5320"/>
                  </a:lnTo>
                  <a:lnTo>
                    <a:pt x="0" y="6187"/>
                  </a:lnTo>
                  <a:lnTo>
                    <a:pt x="58" y="6997"/>
                  </a:lnTo>
                  <a:lnTo>
                    <a:pt x="174" y="7691"/>
                  </a:lnTo>
                  <a:lnTo>
                    <a:pt x="405" y="8269"/>
                  </a:lnTo>
                  <a:lnTo>
                    <a:pt x="636" y="8731"/>
                  </a:lnTo>
                  <a:lnTo>
                    <a:pt x="752" y="8905"/>
                  </a:lnTo>
                  <a:lnTo>
                    <a:pt x="926" y="9020"/>
                  </a:lnTo>
                  <a:lnTo>
                    <a:pt x="1099" y="9136"/>
                  </a:lnTo>
                  <a:lnTo>
                    <a:pt x="1273" y="9194"/>
                  </a:lnTo>
                  <a:lnTo>
                    <a:pt x="1446" y="9194"/>
                  </a:lnTo>
                  <a:lnTo>
                    <a:pt x="1677" y="9136"/>
                  </a:lnTo>
                  <a:lnTo>
                    <a:pt x="1851" y="9020"/>
                  </a:lnTo>
                  <a:lnTo>
                    <a:pt x="2024" y="8905"/>
                  </a:lnTo>
                  <a:lnTo>
                    <a:pt x="2371" y="8500"/>
                  </a:lnTo>
                  <a:lnTo>
                    <a:pt x="2718" y="7980"/>
                  </a:lnTo>
                  <a:lnTo>
                    <a:pt x="3007" y="7286"/>
                  </a:lnTo>
                  <a:lnTo>
                    <a:pt x="3296" y="6534"/>
                  </a:lnTo>
                  <a:lnTo>
                    <a:pt x="3470" y="5667"/>
                  </a:lnTo>
                  <a:lnTo>
                    <a:pt x="3643" y="4742"/>
                  </a:lnTo>
                  <a:lnTo>
                    <a:pt x="3701" y="3817"/>
                  </a:lnTo>
                  <a:lnTo>
                    <a:pt x="3701" y="2949"/>
                  </a:lnTo>
                  <a:lnTo>
                    <a:pt x="3643" y="2140"/>
                  </a:lnTo>
                  <a:lnTo>
                    <a:pt x="3528" y="1446"/>
                  </a:lnTo>
                  <a:lnTo>
                    <a:pt x="3296" y="868"/>
                  </a:lnTo>
                  <a:lnTo>
                    <a:pt x="3065" y="405"/>
                  </a:lnTo>
                  <a:lnTo>
                    <a:pt x="2949" y="232"/>
                  </a:lnTo>
                  <a:lnTo>
                    <a:pt x="2776" y="116"/>
                  </a:lnTo>
                  <a:lnTo>
                    <a:pt x="2602" y="58"/>
                  </a:lnTo>
                  <a:lnTo>
                    <a:pt x="2429" y="1"/>
                  </a:lnTo>
                  <a:close/>
                </a:path>
              </a:pathLst>
            </a:custGeom>
            <a:solidFill>
              <a:srgbClr val="929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25" name="Google Shape;2725;p70"/>
            <p:cNvSpPr/>
            <p:nvPr/>
          </p:nvSpPr>
          <p:spPr>
            <a:xfrm>
              <a:off x="1375725" y="2865425"/>
              <a:ext cx="88200" cy="229850"/>
            </a:xfrm>
            <a:custGeom>
              <a:avLst/>
              <a:gdLst/>
              <a:ahLst/>
              <a:cxnLst/>
              <a:rect l="l" t="t" r="r" b="b"/>
              <a:pathLst>
                <a:path w="3528" h="9194" extrusionOk="0">
                  <a:moveTo>
                    <a:pt x="2025" y="1"/>
                  </a:moveTo>
                  <a:lnTo>
                    <a:pt x="1736" y="116"/>
                  </a:lnTo>
                  <a:lnTo>
                    <a:pt x="1504" y="290"/>
                  </a:lnTo>
                  <a:lnTo>
                    <a:pt x="1273" y="521"/>
                  </a:lnTo>
                  <a:lnTo>
                    <a:pt x="1562" y="1330"/>
                  </a:lnTo>
                  <a:lnTo>
                    <a:pt x="1793" y="2082"/>
                  </a:lnTo>
                  <a:lnTo>
                    <a:pt x="1967" y="2776"/>
                  </a:lnTo>
                  <a:lnTo>
                    <a:pt x="2025" y="3412"/>
                  </a:lnTo>
                  <a:lnTo>
                    <a:pt x="2025" y="4048"/>
                  </a:lnTo>
                  <a:lnTo>
                    <a:pt x="1967" y="4626"/>
                  </a:lnTo>
                  <a:lnTo>
                    <a:pt x="1793" y="5204"/>
                  </a:lnTo>
                  <a:lnTo>
                    <a:pt x="1562" y="5783"/>
                  </a:lnTo>
                  <a:lnTo>
                    <a:pt x="1273" y="6361"/>
                  </a:lnTo>
                  <a:lnTo>
                    <a:pt x="868" y="6939"/>
                  </a:lnTo>
                  <a:lnTo>
                    <a:pt x="463" y="7344"/>
                  </a:lnTo>
                  <a:lnTo>
                    <a:pt x="1" y="7748"/>
                  </a:lnTo>
                  <a:lnTo>
                    <a:pt x="232" y="8327"/>
                  </a:lnTo>
                  <a:lnTo>
                    <a:pt x="463" y="8731"/>
                  </a:lnTo>
                  <a:lnTo>
                    <a:pt x="637" y="8905"/>
                  </a:lnTo>
                  <a:lnTo>
                    <a:pt x="753" y="9020"/>
                  </a:lnTo>
                  <a:lnTo>
                    <a:pt x="926" y="9136"/>
                  </a:lnTo>
                  <a:lnTo>
                    <a:pt x="1100" y="9194"/>
                  </a:lnTo>
                  <a:lnTo>
                    <a:pt x="1273" y="9194"/>
                  </a:lnTo>
                  <a:lnTo>
                    <a:pt x="1504" y="9136"/>
                  </a:lnTo>
                  <a:lnTo>
                    <a:pt x="1678" y="9020"/>
                  </a:lnTo>
                  <a:lnTo>
                    <a:pt x="1851" y="8905"/>
                  </a:lnTo>
                  <a:lnTo>
                    <a:pt x="2198" y="8500"/>
                  </a:lnTo>
                  <a:lnTo>
                    <a:pt x="2545" y="7980"/>
                  </a:lnTo>
                  <a:lnTo>
                    <a:pt x="2834" y="7286"/>
                  </a:lnTo>
                  <a:lnTo>
                    <a:pt x="3123" y="6534"/>
                  </a:lnTo>
                  <a:lnTo>
                    <a:pt x="3297" y="5667"/>
                  </a:lnTo>
                  <a:lnTo>
                    <a:pt x="3470" y="4742"/>
                  </a:lnTo>
                  <a:lnTo>
                    <a:pt x="3528" y="3817"/>
                  </a:lnTo>
                  <a:lnTo>
                    <a:pt x="3528" y="2949"/>
                  </a:lnTo>
                  <a:lnTo>
                    <a:pt x="3470" y="2140"/>
                  </a:lnTo>
                  <a:lnTo>
                    <a:pt x="3355" y="1446"/>
                  </a:lnTo>
                  <a:lnTo>
                    <a:pt x="3123" y="868"/>
                  </a:lnTo>
                  <a:lnTo>
                    <a:pt x="2892" y="405"/>
                  </a:lnTo>
                  <a:lnTo>
                    <a:pt x="2776" y="232"/>
                  </a:lnTo>
                  <a:lnTo>
                    <a:pt x="2603" y="116"/>
                  </a:lnTo>
                  <a:lnTo>
                    <a:pt x="2429" y="58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26" name="Google Shape;2726;p70"/>
            <p:cNvSpPr/>
            <p:nvPr/>
          </p:nvSpPr>
          <p:spPr>
            <a:xfrm>
              <a:off x="556125" y="2232300"/>
              <a:ext cx="157600" cy="66525"/>
            </a:xfrm>
            <a:custGeom>
              <a:avLst/>
              <a:gdLst/>
              <a:ahLst/>
              <a:cxnLst/>
              <a:rect l="l" t="t" r="r" b="b"/>
              <a:pathLst>
                <a:path w="6304" h="2661" extrusionOk="0">
                  <a:moveTo>
                    <a:pt x="4742" y="0"/>
                  </a:moveTo>
                  <a:lnTo>
                    <a:pt x="4106" y="58"/>
                  </a:lnTo>
                  <a:lnTo>
                    <a:pt x="3470" y="174"/>
                  </a:lnTo>
                  <a:lnTo>
                    <a:pt x="2834" y="347"/>
                  </a:lnTo>
                  <a:lnTo>
                    <a:pt x="2198" y="578"/>
                  </a:lnTo>
                  <a:lnTo>
                    <a:pt x="1677" y="810"/>
                  </a:lnTo>
                  <a:lnTo>
                    <a:pt x="1157" y="1157"/>
                  </a:lnTo>
                  <a:lnTo>
                    <a:pt x="752" y="1504"/>
                  </a:lnTo>
                  <a:lnTo>
                    <a:pt x="405" y="1851"/>
                  </a:lnTo>
                  <a:lnTo>
                    <a:pt x="116" y="2255"/>
                  </a:lnTo>
                  <a:lnTo>
                    <a:pt x="1" y="2660"/>
                  </a:lnTo>
                  <a:lnTo>
                    <a:pt x="1446" y="1908"/>
                  </a:lnTo>
                  <a:lnTo>
                    <a:pt x="3007" y="1272"/>
                  </a:lnTo>
                  <a:lnTo>
                    <a:pt x="4626" y="694"/>
                  </a:lnTo>
                  <a:lnTo>
                    <a:pt x="6303" y="232"/>
                  </a:lnTo>
                  <a:lnTo>
                    <a:pt x="5551" y="58"/>
                  </a:lnTo>
                  <a:lnTo>
                    <a:pt x="4742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27" name="Google Shape;2727;p70"/>
            <p:cNvSpPr/>
            <p:nvPr/>
          </p:nvSpPr>
          <p:spPr>
            <a:xfrm>
              <a:off x="556125" y="2232300"/>
              <a:ext cx="157600" cy="66525"/>
            </a:xfrm>
            <a:custGeom>
              <a:avLst/>
              <a:gdLst/>
              <a:ahLst/>
              <a:cxnLst/>
              <a:rect l="l" t="t" r="r" b="b"/>
              <a:pathLst>
                <a:path w="6304" h="2661" fill="none" extrusionOk="0">
                  <a:moveTo>
                    <a:pt x="4742" y="0"/>
                  </a:moveTo>
                  <a:lnTo>
                    <a:pt x="4742" y="0"/>
                  </a:lnTo>
                  <a:lnTo>
                    <a:pt x="4106" y="58"/>
                  </a:lnTo>
                  <a:lnTo>
                    <a:pt x="3470" y="174"/>
                  </a:lnTo>
                  <a:lnTo>
                    <a:pt x="3470" y="174"/>
                  </a:lnTo>
                  <a:lnTo>
                    <a:pt x="2834" y="347"/>
                  </a:lnTo>
                  <a:lnTo>
                    <a:pt x="2198" y="578"/>
                  </a:lnTo>
                  <a:lnTo>
                    <a:pt x="1677" y="810"/>
                  </a:lnTo>
                  <a:lnTo>
                    <a:pt x="1157" y="1157"/>
                  </a:lnTo>
                  <a:lnTo>
                    <a:pt x="752" y="1504"/>
                  </a:lnTo>
                  <a:lnTo>
                    <a:pt x="405" y="1851"/>
                  </a:lnTo>
                  <a:lnTo>
                    <a:pt x="116" y="2255"/>
                  </a:lnTo>
                  <a:lnTo>
                    <a:pt x="1" y="2660"/>
                  </a:lnTo>
                  <a:lnTo>
                    <a:pt x="1" y="2660"/>
                  </a:lnTo>
                  <a:lnTo>
                    <a:pt x="1446" y="1908"/>
                  </a:lnTo>
                  <a:lnTo>
                    <a:pt x="3007" y="1272"/>
                  </a:lnTo>
                  <a:lnTo>
                    <a:pt x="4626" y="694"/>
                  </a:lnTo>
                  <a:lnTo>
                    <a:pt x="6303" y="232"/>
                  </a:lnTo>
                  <a:lnTo>
                    <a:pt x="6303" y="232"/>
                  </a:lnTo>
                  <a:lnTo>
                    <a:pt x="5551" y="58"/>
                  </a:lnTo>
                  <a:lnTo>
                    <a:pt x="4742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28" name="Google Shape;2728;p70"/>
            <p:cNvSpPr/>
            <p:nvPr/>
          </p:nvSpPr>
          <p:spPr>
            <a:xfrm>
              <a:off x="554675" y="2238075"/>
              <a:ext cx="195175" cy="86750"/>
            </a:xfrm>
            <a:custGeom>
              <a:avLst/>
              <a:gdLst/>
              <a:ahLst/>
              <a:cxnLst/>
              <a:rect l="l" t="t" r="r" b="b"/>
              <a:pathLst>
                <a:path w="7807" h="3470" extrusionOk="0">
                  <a:moveTo>
                    <a:pt x="6361" y="1"/>
                  </a:moveTo>
                  <a:lnTo>
                    <a:pt x="4684" y="463"/>
                  </a:lnTo>
                  <a:lnTo>
                    <a:pt x="3065" y="1041"/>
                  </a:lnTo>
                  <a:lnTo>
                    <a:pt x="1504" y="1677"/>
                  </a:lnTo>
                  <a:lnTo>
                    <a:pt x="59" y="2429"/>
                  </a:lnTo>
                  <a:lnTo>
                    <a:pt x="1" y="2834"/>
                  </a:lnTo>
                  <a:lnTo>
                    <a:pt x="1" y="3239"/>
                  </a:lnTo>
                  <a:lnTo>
                    <a:pt x="116" y="3470"/>
                  </a:lnTo>
                  <a:lnTo>
                    <a:pt x="290" y="2834"/>
                  </a:lnTo>
                  <a:lnTo>
                    <a:pt x="7460" y="1215"/>
                  </a:lnTo>
                  <a:lnTo>
                    <a:pt x="7807" y="1099"/>
                  </a:lnTo>
                  <a:lnTo>
                    <a:pt x="7517" y="752"/>
                  </a:lnTo>
                  <a:lnTo>
                    <a:pt x="7171" y="463"/>
                  </a:lnTo>
                  <a:lnTo>
                    <a:pt x="6766" y="232"/>
                  </a:lnTo>
                  <a:lnTo>
                    <a:pt x="6361" y="1"/>
                  </a:lnTo>
                  <a:close/>
                </a:path>
              </a:pathLst>
            </a:custGeom>
            <a:solidFill>
              <a:srgbClr val="9A9A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29" name="Google Shape;2729;p70"/>
            <p:cNvSpPr/>
            <p:nvPr/>
          </p:nvSpPr>
          <p:spPr>
            <a:xfrm>
              <a:off x="554675" y="2238075"/>
              <a:ext cx="195175" cy="86750"/>
            </a:xfrm>
            <a:custGeom>
              <a:avLst/>
              <a:gdLst/>
              <a:ahLst/>
              <a:cxnLst/>
              <a:rect l="l" t="t" r="r" b="b"/>
              <a:pathLst>
                <a:path w="7807" h="3470" fill="none" extrusionOk="0">
                  <a:moveTo>
                    <a:pt x="6361" y="1"/>
                  </a:moveTo>
                  <a:lnTo>
                    <a:pt x="6361" y="1"/>
                  </a:lnTo>
                  <a:lnTo>
                    <a:pt x="4684" y="463"/>
                  </a:lnTo>
                  <a:lnTo>
                    <a:pt x="3065" y="1041"/>
                  </a:lnTo>
                  <a:lnTo>
                    <a:pt x="1504" y="1677"/>
                  </a:lnTo>
                  <a:lnTo>
                    <a:pt x="59" y="2429"/>
                  </a:lnTo>
                  <a:lnTo>
                    <a:pt x="59" y="2429"/>
                  </a:lnTo>
                  <a:lnTo>
                    <a:pt x="1" y="2834"/>
                  </a:lnTo>
                  <a:lnTo>
                    <a:pt x="1" y="3239"/>
                  </a:lnTo>
                  <a:lnTo>
                    <a:pt x="1" y="3239"/>
                  </a:lnTo>
                  <a:lnTo>
                    <a:pt x="116" y="3470"/>
                  </a:lnTo>
                  <a:lnTo>
                    <a:pt x="116" y="3470"/>
                  </a:lnTo>
                  <a:lnTo>
                    <a:pt x="290" y="2834"/>
                  </a:lnTo>
                  <a:lnTo>
                    <a:pt x="7460" y="1215"/>
                  </a:lnTo>
                  <a:lnTo>
                    <a:pt x="7807" y="1099"/>
                  </a:lnTo>
                  <a:lnTo>
                    <a:pt x="7807" y="1099"/>
                  </a:lnTo>
                  <a:lnTo>
                    <a:pt x="7517" y="752"/>
                  </a:lnTo>
                  <a:lnTo>
                    <a:pt x="7171" y="463"/>
                  </a:lnTo>
                  <a:lnTo>
                    <a:pt x="6766" y="232"/>
                  </a:lnTo>
                  <a:lnTo>
                    <a:pt x="636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30" name="Google Shape;2730;p70"/>
            <p:cNvSpPr/>
            <p:nvPr/>
          </p:nvSpPr>
          <p:spPr>
            <a:xfrm>
              <a:off x="557575" y="2268425"/>
              <a:ext cx="183600" cy="105550"/>
            </a:xfrm>
            <a:custGeom>
              <a:avLst/>
              <a:gdLst/>
              <a:ahLst/>
              <a:cxnLst/>
              <a:rect l="l" t="t" r="r" b="b"/>
              <a:pathLst>
                <a:path w="7344" h="4222" extrusionOk="0">
                  <a:moveTo>
                    <a:pt x="7344" y="1"/>
                  </a:moveTo>
                  <a:lnTo>
                    <a:pt x="174" y="1620"/>
                  </a:lnTo>
                  <a:lnTo>
                    <a:pt x="0" y="2256"/>
                  </a:lnTo>
                  <a:lnTo>
                    <a:pt x="174" y="2661"/>
                  </a:lnTo>
                  <a:lnTo>
                    <a:pt x="405" y="3007"/>
                  </a:lnTo>
                  <a:lnTo>
                    <a:pt x="752" y="3354"/>
                  </a:lnTo>
                  <a:lnTo>
                    <a:pt x="1157" y="3643"/>
                  </a:lnTo>
                  <a:lnTo>
                    <a:pt x="1619" y="3875"/>
                  </a:lnTo>
                  <a:lnTo>
                    <a:pt x="2140" y="4048"/>
                  </a:lnTo>
                  <a:lnTo>
                    <a:pt x="2718" y="4164"/>
                  </a:lnTo>
                  <a:lnTo>
                    <a:pt x="3354" y="4222"/>
                  </a:lnTo>
                  <a:lnTo>
                    <a:pt x="4106" y="4164"/>
                  </a:lnTo>
                  <a:lnTo>
                    <a:pt x="4973" y="3990"/>
                  </a:lnTo>
                  <a:lnTo>
                    <a:pt x="5551" y="3759"/>
                  </a:lnTo>
                  <a:lnTo>
                    <a:pt x="6129" y="3528"/>
                  </a:lnTo>
                  <a:lnTo>
                    <a:pt x="6592" y="3297"/>
                  </a:lnTo>
                  <a:lnTo>
                    <a:pt x="6997" y="3007"/>
                  </a:lnTo>
                  <a:lnTo>
                    <a:pt x="6939" y="2834"/>
                  </a:lnTo>
                  <a:lnTo>
                    <a:pt x="6823" y="2545"/>
                  </a:lnTo>
                  <a:lnTo>
                    <a:pt x="6708" y="2256"/>
                  </a:lnTo>
                  <a:lnTo>
                    <a:pt x="6303" y="1793"/>
                  </a:lnTo>
                  <a:lnTo>
                    <a:pt x="5898" y="1388"/>
                  </a:lnTo>
                  <a:lnTo>
                    <a:pt x="5725" y="1099"/>
                  </a:lnTo>
                  <a:lnTo>
                    <a:pt x="5551" y="810"/>
                  </a:lnTo>
                  <a:lnTo>
                    <a:pt x="7344" y="1"/>
                  </a:lnTo>
                  <a:close/>
                </a:path>
              </a:pathLst>
            </a:custGeom>
            <a:solidFill>
              <a:srgbClr val="9A9A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31" name="Google Shape;2731;p70"/>
            <p:cNvSpPr/>
            <p:nvPr/>
          </p:nvSpPr>
          <p:spPr>
            <a:xfrm>
              <a:off x="557575" y="2268425"/>
              <a:ext cx="183600" cy="105550"/>
            </a:xfrm>
            <a:custGeom>
              <a:avLst/>
              <a:gdLst/>
              <a:ahLst/>
              <a:cxnLst/>
              <a:rect l="l" t="t" r="r" b="b"/>
              <a:pathLst>
                <a:path w="7344" h="4222" fill="none" extrusionOk="0">
                  <a:moveTo>
                    <a:pt x="7344" y="1"/>
                  </a:moveTo>
                  <a:lnTo>
                    <a:pt x="174" y="1620"/>
                  </a:lnTo>
                  <a:lnTo>
                    <a:pt x="174" y="1620"/>
                  </a:lnTo>
                  <a:lnTo>
                    <a:pt x="0" y="2256"/>
                  </a:lnTo>
                  <a:lnTo>
                    <a:pt x="0" y="2256"/>
                  </a:lnTo>
                  <a:lnTo>
                    <a:pt x="174" y="2661"/>
                  </a:lnTo>
                  <a:lnTo>
                    <a:pt x="405" y="3007"/>
                  </a:lnTo>
                  <a:lnTo>
                    <a:pt x="752" y="3354"/>
                  </a:lnTo>
                  <a:lnTo>
                    <a:pt x="1157" y="3643"/>
                  </a:lnTo>
                  <a:lnTo>
                    <a:pt x="1619" y="3875"/>
                  </a:lnTo>
                  <a:lnTo>
                    <a:pt x="2140" y="4048"/>
                  </a:lnTo>
                  <a:lnTo>
                    <a:pt x="2718" y="4164"/>
                  </a:lnTo>
                  <a:lnTo>
                    <a:pt x="3354" y="4222"/>
                  </a:lnTo>
                  <a:lnTo>
                    <a:pt x="3354" y="4222"/>
                  </a:lnTo>
                  <a:lnTo>
                    <a:pt x="4106" y="4164"/>
                  </a:lnTo>
                  <a:lnTo>
                    <a:pt x="4973" y="3990"/>
                  </a:lnTo>
                  <a:lnTo>
                    <a:pt x="4973" y="3990"/>
                  </a:lnTo>
                  <a:lnTo>
                    <a:pt x="5551" y="3759"/>
                  </a:lnTo>
                  <a:lnTo>
                    <a:pt x="6129" y="3528"/>
                  </a:lnTo>
                  <a:lnTo>
                    <a:pt x="6592" y="3297"/>
                  </a:lnTo>
                  <a:lnTo>
                    <a:pt x="6997" y="3007"/>
                  </a:lnTo>
                  <a:lnTo>
                    <a:pt x="6997" y="3007"/>
                  </a:lnTo>
                  <a:lnTo>
                    <a:pt x="6939" y="2834"/>
                  </a:lnTo>
                  <a:lnTo>
                    <a:pt x="6939" y="2834"/>
                  </a:lnTo>
                  <a:lnTo>
                    <a:pt x="6823" y="2545"/>
                  </a:lnTo>
                  <a:lnTo>
                    <a:pt x="6708" y="2256"/>
                  </a:lnTo>
                  <a:lnTo>
                    <a:pt x="6303" y="1793"/>
                  </a:lnTo>
                  <a:lnTo>
                    <a:pt x="5898" y="1388"/>
                  </a:lnTo>
                  <a:lnTo>
                    <a:pt x="5725" y="1099"/>
                  </a:lnTo>
                  <a:lnTo>
                    <a:pt x="5551" y="810"/>
                  </a:lnTo>
                  <a:lnTo>
                    <a:pt x="7344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32" name="Google Shape;2732;p70"/>
            <p:cNvSpPr/>
            <p:nvPr/>
          </p:nvSpPr>
          <p:spPr>
            <a:xfrm>
              <a:off x="696350" y="2265550"/>
              <a:ext cx="63625" cy="78075"/>
            </a:xfrm>
            <a:custGeom>
              <a:avLst/>
              <a:gdLst/>
              <a:ahLst/>
              <a:cxnLst/>
              <a:rect l="l" t="t" r="r" b="b"/>
              <a:pathLst>
                <a:path w="2545" h="3123" extrusionOk="0">
                  <a:moveTo>
                    <a:pt x="2140" y="0"/>
                  </a:moveTo>
                  <a:lnTo>
                    <a:pt x="1793" y="116"/>
                  </a:lnTo>
                  <a:lnTo>
                    <a:pt x="0" y="925"/>
                  </a:lnTo>
                  <a:lnTo>
                    <a:pt x="174" y="1214"/>
                  </a:lnTo>
                  <a:lnTo>
                    <a:pt x="347" y="1503"/>
                  </a:lnTo>
                  <a:lnTo>
                    <a:pt x="752" y="1908"/>
                  </a:lnTo>
                  <a:lnTo>
                    <a:pt x="1157" y="2371"/>
                  </a:lnTo>
                  <a:lnTo>
                    <a:pt x="1272" y="2660"/>
                  </a:lnTo>
                  <a:lnTo>
                    <a:pt x="1388" y="2949"/>
                  </a:lnTo>
                  <a:lnTo>
                    <a:pt x="1446" y="3122"/>
                  </a:lnTo>
                  <a:lnTo>
                    <a:pt x="1793" y="2891"/>
                  </a:lnTo>
                  <a:lnTo>
                    <a:pt x="2024" y="2660"/>
                  </a:lnTo>
                  <a:lnTo>
                    <a:pt x="2197" y="2371"/>
                  </a:lnTo>
                  <a:lnTo>
                    <a:pt x="2371" y="2024"/>
                  </a:lnTo>
                  <a:lnTo>
                    <a:pt x="2486" y="1735"/>
                  </a:lnTo>
                  <a:lnTo>
                    <a:pt x="2544" y="1388"/>
                  </a:lnTo>
                  <a:lnTo>
                    <a:pt x="2486" y="983"/>
                  </a:lnTo>
                  <a:lnTo>
                    <a:pt x="2429" y="578"/>
                  </a:lnTo>
                  <a:lnTo>
                    <a:pt x="2313" y="289"/>
                  </a:lnTo>
                  <a:lnTo>
                    <a:pt x="2140" y="0"/>
                  </a:ln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33" name="Google Shape;2733;p70"/>
            <p:cNvSpPr/>
            <p:nvPr/>
          </p:nvSpPr>
          <p:spPr>
            <a:xfrm>
              <a:off x="696350" y="2265550"/>
              <a:ext cx="63625" cy="78075"/>
            </a:xfrm>
            <a:custGeom>
              <a:avLst/>
              <a:gdLst/>
              <a:ahLst/>
              <a:cxnLst/>
              <a:rect l="l" t="t" r="r" b="b"/>
              <a:pathLst>
                <a:path w="2545" h="3123" fill="none" extrusionOk="0">
                  <a:moveTo>
                    <a:pt x="2140" y="0"/>
                  </a:moveTo>
                  <a:lnTo>
                    <a:pt x="1793" y="116"/>
                  </a:lnTo>
                  <a:lnTo>
                    <a:pt x="0" y="925"/>
                  </a:lnTo>
                  <a:lnTo>
                    <a:pt x="0" y="925"/>
                  </a:lnTo>
                  <a:lnTo>
                    <a:pt x="174" y="1214"/>
                  </a:lnTo>
                  <a:lnTo>
                    <a:pt x="347" y="1503"/>
                  </a:lnTo>
                  <a:lnTo>
                    <a:pt x="752" y="1908"/>
                  </a:lnTo>
                  <a:lnTo>
                    <a:pt x="1157" y="2371"/>
                  </a:lnTo>
                  <a:lnTo>
                    <a:pt x="1272" y="2660"/>
                  </a:lnTo>
                  <a:lnTo>
                    <a:pt x="1388" y="2949"/>
                  </a:lnTo>
                  <a:lnTo>
                    <a:pt x="1388" y="2949"/>
                  </a:lnTo>
                  <a:lnTo>
                    <a:pt x="1446" y="3122"/>
                  </a:lnTo>
                  <a:lnTo>
                    <a:pt x="1446" y="3122"/>
                  </a:lnTo>
                  <a:lnTo>
                    <a:pt x="1793" y="2891"/>
                  </a:lnTo>
                  <a:lnTo>
                    <a:pt x="2024" y="2660"/>
                  </a:lnTo>
                  <a:lnTo>
                    <a:pt x="2197" y="2371"/>
                  </a:lnTo>
                  <a:lnTo>
                    <a:pt x="2371" y="2024"/>
                  </a:lnTo>
                  <a:lnTo>
                    <a:pt x="2486" y="1735"/>
                  </a:lnTo>
                  <a:lnTo>
                    <a:pt x="2544" y="1388"/>
                  </a:lnTo>
                  <a:lnTo>
                    <a:pt x="2486" y="983"/>
                  </a:lnTo>
                  <a:lnTo>
                    <a:pt x="2429" y="578"/>
                  </a:lnTo>
                  <a:lnTo>
                    <a:pt x="2429" y="578"/>
                  </a:lnTo>
                  <a:lnTo>
                    <a:pt x="2313" y="289"/>
                  </a:lnTo>
                  <a:lnTo>
                    <a:pt x="214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34" name="Google Shape;2734;p70"/>
            <p:cNvSpPr/>
            <p:nvPr/>
          </p:nvSpPr>
          <p:spPr>
            <a:xfrm>
              <a:off x="554675" y="2222175"/>
              <a:ext cx="199500" cy="138800"/>
            </a:xfrm>
            <a:custGeom>
              <a:avLst/>
              <a:gdLst/>
              <a:ahLst/>
              <a:cxnLst/>
              <a:rect l="l" t="t" r="r" b="b"/>
              <a:pathLst>
                <a:path w="7980" h="5552" extrusionOk="0">
                  <a:moveTo>
                    <a:pt x="4222" y="1"/>
                  </a:moveTo>
                  <a:lnTo>
                    <a:pt x="3412" y="174"/>
                  </a:lnTo>
                  <a:lnTo>
                    <a:pt x="2603" y="405"/>
                  </a:lnTo>
                  <a:lnTo>
                    <a:pt x="1909" y="694"/>
                  </a:lnTo>
                  <a:lnTo>
                    <a:pt x="1273" y="1099"/>
                  </a:lnTo>
                  <a:lnTo>
                    <a:pt x="752" y="1562"/>
                  </a:lnTo>
                  <a:lnTo>
                    <a:pt x="348" y="2082"/>
                  </a:lnTo>
                  <a:lnTo>
                    <a:pt x="116" y="2602"/>
                  </a:lnTo>
                  <a:lnTo>
                    <a:pt x="1" y="2834"/>
                  </a:lnTo>
                  <a:lnTo>
                    <a:pt x="1" y="3123"/>
                  </a:lnTo>
                  <a:lnTo>
                    <a:pt x="1" y="3412"/>
                  </a:lnTo>
                  <a:lnTo>
                    <a:pt x="1" y="3701"/>
                  </a:lnTo>
                  <a:lnTo>
                    <a:pt x="116" y="3932"/>
                  </a:lnTo>
                  <a:lnTo>
                    <a:pt x="232" y="4221"/>
                  </a:lnTo>
                  <a:lnTo>
                    <a:pt x="348" y="4453"/>
                  </a:lnTo>
                  <a:lnTo>
                    <a:pt x="579" y="4626"/>
                  </a:lnTo>
                  <a:lnTo>
                    <a:pt x="1042" y="5031"/>
                  </a:lnTo>
                  <a:lnTo>
                    <a:pt x="1562" y="5262"/>
                  </a:lnTo>
                  <a:lnTo>
                    <a:pt x="2256" y="5493"/>
                  </a:lnTo>
                  <a:lnTo>
                    <a:pt x="2950" y="5551"/>
                  </a:lnTo>
                  <a:lnTo>
                    <a:pt x="3759" y="5551"/>
                  </a:lnTo>
                  <a:lnTo>
                    <a:pt x="4569" y="5436"/>
                  </a:lnTo>
                  <a:lnTo>
                    <a:pt x="5378" y="5204"/>
                  </a:lnTo>
                  <a:lnTo>
                    <a:pt x="6072" y="4857"/>
                  </a:lnTo>
                  <a:lnTo>
                    <a:pt x="6708" y="4453"/>
                  </a:lnTo>
                  <a:lnTo>
                    <a:pt x="7228" y="4048"/>
                  </a:lnTo>
                  <a:lnTo>
                    <a:pt x="7575" y="3528"/>
                  </a:lnTo>
                  <a:lnTo>
                    <a:pt x="7864" y="3007"/>
                  </a:lnTo>
                  <a:lnTo>
                    <a:pt x="7980" y="2718"/>
                  </a:lnTo>
                  <a:lnTo>
                    <a:pt x="7980" y="2429"/>
                  </a:lnTo>
                  <a:lnTo>
                    <a:pt x="7980" y="2198"/>
                  </a:lnTo>
                  <a:lnTo>
                    <a:pt x="7980" y="1909"/>
                  </a:lnTo>
                  <a:lnTo>
                    <a:pt x="7864" y="1620"/>
                  </a:lnTo>
                  <a:lnTo>
                    <a:pt x="7749" y="1388"/>
                  </a:lnTo>
                  <a:lnTo>
                    <a:pt x="7633" y="1157"/>
                  </a:lnTo>
                  <a:lnTo>
                    <a:pt x="7402" y="926"/>
                  </a:lnTo>
                  <a:lnTo>
                    <a:pt x="6939" y="579"/>
                  </a:lnTo>
                  <a:lnTo>
                    <a:pt x="6361" y="290"/>
                  </a:lnTo>
                  <a:lnTo>
                    <a:pt x="5725" y="116"/>
                  </a:lnTo>
                  <a:lnTo>
                    <a:pt x="4973" y="1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35" name="Google Shape;2735;p70"/>
            <p:cNvSpPr/>
            <p:nvPr/>
          </p:nvSpPr>
          <p:spPr>
            <a:xfrm>
              <a:off x="561900" y="2230850"/>
              <a:ext cx="183625" cy="115675"/>
            </a:xfrm>
            <a:custGeom>
              <a:avLst/>
              <a:gdLst/>
              <a:ahLst/>
              <a:cxnLst/>
              <a:rect l="l" t="t" r="r" b="b"/>
              <a:pathLst>
                <a:path w="7345" h="4627" extrusionOk="0">
                  <a:moveTo>
                    <a:pt x="3933" y="0"/>
                  </a:moveTo>
                  <a:lnTo>
                    <a:pt x="3181" y="116"/>
                  </a:lnTo>
                  <a:lnTo>
                    <a:pt x="2487" y="347"/>
                  </a:lnTo>
                  <a:lnTo>
                    <a:pt x="1793" y="636"/>
                  </a:lnTo>
                  <a:lnTo>
                    <a:pt x="1215" y="983"/>
                  </a:lnTo>
                  <a:lnTo>
                    <a:pt x="753" y="1330"/>
                  </a:lnTo>
                  <a:lnTo>
                    <a:pt x="406" y="1793"/>
                  </a:lnTo>
                  <a:lnTo>
                    <a:pt x="116" y="2198"/>
                  </a:lnTo>
                  <a:lnTo>
                    <a:pt x="1" y="2660"/>
                  </a:lnTo>
                  <a:lnTo>
                    <a:pt x="1" y="2891"/>
                  </a:lnTo>
                  <a:lnTo>
                    <a:pt x="1" y="3123"/>
                  </a:lnTo>
                  <a:lnTo>
                    <a:pt x="116" y="3354"/>
                  </a:lnTo>
                  <a:lnTo>
                    <a:pt x="174" y="3528"/>
                  </a:lnTo>
                  <a:lnTo>
                    <a:pt x="521" y="3874"/>
                  </a:lnTo>
                  <a:lnTo>
                    <a:pt x="926" y="4164"/>
                  </a:lnTo>
                  <a:lnTo>
                    <a:pt x="1446" y="4395"/>
                  </a:lnTo>
                  <a:lnTo>
                    <a:pt x="2025" y="4568"/>
                  </a:lnTo>
                  <a:lnTo>
                    <a:pt x="2661" y="4626"/>
                  </a:lnTo>
                  <a:lnTo>
                    <a:pt x="3412" y="4568"/>
                  </a:lnTo>
                  <a:lnTo>
                    <a:pt x="4106" y="4453"/>
                  </a:lnTo>
                  <a:lnTo>
                    <a:pt x="4858" y="4279"/>
                  </a:lnTo>
                  <a:lnTo>
                    <a:pt x="5494" y="3990"/>
                  </a:lnTo>
                  <a:lnTo>
                    <a:pt x="6072" y="3643"/>
                  </a:lnTo>
                  <a:lnTo>
                    <a:pt x="6535" y="3238"/>
                  </a:lnTo>
                  <a:lnTo>
                    <a:pt x="6939" y="2834"/>
                  </a:lnTo>
                  <a:lnTo>
                    <a:pt x="7171" y="2371"/>
                  </a:lnTo>
                  <a:lnTo>
                    <a:pt x="7286" y="1966"/>
                  </a:lnTo>
                  <a:lnTo>
                    <a:pt x="7344" y="1735"/>
                  </a:lnTo>
                  <a:lnTo>
                    <a:pt x="7286" y="1504"/>
                  </a:lnTo>
                  <a:lnTo>
                    <a:pt x="7228" y="1273"/>
                  </a:lnTo>
                  <a:lnTo>
                    <a:pt x="7113" y="1099"/>
                  </a:lnTo>
                  <a:lnTo>
                    <a:pt x="6824" y="694"/>
                  </a:lnTo>
                  <a:lnTo>
                    <a:pt x="6419" y="405"/>
                  </a:lnTo>
                  <a:lnTo>
                    <a:pt x="5899" y="174"/>
                  </a:lnTo>
                  <a:lnTo>
                    <a:pt x="5320" y="58"/>
                  </a:lnTo>
                  <a:lnTo>
                    <a:pt x="4626" y="0"/>
                  </a:lnTo>
                  <a:close/>
                </a:path>
              </a:pathLst>
            </a:custGeom>
            <a:solidFill>
              <a:srgbClr val="929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36" name="Google Shape;2736;p70"/>
            <p:cNvSpPr/>
            <p:nvPr/>
          </p:nvSpPr>
          <p:spPr>
            <a:xfrm>
              <a:off x="635625" y="2910225"/>
              <a:ext cx="225525" cy="232750"/>
            </a:xfrm>
            <a:custGeom>
              <a:avLst/>
              <a:gdLst/>
              <a:ahLst/>
              <a:cxnLst/>
              <a:rect l="l" t="t" r="r" b="b"/>
              <a:pathLst>
                <a:path w="9021" h="9310" extrusionOk="0">
                  <a:moveTo>
                    <a:pt x="1967" y="1"/>
                  </a:moveTo>
                  <a:lnTo>
                    <a:pt x="1909" y="59"/>
                  </a:lnTo>
                  <a:lnTo>
                    <a:pt x="1851" y="174"/>
                  </a:lnTo>
                  <a:lnTo>
                    <a:pt x="3181" y="3470"/>
                  </a:lnTo>
                  <a:lnTo>
                    <a:pt x="3123" y="4106"/>
                  </a:lnTo>
                  <a:lnTo>
                    <a:pt x="3123" y="4800"/>
                  </a:lnTo>
                  <a:lnTo>
                    <a:pt x="3123" y="6130"/>
                  </a:lnTo>
                  <a:lnTo>
                    <a:pt x="2950" y="6997"/>
                  </a:lnTo>
                  <a:lnTo>
                    <a:pt x="2892" y="7402"/>
                  </a:lnTo>
                  <a:lnTo>
                    <a:pt x="2892" y="7807"/>
                  </a:lnTo>
                  <a:lnTo>
                    <a:pt x="59" y="9137"/>
                  </a:lnTo>
                  <a:lnTo>
                    <a:pt x="1" y="9194"/>
                  </a:lnTo>
                  <a:lnTo>
                    <a:pt x="1" y="9252"/>
                  </a:lnTo>
                  <a:lnTo>
                    <a:pt x="59" y="9310"/>
                  </a:lnTo>
                  <a:lnTo>
                    <a:pt x="174" y="9310"/>
                  </a:lnTo>
                  <a:lnTo>
                    <a:pt x="3065" y="7980"/>
                  </a:lnTo>
                  <a:lnTo>
                    <a:pt x="3123" y="7922"/>
                  </a:lnTo>
                  <a:lnTo>
                    <a:pt x="3123" y="7864"/>
                  </a:lnTo>
                  <a:lnTo>
                    <a:pt x="3354" y="7460"/>
                  </a:lnTo>
                  <a:lnTo>
                    <a:pt x="3528" y="6997"/>
                  </a:lnTo>
                  <a:lnTo>
                    <a:pt x="3933" y="6188"/>
                  </a:lnTo>
                  <a:lnTo>
                    <a:pt x="3933" y="6130"/>
                  </a:lnTo>
                  <a:lnTo>
                    <a:pt x="5436" y="7113"/>
                  </a:lnTo>
                  <a:lnTo>
                    <a:pt x="5551" y="7113"/>
                  </a:lnTo>
                  <a:lnTo>
                    <a:pt x="7575" y="6535"/>
                  </a:lnTo>
                  <a:lnTo>
                    <a:pt x="8789" y="8327"/>
                  </a:lnTo>
                  <a:lnTo>
                    <a:pt x="8847" y="8385"/>
                  </a:lnTo>
                  <a:lnTo>
                    <a:pt x="8963" y="8385"/>
                  </a:lnTo>
                  <a:lnTo>
                    <a:pt x="9021" y="8327"/>
                  </a:lnTo>
                  <a:lnTo>
                    <a:pt x="9021" y="8211"/>
                  </a:lnTo>
                  <a:lnTo>
                    <a:pt x="7749" y="6361"/>
                  </a:lnTo>
                  <a:lnTo>
                    <a:pt x="7691" y="6303"/>
                  </a:lnTo>
                  <a:lnTo>
                    <a:pt x="7633" y="6303"/>
                  </a:lnTo>
                  <a:lnTo>
                    <a:pt x="5609" y="6939"/>
                  </a:lnTo>
                  <a:lnTo>
                    <a:pt x="3990" y="5263"/>
                  </a:lnTo>
                  <a:lnTo>
                    <a:pt x="3990" y="4742"/>
                  </a:lnTo>
                  <a:lnTo>
                    <a:pt x="4048" y="4048"/>
                  </a:lnTo>
                  <a:lnTo>
                    <a:pt x="4048" y="3355"/>
                  </a:lnTo>
                  <a:lnTo>
                    <a:pt x="3990" y="3239"/>
                  </a:lnTo>
                  <a:lnTo>
                    <a:pt x="2140" y="59"/>
                  </a:lnTo>
                  <a:lnTo>
                    <a:pt x="2082" y="1"/>
                  </a:lnTo>
                  <a:close/>
                </a:path>
              </a:pathLst>
            </a:custGeom>
            <a:solidFill>
              <a:srgbClr val="929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37" name="Google Shape;2737;p70"/>
            <p:cNvSpPr/>
            <p:nvPr/>
          </p:nvSpPr>
          <p:spPr>
            <a:xfrm>
              <a:off x="762825" y="2524275"/>
              <a:ext cx="202400" cy="270350"/>
            </a:xfrm>
            <a:custGeom>
              <a:avLst/>
              <a:gdLst/>
              <a:ahLst/>
              <a:cxnLst/>
              <a:rect l="l" t="t" r="r" b="b"/>
              <a:pathLst>
                <a:path w="8096" h="10814" extrusionOk="0">
                  <a:moveTo>
                    <a:pt x="7865" y="1"/>
                  </a:moveTo>
                  <a:lnTo>
                    <a:pt x="7865" y="117"/>
                  </a:lnTo>
                  <a:lnTo>
                    <a:pt x="7807" y="2256"/>
                  </a:lnTo>
                  <a:lnTo>
                    <a:pt x="5841" y="2892"/>
                  </a:lnTo>
                  <a:lnTo>
                    <a:pt x="5725" y="2950"/>
                  </a:lnTo>
                  <a:lnTo>
                    <a:pt x="5725" y="3008"/>
                  </a:lnTo>
                  <a:lnTo>
                    <a:pt x="4974" y="4627"/>
                  </a:lnTo>
                  <a:lnTo>
                    <a:pt x="4222" y="4106"/>
                  </a:lnTo>
                  <a:lnTo>
                    <a:pt x="3817" y="3817"/>
                  </a:lnTo>
                  <a:lnTo>
                    <a:pt x="3355" y="3586"/>
                  </a:lnTo>
                  <a:lnTo>
                    <a:pt x="3239" y="3586"/>
                  </a:lnTo>
                  <a:lnTo>
                    <a:pt x="117" y="4048"/>
                  </a:lnTo>
                  <a:lnTo>
                    <a:pt x="59" y="4106"/>
                  </a:lnTo>
                  <a:lnTo>
                    <a:pt x="1" y="4164"/>
                  </a:lnTo>
                  <a:lnTo>
                    <a:pt x="59" y="4222"/>
                  </a:lnTo>
                  <a:lnTo>
                    <a:pt x="117" y="4280"/>
                  </a:lnTo>
                  <a:lnTo>
                    <a:pt x="3181" y="3817"/>
                  </a:lnTo>
                  <a:lnTo>
                    <a:pt x="3470" y="4106"/>
                  </a:lnTo>
                  <a:lnTo>
                    <a:pt x="3759" y="4453"/>
                  </a:lnTo>
                  <a:lnTo>
                    <a:pt x="4337" y="5031"/>
                  </a:lnTo>
                  <a:lnTo>
                    <a:pt x="5089" y="6188"/>
                  </a:lnTo>
                  <a:lnTo>
                    <a:pt x="5436" y="6708"/>
                  </a:lnTo>
                  <a:lnTo>
                    <a:pt x="5841" y="7228"/>
                  </a:lnTo>
                  <a:lnTo>
                    <a:pt x="6592" y="10756"/>
                  </a:lnTo>
                  <a:lnTo>
                    <a:pt x="6650" y="10813"/>
                  </a:lnTo>
                  <a:lnTo>
                    <a:pt x="6708" y="10813"/>
                  </a:lnTo>
                  <a:lnTo>
                    <a:pt x="6824" y="10756"/>
                  </a:lnTo>
                  <a:lnTo>
                    <a:pt x="6824" y="10698"/>
                  </a:lnTo>
                  <a:lnTo>
                    <a:pt x="6650" y="6997"/>
                  </a:lnTo>
                  <a:lnTo>
                    <a:pt x="6650" y="6939"/>
                  </a:lnTo>
                  <a:lnTo>
                    <a:pt x="6592" y="6882"/>
                  </a:lnTo>
                  <a:lnTo>
                    <a:pt x="6246" y="6303"/>
                  </a:lnTo>
                  <a:lnTo>
                    <a:pt x="5841" y="5783"/>
                  </a:lnTo>
                  <a:lnTo>
                    <a:pt x="5552" y="5320"/>
                  </a:lnTo>
                  <a:lnTo>
                    <a:pt x="5956" y="3065"/>
                  </a:lnTo>
                  <a:lnTo>
                    <a:pt x="7980" y="2429"/>
                  </a:lnTo>
                  <a:lnTo>
                    <a:pt x="8038" y="2372"/>
                  </a:lnTo>
                  <a:lnTo>
                    <a:pt x="8096" y="2314"/>
                  </a:lnTo>
                  <a:lnTo>
                    <a:pt x="8096" y="59"/>
                  </a:lnTo>
                  <a:lnTo>
                    <a:pt x="8096" y="1"/>
                  </a:lnTo>
                  <a:close/>
                </a:path>
              </a:pathLst>
            </a:custGeom>
            <a:solidFill>
              <a:srgbClr val="929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738" name="Google Shape;2738;p70"/>
          <p:cNvGrpSpPr/>
          <p:nvPr/>
        </p:nvGrpSpPr>
        <p:grpSpPr>
          <a:xfrm rot="-324164">
            <a:off x="7134904" y="1530158"/>
            <a:ext cx="920443" cy="2666475"/>
            <a:chOff x="4870875" y="238125"/>
            <a:chExt cx="630750" cy="1827250"/>
          </a:xfrm>
        </p:grpSpPr>
        <p:sp>
          <p:nvSpPr>
            <p:cNvPr id="2739" name="Google Shape;2739;p70"/>
            <p:cNvSpPr/>
            <p:nvPr/>
          </p:nvSpPr>
          <p:spPr>
            <a:xfrm>
              <a:off x="5055600" y="238125"/>
              <a:ext cx="261300" cy="1229825"/>
            </a:xfrm>
            <a:custGeom>
              <a:avLst/>
              <a:gdLst/>
              <a:ahLst/>
              <a:cxnLst/>
              <a:rect l="l" t="t" r="r" b="b"/>
              <a:pathLst>
                <a:path w="10452" h="49193" extrusionOk="0">
                  <a:moveTo>
                    <a:pt x="4993" y="0"/>
                  </a:moveTo>
                  <a:lnTo>
                    <a:pt x="4727" y="133"/>
                  </a:lnTo>
                  <a:lnTo>
                    <a:pt x="4527" y="266"/>
                  </a:lnTo>
                  <a:lnTo>
                    <a:pt x="4327" y="399"/>
                  </a:lnTo>
                  <a:lnTo>
                    <a:pt x="3728" y="1198"/>
                  </a:lnTo>
                  <a:lnTo>
                    <a:pt x="3063" y="2197"/>
                  </a:lnTo>
                  <a:lnTo>
                    <a:pt x="2330" y="3395"/>
                  </a:lnTo>
                  <a:lnTo>
                    <a:pt x="1598" y="4859"/>
                  </a:lnTo>
                  <a:lnTo>
                    <a:pt x="1265" y="5725"/>
                  </a:lnTo>
                  <a:lnTo>
                    <a:pt x="999" y="6590"/>
                  </a:lnTo>
                  <a:lnTo>
                    <a:pt x="733" y="7522"/>
                  </a:lnTo>
                  <a:lnTo>
                    <a:pt x="467" y="8520"/>
                  </a:lnTo>
                  <a:lnTo>
                    <a:pt x="267" y="9586"/>
                  </a:lnTo>
                  <a:lnTo>
                    <a:pt x="134" y="10717"/>
                  </a:lnTo>
                  <a:lnTo>
                    <a:pt x="67" y="11915"/>
                  </a:lnTo>
                  <a:lnTo>
                    <a:pt x="1" y="13180"/>
                  </a:lnTo>
                  <a:lnTo>
                    <a:pt x="1" y="48327"/>
                  </a:lnTo>
                  <a:lnTo>
                    <a:pt x="67" y="48660"/>
                  </a:lnTo>
                  <a:lnTo>
                    <a:pt x="267" y="48926"/>
                  </a:lnTo>
                  <a:lnTo>
                    <a:pt x="533" y="49126"/>
                  </a:lnTo>
                  <a:lnTo>
                    <a:pt x="932" y="49192"/>
                  </a:lnTo>
                  <a:lnTo>
                    <a:pt x="9519" y="49192"/>
                  </a:lnTo>
                  <a:lnTo>
                    <a:pt x="9852" y="49126"/>
                  </a:lnTo>
                  <a:lnTo>
                    <a:pt x="10185" y="48926"/>
                  </a:lnTo>
                  <a:lnTo>
                    <a:pt x="10385" y="48660"/>
                  </a:lnTo>
                  <a:lnTo>
                    <a:pt x="10451" y="48327"/>
                  </a:lnTo>
                  <a:lnTo>
                    <a:pt x="10451" y="13180"/>
                  </a:lnTo>
                  <a:lnTo>
                    <a:pt x="10385" y="11915"/>
                  </a:lnTo>
                  <a:lnTo>
                    <a:pt x="10318" y="10717"/>
                  </a:lnTo>
                  <a:lnTo>
                    <a:pt x="10185" y="9586"/>
                  </a:lnTo>
                  <a:lnTo>
                    <a:pt x="9985" y="8520"/>
                  </a:lnTo>
                  <a:lnTo>
                    <a:pt x="9719" y="7522"/>
                  </a:lnTo>
                  <a:lnTo>
                    <a:pt x="9453" y="6590"/>
                  </a:lnTo>
                  <a:lnTo>
                    <a:pt x="9187" y="5725"/>
                  </a:lnTo>
                  <a:lnTo>
                    <a:pt x="8854" y="4859"/>
                  </a:lnTo>
                  <a:lnTo>
                    <a:pt x="8122" y="3395"/>
                  </a:lnTo>
                  <a:lnTo>
                    <a:pt x="7389" y="2197"/>
                  </a:lnTo>
                  <a:lnTo>
                    <a:pt x="6724" y="1198"/>
                  </a:lnTo>
                  <a:lnTo>
                    <a:pt x="6125" y="399"/>
                  </a:lnTo>
                  <a:lnTo>
                    <a:pt x="5925" y="266"/>
                  </a:lnTo>
                  <a:lnTo>
                    <a:pt x="5725" y="133"/>
                  </a:lnTo>
                  <a:lnTo>
                    <a:pt x="5459" y="0"/>
                  </a:lnTo>
                  <a:close/>
                </a:path>
              </a:pathLst>
            </a:custGeom>
            <a:solidFill>
              <a:srgbClr val="CF24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40" name="Google Shape;2740;p70"/>
            <p:cNvSpPr/>
            <p:nvPr/>
          </p:nvSpPr>
          <p:spPr>
            <a:xfrm>
              <a:off x="5055600" y="238125"/>
              <a:ext cx="261300" cy="1229825"/>
            </a:xfrm>
            <a:custGeom>
              <a:avLst/>
              <a:gdLst/>
              <a:ahLst/>
              <a:cxnLst/>
              <a:rect l="l" t="t" r="r" b="b"/>
              <a:pathLst>
                <a:path w="10452" h="49193" fill="none" extrusionOk="0">
                  <a:moveTo>
                    <a:pt x="6125" y="399"/>
                  </a:moveTo>
                  <a:lnTo>
                    <a:pt x="6125" y="399"/>
                  </a:lnTo>
                  <a:lnTo>
                    <a:pt x="5925" y="266"/>
                  </a:lnTo>
                  <a:lnTo>
                    <a:pt x="5725" y="133"/>
                  </a:lnTo>
                  <a:lnTo>
                    <a:pt x="5459" y="0"/>
                  </a:lnTo>
                  <a:lnTo>
                    <a:pt x="5193" y="0"/>
                  </a:lnTo>
                  <a:lnTo>
                    <a:pt x="4993" y="0"/>
                  </a:lnTo>
                  <a:lnTo>
                    <a:pt x="4727" y="133"/>
                  </a:lnTo>
                  <a:lnTo>
                    <a:pt x="4527" y="266"/>
                  </a:lnTo>
                  <a:lnTo>
                    <a:pt x="4327" y="399"/>
                  </a:lnTo>
                  <a:lnTo>
                    <a:pt x="4327" y="399"/>
                  </a:lnTo>
                  <a:lnTo>
                    <a:pt x="3728" y="1198"/>
                  </a:lnTo>
                  <a:lnTo>
                    <a:pt x="3063" y="2197"/>
                  </a:lnTo>
                  <a:lnTo>
                    <a:pt x="2330" y="3395"/>
                  </a:lnTo>
                  <a:lnTo>
                    <a:pt x="1598" y="4859"/>
                  </a:lnTo>
                  <a:lnTo>
                    <a:pt x="1265" y="5725"/>
                  </a:lnTo>
                  <a:lnTo>
                    <a:pt x="999" y="6590"/>
                  </a:lnTo>
                  <a:lnTo>
                    <a:pt x="733" y="7522"/>
                  </a:lnTo>
                  <a:lnTo>
                    <a:pt x="467" y="8520"/>
                  </a:lnTo>
                  <a:lnTo>
                    <a:pt x="267" y="9586"/>
                  </a:lnTo>
                  <a:lnTo>
                    <a:pt x="134" y="10717"/>
                  </a:lnTo>
                  <a:lnTo>
                    <a:pt x="67" y="11915"/>
                  </a:lnTo>
                  <a:lnTo>
                    <a:pt x="1" y="13180"/>
                  </a:lnTo>
                  <a:lnTo>
                    <a:pt x="1" y="48327"/>
                  </a:lnTo>
                  <a:lnTo>
                    <a:pt x="1" y="48327"/>
                  </a:lnTo>
                  <a:lnTo>
                    <a:pt x="67" y="48660"/>
                  </a:lnTo>
                  <a:lnTo>
                    <a:pt x="267" y="48926"/>
                  </a:lnTo>
                  <a:lnTo>
                    <a:pt x="533" y="49126"/>
                  </a:lnTo>
                  <a:lnTo>
                    <a:pt x="932" y="49192"/>
                  </a:lnTo>
                  <a:lnTo>
                    <a:pt x="5193" y="49192"/>
                  </a:lnTo>
                  <a:lnTo>
                    <a:pt x="9519" y="49192"/>
                  </a:lnTo>
                  <a:lnTo>
                    <a:pt x="9519" y="49192"/>
                  </a:lnTo>
                  <a:lnTo>
                    <a:pt x="9852" y="49126"/>
                  </a:lnTo>
                  <a:lnTo>
                    <a:pt x="10185" y="48926"/>
                  </a:lnTo>
                  <a:lnTo>
                    <a:pt x="10385" y="48660"/>
                  </a:lnTo>
                  <a:lnTo>
                    <a:pt x="10451" y="48327"/>
                  </a:lnTo>
                  <a:lnTo>
                    <a:pt x="10451" y="13180"/>
                  </a:lnTo>
                  <a:lnTo>
                    <a:pt x="10451" y="13180"/>
                  </a:lnTo>
                  <a:lnTo>
                    <a:pt x="10385" y="11915"/>
                  </a:lnTo>
                  <a:lnTo>
                    <a:pt x="10318" y="10717"/>
                  </a:lnTo>
                  <a:lnTo>
                    <a:pt x="10185" y="9586"/>
                  </a:lnTo>
                  <a:lnTo>
                    <a:pt x="9985" y="8520"/>
                  </a:lnTo>
                  <a:lnTo>
                    <a:pt x="9719" y="7522"/>
                  </a:lnTo>
                  <a:lnTo>
                    <a:pt x="9453" y="6590"/>
                  </a:lnTo>
                  <a:lnTo>
                    <a:pt x="9187" y="5725"/>
                  </a:lnTo>
                  <a:lnTo>
                    <a:pt x="8854" y="4859"/>
                  </a:lnTo>
                  <a:lnTo>
                    <a:pt x="8122" y="3395"/>
                  </a:lnTo>
                  <a:lnTo>
                    <a:pt x="7389" y="2197"/>
                  </a:lnTo>
                  <a:lnTo>
                    <a:pt x="6724" y="1198"/>
                  </a:lnTo>
                  <a:lnTo>
                    <a:pt x="6125" y="399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41" name="Google Shape;2741;p70"/>
            <p:cNvSpPr/>
            <p:nvPr/>
          </p:nvSpPr>
          <p:spPr>
            <a:xfrm>
              <a:off x="5316875" y="605900"/>
              <a:ext cx="25" cy="10000"/>
            </a:xfrm>
            <a:custGeom>
              <a:avLst/>
              <a:gdLst/>
              <a:ahLst/>
              <a:cxnLst/>
              <a:rect l="l" t="t" r="r" b="b"/>
              <a:pathLst>
                <a:path w="1" h="400" extrusionOk="0">
                  <a:moveTo>
                    <a:pt x="0" y="0"/>
                  </a:moveTo>
                  <a:lnTo>
                    <a:pt x="0" y="0"/>
                  </a:lnTo>
                  <a:lnTo>
                    <a:pt x="0" y="399"/>
                  </a:lnTo>
                  <a:lnTo>
                    <a:pt x="0" y="3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DA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42" name="Google Shape;2742;p70"/>
            <p:cNvSpPr/>
            <p:nvPr/>
          </p:nvSpPr>
          <p:spPr>
            <a:xfrm>
              <a:off x="5316875" y="605900"/>
              <a:ext cx="25" cy="10000"/>
            </a:xfrm>
            <a:custGeom>
              <a:avLst/>
              <a:gdLst/>
              <a:ahLst/>
              <a:cxnLst/>
              <a:rect l="l" t="t" r="r" b="b"/>
              <a:pathLst>
                <a:path w="1" h="400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0" y="399"/>
                  </a:lnTo>
                  <a:lnTo>
                    <a:pt x="0" y="399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43" name="Google Shape;2743;p70"/>
            <p:cNvSpPr/>
            <p:nvPr/>
          </p:nvSpPr>
          <p:spPr>
            <a:xfrm>
              <a:off x="5055600" y="605900"/>
              <a:ext cx="183075" cy="10000"/>
            </a:xfrm>
            <a:custGeom>
              <a:avLst/>
              <a:gdLst/>
              <a:ahLst/>
              <a:cxnLst/>
              <a:rect l="l" t="t" r="r" b="b"/>
              <a:pathLst>
                <a:path w="7323" h="400" extrusionOk="0">
                  <a:moveTo>
                    <a:pt x="1" y="0"/>
                  </a:moveTo>
                  <a:lnTo>
                    <a:pt x="1" y="399"/>
                  </a:lnTo>
                  <a:lnTo>
                    <a:pt x="7323" y="399"/>
                  </a:lnTo>
                  <a:lnTo>
                    <a:pt x="7323" y="0"/>
                  </a:lnTo>
                  <a:close/>
                </a:path>
              </a:pathLst>
            </a:custGeom>
            <a:solidFill>
              <a:srgbClr val="B41F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44" name="Google Shape;2744;p70"/>
            <p:cNvSpPr/>
            <p:nvPr/>
          </p:nvSpPr>
          <p:spPr>
            <a:xfrm>
              <a:off x="5055600" y="605900"/>
              <a:ext cx="183075" cy="10000"/>
            </a:xfrm>
            <a:custGeom>
              <a:avLst/>
              <a:gdLst/>
              <a:ahLst/>
              <a:cxnLst/>
              <a:rect l="l" t="t" r="r" b="b"/>
              <a:pathLst>
                <a:path w="7323" h="400" fill="none" extrusionOk="0">
                  <a:moveTo>
                    <a:pt x="7323" y="0"/>
                  </a:moveTo>
                  <a:lnTo>
                    <a:pt x="1" y="0"/>
                  </a:lnTo>
                  <a:lnTo>
                    <a:pt x="1" y="399"/>
                  </a:lnTo>
                  <a:lnTo>
                    <a:pt x="7323" y="399"/>
                  </a:lnTo>
                  <a:lnTo>
                    <a:pt x="7323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45" name="Google Shape;2745;p70"/>
            <p:cNvSpPr/>
            <p:nvPr/>
          </p:nvSpPr>
          <p:spPr>
            <a:xfrm>
              <a:off x="5055600" y="825550"/>
              <a:ext cx="74925" cy="10025"/>
            </a:xfrm>
            <a:custGeom>
              <a:avLst/>
              <a:gdLst/>
              <a:ahLst/>
              <a:cxnLst/>
              <a:rect l="l" t="t" r="r" b="b"/>
              <a:pathLst>
                <a:path w="2997" h="401" extrusionOk="0">
                  <a:moveTo>
                    <a:pt x="1" y="1"/>
                  </a:moveTo>
                  <a:lnTo>
                    <a:pt x="1" y="400"/>
                  </a:lnTo>
                  <a:lnTo>
                    <a:pt x="2929" y="400"/>
                  </a:lnTo>
                  <a:lnTo>
                    <a:pt x="2996" y="1"/>
                  </a:lnTo>
                  <a:close/>
                </a:path>
              </a:pathLst>
            </a:custGeom>
            <a:solidFill>
              <a:srgbClr val="B41F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46" name="Google Shape;2746;p70"/>
            <p:cNvSpPr/>
            <p:nvPr/>
          </p:nvSpPr>
          <p:spPr>
            <a:xfrm>
              <a:off x="5055600" y="825550"/>
              <a:ext cx="74925" cy="10025"/>
            </a:xfrm>
            <a:custGeom>
              <a:avLst/>
              <a:gdLst/>
              <a:ahLst/>
              <a:cxnLst/>
              <a:rect l="l" t="t" r="r" b="b"/>
              <a:pathLst>
                <a:path w="2997" h="401" fill="none" extrusionOk="0">
                  <a:moveTo>
                    <a:pt x="2996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400"/>
                  </a:lnTo>
                  <a:lnTo>
                    <a:pt x="2929" y="400"/>
                  </a:lnTo>
                  <a:lnTo>
                    <a:pt x="2929" y="400"/>
                  </a:lnTo>
                  <a:lnTo>
                    <a:pt x="2996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47" name="Google Shape;2747;p70"/>
            <p:cNvSpPr/>
            <p:nvPr/>
          </p:nvSpPr>
          <p:spPr>
            <a:xfrm>
              <a:off x="5055600" y="1031925"/>
              <a:ext cx="44950" cy="10000"/>
            </a:xfrm>
            <a:custGeom>
              <a:avLst/>
              <a:gdLst/>
              <a:ahLst/>
              <a:cxnLst/>
              <a:rect l="l" t="t" r="r" b="b"/>
              <a:pathLst>
                <a:path w="1798" h="400" extrusionOk="0">
                  <a:moveTo>
                    <a:pt x="1" y="0"/>
                  </a:moveTo>
                  <a:lnTo>
                    <a:pt x="1" y="399"/>
                  </a:lnTo>
                  <a:lnTo>
                    <a:pt x="1731" y="399"/>
                  </a:lnTo>
                  <a:lnTo>
                    <a:pt x="1798" y="0"/>
                  </a:lnTo>
                  <a:close/>
                </a:path>
              </a:pathLst>
            </a:custGeom>
            <a:solidFill>
              <a:srgbClr val="B41F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48" name="Google Shape;2748;p70"/>
            <p:cNvSpPr/>
            <p:nvPr/>
          </p:nvSpPr>
          <p:spPr>
            <a:xfrm>
              <a:off x="5055600" y="1031925"/>
              <a:ext cx="44950" cy="10000"/>
            </a:xfrm>
            <a:custGeom>
              <a:avLst/>
              <a:gdLst/>
              <a:ahLst/>
              <a:cxnLst/>
              <a:rect l="l" t="t" r="r" b="b"/>
              <a:pathLst>
                <a:path w="1798" h="400" fill="none" extrusionOk="0">
                  <a:moveTo>
                    <a:pt x="1798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399"/>
                  </a:lnTo>
                  <a:lnTo>
                    <a:pt x="1731" y="399"/>
                  </a:lnTo>
                  <a:lnTo>
                    <a:pt x="1731" y="399"/>
                  </a:lnTo>
                  <a:lnTo>
                    <a:pt x="1798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49" name="Google Shape;2749;p70"/>
            <p:cNvSpPr/>
            <p:nvPr/>
          </p:nvSpPr>
          <p:spPr>
            <a:xfrm>
              <a:off x="5183750" y="238125"/>
              <a:ext cx="133150" cy="587450"/>
            </a:xfrm>
            <a:custGeom>
              <a:avLst/>
              <a:gdLst/>
              <a:ahLst/>
              <a:cxnLst/>
              <a:rect l="l" t="t" r="r" b="b"/>
              <a:pathLst>
                <a:path w="5326" h="23498" extrusionOk="0">
                  <a:moveTo>
                    <a:pt x="0" y="0"/>
                  </a:moveTo>
                  <a:lnTo>
                    <a:pt x="466" y="865"/>
                  </a:lnTo>
                  <a:lnTo>
                    <a:pt x="865" y="1864"/>
                  </a:lnTo>
                  <a:lnTo>
                    <a:pt x="1198" y="2929"/>
                  </a:lnTo>
                  <a:lnTo>
                    <a:pt x="1531" y="4061"/>
                  </a:lnTo>
                  <a:lnTo>
                    <a:pt x="1797" y="5325"/>
                  </a:lnTo>
                  <a:lnTo>
                    <a:pt x="1997" y="6590"/>
                  </a:lnTo>
                  <a:lnTo>
                    <a:pt x="2130" y="8054"/>
                  </a:lnTo>
                  <a:lnTo>
                    <a:pt x="2197" y="9519"/>
                  </a:lnTo>
                  <a:lnTo>
                    <a:pt x="2197" y="14711"/>
                  </a:lnTo>
                  <a:lnTo>
                    <a:pt x="5325" y="14711"/>
                  </a:lnTo>
                  <a:lnTo>
                    <a:pt x="5325" y="13180"/>
                  </a:lnTo>
                  <a:lnTo>
                    <a:pt x="5259" y="11915"/>
                  </a:lnTo>
                  <a:lnTo>
                    <a:pt x="5192" y="10717"/>
                  </a:lnTo>
                  <a:lnTo>
                    <a:pt x="5059" y="9586"/>
                  </a:lnTo>
                  <a:lnTo>
                    <a:pt x="4859" y="8520"/>
                  </a:lnTo>
                  <a:lnTo>
                    <a:pt x="4593" y="7522"/>
                  </a:lnTo>
                  <a:lnTo>
                    <a:pt x="4327" y="6590"/>
                  </a:lnTo>
                  <a:lnTo>
                    <a:pt x="4061" y="5725"/>
                  </a:lnTo>
                  <a:lnTo>
                    <a:pt x="3728" y="4859"/>
                  </a:lnTo>
                  <a:lnTo>
                    <a:pt x="2996" y="3395"/>
                  </a:lnTo>
                  <a:lnTo>
                    <a:pt x="2263" y="2197"/>
                  </a:lnTo>
                  <a:lnTo>
                    <a:pt x="1598" y="1198"/>
                  </a:lnTo>
                  <a:lnTo>
                    <a:pt x="999" y="399"/>
                  </a:lnTo>
                  <a:lnTo>
                    <a:pt x="799" y="266"/>
                  </a:lnTo>
                  <a:lnTo>
                    <a:pt x="599" y="133"/>
                  </a:lnTo>
                  <a:lnTo>
                    <a:pt x="333" y="0"/>
                  </a:lnTo>
                  <a:close/>
                  <a:moveTo>
                    <a:pt x="2197" y="15110"/>
                  </a:moveTo>
                  <a:lnTo>
                    <a:pt x="2197" y="22499"/>
                  </a:lnTo>
                  <a:lnTo>
                    <a:pt x="2330" y="23365"/>
                  </a:lnTo>
                  <a:lnTo>
                    <a:pt x="2330" y="23498"/>
                  </a:lnTo>
                  <a:lnTo>
                    <a:pt x="5325" y="23498"/>
                  </a:lnTo>
                  <a:lnTo>
                    <a:pt x="5325" y="15110"/>
                  </a:lnTo>
                  <a:close/>
                </a:path>
              </a:pathLst>
            </a:custGeom>
            <a:solidFill>
              <a:srgbClr val="B41F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50" name="Google Shape;2750;p70"/>
            <p:cNvSpPr/>
            <p:nvPr/>
          </p:nvSpPr>
          <p:spPr>
            <a:xfrm>
              <a:off x="5238650" y="615875"/>
              <a:ext cx="78250" cy="209700"/>
            </a:xfrm>
            <a:custGeom>
              <a:avLst/>
              <a:gdLst/>
              <a:ahLst/>
              <a:cxnLst/>
              <a:rect l="l" t="t" r="r" b="b"/>
              <a:pathLst>
                <a:path w="3130" h="8388" fill="none" extrusionOk="0">
                  <a:moveTo>
                    <a:pt x="3129" y="0"/>
                  </a:moveTo>
                  <a:lnTo>
                    <a:pt x="1" y="0"/>
                  </a:lnTo>
                  <a:lnTo>
                    <a:pt x="1" y="7389"/>
                  </a:lnTo>
                  <a:lnTo>
                    <a:pt x="1" y="7389"/>
                  </a:lnTo>
                  <a:lnTo>
                    <a:pt x="134" y="8255"/>
                  </a:lnTo>
                  <a:lnTo>
                    <a:pt x="134" y="8255"/>
                  </a:lnTo>
                  <a:lnTo>
                    <a:pt x="134" y="8388"/>
                  </a:lnTo>
                  <a:lnTo>
                    <a:pt x="3129" y="8388"/>
                  </a:lnTo>
                  <a:lnTo>
                    <a:pt x="3129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51" name="Google Shape;2751;p70"/>
            <p:cNvSpPr/>
            <p:nvPr/>
          </p:nvSpPr>
          <p:spPr>
            <a:xfrm>
              <a:off x="5183750" y="238125"/>
              <a:ext cx="133150" cy="367800"/>
            </a:xfrm>
            <a:custGeom>
              <a:avLst/>
              <a:gdLst/>
              <a:ahLst/>
              <a:cxnLst/>
              <a:rect l="l" t="t" r="r" b="b"/>
              <a:pathLst>
                <a:path w="5326" h="14712" fill="none" extrusionOk="0">
                  <a:moveTo>
                    <a:pt x="67" y="0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66" y="865"/>
                  </a:lnTo>
                  <a:lnTo>
                    <a:pt x="865" y="1864"/>
                  </a:lnTo>
                  <a:lnTo>
                    <a:pt x="1198" y="2929"/>
                  </a:lnTo>
                  <a:lnTo>
                    <a:pt x="1531" y="4061"/>
                  </a:lnTo>
                  <a:lnTo>
                    <a:pt x="1797" y="5325"/>
                  </a:lnTo>
                  <a:lnTo>
                    <a:pt x="1997" y="6590"/>
                  </a:lnTo>
                  <a:lnTo>
                    <a:pt x="2130" y="8054"/>
                  </a:lnTo>
                  <a:lnTo>
                    <a:pt x="2197" y="9519"/>
                  </a:lnTo>
                  <a:lnTo>
                    <a:pt x="2197" y="14711"/>
                  </a:lnTo>
                  <a:lnTo>
                    <a:pt x="5325" y="14711"/>
                  </a:lnTo>
                  <a:lnTo>
                    <a:pt x="5325" y="13180"/>
                  </a:lnTo>
                  <a:lnTo>
                    <a:pt x="5325" y="13180"/>
                  </a:lnTo>
                  <a:lnTo>
                    <a:pt x="5259" y="11915"/>
                  </a:lnTo>
                  <a:lnTo>
                    <a:pt x="5192" y="10717"/>
                  </a:lnTo>
                  <a:lnTo>
                    <a:pt x="5059" y="9586"/>
                  </a:lnTo>
                  <a:lnTo>
                    <a:pt x="4859" y="8520"/>
                  </a:lnTo>
                  <a:lnTo>
                    <a:pt x="4593" y="7522"/>
                  </a:lnTo>
                  <a:lnTo>
                    <a:pt x="4327" y="6590"/>
                  </a:lnTo>
                  <a:lnTo>
                    <a:pt x="4061" y="5725"/>
                  </a:lnTo>
                  <a:lnTo>
                    <a:pt x="3728" y="4859"/>
                  </a:lnTo>
                  <a:lnTo>
                    <a:pt x="2996" y="3395"/>
                  </a:lnTo>
                  <a:lnTo>
                    <a:pt x="2263" y="2197"/>
                  </a:lnTo>
                  <a:lnTo>
                    <a:pt x="1598" y="1198"/>
                  </a:lnTo>
                  <a:lnTo>
                    <a:pt x="999" y="399"/>
                  </a:lnTo>
                  <a:lnTo>
                    <a:pt x="999" y="399"/>
                  </a:lnTo>
                  <a:lnTo>
                    <a:pt x="999" y="399"/>
                  </a:lnTo>
                  <a:lnTo>
                    <a:pt x="799" y="266"/>
                  </a:lnTo>
                  <a:lnTo>
                    <a:pt x="599" y="133"/>
                  </a:lnTo>
                  <a:lnTo>
                    <a:pt x="333" y="0"/>
                  </a:lnTo>
                  <a:lnTo>
                    <a:pt x="67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52" name="Google Shape;2752;p70"/>
            <p:cNvSpPr/>
            <p:nvPr/>
          </p:nvSpPr>
          <p:spPr>
            <a:xfrm>
              <a:off x="5238650" y="605900"/>
              <a:ext cx="78250" cy="10000"/>
            </a:xfrm>
            <a:custGeom>
              <a:avLst/>
              <a:gdLst/>
              <a:ahLst/>
              <a:cxnLst/>
              <a:rect l="l" t="t" r="r" b="b"/>
              <a:pathLst>
                <a:path w="3130" h="400" extrusionOk="0">
                  <a:moveTo>
                    <a:pt x="1" y="0"/>
                  </a:moveTo>
                  <a:lnTo>
                    <a:pt x="1" y="399"/>
                  </a:lnTo>
                  <a:lnTo>
                    <a:pt x="3129" y="399"/>
                  </a:lnTo>
                  <a:lnTo>
                    <a:pt x="3129" y="0"/>
                  </a:lnTo>
                  <a:close/>
                </a:path>
              </a:pathLst>
            </a:custGeom>
            <a:solidFill>
              <a:srgbClr val="9D1B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53" name="Google Shape;2753;p70"/>
            <p:cNvSpPr/>
            <p:nvPr/>
          </p:nvSpPr>
          <p:spPr>
            <a:xfrm>
              <a:off x="5238650" y="605900"/>
              <a:ext cx="78250" cy="10000"/>
            </a:xfrm>
            <a:custGeom>
              <a:avLst/>
              <a:gdLst/>
              <a:ahLst/>
              <a:cxnLst/>
              <a:rect l="l" t="t" r="r" b="b"/>
              <a:pathLst>
                <a:path w="3130" h="400" fill="none" extrusionOk="0">
                  <a:moveTo>
                    <a:pt x="3129" y="0"/>
                  </a:moveTo>
                  <a:lnTo>
                    <a:pt x="1" y="0"/>
                  </a:lnTo>
                  <a:lnTo>
                    <a:pt x="1" y="399"/>
                  </a:lnTo>
                  <a:lnTo>
                    <a:pt x="3129" y="399"/>
                  </a:lnTo>
                  <a:lnTo>
                    <a:pt x="3129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54" name="Google Shape;2754;p70"/>
            <p:cNvSpPr/>
            <p:nvPr/>
          </p:nvSpPr>
          <p:spPr>
            <a:xfrm>
              <a:off x="5243650" y="835550"/>
              <a:ext cx="73250" cy="196400"/>
            </a:xfrm>
            <a:custGeom>
              <a:avLst/>
              <a:gdLst/>
              <a:ahLst/>
              <a:cxnLst/>
              <a:rect l="l" t="t" r="r" b="b"/>
              <a:pathLst>
                <a:path w="2930" h="7856" extrusionOk="0">
                  <a:moveTo>
                    <a:pt x="1" y="0"/>
                  </a:moveTo>
                  <a:lnTo>
                    <a:pt x="1066" y="7855"/>
                  </a:lnTo>
                  <a:lnTo>
                    <a:pt x="2929" y="7855"/>
                  </a:lnTo>
                  <a:lnTo>
                    <a:pt x="2929" y="0"/>
                  </a:lnTo>
                  <a:close/>
                </a:path>
              </a:pathLst>
            </a:custGeom>
            <a:solidFill>
              <a:srgbClr val="B41F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55" name="Google Shape;2755;p70"/>
            <p:cNvSpPr/>
            <p:nvPr/>
          </p:nvSpPr>
          <p:spPr>
            <a:xfrm>
              <a:off x="5243650" y="835550"/>
              <a:ext cx="73250" cy="196400"/>
            </a:xfrm>
            <a:custGeom>
              <a:avLst/>
              <a:gdLst/>
              <a:ahLst/>
              <a:cxnLst/>
              <a:rect l="l" t="t" r="r" b="b"/>
              <a:pathLst>
                <a:path w="2930" h="7856" fill="none" extrusionOk="0">
                  <a:moveTo>
                    <a:pt x="2929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066" y="7855"/>
                  </a:lnTo>
                  <a:lnTo>
                    <a:pt x="2929" y="7855"/>
                  </a:lnTo>
                  <a:lnTo>
                    <a:pt x="2929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56" name="Google Shape;2756;p70"/>
            <p:cNvSpPr/>
            <p:nvPr/>
          </p:nvSpPr>
          <p:spPr>
            <a:xfrm>
              <a:off x="5271950" y="1041900"/>
              <a:ext cx="44950" cy="209700"/>
            </a:xfrm>
            <a:custGeom>
              <a:avLst/>
              <a:gdLst/>
              <a:ahLst/>
              <a:cxnLst/>
              <a:rect l="l" t="t" r="r" b="b"/>
              <a:pathLst>
                <a:path w="1798" h="8388" extrusionOk="0">
                  <a:moveTo>
                    <a:pt x="0" y="0"/>
                  </a:moveTo>
                  <a:lnTo>
                    <a:pt x="999" y="6258"/>
                  </a:lnTo>
                  <a:lnTo>
                    <a:pt x="1065" y="6857"/>
                  </a:lnTo>
                  <a:lnTo>
                    <a:pt x="1265" y="7389"/>
                  </a:lnTo>
                  <a:lnTo>
                    <a:pt x="1465" y="7855"/>
                  </a:lnTo>
                  <a:lnTo>
                    <a:pt x="1797" y="8388"/>
                  </a:lnTo>
                  <a:lnTo>
                    <a:pt x="1797" y="0"/>
                  </a:lnTo>
                  <a:close/>
                </a:path>
              </a:pathLst>
            </a:custGeom>
            <a:solidFill>
              <a:srgbClr val="B41F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57" name="Google Shape;2757;p70"/>
            <p:cNvSpPr/>
            <p:nvPr/>
          </p:nvSpPr>
          <p:spPr>
            <a:xfrm>
              <a:off x="5271950" y="1041900"/>
              <a:ext cx="44950" cy="209700"/>
            </a:xfrm>
            <a:custGeom>
              <a:avLst/>
              <a:gdLst/>
              <a:ahLst/>
              <a:cxnLst/>
              <a:rect l="l" t="t" r="r" b="b"/>
              <a:pathLst>
                <a:path w="1798" h="8388" fill="none" extrusionOk="0">
                  <a:moveTo>
                    <a:pt x="1797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999" y="6258"/>
                  </a:lnTo>
                  <a:lnTo>
                    <a:pt x="999" y="6258"/>
                  </a:lnTo>
                  <a:lnTo>
                    <a:pt x="1065" y="6857"/>
                  </a:lnTo>
                  <a:lnTo>
                    <a:pt x="1265" y="7389"/>
                  </a:lnTo>
                  <a:lnTo>
                    <a:pt x="1465" y="7855"/>
                  </a:lnTo>
                  <a:lnTo>
                    <a:pt x="1797" y="8388"/>
                  </a:lnTo>
                  <a:lnTo>
                    <a:pt x="1797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58" name="Google Shape;2758;p70"/>
            <p:cNvSpPr/>
            <p:nvPr/>
          </p:nvSpPr>
          <p:spPr>
            <a:xfrm>
              <a:off x="5241975" y="825550"/>
              <a:ext cx="74925" cy="10025"/>
            </a:xfrm>
            <a:custGeom>
              <a:avLst/>
              <a:gdLst/>
              <a:ahLst/>
              <a:cxnLst/>
              <a:rect l="l" t="t" r="r" b="b"/>
              <a:pathLst>
                <a:path w="2997" h="401" extrusionOk="0">
                  <a:moveTo>
                    <a:pt x="1" y="1"/>
                  </a:moveTo>
                  <a:lnTo>
                    <a:pt x="68" y="400"/>
                  </a:lnTo>
                  <a:lnTo>
                    <a:pt x="2996" y="400"/>
                  </a:lnTo>
                  <a:lnTo>
                    <a:pt x="2996" y="1"/>
                  </a:lnTo>
                  <a:close/>
                </a:path>
              </a:pathLst>
            </a:custGeom>
            <a:solidFill>
              <a:srgbClr val="9D1B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59" name="Google Shape;2759;p70"/>
            <p:cNvSpPr/>
            <p:nvPr/>
          </p:nvSpPr>
          <p:spPr>
            <a:xfrm>
              <a:off x="5241975" y="825550"/>
              <a:ext cx="74925" cy="10025"/>
            </a:xfrm>
            <a:custGeom>
              <a:avLst/>
              <a:gdLst/>
              <a:ahLst/>
              <a:cxnLst/>
              <a:rect l="l" t="t" r="r" b="b"/>
              <a:pathLst>
                <a:path w="2997" h="401" fill="none" extrusionOk="0">
                  <a:moveTo>
                    <a:pt x="2996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68" y="400"/>
                  </a:lnTo>
                  <a:lnTo>
                    <a:pt x="2996" y="400"/>
                  </a:lnTo>
                  <a:lnTo>
                    <a:pt x="2996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60" name="Google Shape;2760;p70"/>
            <p:cNvSpPr/>
            <p:nvPr/>
          </p:nvSpPr>
          <p:spPr>
            <a:xfrm>
              <a:off x="5270275" y="1031925"/>
              <a:ext cx="46625" cy="10000"/>
            </a:xfrm>
            <a:custGeom>
              <a:avLst/>
              <a:gdLst/>
              <a:ahLst/>
              <a:cxnLst/>
              <a:rect l="l" t="t" r="r" b="b"/>
              <a:pathLst>
                <a:path w="1865" h="400" extrusionOk="0">
                  <a:moveTo>
                    <a:pt x="1" y="0"/>
                  </a:moveTo>
                  <a:lnTo>
                    <a:pt x="67" y="399"/>
                  </a:lnTo>
                  <a:lnTo>
                    <a:pt x="1864" y="399"/>
                  </a:lnTo>
                  <a:lnTo>
                    <a:pt x="1864" y="0"/>
                  </a:lnTo>
                  <a:close/>
                </a:path>
              </a:pathLst>
            </a:custGeom>
            <a:solidFill>
              <a:srgbClr val="9D1B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61" name="Google Shape;2761;p70"/>
            <p:cNvSpPr/>
            <p:nvPr/>
          </p:nvSpPr>
          <p:spPr>
            <a:xfrm>
              <a:off x="5270275" y="1031925"/>
              <a:ext cx="46625" cy="10000"/>
            </a:xfrm>
            <a:custGeom>
              <a:avLst/>
              <a:gdLst/>
              <a:ahLst/>
              <a:cxnLst/>
              <a:rect l="l" t="t" r="r" b="b"/>
              <a:pathLst>
                <a:path w="1865" h="400" fill="none" extrusionOk="0">
                  <a:moveTo>
                    <a:pt x="1864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67" y="399"/>
                  </a:lnTo>
                  <a:lnTo>
                    <a:pt x="1864" y="399"/>
                  </a:lnTo>
                  <a:lnTo>
                    <a:pt x="1864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62" name="Google Shape;2762;p70"/>
            <p:cNvSpPr/>
            <p:nvPr/>
          </p:nvSpPr>
          <p:spPr>
            <a:xfrm>
              <a:off x="5316875" y="522675"/>
              <a:ext cx="114850" cy="1136650"/>
            </a:xfrm>
            <a:custGeom>
              <a:avLst/>
              <a:gdLst/>
              <a:ahLst/>
              <a:cxnLst/>
              <a:rect l="l" t="t" r="r" b="b"/>
              <a:pathLst>
                <a:path w="4594" h="45466" extrusionOk="0">
                  <a:moveTo>
                    <a:pt x="2330" y="1"/>
                  </a:moveTo>
                  <a:lnTo>
                    <a:pt x="1997" y="67"/>
                  </a:lnTo>
                  <a:lnTo>
                    <a:pt x="1731" y="267"/>
                  </a:lnTo>
                  <a:lnTo>
                    <a:pt x="1199" y="1066"/>
                  </a:lnTo>
                  <a:lnTo>
                    <a:pt x="866" y="1598"/>
                  </a:lnTo>
                  <a:lnTo>
                    <a:pt x="600" y="2264"/>
                  </a:lnTo>
                  <a:lnTo>
                    <a:pt x="333" y="2996"/>
                  </a:lnTo>
                  <a:lnTo>
                    <a:pt x="134" y="3862"/>
                  </a:lnTo>
                  <a:lnTo>
                    <a:pt x="0" y="4794"/>
                  </a:lnTo>
                  <a:lnTo>
                    <a:pt x="0" y="5792"/>
                  </a:lnTo>
                  <a:lnTo>
                    <a:pt x="0" y="45465"/>
                  </a:lnTo>
                  <a:lnTo>
                    <a:pt x="4593" y="45465"/>
                  </a:lnTo>
                  <a:lnTo>
                    <a:pt x="4593" y="5792"/>
                  </a:lnTo>
                  <a:lnTo>
                    <a:pt x="4593" y="4794"/>
                  </a:lnTo>
                  <a:lnTo>
                    <a:pt x="4460" y="3862"/>
                  </a:lnTo>
                  <a:lnTo>
                    <a:pt x="4261" y="2996"/>
                  </a:lnTo>
                  <a:lnTo>
                    <a:pt x="3994" y="2264"/>
                  </a:lnTo>
                  <a:lnTo>
                    <a:pt x="3728" y="1598"/>
                  </a:lnTo>
                  <a:lnTo>
                    <a:pt x="3395" y="1066"/>
                  </a:lnTo>
                  <a:lnTo>
                    <a:pt x="2863" y="267"/>
                  </a:lnTo>
                  <a:lnTo>
                    <a:pt x="2596" y="67"/>
                  </a:lnTo>
                  <a:lnTo>
                    <a:pt x="2330" y="1"/>
                  </a:lnTo>
                  <a:close/>
                </a:path>
              </a:pathLst>
            </a:custGeom>
            <a:solidFill>
              <a:srgbClr val="E3E9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63" name="Google Shape;2763;p70"/>
            <p:cNvSpPr/>
            <p:nvPr/>
          </p:nvSpPr>
          <p:spPr>
            <a:xfrm>
              <a:off x="5316875" y="522675"/>
              <a:ext cx="114850" cy="1136650"/>
            </a:xfrm>
            <a:custGeom>
              <a:avLst/>
              <a:gdLst/>
              <a:ahLst/>
              <a:cxnLst/>
              <a:rect l="l" t="t" r="r" b="b"/>
              <a:pathLst>
                <a:path w="4594" h="45466" fill="none" extrusionOk="0">
                  <a:moveTo>
                    <a:pt x="2863" y="267"/>
                  </a:moveTo>
                  <a:lnTo>
                    <a:pt x="2863" y="267"/>
                  </a:lnTo>
                  <a:lnTo>
                    <a:pt x="2596" y="67"/>
                  </a:lnTo>
                  <a:lnTo>
                    <a:pt x="2330" y="1"/>
                  </a:lnTo>
                  <a:lnTo>
                    <a:pt x="1997" y="67"/>
                  </a:lnTo>
                  <a:lnTo>
                    <a:pt x="1731" y="267"/>
                  </a:lnTo>
                  <a:lnTo>
                    <a:pt x="1731" y="267"/>
                  </a:lnTo>
                  <a:lnTo>
                    <a:pt x="1199" y="1066"/>
                  </a:lnTo>
                  <a:lnTo>
                    <a:pt x="866" y="1598"/>
                  </a:lnTo>
                  <a:lnTo>
                    <a:pt x="600" y="2264"/>
                  </a:lnTo>
                  <a:lnTo>
                    <a:pt x="333" y="2996"/>
                  </a:lnTo>
                  <a:lnTo>
                    <a:pt x="134" y="3862"/>
                  </a:lnTo>
                  <a:lnTo>
                    <a:pt x="0" y="4794"/>
                  </a:lnTo>
                  <a:lnTo>
                    <a:pt x="0" y="5792"/>
                  </a:lnTo>
                  <a:lnTo>
                    <a:pt x="0" y="5792"/>
                  </a:lnTo>
                  <a:lnTo>
                    <a:pt x="0" y="45465"/>
                  </a:lnTo>
                  <a:lnTo>
                    <a:pt x="2330" y="45465"/>
                  </a:lnTo>
                  <a:lnTo>
                    <a:pt x="4593" y="45465"/>
                  </a:lnTo>
                  <a:lnTo>
                    <a:pt x="4593" y="45465"/>
                  </a:lnTo>
                  <a:lnTo>
                    <a:pt x="4593" y="5792"/>
                  </a:lnTo>
                  <a:lnTo>
                    <a:pt x="4593" y="5792"/>
                  </a:lnTo>
                  <a:lnTo>
                    <a:pt x="4593" y="4794"/>
                  </a:lnTo>
                  <a:lnTo>
                    <a:pt x="4460" y="3862"/>
                  </a:lnTo>
                  <a:lnTo>
                    <a:pt x="4261" y="2996"/>
                  </a:lnTo>
                  <a:lnTo>
                    <a:pt x="3994" y="2264"/>
                  </a:lnTo>
                  <a:lnTo>
                    <a:pt x="3728" y="1598"/>
                  </a:lnTo>
                  <a:lnTo>
                    <a:pt x="3395" y="1066"/>
                  </a:lnTo>
                  <a:lnTo>
                    <a:pt x="2863" y="267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64" name="Google Shape;2764;p70"/>
            <p:cNvSpPr/>
            <p:nvPr/>
          </p:nvSpPr>
          <p:spPr>
            <a:xfrm>
              <a:off x="5300225" y="1747500"/>
              <a:ext cx="148150" cy="43300"/>
            </a:xfrm>
            <a:custGeom>
              <a:avLst/>
              <a:gdLst/>
              <a:ahLst/>
              <a:cxnLst/>
              <a:rect l="l" t="t" r="r" b="b"/>
              <a:pathLst>
                <a:path w="5926" h="1732" extrusionOk="0">
                  <a:moveTo>
                    <a:pt x="1" y="0"/>
                  </a:moveTo>
                  <a:lnTo>
                    <a:pt x="1266" y="1731"/>
                  </a:lnTo>
                  <a:lnTo>
                    <a:pt x="4660" y="1731"/>
                  </a:lnTo>
                  <a:lnTo>
                    <a:pt x="5925" y="0"/>
                  </a:lnTo>
                  <a:close/>
                </a:path>
              </a:pathLst>
            </a:custGeom>
            <a:solidFill>
              <a:srgbClr val="EEFA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65" name="Google Shape;2765;p70"/>
            <p:cNvSpPr/>
            <p:nvPr/>
          </p:nvSpPr>
          <p:spPr>
            <a:xfrm>
              <a:off x="5300225" y="1747500"/>
              <a:ext cx="148150" cy="43300"/>
            </a:xfrm>
            <a:custGeom>
              <a:avLst/>
              <a:gdLst/>
              <a:ahLst/>
              <a:cxnLst/>
              <a:rect l="l" t="t" r="r" b="b"/>
              <a:pathLst>
                <a:path w="5926" h="1732" fill="none" extrusionOk="0">
                  <a:moveTo>
                    <a:pt x="4660" y="1731"/>
                  </a:moveTo>
                  <a:lnTo>
                    <a:pt x="1266" y="1731"/>
                  </a:lnTo>
                  <a:lnTo>
                    <a:pt x="1" y="0"/>
                  </a:lnTo>
                  <a:lnTo>
                    <a:pt x="5925" y="0"/>
                  </a:lnTo>
                  <a:lnTo>
                    <a:pt x="4660" y="173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66" name="Google Shape;2766;p70"/>
            <p:cNvSpPr/>
            <p:nvPr/>
          </p:nvSpPr>
          <p:spPr>
            <a:xfrm>
              <a:off x="5300225" y="1704225"/>
              <a:ext cx="148150" cy="43300"/>
            </a:xfrm>
            <a:custGeom>
              <a:avLst/>
              <a:gdLst/>
              <a:ahLst/>
              <a:cxnLst/>
              <a:rect l="l" t="t" r="r" b="b"/>
              <a:pathLst>
                <a:path w="5926" h="1732" extrusionOk="0">
                  <a:moveTo>
                    <a:pt x="1731" y="1"/>
                  </a:moveTo>
                  <a:lnTo>
                    <a:pt x="1" y="1731"/>
                  </a:lnTo>
                  <a:lnTo>
                    <a:pt x="5925" y="1731"/>
                  </a:lnTo>
                  <a:lnTo>
                    <a:pt x="4261" y="1"/>
                  </a:lnTo>
                  <a:close/>
                </a:path>
              </a:pathLst>
            </a:custGeom>
            <a:solidFill>
              <a:srgbClr val="BDC2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67" name="Google Shape;2767;p70"/>
            <p:cNvSpPr/>
            <p:nvPr/>
          </p:nvSpPr>
          <p:spPr>
            <a:xfrm>
              <a:off x="5300225" y="1704225"/>
              <a:ext cx="148150" cy="43300"/>
            </a:xfrm>
            <a:custGeom>
              <a:avLst/>
              <a:gdLst/>
              <a:ahLst/>
              <a:cxnLst/>
              <a:rect l="l" t="t" r="r" b="b"/>
              <a:pathLst>
                <a:path w="5926" h="1732" fill="none" extrusionOk="0">
                  <a:moveTo>
                    <a:pt x="1731" y="1"/>
                  </a:moveTo>
                  <a:lnTo>
                    <a:pt x="4261" y="1"/>
                  </a:lnTo>
                  <a:lnTo>
                    <a:pt x="5925" y="1731"/>
                  </a:lnTo>
                  <a:lnTo>
                    <a:pt x="1" y="1731"/>
                  </a:lnTo>
                  <a:lnTo>
                    <a:pt x="173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68" name="Google Shape;2768;p70"/>
            <p:cNvSpPr/>
            <p:nvPr/>
          </p:nvSpPr>
          <p:spPr>
            <a:xfrm>
              <a:off x="5281925" y="1659300"/>
              <a:ext cx="184750" cy="61600"/>
            </a:xfrm>
            <a:custGeom>
              <a:avLst/>
              <a:gdLst/>
              <a:ahLst/>
              <a:cxnLst/>
              <a:rect l="l" t="t" r="r" b="b"/>
              <a:pathLst>
                <a:path w="7390" h="2464" extrusionOk="0">
                  <a:moveTo>
                    <a:pt x="1398" y="0"/>
                  </a:moveTo>
                  <a:lnTo>
                    <a:pt x="1" y="2463"/>
                  </a:lnTo>
                  <a:lnTo>
                    <a:pt x="7389" y="2463"/>
                  </a:lnTo>
                  <a:lnTo>
                    <a:pt x="5991" y="0"/>
                  </a:lnTo>
                  <a:close/>
                </a:path>
              </a:pathLst>
            </a:custGeom>
            <a:solidFill>
              <a:srgbClr val="EEFA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69" name="Google Shape;2769;p70"/>
            <p:cNvSpPr/>
            <p:nvPr/>
          </p:nvSpPr>
          <p:spPr>
            <a:xfrm>
              <a:off x="5281925" y="1659300"/>
              <a:ext cx="184750" cy="61600"/>
            </a:xfrm>
            <a:custGeom>
              <a:avLst/>
              <a:gdLst/>
              <a:ahLst/>
              <a:cxnLst/>
              <a:rect l="l" t="t" r="r" b="b"/>
              <a:pathLst>
                <a:path w="7390" h="2464" fill="none" extrusionOk="0">
                  <a:moveTo>
                    <a:pt x="7389" y="2463"/>
                  </a:moveTo>
                  <a:lnTo>
                    <a:pt x="1" y="2463"/>
                  </a:lnTo>
                  <a:lnTo>
                    <a:pt x="1398" y="0"/>
                  </a:lnTo>
                  <a:lnTo>
                    <a:pt x="5991" y="0"/>
                  </a:lnTo>
                  <a:lnTo>
                    <a:pt x="7389" y="2463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70" name="Google Shape;2770;p70"/>
            <p:cNvSpPr/>
            <p:nvPr/>
          </p:nvSpPr>
          <p:spPr>
            <a:xfrm>
              <a:off x="5388425" y="529350"/>
              <a:ext cx="78250" cy="1191550"/>
            </a:xfrm>
            <a:custGeom>
              <a:avLst/>
              <a:gdLst/>
              <a:ahLst/>
              <a:cxnLst/>
              <a:rect l="l" t="t" r="r" b="b"/>
              <a:pathLst>
                <a:path w="3130" h="47662" extrusionOk="0">
                  <a:moveTo>
                    <a:pt x="1731" y="40739"/>
                  </a:moveTo>
                  <a:lnTo>
                    <a:pt x="1731" y="40739"/>
                  </a:lnTo>
                  <a:lnTo>
                    <a:pt x="1731" y="40739"/>
                  </a:lnTo>
                  <a:lnTo>
                    <a:pt x="1731" y="45198"/>
                  </a:lnTo>
                  <a:lnTo>
                    <a:pt x="1731" y="45198"/>
                  </a:lnTo>
                  <a:lnTo>
                    <a:pt x="3129" y="47661"/>
                  </a:lnTo>
                  <a:lnTo>
                    <a:pt x="1731" y="45198"/>
                  </a:lnTo>
                  <a:lnTo>
                    <a:pt x="1731" y="45198"/>
                  </a:lnTo>
                  <a:lnTo>
                    <a:pt x="1731" y="40739"/>
                  </a:lnTo>
                  <a:close/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533" y="799"/>
                  </a:lnTo>
                  <a:lnTo>
                    <a:pt x="866" y="1331"/>
                  </a:lnTo>
                  <a:lnTo>
                    <a:pt x="1132" y="1997"/>
                  </a:lnTo>
                  <a:lnTo>
                    <a:pt x="1399" y="2729"/>
                  </a:lnTo>
                  <a:lnTo>
                    <a:pt x="1598" y="3595"/>
                  </a:lnTo>
                  <a:lnTo>
                    <a:pt x="1731" y="4527"/>
                  </a:lnTo>
                  <a:lnTo>
                    <a:pt x="1731" y="5525"/>
                  </a:lnTo>
                  <a:lnTo>
                    <a:pt x="1731" y="5525"/>
                  </a:lnTo>
                  <a:lnTo>
                    <a:pt x="1731" y="7123"/>
                  </a:lnTo>
                  <a:lnTo>
                    <a:pt x="1731" y="7123"/>
                  </a:lnTo>
                  <a:lnTo>
                    <a:pt x="1731" y="7123"/>
                  </a:lnTo>
                  <a:lnTo>
                    <a:pt x="1731" y="5525"/>
                  </a:lnTo>
                  <a:lnTo>
                    <a:pt x="1731" y="5525"/>
                  </a:lnTo>
                  <a:lnTo>
                    <a:pt x="1731" y="4527"/>
                  </a:lnTo>
                  <a:lnTo>
                    <a:pt x="1598" y="3595"/>
                  </a:lnTo>
                  <a:lnTo>
                    <a:pt x="1399" y="2729"/>
                  </a:lnTo>
                  <a:lnTo>
                    <a:pt x="1132" y="1997"/>
                  </a:lnTo>
                  <a:lnTo>
                    <a:pt x="866" y="1331"/>
                  </a:lnTo>
                  <a:lnTo>
                    <a:pt x="533" y="799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EDA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71" name="Google Shape;2771;p70"/>
            <p:cNvSpPr/>
            <p:nvPr/>
          </p:nvSpPr>
          <p:spPr>
            <a:xfrm>
              <a:off x="5431700" y="1547800"/>
              <a:ext cx="34975" cy="173100"/>
            </a:xfrm>
            <a:custGeom>
              <a:avLst/>
              <a:gdLst/>
              <a:ahLst/>
              <a:cxnLst/>
              <a:rect l="l" t="t" r="r" b="b"/>
              <a:pathLst>
                <a:path w="1399" h="6924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4460"/>
                  </a:lnTo>
                  <a:lnTo>
                    <a:pt x="0" y="4460"/>
                  </a:lnTo>
                  <a:lnTo>
                    <a:pt x="1398" y="6923"/>
                  </a:lnTo>
                  <a:lnTo>
                    <a:pt x="0" y="4460"/>
                  </a:lnTo>
                  <a:lnTo>
                    <a:pt x="0" y="4460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72" name="Google Shape;2772;p70"/>
            <p:cNvSpPr/>
            <p:nvPr/>
          </p:nvSpPr>
          <p:spPr>
            <a:xfrm>
              <a:off x="5388425" y="529350"/>
              <a:ext cx="43300" cy="178075"/>
            </a:xfrm>
            <a:custGeom>
              <a:avLst/>
              <a:gdLst/>
              <a:ahLst/>
              <a:cxnLst/>
              <a:rect l="l" t="t" r="r" b="b"/>
              <a:pathLst>
                <a:path w="1732" h="7123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533" y="799"/>
                  </a:lnTo>
                  <a:lnTo>
                    <a:pt x="866" y="1331"/>
                  </a:lnTo>
                  <a:lnTo>
                    <a:pt x="1132" y="1997"/>
                  </a:lnTo>
                  <a:lnTo>
                    <a:pt x="1399" y="2729"/>
                  </a:lnTo>
                  <a:lnTo>
                    <a:pt x="1598" y="3595"/>
                  </a:lnTo>
                  <a:lnTo>
                    <a:pt x="1731" y="4527"/>
                  </a:lnTo>
                  <a:lnTo>
                    <a:pt x="1731" y="5525"/>
                  </a:lnTo>
                  <a:lnTo>
                    <a:pt x="1731" y="5525"/>
                  </a:lnTo>
                  <a:lnTo>
                    <a:pt x="1731" y="7123"/>
                  </a:lnTo>
                  <a:lnTo>
                    <a:pt x="1731" y="7123"/>
                  </a:lnTo>
                  <a:lnTo>
                    <a:pt x="1731" y="7123"/>
                  </a:lnTo>
                  <a:lnTo>
                    <a:pt x="1731" y="5525"/>
                  </a:lnTo>
                  <a:lnTo>
                    <a:pt x="1731" y="5525"/>
                  </a:lnTo>
                  <a:lnTo>
                    <a:pt x="1731" y="4527"/>
                  </a:lnTo>
                  <a:lnTo>
                    <a:pt x="1598" y="3595"/>
                  </a:lnTo>
                  <a:lnTo>
                    <a:pt x="1399" y="2729"/>
                  </a:lnTo>
                  <a:lnTo>
                    <a:pt x="1132" y="1997"/>
                  </a:lnTo>
                  <a:lnTo>
                    <a:pt x="866" y="1331"/>
                  </a:lnTo>
                  <a:lnTo>
                    <a:pt x="533" y="799"/>
                  </a:ln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73" name="Google Shape;2773;p70"/>
            <p:cNvSpPr/>
            <p:nvPr/>
          </p:nvSpPr>
          <p:spPr>
            <a:xfrm>
              <a:off x="5366800" y="522675"/>
              <a:ext cx="64925" cy="1136650"/>
            </a:xfrm>
            <a:custGeom>
              <a:avLst/>
              <a:gdLst/>
              <a:ahLst/>
              <a:cxnLst/>
              <a:rect l="l" t="t" r="r" b="b"/>
              <a:pathLst>
                <a:path w="2597" h="45466" extrusionOk="0">
                  <a:moveTo>
                    <a:pt x="333" y="1"/>
                  </a:moveTo>
                  <a:lnTo>
                    <a:pt x="0" y="67"/>
                  </a:lnTo>
                  <a:lnTo>
                    <a:pt x="333" y="866"/>
                  </a:lnTo>
                  <a:lnTo>
                    <a:pt x="666" y="1865"/>
                  </a:lnTo>
                  <a:lnTo>
                    <a:pt x="866" y="2996"/>
                  </a:lnTo>
                  <a:lnTo>
                    <a:pt x="932" y="3662"/>
                  </a:lnTo>
                  <a:lnTo>
                    <a:pt x="932" y="4328"/>
                  </a:lnTo>
                  <a:lnTo>
                    <a:pt x="932" y="7390"/>
                  </a:lnTo>
                  <a:lnTo>
                    <a:pt x="2596" y="7390"/>
                  </a:lnTo>
                  <a:lnTo>
                    <a:pt x="2596" y="5792"/>
                  </a:lnTo>
                  <a:lnTo>
                    <a:pt x="2596" y="4794"/>
                  </a:lnTo>
                  <a:lnTo>
                    <a:pt x="2463" y="3862"/>
                  </a:lnTo>
                  <a:lnTo>
                    <a:pt x="2264" y="2996"/>
                  </a:lnTo>
                  <a:lnTo>
                    <a:pt x="1997" y="2264"/>
                  </a:lnTo>
                  <a:lnTo>
                    <a:pt x="1731" y="1598"/>
                  </a:lnTo>
                  <a:lnTo>
                    <a:pt x="1398" y="1066"/>
                  </a:lnTo>
                  <a:lnTo>
                    <a:pt x="866" y="267"/>
                  </a:lnTo>
                  <a:lnTo>
                    <a:pt x="599" y="67"/>
                  </a:lnTo>
                  <a:lnTo>
                    <a:pt x="333" y="1"/>
                  </a:lnTo>
                  <a:close/>
                  <a:moveTo>
                    <a:pt x="932" y="7789"/>
                  </a:moveTo>
                  <a:lnTo>
                    <a:pt x="932" y="13247"/>
                  </a:lnTo>
                  <a:lnTo>
                    <a:pt x="2596" y="13247"/>
                  </a:lnTo>
                  <a:lnTo>
                    <a:pt x="2596" y="7789"/>
                  </a:lnTo>
                  <a:close/>
                  <a:moveTo>
                    <a:pt x="932" y="13647"/>
                  </a:moveTo>
                  <a:lnTo>
                    <a:pt x="999" y="32618"/>
                  </a:lnTo>
                  <a:lnTo>
                    <a:pt x="2596" y="34482"/>
                  </a:lnTo>
                  <a:lnTo>
                    <a:pt x="2596" y="13647"/>
                  </a:lnTo>
                  <a:close/>
                  <a:moveTo>
                    <a:pt x="2596" y="41006"/>
                  </a:moveTo>
                  <a:lnTo>
                    <a:pt x="999" y="41205"/>
                  </a:lnTo>
                  <a:lnTo>
                    <a:pt x="999" y="45465"/>
                  </a:lnTo>
                  <a:lnTo>
                    <a:pt x="2596" y="45465"/>
                  </a:lnTo>
                  <a:lnTo>
                    <a:pt x="2596" y="41006"/>
                  </a:lnTo>
                  <a:close/>
                </a:path>
              </a:pathLst>
            </a:custGeom>
            <a:solidFill>
              <a:srgbClr val="C6C7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74" name="Google Shape;2774;p70"/>
            <p:cNvSpPr/>
            <p:nvPr/>
          </p:nvSpPr>
          <p:spPr>
            <a:xfrm>
              <a:off x="5391750" y="1547800"/>
              <a:ext cx="39975" cy="111525"/>
            </a:xfrm>
            <a:custGeom>
              <a:avLst/>
              <a:gdLst/>
              <a:ahLst/>
              <a:cxnLst/>
              <a:rect l="l" t="t" r="r" b="b"/>
              <a:pathLst>
                <a:path w="1599" h="4461" fill="none" extrusionOk="0">
                  <a:moveTo>
                    <a:pt x="1598" y="1"/>
                  </a:moveTo>
                  <a:lnTo>
                    <a:pt x="1598" y="1"/>
                  </a:lnTo>
                  <a:lnTo>
                    <a:pt x="1" y="200"/>
                  </a:lnTo>
                  <a:lnTo>
                    <a:pt x="1" y="200"/>
                  </a:lnTo>
                  <a:lnTo>
                    <a:pt x="1" y="4460"/>
                  </a:lnTo>
                  <a:lnTo>
                    <a:pt x="1598" y="4460"/>
                  </a:lnTo>
                  <a:lnTo>
                    <a:pt x="1598" y="4460"/>
                  </a:lnTo>
                  <a:lnTo>
                    <a:pt x="1598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75" name="Google Shape;2775;p70"/>
            <p:cNvSpPr/>
            <p:nvPr/>
          </p:nvSpPr>
          <p:spPr>
            <a:xfrm>
              <a:off x="5390100" y="863825"/>
              <a:ext cx="41625" cy="520925"/>
            </a:xfrm>
            <a:custGeom>
              <a:avLst/>
              <a:gdLst/>
              <a:ahLst/>
              <a:cxnLst/>
              <a:rect l="l" t="t" r="r" b="b"/>
              <a:pathLst>
                <a:path w="1665" h="20837" fill="none" extrusionOk="0">
                  <a:moveTo>
                    <a:pt x="1664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67" y="18972"/>
                  </a:lnTo>
                  <a:lnTo>
                    <a:pt x="1664" y="20836"/>
                  </a:lnTo>
                  <a:lnTo>
                    <a:pt x="1664" y="20836"/>
                  </a:lnTo>
                  <a:lnTo>
                    <a:pt x="1664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76" name="Google Shape;2776;p70"/>
            <p:cNvSpPr/>
            <p:nvPr/>
          </p:nvSpPr>
          <p:spPr>
            <a:xfrm>
              <a:off x="5390100" y="717400"/>
              <a:ext cx="41625" cy="136475"/>
            </a:xfrm>
            <a:custGeom>
              <a:avLst/>
              <a:gdLst/>
              <a:ahLst/>
              <a:cxnLst/>
              <a:rect l="l" t="t" r="r" b="b"/>
              <a:pathLst>
                <a:path w="1665" h="5459" fill="none" extrusionOk="0">
                  <a:moveTo>
                    <a:pt x="1664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5458"/>
                  </a:lnTo>
                  <a:lnTo>
                    <a:pt x="1664" y="5458"/>
                  </a:lnTo>
                  <a:lnTo>
                    <a:pt x="1664" y="5458"/>
                  </a:lnTo>
                  <a:lnTo>
                    <a:pt x="1664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77" name="Google Shape;2777;p70"/>
            <p:cNvSpPr/>
            <p:nvPr/>
          </p:nvSpPr>
          <p:spPr>
            <a:xfrm>
              <a:off x="5366800" y="522675"/>
              <a:ext cx="64925" cy="184750"/>
            </a:xfrm>
            <a:custGeom>
              <a:avLst/>
              <a:gdLst/>
              <a:ahLst/>
              <a:cxnLst/>
              <a:rect l="l" t="t" r="r" b="b"/>
              <a:pathLst>
                <a:path w="2597" h="7390" fill="none" extrusionOk="0">
                  <a:moveTo>
                    <a:pt x="333" y="1"/>
                  </a:moveTo>
                  <a:lnTo>
                    <a:pt x="333" y="1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333" y="866"/>
                  </a:lnTo>
                  <a:lnTo>
                    <a:pt x="666" y="1865"/>
                  </a:lnTo>
                  <a:lnTo>
                    <a:pt x="866" y="2996"/>
                  </a:lnTo>
                  <a:lnTo>
                    <a:pt x="932" y="3662"/>
                  </a:lnTo>
                  <a:lnTo>
                    <a:pt x="932" y="4328"/>
                  </a:lnTo>
                  <a:lnTo>
                    <a:pt x="932" y="4328"/>
                  </a:lnTo>
                  <a:lnTo>
                    <a:pt x="932" y="7390"/>
                  </a:lnTo>
                  <a:lnTo>
                    <a:pt x="2596" y="7390"/>
                  </a:lnTo>
                  <a:lnTo>
                    <a:pt x="2596" y="7390"/>
                  </a:lnTo>
                  <a:lnTo>
                    <a:pt x="2596" y="5792"/>
                  </a:lnTo>
                  <a:lnTo>
                    <a:pt x="2596" y="5792"/>
                  </a:lnTo>
                  <a:lnTo>
                    <a:pt x="2596" y="4794"/>
                  </a:lnTo>
                  <a:lnTo>
                    <a:pt x="2463" y="3862"/>
                  </a:lnTo>
                  <a:lnTo>
                    <a:pt x="2264" y="2996"/>
                  </a:lnTo>
                  <a:lnTo>
                    <a:pt x="1997" y="2264"/>
                  </a:lnTo>
                  <a:lnTo>
                    <a:pt x="1731" y="1598"/>
                  </a:lnTo>
                  <a:lnTo>
                    <a:pt x="1398" y="1066"/>
                  </a:lnTo>
                  <a:lnTo>
                    <a:pt x="866" y="267"/>
                  </a:lnTo>
                  <a:lnTo>
                    <a:pt x="866" y="267"/>
                  </a:lnTo>
                  <a:lnTo>
                    <a:pt x="866" y="267"/>
                  </a:lnTo>
                  <a:lnTo>
                    <a:pt x="599" y="67"/>
                  </a:lnTo>
                  <a:lnTo>
                    <a:pt x="333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78" name="Google Shape;2778;p70"/>
            <p:cNvSpPr/>
            <p:nvPr/>
          </p:nvSpPr>
          <p:spPr>
            <a:xfrm>
              <a:off x="5281925" y="1659300"/>
              <a:ext cx="184750" cy="61600"/>
            </a:xfrm>
            <a:custGeom>
              <a:avLst/>
              <a:gdLst/>
              <a:ahLst/>
              <a:cxnLst/>
              <a:rect l="l" t="t" r="r" b="b"/>
              <a:pathLst>
                <a:path w="7390" h="2464" extrusionOk="0">
                  <a:moveTo>
                    <a:pt x="4394" y="0"/>
                  </a:moveTo>
                  <a:lnTo>
                    <a:pt x="4394" y="1265"/>
                  </a:lnTo>
                  <a:lnTo>
                    <a:pt x="1" y="2463"/>
                  </a:lnTo>
                  <a:lnTo>
                    <a:pt x="7389" y="2463"/>
                  </a:lnTo>
                  <a:lnTo>
                    <a:pt x="5991" y="0"/>
                  </a:lnTo>
                  <a:close/>
                </a:path>
              </a:pathLst>
            </a:custGeom>
            <a:solidFill>
              <a:srgbClr val="CFD6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79" name="Google Shape;2779;p70"/>
            <p:cNvSpPr/>
            <p:nvPr/>
          </p:nvSpPr>
          <p:spPr>
            <a:xfrm>
              <a:off x="5281925" y="1659300"/>
              <a:ext cx="184750" cy="61600"/>
            </a:xfrm>
            <a:custGeom>
              <a:avLst/>
              <a:gdLst/>
              <a:ahLst/>
              <a:cxnLst/>
              <a:rect l="l" t="t" r="r" b="b"/>
              <a:pathLst>
                <a:path w="7390" h="2464" fill="none" extrusionOk="0">
                  <a:moveTo>
                    <a:pt x="5991" y="0"/>
                  </a:moveTo>
                  <a:lnTo>
                    <a:pt x="5991" y="0"/>
                  </a:lnTo>
                  <a:lnTo>
                    <a:pt x="4394" y="0"/>
                  </a:lnTo>
                  <a:lnTo>
                    <a:pt x="4394" y="0"/>
                  </a:lnTo>
                  <a:lnTo>
                    <a:pt x="4394" y="1265"/>
                  </a:lnTo>
                  <a:lnTo>
                    <a:pt x="1" y="2463"/>
                  </a:lnTo>
                  <a:lnTo>
                    <a:pt x="7389" y="2463"/>
                  </a:lnTo>
                  <a:lnTo>
                    <a:pt x="599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80" name="Google Shape;2780;p70"/>
            <p:cNvSpPr/>
            <p:nvPr/>
          </p:nvSpPr>
          <p:spPr>
            <a:xfrm>
              <a:off x="4939100" y="526000"/>
              <a:ext cx="116525" cy="1136650"/>
            </a:xfrm>
            <a:custGeom>
              <a:avLst/>
              <a:gdLst/>
              <a:ahLst/>
              <a:cxnLst/>
              <a:rect l="l" t="t" r="r" b="b"/>
              <a:pathLst>
                <a:path w="4661" h="45466" extrusionOk="0">
                  <a:moveTo>
                    <a:pt x="2331" y="1"/>
                  </a:moveTo>
                  <a:lnTo>
                    <a:pt x="2064" y="67"/>
                  </a:lnTo>
                  <a:lnTo>
                    <a:pt x="1798" y="267"/>
                  </a:lnTo>
                  <a:lnTo>
                    <a:pt x="1266" y="1066"/>
                  </a:lnTo>
                  <a:lnTo>
                    <a:pt x="933" y="1599"/>
                  </a:lnTo>
                  <a:lnTo>
                    <a:pt x="667" y="2264"/>
                  </a:lnTo>
                  <a:lnTo>
                    <a:pt x="400" y="2996"/>
                  </a:lnTo>
                  <a:lnTo>
                    <a:pt x="201" y="3862"/>
                  </a:lnTo>
                  <a:lnTo>
                    <a:pt x="68" y="4794"/>
                  </a:lnTo>
                  <a:lnTo>
                    <a:pt x="1" y="5792"/>
                  </a:lnTo>
                  <a:lnTo>
                    <a:pt x="1" y="45466"/>
                  </a:lnTo>
                  <a:lnTo>
                    <a:pt x="4661" y="45466"/>
                  </a:lnTo>
                  <a:lnTo>
                    <a:pt x="4661" y="5792"/>
                  </a:lnTo>
                  <a:lnTo>
                    <a:pt x="4594" y="4794"/>
                  </a:lnTo>
                  <a:lnTo>
                    <a:pt x="4461" y="3862"/>
                  </a:lnTo>
                  <a:lnTo>
                    <a:pt x="4261" y="2996"/>
                  </a:lnTo>
                  <a:lnTo>
                    <a:pt x="4061" y="2264"/>
                  </a:lnTo>
                  <a:lnTo>
                    <a:pt x="3729" y="1599"/>
                  </a:lnTo>
                  <a:lnTo>
                    <a:pt x="3462" y="1066"/>
                  </a:lnTo>
                  <a:lnTo>
                    <a:pt x="2863" y="267"/>
                  </a:lnTo>
                  <a:lnTo>
                    <a:pt x="2664" y="67"/>
                  </a:lnTo>
                  <a:lnTo>
                    <a:pt x="2331" y="1"/>
                  </a:lnTo>
                  <a:close/>
                </a:path>
              </a:pathLst>
            </a:custGeom>
            <a:solidFill>
              <a:srgbClr val="E3E9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81" name="Google Shape;2781;p70"/>
            <p:cNvSpPr/>
            <p:nvPr/>
          </p:nvSpPr>
          <p:spPr>
            <a:xfrm>
              <a:off x="4939100" y="526000"/>
              <a:ext cx="116525" cy="1136650"/>
            </a:xfrm>
            <a:custGeom>
              <a:avLst/>
              <a:gdLst/>
              <a:ahLst/>
              <a:cxnLst/>
              <a:rect l="l" t="t" r="r" b="b"/>
              <a:pathLst>
                <a:path w="4661" h="45466" fill="none" extrusionOk="0">
                  <a:moveTo>
                    <a:pt x="2863" y="267"/>
                  </a:moveTo>
                  <a:lnTo>
                    <a:pt x="2863" y="267"/>
                  </a:lnTo>
                  <a:lnTo>
                    <a:pt x="2664" y="67"/>
                  </a:lnTo>
                  <a:lnTo>
                    <a:pt x="2331" y="1"/>
                  </a:lnTo>
                  <a:lnTo>
                    <a:pt x="2064" y="67"/>
                  </a:lnTo>
                  <a:lnTo>
                    <a:pt x="1798" y="267"/>
                  </a:lnTo>
                  <a:lnTo>
                    <a:pt x="1798" y="267"/>
                  </a:lnTo>
                  <a:lnTo>
                    <a:pt x="1266" y="1066"/>
                  </a:lnTo>
                  <a:lnTo>
                    <a:pt x="933" y="1599"/>
                  </a:lnTo>
                  <a:lnTo>
                    <a:pt x="667" y="2264"/>
                  </a:lnTo>
                  <a:lnTo>
                    <a:pt x="400" y="2996"/>
                  </a:lnTo>
                  <a:lnTo>
                    <a:pt x="201" y="3862"/>
                  </a:lnTo>
                  <a:lnTo>
                    <a:pt x="68" y="4794"/>
                  </a:lnTo>
                  <a:lnTo>
                    <a:pt x="1" y="5792"/>
                  </a:lnTo>
                  <a:lnTo>
                    <a:pt x="1" y="5792"/>
                  </a:lnTo>
                  <a:lnTo>
                    <a:pt x="1" y="45466"/>
                  </a:lnTo>
                  <a:lnTo>
                    <a:pt x="2331" y="45466"/>
                  </a:lnTo>
                  <a:lnTo>
                    <a:pt x="4661" y="45466"/>
                  </a:lnTo>
                  <a:lnTo>
                    <a:pt x="4661" y="45466"/>
                  </a:lnTo>
                  <a:lnTo>
                    <a:pt x="4661" y="5792"/>
                  </a:lnTo>
                  <a:lnTo>
                    <a:pt x="4661" y="5792"/>
                  </a:lnTo>
                  <a:lnTo>
                    <a:pt x="4594" y="4794"/>
                  </a:lnTo>
                  <a:lnTo>
                    <a:pt x="4461" y="3862"/>
                  </a:lnTo>
                  <a:lnTo>
                    <a:pt x="4261" y="2996"/>
                  </a:lnTo>
                  <a:lnTo>
                    <a:pt x="4061" y="2264"/>
                  </a:lnTo>
                  <a:lnTo>
                    <a:pt x="3729" y="1599"/>
                  </a:lnTo>
                  <a:lnTo>
                    <a:pt x="3462" y="1066"/>
                  </a:lnTo>
                  <a:lnTo>
                    <a:pt x="2863" y="267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82" name="Google Shape;2782;p70"/>
            <p:cNvSpPr/>
            <p:nvPr/>
          </p:nvSpPr>
          <p:spPr>
            <a:xfrm>
              <a:off x="4924125" y="1750825"/>
              <a:ext cx="148150" cy="44950"/>
            </a:xfrm>
            <a:custGeom>
              <a:avLst/>
              <a:gdLst/>
              <a:ahLst/>
              <a:cxnLst/>
              <a:rect l="l" t="t" r="r" b="b"/>
              <a:pathLst>
                <a:path w="5926" h="1798" extrusionOk="0">
                  <a:moveTo>
                    <a:pt x="1" y="1"/>
                  </a:moveTo>
                  <a:lnTo>
                    <a:pt x="1266" y="1798"/>
                  </a:lnTo>
                  <a:lnTo>
                    <a:pt x="4660" y="1798"/>
                  </a:lnTo>
                  <a:lnTo>
                    <a:pt x="5925" y="1"/>
                  </a:lnTo>
                  <a:close/>
                </a:path>
              </a:pathLst>
            </a:custGeom>
            <a:solidFill>
              <a:srgbClr val="EEFA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83" name="Google Shape;2783;p70"/>
            <p:cNvSpPr/>
            <p:nvPr/>
          </p:nvSpPr>
          <p:spPr>
            <a:xfrm>
              <a:off x="4924125" y="1750825"/>
              <a:ext cx="148150" cy="44950"/>
            </a:xfrm>
            <a:custGeom>
              <a:avLst/>
              <a:gdLst/>
              <a:ahLst/>
              <a:cxnLst/>
              <a:rect l="l" t="t" r="r" b="b"/>
              <a:pathLst>
                <a:path w="5926" h="1798" fill="none" extrusionOk="0">
                  <a:moveTo>
                    <a:pt x="4660" y="1798"/>
                  </a:moveTo>
                  <a:lnTo>
                    <a:pt x="1266" y="1798"/>
                  </a:lnTo>
                  <a:lnTo>
                    <a:pt x="1" y="1"/>
                  </a:lnTo>
                  <a:lnTo>
                    <a:pt x="5925" y="1"/>
                  </a:lnTo>
                  <a:lnTo>
                    <a:pt x="4660" y="1798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84" name="Google Shape;2784;p70"/>
            <p:cNvSpPr/>
            <p:nvPr/>
          </p:nvSpPr>
          <p:spPr>
            <a:xfrm>
              <a:off x="5325200" y="1747500"/>
              <a:ext cx="123175" cy="43300"/>
            </a:xfrm>
            <a:custGeom>
              <a:avLst/>
              <a:gdLst/>
              <a:ahLst/>
              <a:cxnLst/>
              <a:rect l="l" t="t" r="r" b="b"/>
              <a:pathLst>
                <a:path w="4927" h="1732" extrusionOk="0">
                  <a:moveTo>
                    <a:pt x="4194" y="0"/>
                  </a:moveTo>
                  <a:lnTo>
                    <a:pt x="3195" y="1398"/>
                  </a:lnTo>
                  <a:lnTo>
                    <a:pt x="0" y="1398"/>
                  </a:lnTo>
                  <a:lnTo>
                    <a:pt x="267" y="1731"/>
                  </a:lnTo>
                  <a:lnTo>
                    <a:pt x="3661" y="1731"/>
                  </a:lnTo>
                  <a:lnTo>
                    <a:pt x="4926" y="0"/>
                  </a:lnTo>
                  <a:close/>
                </a:path>
              </a:pathLst>
            </a:custGeom>
            <a:solidFill>
              <a:srgbClr val="CFD6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85" name="Google Shape;2785;p70"/>
            <p:cNvSpPr/>
            <p:nvPr/>
          </p:nvSpPr>
          <p:spPr>
            <a:xfrm>
              <a:off x="5325200" y="1747500"/>
              <a:ext cx="123175" cy="43300"/>
            </a:xfrm>
            <a:custGeom>
              <a:avLst/>
              <a:gdLst/>
              <a:ahLst/>
              <a:cxnLst/>
              <a:rect l="l" t="t" r="r" b="b"/>
              <a:pathLst>
                <a:path w="4927" h="1732" fill="none" extrusionOk="0">
                  <a:moveTo>
                    <a:pt x="4926" y="0"/>
                  </a:moveTo>
                  <a:lnTo>
                    <a:pt x="4194" y="0"/>
                  </a:lnTo>
                  <a:lnTo>
                    <a:pt x="3195" y="1398"/>
                  </a:lnTo>
                  <a:lnTo>
                    <a:pt x="0" y="1398"/>
                  </a:lnTo>
                  <a:lnTo>
                    <a:pt x="267" y="1731"/>
                  </a:lnTo>
                  <a:lnTo>
                    <a:pt x="3661" y="1731"/>
                  </a:lnTo>
                  <a:lnTo>
                    <a:pt x="4926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86" name="Google Shape;2786;p70"/>
            <p:cNvSpPr/>
            <p:nvPr/>
          </p:nvSpPr>
          <p:spPr>
            <a:xfrm>
              <a:off x="4949100" y="1750825"/>
              <a:ext cx="123175" cy="44950"/>
            </a:xfrm>
            <a:custGeom>
              <a:avLst/>
              <a:gdLst/>
              <a:ahLst/>
              <a:cxnLst/>
              <a:rect l="l" t="t" r="r" b="b"/>
              <a:pathLst>
                <a:path w="4927" h="1798" extrusionOk="0">
                  <a:moveTo>
                    <a:pt x="4127" y="1"/>
                  </a:moveTo>
                  <a:lnTo>
                    <a:pt x="3129" y="1398"/>
                  </a:lnTo>
                  <a:lnTo>
                    <a:pt x="0" y="1398"/>
                  </a:lnTo>
                  <a:lnTo>
                    <a:pt x="267" y="1798"/>
                  </a:lnTo>
                  <a:lnTo>
                    <a:pt x="3661" y="1798"/>
                  </a:lnTo>
                  <a:lnTo>
                    <a:pt x="4926" y="1"/>
                  </a:lnTo>
                  <a:close/>
                </a:path>
              </a:pathLst>
            </a:custGeom>
            <a:solidFill>
              <a:srgbClr val="CFD6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87" name="Google Shape;2787;p70"/>
            <p:cNvSpPr/>
            <p:nvPr/>
          </p:nvSpPr>
          <p:spPr>
            <a:xfrm>
              <a:off x="4949100" y="1750825"/>
              <a:ext cx="123175" cy="44950"/>
            </a:xfrm>
            <a:custGeom>
              <a:avLst/>
              <a:gdLst/>
              <a:ahLst/>
              <a:cxnLst/>
              <a:rect l="l" t="t" r="r" b="b"/>
              <a:pathLst>
                <a:path w="4927" h="1798" fill="none" extrusionOk="0">
                  <a:moveTo>
                    <a:pt x="4926" y="1"/>
                  </a:moveTo>
                  <a:lnTo>
                    <a:pt x="4127" y="1"/>
                  </a:lnTo>
                  <a:lnTo>
                    <a:pt x="3129" y="1398"/>
                  </a:lnTo>
                  <a:lnTo>
                    <a:pt x="0" y="1398"/>
                  </a:lnTo>
                  <a:lnTo>
                    <a:pt x="267" y="1798"/>
                  </a:lnTo>
                  <a:lnTo>
                    <a:pt x="3661" y="1798"/>
                  </a:lnTo>
                  <a:lnTo>
                    <a:pt x="4926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88" name="Google Shape;2788;p70"/>
            <p:cNvSpPr/>
            <p:nvPr/>
          </p:nvSpPr>
          <p:spPr>
            <a:xfrm>
              <a:off x="4924125" y="1707550"/>
              <a:ext cx="148150" cy="43300"/>
            </a:xfrm>
            <a:custGeom>
              <a:avLst/>
              <a:gdLst/>
              <a:ahLst/>
              <a:cxnLst/>
              <a:rect l="l" t="t" r="r" b="b"/>
              <a:pathLst>
                <a:path w="5926" h="1732" extrusionOk="0">
                  <a:moveTo>
                    <a:pt x="1665" y="1"/>
                  </a:moveTo>
                  <a:lnTo>
                    <a:pt x="1" y="1732"/>
                  </a:lnTo>
                  <a:lnTo>
                    <a:pt x="5925" y="1732"/>
                  </a:lnTo>
                  <a:lnTo>
                    <a:pt x="4195" y="1"/>
                  </a:lnTo>
                  <a:close/>
                </a:path>
              </a:pathLst>
            </a:custGeom>
            <a:solidFill>
              <a:srgbClr val="BDC2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89" name="Google Shape;2789;p70"/>
            <p:cNvSpPr/>
            <p:nvPr/>
          </p:nvSpPr>
          <p:spPr>
            <a:xfrm>
              <a:off x="4924125" y="1707550"/>
              <a:ext cx="148150" cy="43300"/>
            </a:xfrm>
            <a:custGeom>
              <a:avLst/>
              <a:gdLst/>
              <a:ahLst/>
              <a:cxnLst/>
              <a:rect l="l" t="t" r="r" b="b"/>
              <a:pathLst>
                <a:path w="5926" h="1732" fill="none" extrusionOk="0">
                  <a:moveTo>
                    <a:pt x="1665" y="1"/>
                  </a:moveTo>
                  <a:lnTo>
                    <a:pt x="4195" y="1"/>
                  </a:lnTo>
                  <a:lnTo>
                    <a:pt x="5925" y="1732"/>
                  </a:lnTo>
                  <a:lnTo>
                    <a:pt x="1" y="1732"/>
                  </a:lnTo>
                  <a:lnTo>
                    <a:pt x="1665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90" name="Google Shape;2790;p70"/>
            <p:cNvSpPr/>
            <p:nvPr/>
          </p:nvSpPr>
          <p:spPr>
            <a:xfrm>
              <a:off x="4905825" y="1662625"/>
              <a:ext cx="184750" cy="61600"/>
            </a:xfrm>
            <a:custGeom>
              <a:avLst/>
              <a:gdLst/>
              <a:ahLst/>
              <a:cxnLst/>
              <a:rect l="l" t="t" r="r" b="b"/>
              <a:pathLst>
                <a:path w="7390" h="2464" extrusionOk="0">
                  <a:moveTo>
                    <a:pt x="1332" y="1"/>
                  </a:moveTo>
                  <a:lnTo>
                    <a:pt x="1" y="2464"/>
                  </a:lnTo>
                  <a:lnTo>
                    <a:pt x="7389" y="2464"/>
                  </a:lnTo>
                  <a:lnTo>
                    <a:pt x="5992" y="1"/>
                  </a:lnTo>
                  <a:close/>
                </a:path>
              </a:pathLst>
            </a:custGeom>
            <a:solidFill>
              <a:srgbClr val="EEFA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91" name="Google Shape;2791;p70"/>
            <p:cNvSpPr/>
            <p:nvPr/>
          </p:nvSpPr>
          <p:spPr>
            <a:xfrm>
              <a:off x="4905825" y="1662625"/>
              <a:ext cx="184750" cy="61600"/>
            </a:xfrm>
            <a:custGeom>
              <a:avLst/>
              <a:gdLst/>
              <a:ahLst/>
              <a:cxnLst/>
              <a:rect l="l" t="t" r="r" b="b"/>
              <a:pathLst>
                <a:path w="7390" h="2464" fill="none" extrusionOk="0">
                  <a:moveTo>
                    <a:pt x="7389" y="2464"/>
                  </a:moveTo>
                  <a:lnTo>
                    <a:pt x="1" y="2464"/>
                  </a:lnTo>
                  <a:lnTo>
                    <a:pt x="1332" y="1"/>
                  </a:lnTo>
                  <a:lnTo>
                    <a:pt x="5992" y="1"/>
                  </a:lnTo>
                  <a:lnTo>
                    <a:pt x="7389" y="2464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92" name="Google Shape;2792;p70"/>
            <p:cNvSpPr/>
            <p:nvPr/>
          </p:nvSpPr>
          <p:spPr>
            <a:xfrm>
              <a:off x="5009000" y="529350"/>
              <a:ext cx="46625" cy="134800"/>
            </a:xfrm>
            <a:custGeom>
              <a:avLst/>
              <a:gdLst/>
              <a:ahLst/>
              <a:cxnLst/>
              <a:rect l="l" t="t" r="r" b="b"/>
              <a:pathLst>
                <a:path w="1865" h="5392" extrusionOk="0">
                  <a:moveTo>
                    <a:pt x="1" y="0"/>
                  </a:moveTo>
                  <a:lnTo>
                    <a:pt x="1" y="0"/>
                  </a:lnTo>
                  <a:lnTo>
                    <a:pt x="67" y="133"/>
                  </a:lnTo>
                  <a:lnTo>
                    <a:pt x="67" y="133"/>
                  </a:lnTo>
                  <a:lnTo>
                    <a:pt x="666" y="932"/>
                  </a:lnTo>
                  <a:lnTo>
                    <a:pt x="933" y="1465"/>
                  </a:lnTo>
                  <a:lnTo>
                    <a:pt x="1199" y="2064"/>
                  </a:lnTo>
                  <a:lnTo>
                    <a:pt x="1465" y="2729"/>
                  </a:lnTo>
                  <a:lnTo>
                    <a:pt x="1665" y="3528"/>
                  </a:lnTo>
                  <a:lnTo>
                    <a:pt x="1798" y="4393"/>
                  </a:lnTo>
                  <a:lnTo>
                    <a:pt x="1865" y="5392"/>
                  </a:lnTo>
                  <a:lnTo>
                    <a:pt x="1865" y="5392"/>
                  </a:lnTo>
                  <a:lnTo>
                    <a:pt x="1865" y="5392"/>
                  </a:lnTo>
                  <a:lnTo>
                    <a:pt x="1798" y="4393"/>
                  </a:lnTo>
                  <a:lnTo>
                    <a:pt x="1665" y="3528"/>
                  </a:lnTo>
                  <a:lnTo>
                    <a:pt x="1465" y="2729"/>
                  </a:lnTo>
                  <a:lnTo>
                    <a:pt x="1199" y="2064"/>
                  </a:lnTo>
                  <a:lnTo>
                    <a:pt x="933" y="1465"/>
                  </a:lnTo>
                  <a:lnTo>
                    <a:pt x="666" y="932"/>
                  </a:lnTo>
                  <a:lnTo>
                    <a:pt x="67" y="133"/>
                  </a:lnTo>
                  <a:lnTo>
                    <a:pt x="67" y="13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EDA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93" name="Google Shape;2793;p70"/>
            <p:cNvSpPr/>
            <p:nvPr/>
          </p:nvSpPr>
          <p:spPr>
            <a:xfrm>
              <a:off x="5009000" y="529350"/>
              <a:ext cx="46625" cy="134800"/>
            </a:xfrm>
            <a:custGeom>
              <a:avLst/>
              <a:gdLst/>
              <a:ahLst/>
              <a:cxnLst/>
              <a:rect l="l" t="t" r="r" b="b"/>
              <a:pathLst>
                <a:path w="1865" h="5392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67" y="133"/>
                  </a:lnTo>
                  <a:lnTo>
                    <a:pt x="67" y="133"/>
                  </a:lnTo>
                  <a:lnTo>
                    <a:pt x="666" y="932"/>
                  </a:lnTo>
                  <a:lnTo>
                    <a:pt x="933" y="1465"/>
                  </a:lnTo>
                  <a:lnTo>
                    <a:pt x="1199" y="2064"/>
                  </a:lnTo>
                  <a:lnTo>
                    <a:pt x="1465" y="2729"/>
                  </a:lnTo>
                  <a:lnTo>
                    <a:pt x="1665" y="3528"/>
                  </a:lnTo>
                  <a:lnTo>
                    <a:pt x="1798" y="4393"/>
                  </a:lnTo>
                  <a:lnTo>
                    <a:pt x="1865" y="5392"/>
                  </a:lnTo>
                  <a:lnTo>
                    <a:pt x="1865" y="5392"/>
                  </a:lnTo>
                  <a:lnTo>
                    <a:pt x="1865" y="5392"/>
                  </a:lnTo>
                  <a:lnTo>
                    <a:pt x="1798" y="4393"/>
                  </a:lnTo>
                  <a:lnTo>
                    <a:pt x="1665" y="3528"/>
                  </a:lnTo>
                  <a:lnTo>
                    <a:pt x="1465" y="2729"/>
                  </a:lnTo>
                  <a:lnTo>
                    <a:pt x="1199" y="2064"/>
                  </a:lnTo>
                  <a:lnTo>
                    <a:pt x="933" y="1465"/>
                  </a:lnTo>
                  <a:lnTo>
                    <a:pt x="666" y="932"/>
                  </a:lnTo>
                  <a:lnTo>
                    <a:pt x="67" y="133"/>
                  </a:lnTo>
                  <a:lnTo>
                    <a:pt x="67" y="133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94" name="Google Shape;2794;p70"/>
            <p:cNvSpPr/>
            <p:nvPr/>
          </p:nvSpPr>
          <p:spPr>
            <a:xfrm>
              <a:off x="4990700" y="526000"/>
              <a:ext cx="64925" cy="772200"/>
            </a:xfrm>
            <a:custGeom>
              <a:avLst/>
              <a:gdLst/>
              <a:ahLst/>
              <a:cxnLst/>
              <a:rect l="l" t="t" r="r" b="b"/>
              <a:pathLst>
                <a:path w="2597" h="30888" extrusionOk="0">
                  <a:moveTo>
                    <a:pt x="267" y="1"/>
                  </a:moveTo>
                  <a:lnTo>
                    <a:pt x="0" y="67"/>
                  </a:lnTo>
                  <a:lnTo>
                    <a:pt x="333" y="866"/>
                  </a:lnTo>
                  <a:lnTo>
                    <a:pt x="666" y="1931"/>
                  </a:lnTo>
                  <a:lnTo>
                    <a:pt x="932" y="3063"/>
                  </a:lnTo>
                  <a:lnTo>
                    <a:pt x="999" y="3729"/>
                  </a:lnTo>
                  <a:lnTo>
                    <a:pt x="999" y="4461"/>
                  </a:lnTo>
                  <a:lnTo>
                    <a:pt x="999" y="7257"/>
                  </a:lnTo>
                  <a:lnTo>
                    <a:pt x="2597" y="7257"/>
                  </a:lnTo>
                  <a:lnTo>
                    <a:pt x="2597" y="5792"/>
                  </a:lnTo>
                  <a:lnTo>
                    <a:pt x="2597" y="5526"/>
                  </a:lnTo>
                  <a:lnTo>
                    <a:pt x="2530" y="4527"/>
                  </a:lnTo>
                  <a:lnTo>
                    <a:pt x="2397" y="3662"/>
                  </a:lnTo>
                  <a:lnTo>
                    <a:pt x="2197" y="2863"/>
                  </a:lnTo>
                  <a:lnTo>
                    <a:pt x="1931" y="2198"/>
                  </a:lnTo>
                  <a:lnTo>
                    <a:pt x="1665" y="1599"/>
                  </a:lnTo>
                  <a:lnTo>
                    <a:pt x="1398" y="1066"/>
                  </a:lnTo>
                  <a:lnTo>
                    <a:pt x="799" y="267"/>
                  </a:lnTo>
                  <a:lnTo>
                    <a:pt x="733" y="134"/>
                  </a:lnTo>
                  <a:lnTo>
                    <a:pt x="533" y="1"/>
                  </a:lnTo>
                  <a:close/>
                  <a:moveTo>
                    <a:pt x="999" y="7656"/>
                  </a:moveTo>
                  <a:lnTo>
                    <a:pt x="999" y="13114"/>
                  </a:lnTo>
                  <a:lnTo>
                    <a:pt x="2597" y="13114"/>
                  </a:lnTo>
                  <a:lnTo>
                    <a:pt x="2597" y="12382"/>
                  </a:lnTo>
                  <a:lnTo>
                    <a:pt x="2597" y="11983"/>
                  </a:lnTo>
                  <a:lnTo>
                    <a:pt x="2597" y="7656"/>
                  </a:lnTo>
                  <a:close/>
                  <a:moveTo>
                    <a:pt x="999" y="13514"/>
                  </a:moveTo>
                  <a:lnTo>
                    <a:pt x="999" y="30888"/>
                  </a:lnTo>
                  <a:lnTo>
                    <a:pt x="2131" y="29623"/>
                  </a:lnTo>
                  <a:lnTo>
                    <a:pt x="2597" y="29024"/>
                  </a:lnTo>
                  <a:lnTo>
                    <a:pt x="2597" y="20636"/>
                  </a:lnTo>
                  <a:lnTo>
                    <a:pt x="2597" y="20237"/>
                  </a:lnTo>
                  <a:lnTo>
                    <a:pt x="2597" y="13514"/>
                  </a:lnTo>
                  <a:close/>
                </a:path>
              </a:pathLst>
            </a:custGeom>
            <a:solidFill>
              <a:srgbClr val="C6C7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95" name="Google Shape;2795;p70"/>
            <p:cNvSpPr/>
            <p:nvPr/>
          </p:nvSpPr>
          <p:spPr>
            <a:xfrm>
              <a:off x="4990700" y="526000"/>
              <a:ext cx="64925" cy="772200"/>
            </a:xfrm>
            <a:custGeom>
              <a:avLst/>
              <a:gdLst/>
              <a:ahLst/>
              <a:cxnLst/>
              <a:rect l="l" t="t" r="r" b="b"/>
              <a:pathLst>
                <a:path w="2597" h="30888" fill="none" extrusionOk="0">
                  <a:moveTo>
                    <a:pt x="267" y="1"/>
                  </a:moveTo>
                  <a:lnTo>
                    <a:pt x="267" y="1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333" y="866"/>
                  </a:lnTo>
                  <a:lnTo>
                    <a:pt x="666" y="1931"/>
                  </a:lnTo>
                  <a:lnTo>
                    <a:pt x="932" y="3063"/>
                  </a:lnTo>
                  <a:lnTo>
                    <a:pt x="999" y="3729"/>
                  </a:lnTo>
                  <a:lnTo>
                    <a:pt x="999" y="4461"/>
                  </a:lnTo>
                  <a:lnTo>
                    <a:pt x="999" y="4461"/>
                  </a:lnTo>
                  <a:lnTo>
                    <a:pt x="999" y="7257"/>
                  </a:lnTo>
                  <a:lnTo>
                    <a:pt x="2597" y="7257"/>
                  </a:lnTo>
                  <a:lnTo>
                    <a:pt x="2597" y="7656"/>
                  </a:lnTo>
                  <a:lnTo>
                    <a:pt x="999" y="7656"/>
                  </a:lnTo>
                  <a:lnTo>
                    <a:pt x="999" y="7656"/>
                  </a:lnTo>
                  <a:lnTo>
                    <a:pt x="999" y="13114"/>
                  </a:lnTo>
                  <a:lnTo>
                    <a:pt x="2597" y="13114"/>
                  </a:lnTo>
                  <a:lnTo>
                    <a:pt x="2597" y="13514"/>
                  </a:lnTo>
                  <a:lnTo>
                    <a:pt x="999" y="13514"/>
                  </a:lnTo>
                  <a:lnTo>
                    <a:pt x="999" y="13514"/>
                  </a:lnTo>
                  <a:lnTo>
                    <a:pt x="999" y="30888"/>
                  </a:lnTo>
                  <a:lnTo>
                    <a:pt x="2131" y="29623"/>
                  </a:lnTo>
                  <a:lnTo>
                    <a:pt x="2131" y="29623"/>
                  </a:lnTo>
                  <a:lnTo>
                    <a:pt x="2597" y="29024"/>
                  </a:lnTo>
                  <a:lnTo>
                    <a:pt x="2597" y="29024"/>
                  </a:lnTo>
                  <a:lnTo>
                    <a:pt x="2597" y="20636"/>
                  </a:lnTo>
                  <a:lnTo>
                    <a:pt x="2597" y="20636"/>
                  </a:lnTo>
                  <a:lnTo>
                    <a:pt x="2597" y="20237"/>
                  </a:lnTo>
                  <a:lnTo>
                    <a:pt x="2597" y="20237"/>
                  </a:lnTo>
                  <a:lnTo>
                    <a:pt x="2597" y="12382"/>
                  </a:lnTo>
                  <a:lnTo>
                    <a:pt x="2597" y="12382"/>
                  </a:lnTo>
                  <a:lnTo>
                    <a:pt x="2597" y="11983"/>
                  </a:lnTo>
                  <a:lnTo>
                    <a:pt x="2597" y="11983"/>
                  </a:lnTo>
                  <a:lnTo>
                    <a:pt x="2597" y="5792"/>
                  </a:lnTo>
                  <a:lnTo>
                    <a:pt x="2597" y="5792"/>
                  </a:lnTo>
                  <a:lnTo>
                    <a:pt x="2597" y="5526"/>
                  </a:lnTo>
                  <a:lnTo>
                    <a:pt x="2597" y="5526"/>
                  </a:lnTo>
                  <a:lnTo>
                    <a:pt x="2530" y="4527"/>
                  </a:lnTo>
                  <a:lnTo>
                    <a:pt x="2397" y="3662"/>
                  </a:lnTo>
                  <a:lnTo>
                    <a:pt x="2197" y="2863"/>
                  </a:lnTo>
                  <a:lnTo>
                    <a:pt x="1931" y="2198"/>
                  </a:lnTo>
                  <a:lnTo>
                    <a:pt x="1665" y="1599"/>
                  </a:lnTo>
                  <a:lnTo>
                    <a:pt x="1398" y="1066"/>
                  </a:lnTo>
                  <a:lnTo>
                    <a:pt x="799" y="267"/>
                  </a:lnTo>
                  <a:lnTo>
                    <a:pt x="799" y="267"/>
                  </a:lnTo>
                  <a:lnTo>
                    <a:pt x="733" y="134"/>
                  </a:lnTo>
                  <a:lnTo>
                    <a:pt x="733" y="134"/>
                  </a:lnTo>
                  <a:lnTo>
                    <a:pt x="533" y="1"/>
                  </a:lnTo>
                  <a:lnTo>
                    <a:pt x="26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96" name="Google Shape;2796;p70"/>
            <p:cNvSpPr/>
            <p:nvPr/>
          </p:nvSpPr>
          <p:spPr>
            <a:xfrm>
              <a:off x="5015650" y="1557775"/>
              <a:ext cx="39975" cy="104875"/>
            </a:xfrm>
            <a:custGeom>
              <a:avLst/>
              <a:gdLst/>
              <a:ahLst/>
              <a:cxnLst/>
              <a:rect l="l" t="t" r="r" b="b"/>
              <a:pathLst>
                <a:path w="1599" h="4195" extrusionOk="0">
                  <a:moveTo>
                    <a:pt x="1" y="1"/>
                  </a:moveTo>
                  <a:lnTo>
                    <a:pt x="1" y="2863"/>
                  </a:lnTo>
                  <a:lnTo>
                    <a:pt x="1" y="4195"/>
                  </a:lnTo>
                  <a:lnTo>
                    <a:pt x="1599" y="4195"/>
                  </a:lnTo>
                  <a:lnTo>
                    <a:pt x="1599" y="20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6C7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97" name="Google Shape;2797;p70"/>
            <p:cNvSpPr/>
            <p:nvPr/>
          </p:nvSpPr>
          <p:spPr>
            <a:xfrm>
              <a:off x="5015650" y="1557775"/>
              <a:ext cx="39975" cy="104875"/>
            </a:xfrm>
            <a:custGeom>
              <a:avLst/>
              <a:gdLst/>
              <a:ahLst/>
              <a:cxnLst/>
              <a:rect l="l" t="t" r="r" b="b"/>
              <a:pathLst>
                <a:path w="1599" h="4195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1" y="2863"/>
                  </a:lnTo>
                  <a:lnTo>
                    <a:pt x="1" y="4195"/>
                  </a:lnTo>
                  <a:lnTo>
                    <a:pt x="1599" y="4195"/>
                  </a:lnTo>
                  <a:lnTo>
                    <a:pt x="1599" y="4195"/>
                  </a:lnTo>
                  <a:lnTo>
                    <a:pt x="1599" y="201"/>
                  </a:lnTo>
                  <a:lnTo>
                    <a:pt x="1599" y="20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98" name="Google Shape;2798;p70"/>
            <p:cNvSpPr/>
            <p:nvPr/>
          </p:nvSpPr>
          <p:spPr>
            <a:xfrm>
              <a:off x="4905825" y="1662625"/>
              <a:ext cx="184750" cy="61600"/>
            </a:xfrm>
            <a:custGeom>
              <a:avLst/>
              <a:gdLst/>
              <a:ahLst/>
              <a:cxnLst/>
              <a:rect l="l" t="t" r="r" b="b"/>
              <a:pathLst>
                <a:path w="7390" h="2464" extrusionOk="0">
                  <a:moveTo>
                    <a:pt x="4394" y="1"/>
                  </a:moveTo>
                  <a:lnTo>
                    <a:pt x="4394" y="1132"/>
                  </a:lnTo>
                  <a:lnTo>
                    <a:pt x="1" y="2464"/>
                  </a:lnTo>
                  <a:lnTo>
                    <a:pt x="7389" y="2464"/>
                  </a:lnTo>
                  <a:lnTo>
                    <a:pt x="5992" y="1"/>
                  </a:lnTo>
                  <a:close/>
                </a:path>
              </a:pathLst>
            </a:custGeom>
            <a:solidFill>
              <a:srgbClr val="CFD6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99" name="Google Shape;2799;p70"/>
            <p:cNvSpPr/>
            <p:nvPr/>
          </p:nvSpPr>
          <p:spPr>
            <a:xfrm>
              <a:off x="4905825" y="1662625"/>
              <a:ext cx="184750" cy="61600"/>
            </a:xfrm>
            <a:custGeom>
              <a:avLst/>
              <a:gdLst/>
              <a:ahLst/>
              <a:cxnLst/>
              <a:rect l="l" t="t" r="r" b="b"/>
              <a:pathLst>
                <a:path w="7390" h="2464" fill="none" extrusionOk="0">
                  <a:moveTo>
                    <a:pt x="5992" y="1"/>
                  </a:moveTo>
                  <a:lnTo>
                    <a:pt x="5992" y="1"/>
                  </a:lnTo>
                  <a:lnTo>
                    <a:pt x="4394" y="1"/>
                  </a:lnTo>
                  <a:lnTo>
                    <a:pt x="4394" y="1132"/>
                  </a:lnTo>
                  <a:lnTo>
                    <a:pt x="1" y="2464"/>
                  </a:lnTo>
                  <a:lnTo>
                    <a:pt x="7389" y="2464"/>
                  </a:lnTo>
                  <a:lnTo>
                    <a:pt x="5992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00" name="Google Shape;2800;p70"/>
            <p:cNvSpPr/>
            <p:nvPr/>
          </p:nvSpPr>
          <p:spPr>
            <a:xfrm>
              <a:off x="5316875" y="853850"/>
              <a:ext cx="73250" cy="10000"/>
            </a:xfrm>
            <a:custGeom>
              <a:avLst/>
              <a:gdLst/>
              <a:ahLst/>
              <a:cxnLst/>
              <a:rect l="l" t="t" r="r" b="b"/>
              <a:pathLst>
                <a:path w="2930" h="400" extrusionOk="0">
                  <a:moveTo>
                    <a:pt x="0" y="0"/>
                  </a:moveTo>
                  <a:lnTo>
                    <a:pt x="0" y="400"/>
                  </a:lnTo>
                  <a:lnTo>
                    <a:pt x="2929" y="400"/>
                  </a:lnTo>
                  <a:lnTo>
                    <a:pt x="2929" y="0"/>
                  </a:lnTo>
                  <a:close/>
                </a:path>
              </a:pathLst>
            </a:custGeom>
            <a:solidFill>
              <a:srgbClr val="C6C7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01" name="Google Shape;2801;p70"/>
            <p:cNvSpPr/>
            <p:nvPr/>
          </p:nvSpPr>
          <p:spPr>
            <a:xfrm>
              <a:off x="5316875" y="853850"/>
              <a:ext cx="73250" cy="10000"/>
            </a:xfrm>
            <a:custGeom>
              <a:avLst/>
              <a:gdLst/>
              <a:ahLst/>
              <a:cxnLst/>
              <a:rect l="l" t="t" r="r" b="b"/>
              <a:pathLst>
                <a:path w="2930" h="400" fill="none" extrusionOk="0">
                  <a:moveTo>
                    <a:pt x="2929" y="0"/>
                  </a:moveTo>
                  <a:lnTo>
                    <a:pt x="0" y="0"/>
                  </a:lnTo>
                  <a:lnTo>
                    <a:pt x="0" y="400"/>
                  </a:lnTo>
                  <a:lnTo>
                    <a:pt x="2929" y="400"/>
                  </a:lnTo>
                  <a:lnTo>
                    <a:pt x="2929" y="400"/>
                  </a:lnTo>
                  <a:lnTo>
                    <a:pt x="2929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02" name="Google Shape;2802;p70"/>
            <p:cNvSpPr/>
            <p:nvPr/>
          </p:nvSpPr>
          <p:spPr>
            <a:xfrm>
              <a:off x="5390100" y="853850"/>
              <a:ext cx="41625" cy="10000"/>
            </a:xfrm>
            <a:custGeom>
              <a:avLst/>
              <a:gdLst/>
              <a:ahLst/>
              <a:cxnLst/>
              <a:rect l="l" t="t" r="r" b="b"/>
              <a:pathLst>
                <a:path w="1665" h="400" extrusionOk="0">
                  <a:moveTo>
                    <a:pt x="0" y="0"/>
                  </a:moveTo>
                  <a:lnTo>
                    <a:pt x="0" y="400"/>
                  </a:lnTo>
                  <a:lnTo>
                    <a:pt x="1664" y="400"/>
                  </a:lnTo>
                  <a:lnTo>
                    <a:pt x="1664" y="0"/>
                  </a:lnTo>
                  <a:close/>
                </a:path>
              </a:pathLst>
            </a:custGeom>
            <a:solidFill>
              <a:srgbClr val="ADAA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03" name="Google Shape;2803;p70"/>
            <p:cNvSpPr/>
            <p:nvPr/>
          </p:nvSpPr>
          <p:spPr>
            <a:xfrm>
              <a:off x="5390100" y="853850"/>
              <a:ext cx="41625" cy="10000"/>
            </a:xfrm>
            <a:custGeom>
              <a:avLst/>
              <a:gdLst/>
              <a:ahLst/>
              <a:cxnLst/>
              <a:rect l="l" t="t" r="r" b="b"/>
              <a:pathLst>
                <a:path w="1665" h="400" fill="none" extrusionOk="0">
                  <a:moveTo>
                    <a:pt x="1664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400"/>
                  </a:lnTo>
                  <a:lnTo>
                    <a:pt x="1664" y="400"/>
                  </a:lnTo>
                  <a:lnTo>
                    <a:pt x="1664" y="400"/>
                  </a:lnTo>
                  <a:lnTo>
                    <a:pt x="1664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04" name="Google Shape;2804;p70"/>
            <p:cNvSpPr/>
            <p:nvPr/>
          </p:nvSpPr>
          <p:spPr>
            <a:xfrm>
              <a:off x="5316875" y="707400"/>
              <a:ext cx="73250" cy="10025"/>
            </a:xfrm>
            <a:custGeom>
              <a:avLst/>
              <a:gdLst/>
              <a:ahLst/>
              <a:cxnLst/>
              <a:rect l="l" t="t" r="r" b="b"/>
              <a:pathLst>
                <a:path w="2930" h="401" extrusionOk="0">
                  <a:moveTo>
                    <a:pt x="0" y="1"/>
                  </a:moveTo>
                  <a:lnTo>
                    <a:pt x="0" y="400"/>
                  </a:lnTo>
                  <a:lnTo>
                    <a:pt x="2929" y="400"/>
                  </a:lnTo>
                  <a:lnTo>
                    <a:pt x="2929" y="1"/>
                  </a:lnTo>
                  <a:close/>
                </a:path>
              </a:pathLst>
            </a:custGeom>
            <a:solidFill>
              <a:srgbClr val="C6C7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05" name="Google Shape;2805;p70"/>
            <p:cNvSpPr/>
            <p:nvPr/>
          </p:nvSpPr>
          <p:spPr>
            <a:xfrm>
              <a:off x="5316875" y="707400"/>
              <a:ext cx="73250" cy="10025"/>
            </a:xfrm>
            <a:custGeom>
              <a:avLst/>
              <a:gdLst/>
              <a:ahLst/>
              <a:cxnLst/>
              <a:rect l="l" t="t" r="r" b="b"/>
              <a:pathLst>
                <a:path w="2930" h="401" fill="none" extrusionOk="0">
                  <a:moveTo>
                    <a:pt x="2929" y="1"/>
                  </a:moveTo>
                  <a:lnTo>
                    <a:pt x="0" y="1"/>
                  </a:lnTo>
                  <a:lnTo>
                    <a:pt x="0" y="400"/>
                  </a:lnTo>
                  <a:lnTo>
                    <a:pt x="2929" y="400"/>
                  </a:lnTo>
                  <a:lnTo>
                    <a:pt x="2929" y="400"/>
                  </a:lnTo>
                  <a:lnTo>
                    <a:pt x="2929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06" name="Google Shape;2806;p70"/>
            <p:cNvSpPr/>
            <p:nvPr/>
          </p:nvSpPr>
          <p:spPr>
            <a:xfrm>
              <a:off x="5390100" y="707400"/>
              <a:ext cx="41625" cy="10025"/>
            </a:xfrm>
            <a:custGeom>
              <a:avLst/>
              <a:gdLst/>
              <a:ahLst/>
              <a:cxnLst/>
              <a:rect l="l" t="t" r="r" b="b"/>
              <a:pathLst>
                <a:path w="1665" h="401" extrusionOk="0">
                  <a:moveTo>
                    <a:pt x="0" y="1"/>
                  </a:moveTo>
                  <a:lnTo>
                    <a:pt x="0" y="400"/>
                  </a:lnTo>
                  <a:lnTo>
                    <a:pt x="1664" y="400"/>
                  </a:lnTo>
                  <a:lnTo>
                    <a:pt x="1664" y="1"/>
                  </a:lnTo>
                  <a:close/>
                </a:path>
              </a:pathLst>
            </a:custGeom>
            <a:solidFill>
              <a:srgbClr val="ADAA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07" name="Google Shape;2807;p70"/>
            <p:cNvSpPr/>
            <p:nvPr/>
          </p:nvSpPr>
          <p:spPr>
            <a:xfrm>
              <a:off x="5390100" y="707400"/>
              <a:ext cx="41625" cy="10025"/>
            </a:xfrm>
            <a:custGeom>
              <a:avLst/>
              <a:gdLst/>
              <a:ahLst/>
              <a:cxnLst/>
              <a:rect l="l" t="t" r="r" b="b"/>
              <a:pathLst>
                <a:path w="1665" h="401" fill="none" extrusionOk="0">
                  <a:moveTo>
                    <a:pt x="1664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400"/>
                  </a:lnTo>
                  <a:lnTo>
                    <a:pt x="1664" y="400"/>
                  </a:lnTo>
                  <a:lnTo>
                    <a:pt x="1664" y="400"/>
                  </a:lnTo>
                  <a:lnTo>
                    <a:pt x="1664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08" name="Google Shape;2808;p70"/>
            <p:cNvSpPr/>
            <p:nvPr/>
          </p:nvSpPr>
          <p:spPr>
            <a:xfrm>
              <a:off x="4939100" y="853850"/>
              <a:ext cx="76575" cy="10000"/>
            </a:xfrm>
            <a:custGeom>
              <a:avLst/>
              <a:gdLst/>
              <a:ahLst/>
              <a:cxnLst/>
              <a:rect l="l" t="t" r="r" b="b"/>
              <a:pathLst>
                <a:path w="3063" h="400" extrusionOk="0">
                  <a:moveTo>
                    <a:pt x="1" y="0"/>
                  </a:moveTo>
                  <a:lnTo>
                    <a:pt x="1" y="400"/>
                  </a:lnTo>
                  <a:lnTo>
                    <a:pt x="3063" y="400"/>
                  </a:lnTo>
                  <a:lnTo>
                    <a:pt x="3063" y="0"/>
                  </a:lnTo>
                  <a:close/>
                </a:path>
              </a:pathLst>
            </a:custGeom>
            <a:solidFill>
              <a:srgbClr val="C6C7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09" name="Google Shape;2809;p70"/>
            <p:cNvSpPr/>
            <p:nvPr/>
          </p:nvSpPr>
          <p:spPr>
            <a:xfrm>
              <a:off x="4939100" y="853850"/>
              <a:ext cx="76575" cy="10000"/>
            </a:xfrm>
            <a:custGeom>
              <a:avLst/>
              <a:gdLst/>
              <a:ahLst/>
              <a:cxnLst/>
              <a:rect l="l" t="t" r="r" b="b"/>
              <a:pathLst>
                <a:path w="3063" h="400" fill="none" extrusionOk="0">
                  <a:moveTo>
                    <a:pt x="3063" y="0"/>
                  </a:moveTo>
                  <a:lnTo>
                    <a:pt x="1" y="0"/>
                  </a:lnTo>
                  <a:lnTo>
                    <a:pt x="1" y="400"/>
                  </a:lnTo>
                  <a:lnTo>
                    <a:pt x="3063" y="400"/>
                  </a:lnTo>
                  <a:lnTo>
                    <a:pt x="3063" y="400"/>
                  </a:lnTo>
                  <a:lnTo>
                    <a:pt x="3063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10" name="Google Shape;2810;p70"/>
            <p:cNvSpPr/>
            <p:nvPr/>
          </p:nvSpPr>
          <p:spPr>
            <a:xfrm>
              <a:off x="5015650" y="853850"/>
              <a:ext cx="39975" cy="10000"/>
            </a:xfrm>
            <a:custGeom>
              <a:avLst/>
              <a:gdLst/>
              <a:ahLst/>
              <a:cxnLst/>
              <a:rect l="l" t="t" r="r" b="b"/>
              <a:pathLst>
                <a:path w="1599" h="400" extrusionOk="0">
                  <a:moveTo>
                    <a:pt x="1" y="0"/>
                  </a:moveTo>
                  <a:lnTo>
                    <a:pt x="1" y="400"/>
                  </a:lnTo>
                  <a:lnTo>
                    <a:pt x="1599" y="400"/>
                  </a:lnTo>
                  <a:lnTo>
                    <a:pt x="1599" y="0"/>
                  </a:lnTo>
                  <a:close/>
                </a:path>
              </a:pathLst>
            </a:custGeom>
            <a:solidFill>
              <a:srgbClr val="ADAA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11" name="Google Shape;2811;p70"/>
            <p:cNvSpPr/>
            <p:nvPr/>
          </p:nvSpPr>
          <p:spPr>
            <a:xfrm>
              <a:off x="5015650" y="853850"/>
              <a:ext cx="39975" cy="10000"/>
            </a:xfrm>
            <a:custGeom>
              <a:avLst/>
              <a:gdLst/>
              <a:ahLst/>
              <a:cxnLst/>
              <a:rect l="l" t="t" r="r" b="b"/>
              <a:pathLst>
                <a:path w="1599" h="400" fill="none" extrusionOk="0">
                  <a:moveTo>
                    <a:pt x="1599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400"/>
                  </a:lnTo>
                  <a:lnTo>
                    <a:pt x="1599" y="400"/>
                  </a:lnTo>
                  <a:lnTo>
                    <a:pt x="1599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12" name="Google Shape;2812;p70"/>
            <p:cNvSpPr/>
            <p:nvPr/>
          </p:nvSpPr>
          <p:spPr>
            <a:xfrm>
              <a:off x="4939100" y="707400"/>
              <a:ext cx="76575" cy="10025"/>
            </a:xfrm>
            <a:custGeom>
              <a:avLst/>
              <a:gdLst/>
              <a:ahLst/>
              <a:cxnLst/>
              <a:rect l="l" t="t" r="r" b="b"/>
              <a:pathLst>
                <a:path w="3063" h="401" extrusionOk="0">
                  <a:moveTo>
                    <a:pt x="1" y="1"/>
                  </a:moveTo>
                  <a:lnTo>
                    <a:pt x="1" y="400"/>
                  </a:lnTo>
                  <a:lnTo>
                    <a:pt x="3063" y="400"/>
                  </a:lnTo>
                  <a:lnTo>
                    <a:pt x="3063" y="1"/>
                  </a:lnTo>
                  <a:close/>
                </a:path>
              </a:pathLst>
            </a:custGeom>
            <a:solidFill>
              <a:srgbClr val="C6C7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13" name="Google Shape;2813;p70"/>
            <p:cNvSpPr/>
            <p:nvPr/>
          </p:nvSpPr>
          <p:spPr>
            <a:xfrm>
              <a:off x="4939100" y="707400"/>
              <a:ext cx="76575" cy="10025"/>
            </a:xfrm>
            <a:custGeom>
              <a:avLst/>
              <a:gdLst/>
              <a:ahLst/>
              <a:cxnLst/>
              <a:rect l="l" t="t" r="r" b="b"/>
              <a:pathLst>
                <a:path w="3063" h="401" fill="none" extrusionOk="0">
                  <a:moveTo>
                    <a:pt x="3063" y="1"/>
                  </a:moveTo>
                  <a:lnTo>
                    <a:pt x="1" y="1"/>
                  </a:lnTo>
                  <a:lnTo>
                    <a:pt x="1" y="400"/>
                  </a:lnTo>
                  <a:lnTo>
                    <a:pt x="3063" y="400"/>
                  </a:lnTo>
                  <a:lnTo>
                    <a:pt x="3063" y="400"/>
                  </a:lnTo>
                  <a:lnTo>
                    <a:pt x="3063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14" name="Google Shape;2814;p70"/>
            <p:cNvSpPr/>
            <p:nvPr/>
          </p:nvSpPr>
          <p:spPr>
            <a:xfrm>
              <a:off x="5015650" y="707400"/>
              <a:ext cx="39975" cy="10025"/>
            </a:xfrm>
            <a:custGeom>
              <a:avLst/>
              <a:gdLst/>
              <a:ahLst/>
              <a:cxnLst/>
              <a:rect l="l" t="t" r="r" b="b"/>
              <a:pathLst>
                <a:path w="1599" h="401" extrusionOk="0">
                  <a:moveTo>
                    <a:pt x="1" y="1"/>
                  </a:moveTo>
                  <a:lnTo>
                    <a:pt x="1" y="400"/>
                  </a:lnTo>
                  <a:lnTo>
                    <a:pt x="1599" y="400"/>
                  </a:lnTo>
                  <a:lnTo>
                    <a:pt x="1599" y="1"/>
                  </a:lnTo>
                  <a:close/>
                </a:path>
              </a:pathLst>
            </a:custGeom>
            <a:solidFill>
              <a:srgbClr val="ADAA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15" name="Google Shape;2815;p70"/>
            <p:cNvSpPr/>
            <p:nvPr/>
          </p:nvSpPr>
          <p:spPr>
            <a:xfrm>
              <a:off x="5015650" y="707400"/>
              <a:ext cx="39975" cy="10025"/>
            </a:xfrm>
            <a:custGeom>
              <a:avLst/>
              <a:gdLst/>
              <a:ahLst/>
              <a:cxnLst/>
              <a:rect l="l" t="t" r="r" b="b"/>
              <a:pathLst>
                <a:path w="1599" h="401" fill="none" extrusionOk="0">
                  <a:moveTo>
                    <a:pt x="159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400"/>
                  </a:lnTo>
                  <a:lnTo>
                    <a:pt x="1599" y="400"/>
                  </a:lnTo>
                  <a:lnTo>
                    <a:pt x="1599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16" name="Google Shape;2816;p70"/>
            <p:cNvSpPr/>
            <p:nvPr/>
          </p:nvSpPr>
          <p:spPr>
            <a:xfrm>
              <a:off x="4870875" y="657475"/>
              <a:ext cx="630750" cy="910325"/>
            </a:xfrm>
            <a:custGeom>
              <a:avLst/>
              <a:gdLst/>
              <a:ahLst/>
              <a:cxnLst/>
              <a:rect l="l" t="t" r="r" b="b"/>
              <a:pathLst>
                <a:path w="25230" h="36413" extrusionOk="0">
                  <a:moveTo>
                    <a:pt x="12582" y="1"/>
                  </a:moveTo>
                  <a:lnTo>
                    <a:pt x="12449" y="134"/>
                  </a:lnTo>
                  <a:lnTo>
                    <a:pt x="12249" y="333"/>
                  </a:lnTo>
                  <a:lnTo>
                    <a:pt x="11983" y="666"/>
                  </a:lnTo>
                  <a:lnTo>
                    <a:pt x="11650" y="1265"/>
                  </a:lnTo>
                  <a:lnTo>
                    <a:pt x="11317" y="2064"/>
                  </a:lnTo>
                  <a:lnTo>
                    <a:pt x="10984" y="3196"/>
                  </a:lnTo>
                  <a:lnTo>
                    <a:pt x="10718" y="4727"/>
                  </a:lnTo>
                  <a:lnTo>
                    <a:pt x="10385" y="6591"/>
                  </a:lnTo>
                  <a:lnTo>
                    <a:pt x="9253" y="14778"/>
                  </a:lnTo>
                  <a:lnTo>
                    <a:pt x="8188" y="21635"/>
                  </a:lnTo>
                  <a:lnTo>
                    <a:pt x="8055" y="22367"/>
                  </a:lnTo>
                  <a:lnTo>
                    <a:pt x="7789" y="23099"/>
                  </a:lnTo>
                  <a:lnTo>
                    <a:pt x="7390" y="23765"/>
                  </a:lnTo>
                  <a:lnTo>
                    <a:pt x="6924" y="24364"/>
                  </a:lnTo>
                  <a:lnTo>
                    <a:pt x="933" y="31154"/>
                  </a:lnTo>
                  <a:lnTo>
                    <a:pt x="800" y="31353"/>
                  </a:lnTo>
                  <a:lnTo>
                    <a:pt x="600" y="31620"/>
                  </a:lnTo>
                  <a:lnTo>
                    <a:pt x="467" y="32019"/>
                  </a:lnTo>
                  <a:lnTo>
                    <a:pt x="267" y="32485"/>
                  </a:lnTo>
                  <a:lnTo>
                    <a:pt x="134" y="33151"/>
                  </a:lnTo>
                  <a:lnTo>
                    <a:pt x="67" y="33949"/>
                  </a:lnTo>
                  <a:lnTo>
                    <a:pt x="1" y="34948"/>
                  </a:lnTo>
                  <a:lnTo>
                    <a:pt x="1" y="35014"/>
                  </a:lnTo>
                  <a:lnTo>
                    <a:pt x="67" y="35014"/>
                  </a:lnTo>
                  <a:lnTo>
                    <a:pt x="1332" y="35281"/>
                  </a:lnTo>
                  <a:lnTo>
                    <a:pt x="2464" y="35547"/>
                  </a:lnTo>
                  <a:lnTo>
                    <a:pt x="3995" y="35813"/>
                  </a:lnTo>
                  <a:lnTo>
                    <a:pt x="5725" y="36013"/>
                  </a:lnTo>
                  <a:lnTo>
                    <a:pt x="7789" y="36213"/>
                  </a:lnTo>
                  <a:lnTo>
                    <a:pt x="10052" y="36346"/>
                  </a:lnTo>
                  <a:lnTo>
                    <a:pt x="12582" y="36412"/>
                  </a:lnTo>
                  <a:lnTo>
                    <a:pt x="12648" y="36412"/>
                  </a:lnTo>
                  <a:lnTo>
                    <a:pt x="15111" y="36346"/>
                  </a:lnTo>
                  <a:lnTo>
                    <a:pt x="17441" y="36213"/>
                  </a:lnTo>
                  <a:lnTo>
                    <a:pt x="19505" y="36013"/>
                  </a:lnTo>
                  <a:lnTo>
                    <a:pt x="21235" y="35813"/>
                  </a:lnTo>
                  <a:lnTo>
                    <a:pt x="22766" y="35547"/>
                  </a:lnTo>
                  <a:lnTo>
                    <a:pt x="23898" y="35281"/>
                  </a:lnTo>
                  <a:lnTo>
                    <a:pt x="25163" y="35014"/>
                  </a:lnTo>
                  <a:lnTo>
                    <a:pt x="25229" y="35014"/>
                  </a:lnTo>
                  <a:lnTo>
                    <a:pt x="25229" y="34948"/>
                  </a:lnTo>
                  <a:lnTo>
                    <a:pt x="25163" y="33949"/>
                  </a:lnTo>
                  <a:lnTo>
                    <a:pt x="25096" y="33151"/>
                  </a:lnTo>
                  <a:lnTo>
                    <a:pt x="24896" y="32485"/>
                  </a:lnTo>
                  <a:lnTo>
                    <a:pt x="24763" y="32019"/>
                  </a:lnTo>
                  <a:lnTo>
                    <a:pt x="24564" y="31620"/>
                  </a:lnTo>
                  <a:lnTo>
                    <a:pt x="24430" y="31353"/>
                  </a:lnTo>
                  <a:lnTo>
                    <a:pt x="24297" y="31154"/>
                  </a:lnTo>
                  <a:lnTo>
                    <a:pt x="18306" y="24364"/>
                  </a:lnTo>
                  <a:lnTo>
                    <a:pt x="17840" y="23765"/>
                  </a:lnTo>
                  <a:lnTo>
                    <a:pt x="17441" y="23099"/>
                  </a:lnTo>
                  <a:lnTo>
                    <a:pt x="17175" y="22367"/>
                  </a:lnTo>
                  <a:lnTo>
                    <a:pt x="17042" y="21635"/>
                  </a:lnTo>
                  <a:lnTo>
                    <a:pt x="15977" y="14778"/>
                  </a:lnTo>
                  <a:lnTo>
                    <a:pt x="14845" y="6591"/>
                  </a:lnTo>
                  <a:lnTo>
                    <a:pt x="14512" y="4727"/>
                  </a:lnTo>
                  <a:lnTo>
                    <a:pt x="14179" y="3196"/>
                  </a:lnTo>
                  <a:lnTo>
                    <a:pt x="13846" y="2064"/>
                  </a:lnTo>
                  <a:lnTo>
                    <a:pt x="13514" y="1265"/>
                  </a:lnTo>
                  <a:lnTo>
                    <a:pt x="13247" y="666"/>
                  </a:lnTo>
                  <a:lnTo>
                    <a:pt x="12981" y="333"/>
                  </a:lnTo>
                  <a:lnTo>
                    <a:pt x="12781" y="134"/>
                  </a:lnTo>
                  <a:lnTo>
                    <a:pt x="12648" y="1"/>
                  </a:lnTo>
                  <a:close/>
                </a:path>
              </a:pathLst>
            </a:custGeom>
            <a:solidFill>
              <a:srgbClr val="EEFA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17" name="Google Shape;2817;p70"/>
            <p:cNvSpPr/>
            <p:nvPr/>
          </p:nvSpPr>
          <p:spPr>
            <a:xfrm>
              <a:off x="4870875" y="657475"/>
              <a:ext cx="630750" cy="910325"/>
            </a:xfrm>
            <a:custGeom>
              <a:avLst/>
              <a:gdLst/>
              <a:ahLst/>
              <a:cxnLst/>
              <a:rect l="l" t="t" r="r" b="b"/>
              <a:pathLst>
                <a:path w="25230" h="36413" fill="none" extrusionOk="0">
                  <a:moveTo>
                    <a:pt x="24297" y="31154"/>
                  </a:moveTo>
                  <a:lnTo>
                    <a:pt x="18306" y="24364"/>
                  </a:lnTo>
                  <a:lnTo>
                    <a:pt x="18306" y="24364"/>
                  </a:lnTo>
                  <a:lnTo>
                    <a:pt x="17840" y="23765"/>
                  </a:lnTo>
                  <a:lnTo>
                    <a:pt x="17441" y="23099"/>
                  </a:lnTo>
                  <a:lnTo>
                    <a:pt x="17175" y="22367"/>
                  </a:lnTo>
                  <a:lnTo>
                    <a:pt x="17042" y="21635"/>
                  </a:lnTo>
                  <a:lnTo>
                    <a:pt x="17042" y="21635"/>
                  </a:lnTo>
                  <a:lnTo>
                    <a:pt x="15977" y="14778"/>
                  </a:lnTo>
                  <a:lnTo>
                    <a:pt x="14845" y="6591"/>
                  </a:lnTo>
                  <a:lnTo>
                    <a:pt x="14845" y="6591"/>
                  </a:lnTo>
                  <a:lnTo>
                    <a:pt x="14512" y="4727"/>
                  </a:lnTo>
                  <a:lnTo>
                    <a:pt x="14179" y="3196"/>
                  </a:lnTo>
                  <a:lnTo>
                    <a:pt x="13846" y="2064"/>
                  </a:lnTo>
                  <a:lnTo>
                    <a:pt x="13514" y="1265"/>
                  </a:lnTo>
                  <a:lnTo>
                    <a:pt x="13247" y="666"/>
                  </a:lnTo>
                  <a:lnTo>
                    <a:pt x="12981" y="333"/>
                  </a:lnTo>
                  <a:lnTo>
                    <a:pt x="12781" y="134"/>
                  </a:lnTo>
                  <a:lnTo>
                    <a:pt x="12648" y="1"/>
                  </a:lnTo>
                  <a:lnTo>
                    <a:pt x="12648" y="1"/>
                  </a:lnTo>
                  <a:lnTo>
                    <a:pt x="12582" y="1"/>
                  </a:lnTo>
                  <a:lnTo>
                    <a:pt x="12582" y="1"/>
                  </a:lnTo>
                  <a:lnTo>
                    <a:pt x="12449" y="134"/>
                  </a:lnTo>
                  <a:lnTo>
                    <a:pt x="12249" y="333"/>
                  </a:lnTo>
                  <a:lnTo>
                    <a:pt x="11983" y="666"/>
                  </a:lnTo>
                  <a:lnTo>
                    <a:pt x="11650" y="1265"/>
                  </a:lnTo>
                  <a:lnTo>
                    <a:pt x="11317" y="2064"/>
                  </a:lnTo>
                  <a:lnTo>
                    <a:pt x="10984" y="3196"/>
                  </a:lnTo>
                  <a:lnTo>
                    <a:pt x="10718" y="4727"/>
                  </a:lnTo>
                  <a:lnTo>
                    <a:pt x="10385" y="6591"/>
                  </a:lnTo>
                  <a:lnTo>
                    <a:pt x="10385" y="6591"/>
                  </a:lnTo>
                  <a:lnTo>
                    <a:pt x="9253" y="14778"/>
                  </a:lnTo>
                  <a:lnTo>
                    <a:pt x="8188" y="21635"/>
                  </a:lnTo>
                  <a:lnTo>
                    <a:pt x="8188" y="21635"/>
                  </a:lnTo>
                  <a:lnTo>
                    <a:pt x="8055" y="22367"/>
                  </a:lnTo>
                  <a:lnTo>
                    <a:pt x="7789" y="23099"/>
                  </a:lnTo>
                  <a:lnTo>
                    <a:pt x="7390" y="23765"/>
                  </a:lnTo>
                  <a:lnTo>
                    <a:pt x="6924" y="24364"/>
                  </a:lnTo>
                  <a:lnTo>
                    <a:pt x="933" y="31154"/>
                  </a:lnTo>
                  <a:lnTo>
                    <a:pt x="933" y="31154"/>
                  </a:lnTo>
                  <a:lnTo>
                    <a:pt x="800" y="31353"/>
                  </a:lnTo>
                  <a:lnTo>
                    <a:pt x="600" y="31620"/>
                  </a:lnTo>
                  <a:lnTo>
                    <a:pt x="467" y="32019"/>
                  </a:lnTo>
                  <a:lnTo>
                    <a:pt x="267" y="32485"/>
                  </a:lnTo>
                  <a:lnTo>
                    <a:pt x="134" y="33151"/>
                  </a:lnTo>
                  <a:lnTo>
                    <a:pt x="67" y="33949"/>
                  </a:lnTo>
                  <a:lnTo>
                    <a:pt x="1" y="34948"/>
                  </a:lnTo>
                  <a:lnTo>
                    <a:pt x="1" y="34948"/>
                  </a:lnTo>
                  <a:lnTo>
                    <a:pt x="1" y="35014"/>
                  </a:lnTo>
                  <a:lnTo>
                    <a:pt x="67" y="35014"/>
                  </a:lnTo>
                  <a:lnTo>
                    <a:pt x="67" y="35014"/>
                  </a:lnTo>
                  <a:lnTo>
                    <a:pt x="1332" y="35281"/>
                  </a:lnTo>
                  <a:lnTo>
                    <a:pt x="2464" y="35547"/>
                  </a:lnTo>
                  <a:lnTo>
                    <a:pt x="3995" y="35813"/>
                  </a:lnTo>
                  <a:lnTo>
                    <a:pt x="5725" y="36013"/>
                  </a:lnTo>
                  <a:lnTo>
                    <a:pt x="7789" y="36213"/>
                  </a:lnTo>
                  <a:lnTo>
                    <a:pt x="10052" y="36346"/>
                  </a:lnTo>
                  <a:lnTo>
                    <a:pt x="12582" y="36412"/>
                  </a:lnTo>
                  <a:lnTo>
                    <a:pt x="12582" y="36412"/>
                  </a:lnTo>
                  <a:lnTo>
                    <a:pt x="12582" y="36412"/>
                  </a:lnTo>
                  <a:lnTo>
                    <a:pt x="12648" y="36412"/>
                  </a:lnTo>
                  <a:lnTo>
                    <a:pt x="12648" y="36412"/>
                  </a:lnTo>
                  <a:lnTo>
                    <a:pt x="12648" y="36412"/>
                  </a:lnTo>
                  <a:lnTo>
                    <a:pt x="15111" y="36346"/>
                  </a:lnTo>
                  <a:lnTo>
                    <a:pt x="17441" y="36213"/>
                  </a:lnTo>
                  <a:lnTo>
                    <a:pt x="19505" y="36013"/>
                  </a:lnTo>
                  <a:lnTo>
                    <a:pt x="21235" y="35813"/>
                  </a:lnTo>
                  <a:lnTo>
                    <a:pt x="22766" y="35547"/>
                  </a:lnTo>
                  <a:lnTo>
                    <a:pt x="23898" y="35281"/>
                  </a:lnTo>
                  <a:lnTo>
                    <a:pt x="25163" y="35014"/>
                  </a:lnTo>
                  <a:lnTo>
                    <a:pt x="25163" y="35014"/>
                  </a:lnTo>
                  <a:lnTo>
                    <a:pt x="25229" y="35014"/>
                  </a:lnTo>
                  <a:lnTo>
                    <a:pt x="25229" y="34948"/>
                  </a:lnTo>
                  <a:lnTo>
                    <a:pt x="25229" y="34948"/>
                  </a:lnTo>
                  <a:lnTo>
                    <a:pt x="25163" y="33949"/>
                  </a:lnTo>
                  <a:lnTo>
                    <a:pt x="25096" y="33151"/>
                  </a:lnTo>
                  <a:lnTo>
                    <a:pt x="24896" y="32485"/>
                  </a:lnTo>
                  <a:lnTo>
                    <a:pt x="24763" y="32019"/>
                  </a:lnTo>
                  <a:lnTo>
                    <a:pt x="24564" y="31620"/>
                  </a:lnTo>
                  <a:lnTo>
                    <a:pt x="24430" y="31353"/>
                  </a:lnTo>
                  <a:lnTo>
                    <a:pt x="24297" y="31154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18" name="Google Shape;2818;p70"/>
            <p:cNvSpPr/>
            <p:nvPr/>
          </p:nvSpPr>
          <p:spPr>
            <a:xfrm>
              <a:off x="5185400" y="657475"/>
              <a:ext cx="316225" cy="910325"/>
            </a:xfrm>
            <a:custGeom>
              <a:avLst/>
              <a:gdLst/>
              <a:ahLst/>
              <a:cxnLst/>
              <a:rect l="l" t="t" r="r" b="b"/>
              <a:pathLst>
                <a:path w="12649" h="36413" extrusionOk="0">
                  <a:moveTo>
                    <a:pt x="67" y="1"/>
                  </a:moveTo>
                  <a:lnTo>
                    <a:pt x="1" y="36412"/>
                  </a:lnTo>
                  <a:lnTo>
                    <a:pt x="733" y="36412"/>
                  </a:lnTo>
                  <a:lnTo>
                    <a:pt x="1265" y="31753"/>
                  </a:lnTo>
                  <a:lnTo>
                    <a:pt x="1399" y="31486"/>
                  </a:lnTo>
                  <a:lnTo>
                    <a:pt x="1532" y="31220"/>
                  </a:lnTo>
                  <a:lnTo>
                    <a:pt x="1798" y="31087"/>
                  </a:lnTo>
                  <a:lnTo>
                    <a:pt x="2131" y="31020"/>
                  </a:lnTo>
                  <a:lnTo>
                    <a:pt x="2264" y="31020"/>
                  </a:lnTo>
                  <a:lnTo>
                    <a:pt x="2597" y="31087"/>
                  </a:lnTo>
                  <a:lnTo>
                    <a:pt x="2863" y="31220"/>
                  </a:lnTo>
                  <a:lnTo>
                    <a:pt x="2996" y="31486"/>
                  </a:lnTo>
                  <a:lnTo>
                    <a:pt x="3129" y="31753"/>
                  </a:lnTo>
                  <a:lnTo>
                    <a:pt x="3595" y="36279"/>
                  </a:lnTo>
                  <a:lnTo>
                    <a:pt x="5459" y="36146"/>
                  </a:lnTo>
                  <a:lnTo>
                    <a:pt x="7057" y="36013"/>
                  </a:lnTo>
                  <a:lnTo>
                    <a:pt x="9786" y="35614"/>
                  </a:lnTo>
                  <a:lnTo>
                    <a:pt x="11650" y="35214"/>
                  </a:lnTo>
                  <a:lnTo>
                    <a:pt x="12582" y="35014"/>
                  </a:lnTo>
                  <a:lnTo>
                    <a:pt x="12648" y="35014"/>
                  </a:lnTo>
                  <a:lnTo>
                    <a:pt x="12648" y="34948"/>
                  </a:lnTo>
                  <a:lnTo>
                    <a:pt x="12582" y="33949"/>
                  </a:lnTo>
                  <a:lnTo>
                    <a:pt x="12515" y="33151"/>
                  </a:lnTo>
                  <a:lnTo>
                    <a:pt x="12315" y="32485"/>
                  </a:lnTo>
                  <a:lnTo>
                    <a:pt x="12182" y="32019"/>
                  </a:lnTo>
                  <a:lnTo>
                    <a:pt x="11983" y="31620"/>
                  </a:lnTo>
                  <a:lnTo>
                    <a:pt x="11849" y="31353"/>
                  </a:lnTo>
                  <a:lnTo>
                    <a:pt x="11716" y="31154"/>
                  </a:lnTo>
                  <a:lnTo>
                    <a:pt x="9852" y="29090"/>
                  </a:lnTo>
                  <a:lnTo>
                    <a:pt x="8255" y="27226"/>
                  </a:lnTo>
                  <a:lnTo>
                    <a:pt x="5725" y="24364"/>
                  </a:lnTo>
                  <a:lnTo>
                    <a:pt x="5259" y="23765"/>
                  </a:lnTo>
                  <a:lnTo>
                    <a:pt x="4927" y="23232"/>
                  </a:lnTo>
                  <a:lnTo>
                    <a:pt x="4727" y="22766"/>
                  </a:lnTo>
                  <a:lnTo>
                    <a:pt x="4527" y="22234"/>
                  </a:lnTo>
                  <a:lnTo>
                    <a:pt x="4461" y="21635"/>
                  </a:lnTo>
                  <a:lnTo>
                    <a:pt x="3462" y="15377"/>
                  </a:lnTo>
                  <a:lnTo>
                    <a:pt x="3396" y="14978"/>
                  </a:lnTo>
                  <a:lnTo>
                    <a:pt x="2331" y="7123"/>
                  </a:lnTo>
                  <a:lnTo>
                    <a:pt x="2264" y="6724"/>
                  </a:lnTo>
                  <a:lnTo>
                    <a:pt x="2264" y="6591"/>
                  </a:lnTo>
                  <a:lnTo>
                    <a:pt x="2131" y="5725"/>
                  </a:lnTo>
                  <a:lnTo>
                    <a:pt x="1798" y="4061"/>
                  </a:lnTo>
                  <a:lnTo>
                    <a:pt x="1532" y="2796"/>
                  </a:lnTo>
                  <a:lnTo>
                    <a:pt x="1199" y="1798"/>
                  </a:lnTo>
                  <a:lnTo>
                    <a:pt x="866" y="1066"/>
                  </a:lnTo>
                  <a:lnTo>
                    <a:pt x="600" y="600"/>
                  </a:lnTo>
                  <a:lnTo>
                    <a:pt x="400" y="267"/>
                  </a:lnTo>
                  <a:lnTo>
                    <a:pt x="200" y="1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CFD6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19" name="Google Shape;2819;p70"/>
            <p:cNvSpPr/>
            <p:nvPr/>
          </p:nvSpPr>
          <p:spPr>
            <a:xfrm>
              <a:off x="5185400" y="657475"/>
              <a:ext cx="316225" cy="910325"/>
            </a:xfrm>
            <a:custGeom>
              <a:avLst/>
              <a:gdLst/>
              <a:ahLst/>
              <a:cxnLst/>
              <a:rect l="l" t="t" r="r" b="b"/>
              <a:pathLst>
                <a:path w="12649" h="36413" fill="none" extrusionOk="0">
                  <a:moveTo>
                    <a:pt x="67" y="1"/>
                  </a:moveTo>
                  <a:lnTo>
                    <a:pt x="1" y="36412"/>
                  </a:lnTo>
                  <a:lnTo>
                    <a:pt x="1" y="36412"/>
                  </a:lnTo>
                  <a:lnTo>
                    <a:pt x="1" y="36412"/>
                  </a:lnTo>
                  <a:lnTo>
                    <a:pt x="67" y="36412"/>
                  </a:lnTo>
                  <a:lnTo>
                    <a:pt x="67" y="36412"/>
                  </a:lnTo>
                  <a:lnTo>
                    <a:pt x="67" y="36412"/>
                  </a:lnTo>
                  <a:lnTo>
                    <a:pt x="67" y="36412"/>
                  </a:lnTo>
                  <a:lnTo>
                    <a:pt x="733" y="36412"/>
                  </a:lnTo>
                  <a:lnTo>
                    <a:pt x="1265" y="31753"/>
                  </a:lnTo>
                  <a:lnTo>
                    <a:pt x="1265" y="31753"/>
                  </a:lnTo>
                  <a:lnTo>
                    <a:pt x="1399" y="31486"/>
                  </a:lnTo>
                  <a:lnTo>
                    <a:pt x="1532" y="31220"/>
                  </a:lnTo>
                  <a:lnTo>
                    <a:pt x="1798" y="31087"/>
                  </a:lnTo>
                  <a:lnTo>
                    <a:pt x="2131" y="31020"/>
                  </a:lnTo>
                  <a:lnTo>
                    <a:pt x="2131" y="31020"/>
                  </a:lnTo>
                  <a:lnTo>
                    <a:pt x="2264" y="31020"/>
                  </a:lnTo>
                  <a:lnTo>
                    <a:pt x="2264" y="31020"/>
                  </a:lnTo>
                  <a:lnTo>
                    <a:pt x="2597" y="31087"/>
                  </a:lnTo>
                  <a:lnTo>
                    <a:pt x="2863" y="31220"/>
                  </a:lnTo>
                  <a:lnTo>
                    <a:pt x="2996" y="31486"/>
                  </a:lnTo>
                  <a:lnTo>
                    <a:pt x="3129" y="31753"/>
                  </a:lnTo>
                  <a:lnTo>
                    <a:pt x="3595" y="36279"/>
                  </a:lnTo>
                  <a:lnTo>
                    <a:pt x="3595" y="36279"/>
                  </a:lnTo>
                  <a:lnTo>
                    <a:pt x="5459" y="36146"/>
                  </a:lnTo>
                  <a:lnTo>
                    <a:pt x="7057" y="36013"/>
                  </a:lnTo>
                  <a:lnTo>
                    <a:pt x="9786" y="35614"/>
                  </a:lnTo>
                  <a:lnTo>
                    <a:pt x="11650" y="35214"/>
                  </a:lnTo>
                  <a:lnTo>
                    <a:pt x="12582" y="35014"/>
                  </a:lnTo>
                  <a:lnTo>
                    <a:pt x="12582" y="35014"/>
                  </a:lnTo>
                  <a:lnTo>
                    <a:pt x="12648" y="35014"/>
                  </a:lnTo>
                  <a:lnTo>
                    <a:pt x="12648" y="34948"/>
                  </a:lnTo>
                  <a:lnTo>
                    <a:pt x="12648" y="34948"/>
                  </a:lnTo>
                  <a:lnTo>
                    <a:pt x="12582" y="33949"/>
                  </a:lnTo>
                  <a:lnTo>
                    <a:pt x="12515" y="33151"/>
                  </a:lnTo>
                  <a:lnTo>
                    <a:pt x="12315" y="32485"/>
                  </a:lnTo>
                  <a:lnTo>
                    <a:pt x="12182" y="32019"/>
                  </a:lnTo>
                  <a:lnTo>
                    <a:pt x="11983" y="31620"/>
                  </a:lnTo>
                  <a:lnTo>
                    <a:pt x="11849" y="31353"/>
                  </a:lnTo>
                  <a:lnTo>
                    <a:pt x="11716" y="31154"/>
                  </a:lnTo>
                  <a:lnTo>
                    <a:pt x="9852" y="29090"/>
                  </a:lnTo>
                  <a:lnTo>
                    <a:pt x="8255" y="27226"/>
                  </a:lnTo>
                  <a:lnTo>
                    <a:pt x="5725" y="24364"/>
                  </a:lnTo>
                  <a:lnTo>
                    <a:pt x="5725" y="24364"/>
                  </a:lnTo>
                  <a:lnTo>
                    <a:pt x="5259" y="23765"/>
                  </a:lnTo>
                  <a:lnTo>
                    <a:pt x="5259" y="23765"/>
                  </a:lnTo>
                  <a:lnTo>
                    <a:pt x="4927" y="23232"/>
                  </a:lnTo>
                  <a:lnTo>
                    <a:pt x="4727" y="22766"/>
                  </a:lnTo>
                  <a:lnTo>
                    <a:pt x="4527" y="22234"/>
                  </a:lnTo>
                  <a:lnTo>
                    <a:pt x="4461" y="21635"/>
                  </a:lnTo>
                  <a:lnTo>
                    <a:pt x="4461" y="21635"/>
                  </a:lnTo>
                  <a:lnTo>
                    <a:pt x="3462" y="15377"/>
                  </a:lnTo>
                  <a:lnTo>
                    <a:pt x="3462" y="15377"/>
                  </a:lnTo>
                  <a:lnTo>
                    <a:pt x="3396" y="14978"/>
                  </a:lnTo>
                  <a:lnTo>
                    <a:pt x="3396" y="14978"/>
                  </a:lnTo>
                  <a:lnTo>
                    <a:pt x="2331" y="7123"/>
                  </a:lnTo>
                  <a:lnTo>
                    <a:pt x="2331" y="7123"/>
                  </a:lnTo>
                  <a:lnTo>
                    <a:pt x="2264" y="6724"/>
                  </a:lnTo>
                  <a:lnTo>
                    <a:pt x="2264" y="6724"/>
                  </a:lnTo>
                  <a:lnTo>
                    <a:pt x="2264" y="6591"/>
                  </a:lnTo>
                  <a:lnTo>
                    <a:pt x="2264" y="6591"/>
                  </a:lnTo>
                  <a:lnTo>
                    <a:pt x="2131" y="5725"/>
                  </a:lnTo>
                  <a:lnTo>
                    <a:pt x="2131" y="5725"/>
                  </a:lnTo>
                  <a:lnTo>
                    <a:pt x="1798" y="4061"/>
                  </a:lnTo>
                  <a:lnTo>
                    <a:pt x="1532" y="2796"/>
                  </a:lnTo>
                  <a:lnTo>
                    <a:pt x="1199" y="1798"/>
                  </a:lnTo>
                  <a:lnTo>
                    <a:pt x="866" y="1066"/>
                  </a:lnTo>
                  <a:lnTo>
                    <a:pt x="600" y="600"/>
                  </a:lnTo>
                  <a:lnTo>
                    <a:pt x="400" y="267"/>
                  </a:lnTo>
                  <a:lnTo>
                    <a:pt x="200" y="134"/>
                  </a:lnTo>
                  <a:lnTo>
                    <a:pt x="67" y="1"/>
                  </a:lnTo>
                  <a:lnTo>
                    <a:pt x="6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20" name="Google Shape;2820;p70"/>
            <p:cNvSpPr/>
            <p:nvPr/>
          </p:nvSpPr>
          <p:spPr>
            <a:xfrm>
              <a:off x="4975725" y="1752500"/>
              <a:ext cx="444350" cy="312875"/>
            </a:xfrm>
            <a:custGeom>
              <a:avLst/>
              <a:gdLst/>
              <a:ahLst/>
              <a:cxnLst/>
              <a:rect l="l" t="t" r="r" b="b"/>
              <a:pathLst>
                <a:path w="17774" h="12515" extrusionOk="0">
                  <a:moveTo>
                    <a:pt x="8854" y="0"/>
                  </a:moveTo>
                  <a:lnTo>
                    <a:pt x="8388" y="67"/>
                  </a:lnTo>
                  <a:lnTo>
                    <a:pt x="7855" y="133"/>
                  </a:lnTo>
                  <a:lnTo>
                    <a:pt x="7389" y="266"/>
                  </a:lnTo>
                  <a:lnTo>
                    <a:pt x="6923" y="400"/>
                  </a:lnTo>
                  <a:lnTo>
                    <a:pt x="6457" y="666"/>
                  </a:lnTo>
                  <a:lnTo>
                    <a:pt x="6058" y="865"/>
                  </a:lnTo>
                  <a:lnTo>
                    <a:pt x="5659" y="1198"/>
                  </a:lnTo>
                  <a:lnTo>
                    <a:pt x="5259" y="1531"/>
                  </a:lnTo>
                  <a:lnTo>
                    <a:pt x="4926" y="1864"/>
                  </a:lnTo>
                  <a:lnTo>
                    <a:pt x="4660" y="2263"/>
                  </a:lnTo>
                  <a:lnTo>
                    <a:pt x="4394" y="2663"/>
                  </a:lnTo>
                  <a:lnTo>
                    <a:pt x="4194" y="3129"/>
                  </a:lnTo>
                  <a:lnTo>
                    <a:pt x="3994" y="3595"/>
                  </a:lnTo>
                  <a:lnTo>
                    <a:pt x="3861" y="4061"/>
                  </a:lnTo>
                  <a:lnTo>
                    <a:pt x="3795" y="4593"/>
                  </a:lnTo>
                  <a:lnTo>
                    <a:pt x="3795" y="5126"/>
                  </a:lnTo>
                  <a:lnTo>
                    <a:pt x="3861" y="5791"/>
                  </a:lnTo>
                  <a:lnTo>
                    <a:pt x="3329" y="5658"/>
                  </a:lnTo>
                  <a:lnTo>
                    <a:pt x="2796" y="5592"/>
                  </a:lnTo>
                  <a:lnTo>
                    <a:pt x="2197" y="5658"/>
                  </a:lnTo>
                  <a:lnTo>
                    <a:pt x="1665" y="5791"/>
                  </a:lnTo>
                  <a:lnTo>
                    <a:pt x="1199" y="6058"/>
                  </a:lnTo>
                  <a:lnTo>
                    <a:pt x="799" y="6390"/>
                  </a:lnTo>
                  <a:lnTo>
                    <a:pt x="466" y="6790"/>
                  </a:lnTo>
                  <a:lnTo>
                    <a:pt x="200" y="7256"/>
                  </a:lnTo>
                  <a:lnTo>
                    <a:pt x="67" y="7788"/>
                  </a:lnTo>
                  <a:lnTo>
                    <a:pt x="0" y="8387"/>
                  </a:lnTo>
                  <a:lnTo>
                    <a:pt x="67" y="8920"/>
                  </a:lnTo>
                  <a:lnTo>
                    <a:pt x="200" y="9453"/>
                  </a:lnTo>
                  <a:lnTo>
                    <a:pt x="466" y="9918"/>
                  </a:lnTo>
                  <a:lnTo>
                    <a:pt x="799" y="10318"/>
                  </a:lnTo>
                  <a:lnTo>
                    <a:pt x="1199" y="10651"/>
                  </a:lnTo>
                  <a:lnTo>
                    <a:pt x="1665" y="10917"/>
                  </a:lnTo>
                  <a:lnTo>
                    <a:pt x="2197" y="11117"/>
                  </a:lnTo>
                  <a:lnTo>
                    <a:pt x="3129" y="11117"/>
                  </a:lnTo>
                  <a:lnTo>
                    <a:pt x="3528" y="11050"/>
                  </a:lnTo>
                  <a:lnTo>
                    <a:pt x="3861" y="10917"/>
                  </a:lnTo>
                  <a:lnTo>
                    <a:pt x="4194" y="10784"/>
                  </a:lnTo>
                  <a:lnTo>
                    <a:pt x="4327" y="11117"/>
                  </a:lnTo>
                  <a:lnTo>
                    <a:pt x="4593" y="11516"/>
                  </a:lnTo>
                  <a:lnTo>
                    <a:pt x="4860" y="11782"/>
                  </a:lnTo>
                  <a:lnTo>
                    <a:pt x="5193" y="12049"/>
                  </a:lnTo>
                  <a:lnTo>
                    <a:pt x="5525" y="12248"/>
                  </a:lnTo>
                  <a:lnTo>
                    <a:pt x="5925" y="12381"/>
                  </a:lnTo>
                  <a:lnTo>
                    <a:pt x="6324" y="12515"/>
                  </a:lnTo>
                  <a:lnTo>
                    <a:pt x="6724" y="12515"/>
                  </a:lnTo>
                  <a:lnTo>
                    <a:pt x="7389" y="12448"/>
                  </a:lnTo>
                  <a:lnTo>
                    <a:pt x="7922" y="12248"/>
                  </a:lnTo>
                  <a:lnTo>
                    <a:pt x="8454" y="11915"/>
                  </a:lnTo>
                  <a:lnTo>
                    <a:pt x="8854" y="11516"/>
                  </a:lnTo>
                  <a:lnTo>
                    <a:pt x="9320" y="11915"/>
                  </a:lnTo>
                  <a:lnTo>
                    <a:pt x="9786" y="12248"/>
                  </a:lnTo>
                  <a:lnTo>
                    <a:pt x="10385" y="12448"/>
                  </a:lnTo>
                  <a:lnTo>
                    <a:pt x="10984" y="12515"/>
                  </a:lnTo>
                  <a:lnTo>
                    <a:pt x="11450" y="12515"/>
                  </a:lnTo>
                  <a:lnTo>
                    <a:pt x="11849" y="12381"/>
                  </a:lnTo>
                  <a:lnTo>
                    <a:pt x="12249" y="12248"/>
                  </a:lnTo>
                  <a:lnTo>
                    <a:pt x="12581" y="12049"/>
                  </a:lnTo>
                  <a:lnTo>
                    <a:pt x="12914" y="11782"/>
                  </a:lnTo>
                  <a:lnTo>
                    <a:pt x="13180" y="11516"/>
                  </a:lnTo>
                  <a:lnTo>
                    <a:pt x="13447" y="11117"/>
                  </a:lnTo>
                  <a:lnTo>
                    <a:pt x="13580" y="10784"/>
                  </a:lnTo>
                  <a:lnTo>
                    <a:pt x="13913" y="10917"/>
                  </a:lnTo>
                  <a:lnTo>
                    <a:pt x="14246" y="11050"/>
                  </a:lnTo>
                  <a:lnTo>
                    <a:pt x="14645" y="11117"/>
                  </a:lnTo>
                  <a:lnTo>
                    <a:pt x="15577" y="11117"/>
                  </a:lnTo>
                  <a:lnTo>
                    <a:pt x="16043" y="10917"/>
                  </a:lnTo>
                  <a:lnTo>
                    <a:pt x="16575" y="10651"/>
                  </a:lnTo>
                  <a:lnTo>
                    <a:pt x="16975" y="10318"/>
                  </a:lnTo>
                  <a:lnTo>
                    <a:pt x="17308" y="9918"/>
                  </a:lnTo>
                  <a:lnTo>
                    <a:pt x="17574" y="9453"/>
                  </a:lnTo>
                  <a:lnTo>
                    <a:pt x="17707" y="8920"/>
                  </a:lnTo>
                  <a:lnTo>
                    <a:pt x="17773" y="8387"/>
                  </a:lnTo>
                  <a:lnTo>
                    <a:pt x="17707" y="7788"/>
                  </a:lnTo>
                  <a:lnTo>
                    <a:pt x="17574" y="7256"/>
                  </a:lnTo>
                  <a:lnTo>
                    <a:pt x="17308" y="6790"/>
                  </a:lnTo>
                  <a:lnTo>
                    <a:pt x="16975" y="6390"/>
                  </a:lnTo>
                  <a:lnTo>
                    <a:pt x="16575" y="6058"/>
                  </a:lnTo>
                  <a:lnTo>
                    <a:pt x="16043" y="5791"/>
                  </a:lnTo>
                  <a:lnTo>
                    <a:pt x="15577" y="5658"/>
                  </a:lnTo>
                  <a:lnTo>
                    <a:pt x="14978" y="5592"/>
                  </a:lnTo>
                  <a:lnTo>
                    <a:pt x="14445" y="5658"/>
                  </a:lnTo>
                  <a:lnTo>
                    <a:pt x="13913" y="5791"/>
                  </a:lnTo>
                  <a:lnTo>
                    <a:pt x="13979" y="5126"/>
                  </a:lnTo>
                  <a:lnTo>
                    <a:pt x="13979" y="4593"/>
                  </a:lnTo>
                  <a:lnTo>
                    <a:pt x="13846" y="4061"/>
                  </a:lnTo>
                  <a:lnTo>
                    <a:pt x="13713" y="3595"/>
                  </a:lnTo>
                  <a:lnTo>
                    <a:pt x="13580" y="3129"/>
                  </a:lnTo>
                  <a:lnTo>
                    <a:pt x="13380" y="2663"/>
                  </a:lnTo>
                  <a:lnTo>
                    <a:pt x="13114" y="2263"/>
                  </a:lnTo>
                  <a:lnTo>
                    <a:pt x="12781" y="1864"/>
                  </a:lnTo>
                  <a:lnTo>
                    <a:pt x="12515" y="1531"/>
                  </a:lnTo>
                  <a:lnTo>
                    <a:pt x="12115" y="1198"/>
                  </a:lnTo>
                  <a:lnTo>
                    <a:pt x="11716" y="865"/>
                  </a:lnTo>
                  <a:lnTo>
                    <a:pt x="11317" y="666"/>
                  </a:lnTo>
                  <a:lnTo>
                    <a:pt x="10851" y="400"/>
                  </a:lnTo>
                  <a:lnTo>
                    <a:pt x="10385" y="266"/>
                  </a:lnTo>
                  <a:lnTo>
                    <a:pt x="9919" y="133"/>
                  </a:lnTo>
                  <a:lnTo>
                    <a:pt x="9386" y="67"/>
                  </a:lnTo>
                  <a:lnTo>
                    <a:pt x="88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21" name="Google Shape;2821;p70"/>
            <p:cNvSpPr/>
            <p:nvPr/>
          </p:nvSpPr>
          <p:spPr>
            <a:xfrm>
              <a:off x="5103850" y="1432975"/>
              <a:ext cx="81575" cy="179750"/>
            </a:xfrm>
            <a:custGeom>
              <a:avLst/>
              <a:gdLst/>
              <a:ahLst/>
              <a:cxnLst/>
              <a:rect l="l" t="t" r="r" b="b"/>
              <a:pathLst>
                <a:path w="3263" h="7190" extrusionOk="0">
                  <a:moveTo>
                    <a:pt x="1532" y="0"/>
                  </a:moveTo>
                  <a:lnTo>
                    <a:pt x="1266" y="67"/>
                  </a:lnTo>
                  <a:lnTo>
                    <a:pt x="999" y="200"/>
                  </a:lnTo>
                  <a:lnTo>
                    <a:pt x="800" y="466"/>
                  </a:lnTo>
                  <a:lnTo>
                    <a:pt x="733" y="733"/>
                  </a:lnTo>
                  <a:lnTo>
                    <a:pt x="1" y="7190"/>
                  </a:lnTo>
                  <a:lnTo>
                    <a:pt x="3263" y="7190"/>
                  </a:lnTo>
                  <a:lnTo>
                    <a:pt x="2530" y="733"/>
                  </a:lnTo>
                  <a:lnTo>
                    <a:pt x="2464" y="466"/>
                  </a:lnTo>
                  <a:lnTo>
                    <a:pt x="2264" y="200"/>
                  </a:lnTo>
                  <a:lnTo>
                    <a:pt x="1998" y="67"/>
                  </a:lnTo>
                  <a:lnTo>
                    <a:pt x="1665" y="0"/>
                  </a:lnTo>
                  <a:close/>
                </a:path>
              </a:pathLst>
            </a:custGeom>
            <a:solidFill>
              <a:srgbClr val="4D4D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22" name="Google Shape;2822;p70"/>
            <p:cNvSpPr/>
            <p:nvPr/>
          </p:nvSpPr>
          <p:spPr>
            <a:xfrm>
              <a:off x="5103850" y="1432975"/>
              <a:ext cx="81575" cy="179750"/>
            </a:xfrm>
            <a:custGeom>
              <a:avLst/>
              <a:gdLst/>
              <a:ahLst/>
              <a:cxnLst/>
              <a:rect l="l" t="t" r="r" b="b"/>
              <a:pathLst>
                <a:path w="3263" h="7190" fill="none" extrusionOk="0">
                  <a:moveTo>
                    <a:pt x="3263" y="7190"/>
                  </a:moveTo>
                  <a:lnTo>
                    <a:pt x="1" y="7190"/>
                  </a:lnTo>
                  <a:lnTo>
                    <a:pt x="733" y="733"/>
                  </a:lnTo>
                  <a:lnTo>
                    <a:pt x="733" y="733"/>
                  </a:lnTo>
                  <a:lnTo>
                    <a:pt x="800" y="466"/>
                  </a:lnTo>
                  <a:lnTo>
                    <a:pt x="999" y="200"/>
                  </a:lnTo>
                  <a:lnTo>
                    <a:pt x="1266" y="67"/>
                  </a:lnTo>
                  <a:lnTo>
                    <a:pt x="1532" y="0"/>
                  </a:lnTo>
                  <a:lnTo>
                    <a:pt x="1665" y="0"/>
                  </a:lnTo>
                  <a:lnTo>
                    <a:pt x="1665" y="0"/>
                  </a:lnTo>
                  <a:lnTo>
                    <a:pt x="1998" y="67"/>
                  </a:lnTo>
                  <a:lnTo>
                    <a:pt x="2264" y="200"/>
                  </a:lnTo>
                  <a:lnTo>
                    <a:pt x="2464" y="466"/>
                  </a:lnTo>
                  <a:lnTo>
                    <a:pt x="2530" y="733"/>
                  </a:lnTo>
                  <a:lnTo>
                    <a:pt x="3263" y="719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23" name="Google Shape;2823;p70"/>
            <p:cNvSpPr/>
            <p:nvPr/>
          </p:nvSpPr>
          <p:spPr>
            <a:xfrm>
              <a:off x="5118850" y="1612700"/>
              <a:ext cx="242975" cy="292925"/>
            </a:xfrm>
            <a:custGeom>
              <a:avLst/>
              <a:gdLst/>
              <a:ahLst/>
              <a:cxnLst/>
              <a:rect l="l" t="t" r="r" b="b"/>
              <a:pathLst>
                <a:path w="9719" h="11717" fill="none" extrusionOk="0">
                  <a:moveTo>
                    <a:pt x="6324" y="4727"/>
                  </a:moveTo>
                  <a:lnTo>
                    <a:pt x="6324" y="4727"/>
                  </a:lnTo>
                  <a:lnTo>
                    <a:pt x="6124" y="4327"/>
                  </a:lnTo>
                  <a:lnTo>
                    <a:pt x="5924" y="3995"/>
                  </a:lnTo>
                  <a:lnTo>
                    <a:pt x="5858" y="3595"/>
                  </a:lnTo>
                  <a:lnTo>
                    <a:pt x="5791" y="3196"/>
                  </a:lnTo>
                  <a:lnTo>
                    <a:pt x="5791" y="2397"/>
                  </a:lnTo>
                  <a:lnTo>
                    <a:pt x="5924" y="1665"/>
                  </a:lnTo>
                  <a:lnTo>
                    <a:pt x="6124" y="999"/>
                  </a:lnTo>
                  <a:lnTo>
                    <a:pt x="6257" y="467"/>
                  </a:lnTo>
                  <a:lnTo>
                    <a:pt x="6524" y="1"/>
                  </a:lnTo>
                  <a:lnTo>
                    <a:pt x="4859" y="1"/>
                  </a:lnTo>
                  <a:lnTo>
                    <a:pt x="3195" y="1"/>
                  </a:lnTo>
                  <a:lnTo>
                    <a:pt x="3195" y="1"/>
                  </a:lnTo>
                  <a:lnTo>
                    <a:pt x="3461" y="467"/>
                  </a:lnTo>
                  <a:lnTo>
                    <a:pt x="3595" y="999"/>
                  </a:lnTo>
                  <a:lnTo>
                    <a:pt x="3794" y="1665"/>
                  </a:lnTo>
                  <a:lnTo>
                    <a:pt x="3927" y="2397"/>
                  </a:lnTo>
                  <a:lnTo>
                    <a:pt x="3927" y="3196"/>
                  </a:lnTo>
                  <a:lnTo>
                    <a:pt x="3861" y="3595"/>
                  </a:lnTo>
                  <a:lnTo>
                    <a:pt x="3794" y="3995"/>
                  </a:lnTo>
                  <a:lnTo>
                    <a:pt x="3595" y="4327"/>
                  </a:lnTo>
                  <a:lnTo>
                    <a:pt x="3395" y="4727"/>
                  </a:lnTo>
                  <a:lnTo>
                    <a:pt x="3395" y="4727"/>
                  </a:lnTo>
                  <a:lnTo>
                    <a:pt x="2197" y="6125"/>
                  </a:lnTo>
                  <a:lnTo>
                    <a:pt x="1598" y="6923"/>
                  </a:lnTo>
                  <a:lnTo>
                    <a:pt x="999" y="7789"/>
                  </a:lnTo>
                  <a:lnTo>
                    <a:pt x="533" y="8654"/>
                  </a:lnTo>
                  <a:lnTo>
                    <a:pt x="333" y="9187"/>
                  </a:lnTo>
                  <a:lnTo>
                    <a:pt x="200" y="9653"/>
                  </a:lnTo>
                  <a:lnTo>
                    <a:pt x="67" y="10119"/>
                  </a:lnTo>
                  <a:lnTo>
                    <a:pt x="0" y="10651"/>
                  </a:lnTo>
                  <a:lnTo>
                    <a:pt x="67" y="11184"/>
                  </a:lnTo>
                  <a:lnTo>
                    <a:pt x="133" y="11716"/>
                  </a:lnTo>
                  <a:lnTo>
                    <a:pt x="4859" y="11716"/>
                  </a:lnTo>
                  <a:lnTo>
                    <a:pt x="9586" y="11716"/>
                  </a:lnTo>
                  <a:lnTo>
                    <a:pt x="9586" y="11716"/>
                  </a:lnTo>
                  <a:lnTo>
                    <a:pt x="9652" y="11184"/>
                  </a:lnTo>
                  <a:lnTo>
                    <a:pt x="9719" y="10651"/>
                  </a:lnTo>
                  <a:lnTo>
                    <a:pt x="9652" y="10119"/>
                  </a:lnTo>
                  <a:lnTo>
                    <a:pt x="9519" y="9653"/>
                  </a:lnTo>
                  <a:lnTo>
                    <a:pt x="9386" y="9187"/>
                  </a:lnTo>
                  <a:lnTo>
                    <a:pt x="9186" y="8654"/>
                  </a:lnTo>
                  <a:lnTo>
                    <a:pt x="8720" y="7789"/>
                  </a:lnTo>
                  <a:lnTo>
                    <a:pt x="8121" y="6923"/>
                  </a:lnTo>
                  <a:lnTo>
                    <a:pt x="7522" y="6125"/>
                  </a:lnTo>
                  <a:lnTo>
                    <a:pt x="6324" y="4727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24" name="Google Shape;2824;p70"/>
            <p:cNvSpPr/>
            <p:nvPr/>
          </p:nvSpPr>
          <p:spPr>
            <a:xfrm>
              <a:off x="5198725" y="1432975"/>
              <a:ext cx="83225" cy="179750"/>
            </a:xfrm>
            <a:custGeom>
              <a:avLst/>
              <a:gdLst/>
              <a:ahLst/>
              <a:cxnLst/>
              <a:rect l="l" t="t" r="r" b="b"/>
              <a:pathLst>
                <a:path w="3329" h="7190" extrusionOk="0">
                  <a:moveTo>
                    <a:pt x="1598" y="0"/>
                  </a:moveTo>
                  <a:lnTo>
                    <a:pt x="1265" y="67"/>
                  </a:lnTo>
                  <a:lnTo>
                    <a:pt x="999" y="200"/>
                  </a:lnTo>
                  <a:lnTo>
                    <a:pt x="866" y="466"/>
                  </a:lnTo>
                  <a:lnTo>
                    <a:pt x="732" y="733"/>
                  </a:lnTo>
                  <a:lnTo>
                    <a:pt x="0" y="7190"/>
                  </a:lnTo>
                  <a:lnTo>
                    <a:pt x="3329" y="7190"/>
                  </a:lnTo>
                  <a:lnTo>
                    <a:pt x="2596" y="733"/>
                  </a:lnTo>
                  <a:lnTo>
                    <a:pt x="2463" y="466"/>
                  </a:lnTo>
                  <a:lnTo>
                    <a:pt x="2330" y="200"/>
                  </a:lnTo>
                  <a:lnTo>
                    <a:pt x="2064" y="67"/>
                  </a:lnTo>
                  <a:lnTo>
                    <a:pt x="1731" y="0"/>
                  </a:lnTo>
                  <a:close/>
                </a:path>
              </a:pathLst>
            </a:custGeom>
            <a:solidFill>
              <a:srgbClr val="4D4D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25" name="Google Shape;2825;p70"/>
            <p:cNvSpPr/>
            <p:nvPr/>
          </p:nvSpPr>
          <p:spPr>
            <a:xfrm>
              <a:off x="5198725" y="1432975"/>
              <a:ext cx="83225" cy="179750"/>
            </a:xfrm>
            <a:custGeom>
              <a:avLst/>
              <a:gdLst/>
              <a:ahLst/>
              <a:cxnLst/>
              <a:rect l="l" t="t" r="r" b="b"/>
              <a:pathLst>
                <a:path w="3329" h="7190" fill="none" extrusionOk="0">
                  <a:moveTo>
                    <a:pt x="3329" y="7190"/>
                  </a:moveTo>
                  <a:lnTo>
                    <a:pt x="0" y="7190"/>
                  </a:lnTo>
                  <a:lnTo>
                    <a:pt x="732" y="733"/>
                  </a:lnTo>
                  <a:lnTo>
                    <a:pt x="732" y="733"/>
                  </a:lnTo>
                  <a:lnTo>
                    <a:pt x="866" y="466"/>
                  </a:lnTo>
                  <a:lnTo>
                    <a:pt x="999" y="200"/>
                  </a:lnTo>
                  <a:lnTo>
                    <a:pt x="1265" y="67"/>
                  </a:lnTo>
                  <a:lnTo>
                    <a:pt x="1598" y="0"/>
                  </a:lnTo>
                  <a:lnTo>
                    <a:pt x="1731" y="0"/>
                  </a:lnTo>
                  <a:lnTo>
                    <a:pt x="1731" y="0"/>
                  </a:lnTo>
                  <a:lnTo>
                    <a:pt x="2064" y="67"/>
                  </a:lnTo>
                  <a:lnTo>
                    <a:pt x="2330" y="200"/>
                  </a:lnTo>
                  <a:lnTo>
                    <a:pt x="2463" y="466"/>
                  </a:lnTo>
                  <a:lnTo>
                    <a:pt x="2596" y="733"/>
                  </a:lnTo>
                  <a:lnTo>
                    <a:pt x="3329" y="719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26" name="Google Shape;2826;p70"/>
            <p:cNvSpPr/>
            <p:nvPr/>
          </p:nvSpPr>
          <p:spPr>
            <a:xfrm>
              <a:off x="5238650" y="1432975"/>
              <a:ext cx="43300" cy="179750"/>
            </a:xfrm>
            <a:custGeom>
              <a:avLst/>
              <a:gdLst/>
              <a:ahLst/>
              <a:cxnLst/>
              <a:rect l="l" t="t" r="r" b="b"/>
              <a:pathLst>
                <a:path w="1732" h="7190" extrusionOk="0">
                  <a:moveTo>
                    <a:pt x="1" y="0"/>
                  </a:moveTo>
                  <a:lnTo>
                    <a:pt x="67" y="7190"/>
                  </a:lnTo>
                  <a:lnTo>
                    <a:pt x="1732" y="7190"/>
                  </a:lnTo>
                  <a:lnTo>
                    <a:pt x="999" y="733"/>
                  </a:lnTo>
                  <a:lnTo>
                    <a:pt x="866" y="466"/>
                  </a:lnTo>
                  <a:lnTo>
                    <a:pt x="733" y="200"/>
                  </a:lnTo>
                  <a:lnTo>
                    <a:pt x="467" y="67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434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27" name="Google Shape;2827;p70"/>
            <p:cNvSpPr/>
            <p:nvPr/>
          </p:nvSpPr>
          <p:spPr>
            <a:xfrm>
              <a:off x="5238650" y="1432975"/>
              <a:ext cx="43300" cy="179750"/>
            </a:xfrm>
            <a:custGeom>
              <a:avLst/>
              <a:gdLst/>
              <a:ahLst/>
              <a:cxnLst/>
              <a:rect l="l" t="t" r="r" b="b"/>
              <a:pathLst>
                <a:path w="1732" h="7190" fill="none" extrusionOk="0">
                  <a:moveTo>
                    <a:pt x="134" y="0"/>
                  </a:moveTo>
                  <a:lnTo>
                    <a:pt x="1" y="0"/>
                  </a:lnTo>
                  <a:lnTo>
                    <a:pt x="67" y="7190"/>
                  </a:lnTo>
                  <a:lnTo>
                    <a:pt x="1732" y="7190"/>
                  </a:lnTo>
                  <a:lnTo>
                    <a:pt x="999" y="733"/>
                  </a:lnTo>
                  <a:lnTo>
                    <a:pt x="999" y="733"/>
                  </a:lnTo>
                  <a:lnTo>
                    <a:pt x="866" y="466"/>
                  </a:lnTo>
                  <a:lnTo>
                    <a:pt x="733" y="200"/>
                  </a:lnTo>
                  <a:lnTo>
                    <a:pt x="467" y="67"/>
                  </a:lnTo>
                  <a:lnTo>
                    <a:pt x="134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28" name="Google Shape;2828;p70"/>
            <p:cNvSpPr/>
            <p:nvPr/>
          </p:nvSpPr>
          <p:spPr>
            <a:xfrm>
              <a:off x="5142125" y="1432975"/>
              <a:ext cx="43300" cy="179750"/>
            </a:xfrm>
            <a:custGeom>
              <a:avLst/>
              <a:gdLst/>
              <a:ahLst/>
              <a:cxnLst/>
              <a:rect l="l" t="t" r="r" b="b"/>
              <a:pathLst>
                <a:path w="1732" h="7190" extrusionOk="0">
                  <a:moveTo>
                    <a:pt x="1" y="0"/>
                  </a:moveTo>
                  <a:lnTo>
                    <a:pt x="68" y="7190"/>
                  </a:lnTo>
                  <a:lnTo>
                    <a:pt x="1732" y="7190"/>
                  </a:lnTo>
                  <a:lnTo>
                    <a:pt x="999" y="733"/>
                  </a:lnTo>
                  <a:lnTo>
                    <a:pt x="933" y="466"/>
                  </a:lnTo>
                  <a:lnTo>
                    <a:pt x="733" y="200"/>
                  </a:lnTo>
                  <a:lnTo>
                    <a:pt x="467" y="67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434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29" name="Google Shape;2829;p70"/>
            <p:cNvSpPr/>
            <p:nvPr/>
          </p:nvSpPr>
          <p:spPr>
            <a:xfrm>
              <a:off x="5142125" y="1432975"/>
              <a:ext cx="43300" cy="179750"/>
            </a:xfrm>
            <a:custGeom>
              <a:avLst/>
              <a:gdLst/>
              <a:ahLst/>
              <a:cxnLst/>
              <a:rect l="l" t="t" r="r" b="b"/>
              <a:pathLst>
                <a:path w="1732" h="7190" fill="none" extrusionOk="0">
                  <a:moveTo>
                    <a:pt x="134" y="0"/>
                  </a:moveTo>
                  <a:lnTo>
                    <a:pt x="1" y="0"/>
                  </a:lnTo>
                  <a:lnTo>
                    <a:pt x="68" y="7190"/>
                  </a:lnTo>
                  <a:lnTo>
                    <a:pt x="1732" y="7190"/>
                  </a:lnTo>
                  <a:lnTo>
                    <a:pt x="999" y="733"/>
                  </a:lnTo>
                  <a:lnTo>
                    <a:pt x="999" y="733"/>
                  </a:lnTo>
                  <a:lnTo>
                    <a:pt x="933" y="466"/>
                  </a:lnTo>
                  <a:lnTo>
                    <a:pt x="733" y="200"/>
                  </a:lnTo>
                  <a:lnTo>
                    <a:pt x="467" y="67"/>
                  </a:lnTo>
                  <a:lnTo>
                    <a:pt x="134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30" name="Google Shape;2830;p70"/>
            <p:cNvSpPr/>
            <p:nvPr/>
          </p:nvSpPr>
          <p:spPr>
            <a:xfrm>
              <a:off x="5023975" y="1612700"/>
              <a:ext cx="241325" cy="292925"/>
            </a:xfrm>
            <a:custGeom>
              <a:avLst/>
              <a:gdLst/>
              <a:ahLst/>
              <a:cxnLst/>
              <a:rect l="l" t="t" r="r" b="b"/>
              <a:pathLst>
                <a:path w="9653" h="11717" extrusionOk="0">
                  <a:moveTo>
                    <a:pt x="3196" y="1"/>
                  </a:moveTo>
                  <a:lnTo>
                    <a:pt x="3396" y="467"/>
                  </a:lnTo>
                  <a:lnTo>
                    <a:pt x="3595" y="999"/>
                  </a:lnTo>
                  <a:lnTo>
                    <a:pt x="3795" y="1665"/>
                  </a:lnTo>
                  <a:lnTo>
                    <a:pt x="3862" y="2397"/>
                  </a:lnTo>
                  <a:lnTo>
                    <a:pt x="3862" y="3196"/>
                  </a:lnTo>
                  <a:lnTo>
                    <a:pt x="3862" y="3595"/>
                  </a:lnTo>
                  <a:lnTo>
                    <a:pt x="3729" y="3995"/>
                  </a:lnTo>
                  <a:lnTo>
                    <a:pt x="3595" y="4327"/>
                  </a:lnTo>
                  <a:lnTo>
                    <a:pt x="3329" y="4727"/>
                  </a:lnTo>
                  <a:lnTo>
                    <a:pt x="2197" y="6125"/>
                  </a:lnTo>
                  <a:lnTo>
                    <a:pt x="1532" y="6923"/>
                  </a:lnTo>
                  <a:lnTo>
                    <a:pt x="999" y="7789"/>
                  </a:lnTo>
                  <a:lnTo>
                    <a:pt x="467" y="8654"/>
                  </a:lnTo>
                  <a:lnTo>
                    <a:pt x="267" y="9187"/>
                  </a:lnTo>
                  <a:lnTo>
                    <a:pt x="134" y="9653"/>
                  </a:lnTo>
                  <a:lnTo>
                    <a:pt x="1" y="10119"/>
                  </a:lnTo>
                  <a:lnTo>
                    <a:pt x="1" y="10651"/>
                  </a:lnTo>
                  <a:lnTo>
                    <a:pt x="1" y="11184"/>
                  </a:lnTo>
                  <a:lnTo>
                    <a:pt x="67" y="11716"/>
                  </a:lnTo>
                  <a:lnTo>
                    <a:pt x="9520" y="11716"/>
                  </a:lnTo>
                  <a:lnTo>
                    <a:pt x="9653" y="11184"/>
                  </a:lnTo>
                  <a:lnTo>
                    <a:pt x="9653" y="10651"/>
                  </a:lnTo>
                  <a:lnTo>
                    <a:pt x="9586" y="10119"/>
                  </a:lnTo>
                  <a:lnTo>
                    <a:pt x="9520" y="9653"/>
                  </a:lnTo>
                  <a:lnTo>
                    <a:pt x="9387" y="9187"/>
                  </a:lnTo>
                  <a:lnTo>
                    <a:pt x="9187" y="8654"/>
                  </a:lnTo>
                  <a:lnTo>
                    <a:pt x="8654" y="7789"/>
                  </a:lnTo>
                  <a:lnTo>
                    <a:pt x="8055" y="6923"/>
                  </a:lnTo>
                  <a:lnTo>
                    <a:pt x="7456" y="6125"/>
                  </a:lnTo>
                  <a:lnTo>
                    <a:pt x="6258" y="4727"/>
                  </a:lnTo>
                  <a:lnTo>
                    <a:pt x="6058" y="4327"/>
                  </a:lnTo>
                  <a:lnTo>
                    <a:pt x="5925" y="3995"/>
                  </a:lnTo>
                  <a:lnTo>
                    <a:pt x="5792" y="3595"/>
                  </a:lnTo>
                  <a:lnTo>
                    <a:pt x="5725" y="3196"/>
                  </a:lnTo>
                  <a:lnTo>
                    <a:pt x="5725" y="2397"/>
                  </a:lnTo>
                  <a:lnTo>
                    <a:pt x="5859" y="1665"/>
                  </a:lnTo>
                  <a:lnTo>
                    <a:pt x="6058" y="999"/>
                  </a:lnTo>
                  <a:lnTo>
                    <a:pt x="6258" y="467"/>
                  </a:lnTo>
                  <a:lnTo>
                    <a:pt x="645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31" name="Google Shape;2831;p70"/>
            <p:cNvSpPr/>
            <p:nvPr/>
          </p:nvSpPr>
          <p:spPr>
            <a:xfrm>
              <a:off x="5118850" y="1612700"/>
              <a:ext cx="242975" cy="292925"/>
            </a:xfrm>
            <a:custGeom>
              <a:avLst/>
              <a:gdLst/>
              <a:ahLst/>
              <a:cxnLst/>
              <a:rect l="l" t="t" r="r" b="b"/>
              <a:pathLst>
                <a:path w="9719" h="11717" extrusionOk="0">
                  <a:moveTo>
                    <a:pt x="3195" y="1"/>
                  </a:moveTo>
                  <a:lnTo>
                    <a:pt x="3461" y="467"/>
                  </a:lnTo>
                  <a:lnTo>
                    <a:pt x="3595" y="999"/>
                  </a:lnTo>
                  <a:lnTo>
                    <a:pt x="3794" y="1665"/>
                  </a:lnTo>
                  <a:lnTo>
                    <a:pt x="3927" y="2397"/>
                  </a:lnTo>
                  <a:lnTo>
                    <a:pt x="3927" y="3196"/>
                  </a:lnTo>
                  <a:lnTo>
                    <a:pt x="3861" y="3595"/>
                  </a:lnTo>
                  <a:lnTo>
                    <a:pt x="3794" y="3995"/>
                  </a:lnTo>
                  <a:lnTo>
                    <a:pt x="3595" y="4327"/>
                  </a:lnTo>
                  <a:lnTo>
                    <a:pt x="3395" y="4727"/>
                  </a:lnTo>
                  <a:lnTo>
                    <a:pt x="2197" y="6125"/>
                  </a:lnTo>
                  <a:lnTo>
                    <a:pt x="1598" y="6923"/>
                  </a:lnTo>
                  <a:lnTo>
                    <a:pt x="999" y="7789"/>
                  </a:lnTo>
                  <a:lnTo>
                    <a:pt x="533" y="8654"/>
                  </a:lnTo>
                  <a:lnTo>
                    <a:pt x="333" y="9187"/>
                  </a:lnTo>
                  <a:lnTo>
                    <a:pt x="200" y="9653"/>
                  </a:lnTo>
                  <a:lnTo>
                    <a:pt x="67" y="10119"/>
                  </a:lnTo>
                  <a:lnTo>
                    <a:pt x="0" y="10651"/>
                  </a:lnTo>
                  <a:lnTo>
                    <a:pt x="67" y="11184"/>
                  </a:lnTo>
                  <a:lnTo>
                    <a:pt x="133" y="11716"/>
                  </a:lnTo>
                  <a:lnTo>
                    <a:pt x="9586" y="11716"/>
                  </a:lnTo>
                  <a:lnTo>
                    <a:pt x="9652" y="11184"/>
                  </a:lnTo>
                  <a:lnTo>
                    <a:pt x="9719" y="10651"/>
                  </a:lnTo>
                  <a:lnTo>
                    <a:pt x="9652" y="10119"/>
                  </a:lnTo>
                  <a:lnTo>
                    <a:pt x="9519" y="9653"/>
                  </a:lnTo>
                  <a:lnTo>
                    <a:pt x="9386" y="9187"/>
                  </a:lnTo>
                  <a:lnTo>
                    <a:pt x="9186" y="8654"/>
                  </a:lnTo>
                  <a:lnTo>
                    <a:pt x="8720" y="7789"/>
                  </a:lnTo>
                  <a:lnTo>
                    <a:pt x="8121" y="6923"/>
                  </a:lnTo>
                  <a:lnTo>
                    <a:pt x="7522" y="6125"/>
                  </a:lnTo>
                  <a:lnTo>
                    <a:pt x="6324" y="4727"/>
                  </a:lnTo>
                  <a:lnTo>
                    <a:pt x="6124" y="4327"/>
                  </a:lnTo>
                  <a:lnTo>
                    <a:pt x="5924" y="3995"/>
                  </a:lnTo>
                  <a:lnTo>
                    <a:pt x="5858" y="3595"/>
                  </a:lnTo>
                  <a:lnTo>
                    <a:pt x="5791" y="3196"/>
                  </a:lnTo>
                  <a:lnTo>
                    <a:pt x="5791" y="2397"/>
                  </a:lnTo>
                  <a:lnTo>
                    <a:pt x="5924" y="1665"/>
                  </a:lnTo>
                  <a:lnTo>
                    <a:pt x="6124" y="999"/>
                  </a:lnTo>
                  <a:lnTo>
                    <a:pt x="6257" y="467"/>
                  </a:lnTo>
                  <a:lnTo>
                    <a:pt x="65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32" name="Google Shape;2832;p70"/>
            <p:cNvSpPr/>
            <p:nvPr/>
          </p:nvSpPr>
          <p:spPr>
            <a:xfrm>
              <a:off x="5023975" y="1612700"/>
              <a:ext cx="241325" cy="292925"/>
            </a:xfrm>
            <a:custGeom>
              <a:avLst/>
              <a:gdLst/>
              <a:ahLst/>
              <a:cxnLst/>
              <a:rect l="l" t="t" r="r" b="b"/>
              <a:pathLst>
                <a:path w="9653" h="11717" fill="none" extrusionOk="0">
                  <a:moveTo>
                    <a:pt x="6258" y="4727"/>
                  </a:moveTo>
                  <a:lnTo>
                    <a:pt x="6258" y="4727"/>
                  </a:lnTo>
                  <a:lnTo>
                    <a:pt x="6058" y="4327"/>
                  </a:lnTo>
                  <a:lnTo>
                    <a:pt x="5925" y="3995"/>
                  </a:lnTo>
                  <a:lnTo>
                    <a:pt x="5792" y="3595"/>
                  </a:lnTo>
                  <a:lnTo>
                    <a:pt x="5725" y="3196"/>
                  </a:lnTo>
                  <a:lnTo>
                    <a:pt x="5725" y="2397"/>
                  </a:lnTo>
                  <a:lnTo>
                    <a:pt x="5859" y="1665"/>
                  </a:lnTo>
                  <a:lnTo>
                    <a:pt x="6058" y="999"/>
                  </a:lnTo>
                  <a:lnTo>
                    <a:pt x="6258" y="467"/>
                  </a:lnTo>
                  <a:lnTo>
                    <a:pt x="6458" y="1"/>
                  </a:lnTo>
                  <a:lnTo>
                    <a:pt x="4794" y="1"/>
                  </a:lnTo>
                  <a:lnTo>
                    <a:pt x="3196" y="1"/>
                  </a:lnTo>
                  <a:lnTo>
                    <a:pt x="3196" y="1"/>
                  </a:lnTo>
                  <a:lnTo>
                    <a:pt x="3396" y="467"/>
                  </a:lnTo>
                  <a:lnTo>
                    <a:pt x="3595" y="999"/>
                  </a:lnTo>
                  <a:lnTo>
                    <a:pt x="3795" y="1665"/>
                  </a:lnTo>
                  <a:lnTo>
                    <a:pt x="3862" y="2397"/>
                  </a:lnTo>
                  <a:lnTo>
                    <a:pt x="3862" y="3196"/>
                  </a:lnTo>
                  <a:lnTo>
                    <a:pt x="3862" y="3595"/>
                  </a:lnTo>
                  <a:lnTo>
                    <a:pt x="3729" y="3995"/>
                  </a:lnTo>
                  <a:lnTo>
                    <a:pt x="3595" y="4327"/>
                  </a:lnTo>
                  <a:lnTo>
                    <a:pt x="3329" y="4727"/>
                  </a:lnTo>
                  <a:lnTo>
                    <a:pt x="3329" y="4727"/>
                  </a:lnTo>
                  <a:lnTo>
                    <a:pt x="2197" y="6125"/>
                  </a:lnTo>
                  <a:lnTo>
                    <a:pt x="1532" y="6923"/>
                  </a:lnTo>
                  <a:lnTo>
                    <a:pt x="999" y="7789"/>
                  </a:lnTo>
                  <a:lnTo>
                    <a:pt x="467" y="8654"/>
                  </a:lnTo>
                  <a:lnTo>
                    <a:pt x="267" y="9187"/>
                  </a:lnTo>
                  <a:lnTo>
                    <a:pt x="134" y="9653"/>
                  </a:lnTo>
                  <a:lnTo>
                    <a:pt x="1" y="10119"/>
                  </a:lnTo>
                  <a:lnTo>
                    <a:pt x="1" y="10651"/>
                  </a:lnTo>
                  <a:lnTo>
                    <a:pt x="1" y="11184"/>
                  </a:lnTo>
                  <a:lnTo>
                    <a:pt x="67" y="11716"/>
                  </a:lnTo>
                  <a:lnTo>
                    <a:pt x="4794" y="11716"/>
                  </a:lnTo>
                  <a:lnTo>
                    <a:pt x="9520" y="11716"/>
                  </a:lnTo>
                  <a:lnTo>
                    <a:pt x="9520" y="11716"/>
                  </a:lnTo>
                  <a:lnTo>
                    <a:pt x="9653" y="11184"/>
                  </a:lnTo>
                  <a:lnTo>
                    <a:pt x="9653" y="10651"/>
                  </a:lnTo>
                  <a:lnTo>
                    <a:pt x="9586" y="10119"/>
                  </a:lnTo>
                  <a:lnTo>
                    <a:pt x="9520" y="9653"/>
                  </a:lnTo>
                  <a:lnTo>
                    <a:pt x="9387" y="9187"/>
                  </a:lnTo>
                  <a:lnTo>
                    <a:pt x="9187" y="8654"/>
                  </a:lnTo>
                  <a:lnTo>
                    <a:pt x="8654" y="7789"/>
                  </a:lnTo>
                  <a:lnTo>
                    <a:pt x="8055" y="6923"/>
                  </a:lnTo>
                  <a:lnTo>
                    <a:pt x="7456" y="6125"/>
                  </a:lnTo>
                  <a:lnTo>
                    <a:pt x="6258" y="4727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833" name="Google Shape;2833;p70"/>
          <p:cNvGrpSpPr/>
          <p:nvPr/>
        </p:nvGrpSpPr>
        <p:grpSpPr>
          <a:xfrm>
            <a:off x="2310519" y="2797383"/>
            <a:ext cx="862969" cy="607713"/>
            <a:chOff x="-877002" y="1403925"/>
            <a:chExt cx="2743069" cy="1931700"/>
          </a:xfrm>
        </p:grpSpPr>
        <p:sp>
          <p:nvSpPr>
            <p:cNvPr id="2834" name="Google Shape;2834;p70"/>
            <p:cNvSpPr/>
            <p:nvPr/>
          </p:nvSpPr>
          <p:spPr>
            <a:xfrm>
              <a:off x="-471350" y="1403925"/>
              <a:ext cx="1931700" cy="1931700"/>
            </a:xfrm>
            <a:prstGeom prst="ellipse">
              <a:avLst/>
            </a:prstGeom>
            <a:solidFill>
              <a:srgbClr val="FFFFFF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835" name="Google Shape;2835;p70"/>
            <p:cNvGrpSpPr/>
            <p:nvPr/>
          </p:nvGrpSpPr>
          <p:grpSpPr>
            <a:xfrm>
              <a:off x="-877002" y="1550777"/>
              <a:ext cx="2743069" cy="1638070"/>
              <a:chOff x="257400" y="1919225"/>
              <a:chExt cx="642450" cy="383650"/>
            </a:xfrm>
          </p:grpSpPr>
          <p:sp>
            <p:nvSpPr>
              <p:cNvPr id="2836" name="Google Shape;2836;p70"/>
              <p:cNvSpPr/>
              <p:nvPr/>
            </p:nvSpPr>
            <p:spPr>
              <a:xfrm>
                <a:off x="388325" y="1919225"/>
                <a:ext cx="384650" cy="383650"/>
              </a:xfrm>
              <a:custGeom>
                <a:avLst/>
                <a:gdLst/>
                <a:ahLst/>
                <a:cxnLst/>
                <a:rect l="l" t="t" r="r" b="b"/>
                <a:pathLst>
                  <a:path w="15386" h="15346" extrusionOk="0">
                    <a:moveTo>
                      <a:pt x="7591" y="0"/>
                    </a:moveTo>
                    <a:lnTo>
                      <a:pt x="6861" y="41"/>
                    </a:lnTo>
                    <a:lnTo>
                      <a:pt x="6130" y="163"/>
                    </a:lnTo>
                    <a:lnTo>
                      <a:pt x="5399" y="325"/>
                    </a:lnTo>
                    <a:lnTo>
                      <a:pt x="4709" y="569"/>
                    </a:lnTo>
                    <a:lnTo>
                      <a:pt x="4019" y="893"/>
                    </a:lnTo>
                    <a:lnTo>
                      <a:pt x="3410" y="1299"/>
                    </a:lnTo>
                    <a:lnTo>
                      <a:pt x="2801" y="1746"/>
                    </a:lnTo>
                    <a:lnTo>
                      <a:pt x="2233" y="2274"/>
                    </a:lnTo>
                    <a:lnTo>
                      <a:pt x="1705" y="2883"/>
                    </a:lnTo>
                    <a:lnTo>
                      <a:pt x="1218" y="3491"/>
                    </a:lnTo>
                    <a:lnTo>
                      <a:pt x="853" y="4182"/>
                    </a:lnTo>
                    <a:lnTo>
                      <a:pt x="528" y="4872"/>
                    </a:lnTo>
                    <a:lnTo>
                      <a:pt x="284" y="5562"/>
                    </a:lnTo>
                    <a:lnTo>
                      <a:pt x="122" y="6293"/>
                    </a:lnTo>
                    <a:lnTo>
                      <a:pt x="41" y="7023"/>
                    </a:lnTo>
                    <a:lnTo>
                      <a:pt x="0" y="7795"/>
                    </a:lnTo>
                    <a:lnTo>
                      <a:pt x="41" y="8525"/>
                    </a:lnTo>
                    <a:lnTo>
                      <a:pt x="162" y="9256"/>
                    </a:lnTo>
                    <a:lnTo>
                      <a:pt x="365" y="9946"/>
                    </a:lnTo>
                    <a:lnTo>
                      <a:pt x="609" y="10636"/>
                    </a:lnTo>
                    <a:lnTo>
                      <a:pt x="934" y="11326"/>
                    </a:lnTo>
                    <a:lnTo>
                      <a:pt x="1340" y="11976"/>
                    </a:lnTo>
                    <a:lnTo>
                      <a:pt x="1786" y="12585"/>
                    </a:lnTo>
                    <a:lnTo>
                      <a:pt x="2314" y="13153"/>
                    </a:lnTo>
                    <a:lnTo>
                      <a:pt x="2882" y="13681"/>
                    </a:lnTo>
                    <a:lnTo>
                      <a:pt x="3532" y="14127"/>
                    </a:lnTo>
                    <a:lnTo>
                      <a:pt x="4181" y="14533"/>
                    </a:lnTo>
                    <a:lnTo>
                      <a:pt x="4872" y="14818"/>
                    </a:lnTo>
                    <a:lnTo>
                      <a:pt x="5602" y="15061"/>
                    </a:lnTo>
                    <a:lnTo>
                      <a:pt x="6333" y="15223"/>
                    </a:lnTo>
                    <a:lnTo>
                      <a:pt x="7064" y="15345"/>
                    </a:lnTo>
                    <a:lnTo>
                      <a:pt x="7794" y="15345"/>
                    </a:lnTo>
                    <a:lnTo>
                      <a:pt x="8525" y="15305"/>
                    </a:lnTo>
                    <a:lnTo>
                      <a:pt x="9256" y="15183"/>
                    </a:lnTo>
                    <a:lnTo>
                      <a:pt x="9987" y="15021"/>
                    </a:lnTo>
                    <a:lnTo>
                      <a:pt x="10677" y="14736"/>
                    </a:lnTo>
                    <a:lnTo>
                      <a:pt x="11367" y="14412"/>
                    </a:lnTo>
                    <a:lnTo>
                      <a:pt x="11976" y="14046"/>
                    </a:lnTo>
                    <a:lnTo>
                      <a:pt x="12585" y="13600"/>
                    </a:lnTo>
                    <a:lnTo>
                      <a:pt x="13153" y="13072"/>
                    </a:lnTo>
                    <a:lnTo>
                      <a:pt x="13681" y="12463"/>
                    </a:lnTo>
                    <a:lnTo>
                      <a:pt x="14168" y="11854"/>
                    </a:lnTo>
                    <a:lnTo>
                      <a:pt x="14533" y="11164"/>
                    </a:lnTo>
                    <a:lnTo>
                      <a:pt x="14858" y="10474"/>
                    </a:lnTo>
                    <a:lnTo>
                      <a:pt x="15102" y="9743"/>
                    </a:lnTo>
                    <a:lnTo>
                      <a:pt x="15264" y="9053"/>
                    </a:lnTo>
                    <a:lnTo>
                      <a:pt x="15345" y="8282"/>
                    </a:lnTo>
                    <a:lnTo>
                      <a:pt x="15386" y="7551"/>
                    </a:lnTo>
                    <a:lnTo>
                      <a:pt x="15345" y="6820"/>
                    </a:lnTo>
                    <a:lnTo>
                      <a:pt x="15223" y="6090"/>
                    </a:lnTo>
                    <a:lnTo>
                      <a:pt x="15020" y="5399"/>
                    </a:lnTo>
                    <a:lnTo>
                      <a:pt x="14777" y="4669"/>
                    </a:lnTo>
                    <a:lnTo>
                      <a:pt x="14452" y="4019"/>
                    </a:lnTo>
                    <a:lnTo>
                      <a:pt x="14046" y="3370"/>
                    </a:lnTo>
                    <a:lnTo>
                      <a:pt x="13600" y="2761"/>
                    </a:lnTo>
                    <a:lnTo>
                      <a:pt x="13072" y="2192"/>
                    </a:lnTo>
                    <a:lnTo>
                      <a:pt x="12503" y="1665"/>
                    </a:lnTo>
                    <a:lnTo>
                      <a:pt x="11854" y="1218"/>
                    </a:lnTo>
                    <a:lnTo>
                      <a:pt x="11204" y="812"/>
                    </a:lnTo>
                    <a:lnTo>
                      <a:pt x="10514" y="528"/>
                    </a:lnTo>
                    <a:lnTo>
                      <a:pt x="9784" y="284"/>
                    </a:lnTo>
                    <a:lnTo>
                      <a:pt x="9053" y="122"/>
                    </a:lnTo>
                    <a:lnTo>
                      <a:pt x="8322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37" name="Google Shape;2837;p70"/>
              <p:cNvSpPr/>
              <p:nvPr/>
            </p:nvSpPr>
            <p:spPr>
              <a:xfrm>
                <a:off x="388325" y="1919225"/>
                <a:ext cx="384650" cy="383650"/>
              </a:xfrm>
              <a:custGeom>
                <a:avLst/>
                <a:gdLst/>
                <a:ahLst/>
                <a:cxnLst/>
                <a:rect l="l" t="t" r="r" b="b"/>
                <a:pathLst>
                  <a:path w="15386" h="15346" fill="none" extrusionOk="0">
                    <a:moveTo>
                      <a:pt x="13681" y="12463"/>
                    </a:moveTo>
                    <a:lnTo>
                      <a:pt x="13681" y="12463"/>
                    </a:lnTo>
                    <a:lnTo>
                      <a:pt x="13153" y="13072"/>
                    </a:lnTo>
                    <a:lnTo>
                      <a:pt x="12585" y="13600"/>
                    </a:lnTo>
                    <a:lnTo>
                      <a:pt x="11976" y="14046"/>
                    </a:lnTo>
                    <a:lnTo>
                      <a:pt x="11367" y="14412"/>
                    </a:lnTo>
                    <a:lnTo>
                      <a:pt x="10677" y="14736"/>
                    </a:lnTo>
                    <a:lnTo>
                      <a:pt x="9987" y="15021"/>
                    </a:lnTo>
                    <a:lnTo>
                      <a:pt x="9256" y="15183"/>
                    </a:lnTo>
                    <a:lnTo>
                      <a:pt x="8525" y="15305"/>
                    </a:lnTo>
                    <a:lnTo>
                      <a:pt x="7794" y="15345"/>
                    </a:lnTo>
                    <a:lnTo>
                      <a:pt x="7064" y="15345"/>
                    </a:lnTo>
                    <a:lnTo>
                      <a:pt x="6333" y="15223"/>
                    </a:lnTo>
                    <a:lnTo>
                      <a:pt x="5602" y="15061"/>
                    </a:lnTo>
                    <a:lnTo>
                      <a:pt x="4872" y="14818"/>
                    </a:lnTo>
                    <a:lnTo>
                      <a:pt x="4181" y="14533"/>
                    </a:lnTo>
                    <a:lnTo>
                      <a:pt x="3532" y="14127"/>
                    </a:lnTo>
                    <a:lnTo>
                      <a:pt x="2882" y="13681"/>
                    </a:lnTo>
                    <a:lnTo>
                      <a:pt x="2882" y="13681"/>
                    </a:lnTo>
                    <a:lnTo>
                      <a:pt x="2314" y="13153"/>
                    </a:lnTo>
                    <a:lnTo>
                      <a:pt x="1786" y="12585"/>
                    </a:lnTo>
                    <a:lnTo>
                      <a:pt x="1340" y="11976"/>
                    </a:lnTo>
                    <a:lnTo>
                      <a:pt x="934" y="11326"/>
                    </a:lnTo>
                    <a:lnTo>
                      <a:pt x="609" y="10636"/>
                    </a:lnTo>
                    <a:lnTo>
                      <a:pt x="365" y="9946"/>
                    </a:lnTo>
                    <a:lnTo>
                      <a:pt x="162" y="9256"/>
                    </a:lnTo>
                    <a:lnTo>
                      <a:pt x="41" y="8525"/>
                    </a:lnTo>
                    <a:lnTo>
                      <a:pt x="0" y="7795"/>
                    </a:lnTo>
                    <a:lnTo>
                      <a:pt x="41" y="7023"/>
                    </a:lnTo>
                    <a:lnTo>
                      <a:pt x="122" y="6293"/>
                    </a:lnTo>
                    <a:lnTo>
                      <a:pt x="284" y="5562"/>
                    </a:lnTo>
                    <a:lnTo>
                      <a:pt x="528" y="4872"/>
                    </a:lnTo>
                    <a:lnTo>
                      <a:pt x="853" y="4182"/>
                    </a:lnTo>
                    <a:lnTo>
                      <a:pt x="1218" y="3491"/>
                    </a:lnTo>
                    <a:lnTo>
                      <a:pt x="1705" y="2883"/>
                    </a:lnTo>
                    <a:lnTo>
                      <a:pt x="1705" y="2883"/>
                    </a:lnTo>
                    <a:lnTo>
                      <a:pt x="2233" y="2274"/>
                    </a:lnTo>
                    <a:lnTo>
                      <a:pt x="2801" y="1746"/>
                    </a:lnTo>
                    <a:lnTo>
                      <a:pt x="3410" y="1299"/>
                    </a:lnTo>
                    <a:lnTo>
                      <a:pt x="4019" y="893"/>
                    </a:lnTo>
                    <a:lnTo>
                      <a:pt x="4709" y="569"/>
                    </a:lnTo>
                    <a:lnTo>
                      <a:pt x="5399" y="325"/>
                    </a:lnTo>
                    <a:lnTo>
                      <a:pt x="6130" y="163"/>
                    </a:lnTo>
                    <a:lnTo>
                      <a:pt x="6861" y="41"/>
                    </a:lnTo>
                    <a:lnTo>
                      <a:pt x="7591" y="0"/>
                    </a:lnTo>
                    <a:lnTo>
                      <a:pt x="8322" y="0"/>
                    </a:lnTo>
                    <a:lnTo>
                      <a:pt x="9053" y="122"/>
                    </a:lnTo>
                    <a:lnTo>
                      <a:pt x="9784" y="284"/>
                    </a:lnTo>
                    <a:lnTo>
                      <a:pt x="10514" y="528"/>
                    </a:lnTo>
                    <a:lnTo>
                      <a:pt x="11204" y="812"/>
                    </a:lnTo>
                    <a:lnTo>
                      <a:pt x="11854" y="1218"/>
                    </a:lnTo>
                    <a:lnTo>
                      <a:pt x="12503" y="1665"/>
                    </a:lnTo>
                    <a:lnTo>
                      <a:pt x="12503" y="1665"/>
                    </a:lnTo>
                    <a:lnTo>
                      <a:pt x="13072" y="2192"/>
                    </a:lnTo>
                    <a:lnTo>
                      <a:pt x="13600" y="2761"/>
                    </a:lnTo>
                    <a:lnTo>
                      <a:pt x="14046" y="3370"/>
                    </a:lnTo>
                    <a:lnTo>
                      <a:pt x="14452" y="4019"/>
                    </a:lnTo>
                    <a:lnTo>
                      <a:pt x="14777" y="4669"/>
                    </a:lnTo>
                    <a:lnTo>
                      <a:pt x="15020" y="5399"/>
                    </a:lnTo>
                    <a:lnTo>
                      <a:pt x="15223" y="6090"/>
                    </a:lnTo>
                    <a:lnTo>
                      <a:pt x="15345" y="6820"/>
                    </a:lnTo>
                    <a:lnTo>
                      <a:pt x="15386" y="7551"/>
                    </a:lnTo>
                    <a:lnTo>
                      <a:pt x="15345" y="8282"/>
                    </a:lnTo>
                    <a:lnTo>
                      <a:pt x="15264" y="9053"/>
                    </a:lnTo>
                    <a:lnTo>
                      <a:pt x="15102" y="9743"/>
                    </a:lnTo>
                    <a:lnTo>
                      <a:pt x="14858" y="10474"/>
                    </a:lnTo>
                    <a:lnTo>
                      <a:pt x="14533" y="11164"/>
                    </a:lnTo>
                    <a:lnTo>
                      <a:pt x="14168" y="11854"/>
                    </a:lnTo>
                    <a:lnTo>
                      <a:pt x="13681" y="12463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38" name="Google Shape;2838;p70"/>
              <p:cNvSpPr/>
              <p:nvPr/>
            </p:nvSpPr>
            <p:spPr>
              <a:xfrm>
                <a:off x="465450" y="1921250"/>
                <a:ext cx="212125" cy="381625"/>
              </a:xfrm>
              <a:custGeom>
                <a:avLst/>
                <a:gdLst/>
                <a:ahLst/>
                <a:cxnLst/>
                <a:rect l="l" t="t" r="r" b="b"/>
                <a:pathLst>
                  <a:path w="8485" h="15265" extrusionOk="0">
                    <a:moveTo>
                      <a:pt x="3370" y="0"/>
                    </a:moveTo>
                    <a:lnTo>
                      <a:pt x="2923" y="122"/>
                    </a:lnTo>
                    <a:lnTo>
                      <a:pt x="2477" y="203"/>
                    </a:lnTo>
                    <a:lnTo>
                      <a:pt x="2030" y="366"/>
                    </a:lnTo>
                    <a:lnTo>
                      <a:pt x="1584" y="528"/>
                    </a:lnTo>
                    <a:lnTo>
                      <a:pt x="1178" y="731"/>
                    </a:lnTo>
                    <a:lnTo>
                      <a:pt x="772" y="934"/>
                    </a:lnTo>
                    <a:lnTo>
                      <a:pt x="366" y="1178"/>
                    </a:lnTo>
                    <a:lnTo>
                      <a:pt x="0" y="1462"/>
                    </a:lnTo>
                    <a:lnTo>
                      <a:pt x="41" y="2071"/>
                    </a:lnTo>
                    <a:lnTo>
                      <a:pt x="203" y="2639"/>
                    </a:lnTo>
                    <a:lnTo>
                      <a:pt x="325" y="3045"/>
                    </a:lnTo>
                    <a:lnTo>
                      <a:pt x="487" y="3410"/>
                    </a:lnTo>
                    <a:lnTo>
                      <a:pt x="853" y="4141"/>
                    </a:lnTo>
                    <a:lnTo>
                      <a:pt x="1015" y="4547"/>
                    </a:lnTo>
                    <a:lnTo>
                      <a:pt x="1137" y="4913"/>
                    </a:lnTo>
                    <a:lnTo>
                      <a:pt x="1259" y="5318"/>
                    </a:lnTo>
                    <a:lnTo>
                      <a:pt x="1299" y="5724"/>
                    </a:lnTo>
                    <a:lnTo>
                      <a:pt x="1299" y="6009"/>
                    </a:lnTo>
                    <a:lnTo>
                      <a:pt x="1299" y="6333"/>
                    </a:lnTo>
                    <a:lnTo>
                      <a:pt x="1218" y="6942"/>
                    </a:lnTo>
                    <a:lnTo>
                      <a:pt x="1218" y="7267"/>
                    </a:lnTo>
                    <a:lnTo>
                      <a:pt x="1218" y="7551"/>
                    </a:lnTo>
                    <a:lnTo>
                      <a:pt x="1259" y="7876"/>
                    </a:lnTo>
                    <a:lnTo>
                      <a:pt x="1381" y="8160"/>
                    </a:lnTo>
                    <a:lnTo>
                      <a:pt x="1502" y="8404"/>
                    </a:lnTo>
                    <a:lnTo>
                      <a:pt x="1665" y="8647"/>
                    </a:lnTo>
                    <a:lnTo>
                      <a:pt x="1868" y="8850"/>
                    </a:lnTo>
                    <a:lnTo>
                      <a:pt x="2071" y="9013"/>
                    </a:lnTo>
                    <a:lnTo>
                      <a:pt x="2517" y="9419"/>
                    </a:lnTo>
                    <a:lnTo>
                      <a:pt x="2761" y="9622"/>
                    </a:lnTo>
                    <a:lnTo>
                      <a:pt x="2964" y="9825"/>
                    </a:lnTo>
                    <a:lnTo>
                      <a:pt x="3167" y="10068"/>
                    </a:lnTo>
                    <a:lnTo>
                      <a:pt x="3329" y="10352"/>
                    </a:lnTo>
                    <a:lnTo>
                      <a:pt x="3451" y="10677"/>
                    </a:lnTo>
                    <a:lnTo>
                      <a:pt x="3573" y="10961"/>
                    </a:lnTo>
                    <a:lnTo>
                      <a:pt x="3613" y="11286"/>
                    </a:lnTo>
                    <a:lnTo>
                      <a:pt x="3695" y="11651"/>
                    </a:lnTo>
                    <a:lnTo>
                      <a:pt x="3735" y="12301"/>
                    </a:lnTo>
                    <a:lnTo>
                      <a:pt x="3695" y="13032"/>
                    </a:lnTo>
                    <a:lnTo>
                      <a:pt x="3654" y="13762"/>
                    </a:lnTo>
                    <a:lnTo>
                      <a:pt x="3613" y="14493"/>
                    </a:lnTo>
                    <a:lnTo>
                      <a:pt x="3573" y="15183"/>
                    </a:lnTo>
                    <a:lnTo>
                      <a:pt x="4019" y="15224"/>
                    </a:lnTo>
                    <a:lnTo>
                      <a:pt x="4466" y="15264"/>
                    </a:lnTo>
                    <a:lnTo>
                      <a:pt x="4872" y="15264"/>
                    </a:lnTo>
                    <a:lnTo>
                      <a:pt x="5318" y="15224"/>
                    </a:lnTo>
                    <a:lnTo>
                      <a:pt x="5765" y="15183"/>
                    </a:lnTo>
                    <a:lnTo>
                      <a:pt x="6171" y="15102"/>
                    </a:lnTo>
                    <a:lnTo>
                      <a:pt x="6617" y="15021"/>
                    </a:lnTo>
                    <a:lnTo>
                      <a:pt x="7023" y="14858"/>
                    </a:lnTo>
                    <a:lnTo>
                      <a:pt x="7105" y="14249"/>
                    </a:lnTo>
                    <a:lnTo>
                      <a:pt x="7267" y="13600"/>
                    </a:lnTo>
                    <a:lnTo>
                      <a:pt x="7429" y="12950"/>
                    </a:lnTo>
                    <a:lnTo>
                      <a:pt x="7592" y="12341"/>
                    </a:lnTo>
                    <a:lnTo>
                      <a:pt x="8038" y="11083"/>
                    </a:lnTo>
                    <a:lnTo>
                      <a:pt x="8444" y="9825"/>
                    </a:lnTo>
                    <a:lnTo>
                      <a:pt x="8485" y="9662"/>
                    </a:lnTo>
                    <a:lnTo>
                      <a:pt x="8485" y="9540"/>
                    </a:lnTo>
                    <a:lnTo>
                      <a:pt x="8444" y="9459"/>
                    </a:lnTo>
                    <a:lnTo>
                      <a:pt x="8404" y="9378"/>
                    </a:lnTo>
                    <a:lnTo>
                      <a:pt x="8322" y="9297"/>
                    </a:lnTo>
                    <a:lnTo>
                      <a:pt x="8119" y="9256"/>
                    </a:lnTo>
                    <a:lnTo>
                      <a:pt x="7754" y="9175"/>
                    </a:lnTo>
                    <a:lnTo>
                      <a:pt x="7389" y="9134"/>
                    </a:lnTo>
                    <a:lnTo>
                      <a:pt x="6617" y="9175"/>
                    </a:lnTo>
                    <a:lnTo>
                      <a:pt x="5562" y="9175"/>
                    </a:lnTo>
                    <a:lnTo>
                      <a:pt x="5278" y="9134"/>
                    </a:lnTo>
                    <a:lnTo>
                      <a:pt x="5075" y="9053"/>
                    </a:lnTo>
                    <a:lnTo>
                      <a:pt x="4831" y="8972"/>
                    </a:lnTo>
                    <a:lnTo>
                      <a:pt x="4588" y="8810"/>
                    </a:lnTo>
                    <a:lnTo>
                      <a:pt x="4385" y="8607"/>
                    </a:lnTo>
                    <a:lnTo>
                      <a:pt x="4222" y="8404"/>
                    </a:lnTo>
                    <a:lnTo>
                      <a:pt x="4060" y="8120"/>
                    </a:lnTo>
                    <a:lnTo>
                      <a:pt x="3938" y="7835"/>
                    </a:lnTo>
                    <a:lnTo>
                      <a:pt x="3857" y="7551"/>
                    </a:lnTo>
                    <a:lnTo>
                      <a:pt x="3816" y="7267"/>
                    </a:lnTo>
                    <a:lnTo>
                      <a:pt x="3735" y="6618"/>
                    </a:lnTo>
                    <a:lnTo>
                      <a:pt x="3735" y="5806"/>
                    </a:lnTo>
                    <a:lnTo>
                      <a:pt x="3735" y="4953"/>
                    </a:lnTo>
                    <a:lnTo>
                      <a:pt x="3735" y="3289"/>
                    </a:lnTo>
                    <a:lnTo>
                      <a:pt x="3695" y="2436"/>
                    </a:lnTo>
                    <a:lnTo>
                      <a:pt x="3654" y="1624"/>
                    </a:lnTo>
                    <a:lnTo>
                      <a:pt x="3532" y="812"/>
                    </a:lnTo>
                    <a:lnTo>
                      <a:pt x="3370" y="0"/>
                    </a:lnTo>
                    <a:close/>
                  </a:path>
                </a:pathLst>
              </a:custGeom>
              <a:solidFill>
                <a:srgbClr val="FFFFFF">
                  <a:alpha val="46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39" name="Google Shape;2839;p70"/>
              <p:cNvSpPr/>
              <p:nvPr/>
            </p:nvSpPr>
            <p:spPr>
              <a:xfrm>
                <a:off x="465450" y="1921250"/>
                <a:ext cx="212125" cy="381625"/>
              </a:xfrm>
              <a:custGeom>
                <a:avLst/>
                <a:gdLst/>
                <a:ahLst/>
                <a:cxnLst/>
                <a:rect l="l" t="t" r="r" b="b"/>
                <a:pathLst>
                  <a:path w="8485" h="15265" fill="none" extrusionOk="0">
                    <a:moveTo>
                      <a:pt x="7023" y="14858"/>
                    </a:moveTo>
                    <a:lnTo>
                      <a:pt x="7023" y="14858"/>
                    </a:lnTo>
                    <a:lnTo>
                      <a:pt x="7105" y="14249"/>
                    </a:lnTo>
                    <a:lnTo>
                      <a:pt x="7267" y="13600"/>
                    </a:lnTo>
                    <a:lnTo>
                      <a:pt x="7429" y="12950"/>
                    </a:lnTo>
                    <a:lnTo>
                      <a:pt x="7592" y="12341"/>
                    </a:lnTo>
                    <a:lnTo>
                      <a:pt x="8038" y="11083"/>
                    </a:lnTo>
                    <a:lnTo>
                      <a:pt x="8444" y="9825"/>
                    </a:lnTo>
                    <a:lnTo>
                      <a:pt x="8444" y="9825"/>
                    </a:lnTo>
                    <a:lnTo>
                      <a:pt x="8485" y="9662"/>
                    </a:lnTo>
                    <a:lnTo>
                      <a:pt x="8485" y="9540"/>
                    </a:lnTo>
                    <a:lnTo>
                      <a:pt x="8444" y="9459"/>
                    </a:lnTo>
                    <a:lnTo>
                      <a:pt x="8444" y="9459"/>
                    </a:lnTo>
                    <a:lnTo>
                      <a:pt x="8404" y="9378"/>
                    </a:lnTo>
                    <a:lnTo>
                      <a:pt x="8322" y="9297"/>
                    </a:lnTo>
                    <a:lnTo>
                      <a:pt x="8119" y="9256"/>
                    </a:lnTo>
                    <a:lnTo>
                      <a:pt x="8119" y="9256"/>
                    </a:lnTo>
                    <a:lnTo>
                      <a:pt x="7754" y="9175"/>
                    </a:lnTo>
                    <a:lnTo>
                      <a:pt x="7389" y="9134"/>
                    </a:lnTo>
                    <a:lnTo>
                      <a:pt x="6617" y="9175"/>
                    </a:lnTo>
                    <a:lnTo>
                      <a:pt x="6617" y="9175"/>
                    </a:lnTo>
                    <a:lnTo>
                      <a:pt x="6090" y="9175"/>
                    </a:lnTo>
                    <a:lnTo>
                      <a:pt x="5562" y="9175"/>
                    </a:lnTo>
                    <a:lnTo>
                      <a:pt x="5278" y="9134"/>
                    </a:lnTo>
                    <a:lnTo>
                      <a:pt x="5075" y="9053"/>
                    </a:lnTo>
                    <a:lnTo>
                      <a:pt x="4831" y="8972"/>
                    </a:lnTo>
                    <a:lnTo>
                      <a:pt x="4588" y="8810"/>
                    </a:lnTo>
                    <a:lnTo>
                      <a:pt x="4588" y="8810"/>
                    </a:lnTo>
                    <a:lnTo>
                      <a:pt x="4385" y="8607"/>
                    </a:lnTo>
                    <a:lnTo>
                      <a:pt x="4222" y="8404"/>
                    </a:lnTo>
                    <a:lnTo>
                      <a:pt x="4060" y="8120"/>
                    </a:lnTo>
                    <a:lnTo>
                      <a:pt x="3938" y="7835"/>
                    </a:lnTo>
                    <a:lnTo>
                      <a:pt x="3857" y="7551"/>
                    </a:lnTo>
                    <a:lnTo>
                      <a:pt x="3816" y="7267"/>
                    </a:lnTo>
                    <a:lnTo>
                      <a:pt x="3735" y="6618"/>
                    </a:lnTo>
                    <a:lnTo>
                      <a:pt x="3735" y="6618"/>
                    </a:lnTo>
                    <a:lnTo>
                      <a:pt x="3735" y="5806"/>
                    </a:lnTo>
                    <a:lnTo>
                      <a:pt x="3735" y="4953"/>
                    </a:lnTo>
                    <a:lnTo>
                      <a:pt x="3735" y="3289"/>
                    </a:lnTo>
                    <a:lnTo>
                      <a:pt x="3695" y="2436"/>
                    </a:lnTo>
                    <a:lnTo>
                      <a:pt x="3654" y="1624"/>
                    </a:lnTo>
                    <a:lnTo>
                      <a:pt x="3532" y="812"/>
                    </a:lnTo>
                    <a:lnTo>
                      <a:pt x="3370" y="0"/>
                    </a:lnTo>
                    <a:lnTo>
                      <a:pt x="3370" y="0"/>
                    </a:lnTo>
                    <a:lnTo>
                      <a:pt x="2923" y="122"/>
                    </a:lnTo>
                    <a:lnTo>
                      <a:pt x="2477" y="203"/>
                    </a:lnTo>
                    <a:lnTo>
                      <a:pt x="2030" y="366"/>
                    </a:lnTo>
                    <a:lnTo>
                      <a:pt x="1584" y="528"/>
                    </a:lnTo>
                    <a:lnTo>
                      <a:pt x="1178" y="731"/>
                    </a:lnTo>
                    <a:lnTo>
                      <a:pt x="772" y="934"/>
                    </a:lnTo>
                    <a:lnTo>
                      <a:pt x="366" y="1178"/>
                    </a:lnTo>
                    <a:lnTo>
                      <a:pt x="0" y="1462"/>
                    </a:lnTo>
                    <a:lnTo>
                      <a:pt x="0" y="1462"/>
                    </a:lnTo>
                    <a:lnTo>
                      <a:pt x="41" y="2071"/>
                    </a:lnTo>
                    <a:lnTo>
                      <a:pt x="203" y="2639"/>
                    </a:lnTo>
                    <a:lnTo>
                      <a:pt x="203" y="2639"/>
                    </a:lnTo>
                    <a:lnTo>
                      <a:pt x="325" y="3045"/>
                    </a:lnTo>
                    <a:lnTo>
                      <a:pt x="487" y="3410"/>
                    </a:lnTo>
                    <a:lnTo>
                      <a:pt x="853" y="4141"/>
                    </a:lnTo>
                    <a:lnTo>
                      <a:pt x="1015" y="4547"/>
                    </a:lnTo>
                    <a:lnTo>
                      <a:pt x="1137" y="4913"/>
                    </a:lnTo>
                    <a:lnTo>
                      <a:pt x="1259" y="5318"/>
                    </a:lnTo>
                    <a:lnTo>
                      <a:pt x="1299" y="5724"/>
                    </a:lnTo>
                    <a:lnTo>
                      <a:pt x="1299" y="5724"/>
                    </a:lnTo>
                    <a:lnTo>
                      <a:pt x="1299" y="6009"/>
                    </a:lnTo>
                    <a:lnTo>
                      <a:pt x="1299" y="6333"/>
                    </a:lnTo>
                    <a:lnTo>
                      <a:pt x="1218" y="6942"/>
                    </a:lnTo>
                    <a:lnTo>
                      <a:pt x="1218" y="7267"/>
                    </a:lnTo>
                    <a:lnTo>
                      <a:pt x="1218" y="7551"/>
                    </a:lnTo>
                    <a:lnTo>
                      <a:pt x="1259" y="7876"/>
                    </a:lnTo>
                    <a:lnTo>
                      <a:pt x="1381" y="8160"/>
                    </a:lnTo>
                    <a:lnTo>
                      <a:pt x="1381" y="8160"/>
                    </a:lnTo>
                    <a:lnTo>
                      <a:pt x="1502" y="8404"/>
                    </a:lnTo>
                    <a:lnTo>
                      <a:pt x="1665" y="8647"/>
                    </a:lnTo>
                    <a:lnTo>
                      <a:pt x="1868" y="8850"/>
                    </a:lnTo>
                    <a:lnTo>
                      <a:pt x="2071" y="9013"/>
                    </a:lnTo>
                    <a:lnTo>
                      <a:pt x="2517" y="9419"/>
                    </a:lnTo>
                    <a:lnTo>
                      <a:pt x="2761" y="9622"/>
                    </a:lnTo>
                    <a:lnTo>
                      <a:pt x="2964" y="9825"/>
                    </a:lnTo>
                    <a:lnTo>
                      <a:pt x="2964" y="9825"/>
                    </a:lnTo>
                    <a:lnTo>
                      <a:pt x="3167" y="10068"/>
                    </a:lnTo>
                    <a:lnTo>
                      <a:pt x="3329" y="10352"/>
                    </a:lnTo>
                    <a:lnTo>
                      <a:pt x="3451" y="10677"/>
                    </a:lnTo>
                    <a:lnTo>
                      <a:pt x="3573" y="10961"/>
                    </a:lnTo>
                    <a:lnTo>
                      <a:pt x="3613" y="11286"/>
                    </a:lnTo>
                    <a:lnTo>
                      <a:pt x="3695" y="11651"/>
                    </a:lnTo>
                    <a:lnTo>
                      <a:pt x="3735" y="12301"/>
                    </a:lnTo>
                    <a:lnTo>
                      <a:pt x="3695" y="13032"/>
                    </a:lnTo>
                    <a:lnTo>
                      <a:pt x="3654" y="13762"/>
                    </a:lnTo>
                    <a:lnTo>
                      <a:pt x="3613" y="14493"/>
                    </a:lnTo>
                    <a:lnTo>
                      <a:pt x="3573" y="15183"/>
                    </a:lnTo>
                    <a:lnTo>
                      <a:pt x="3573" y="15183"/>
                    </a:lnTo>
                    <a:lnTo>
                      <a:pt x="4019" y="15224"/>
                    </a:lnTo>
                    <a:lnTo>
                      <a:pt x="4466" y="15264"/>
                    </a:lnTo>
                    <a:lnTo>
                      <a:pt x="4872" y="15264"/>
                    </a:lnTo>
                    <a:lnTo>
                      <a:pt x="5318" y="15224"/>
                    </a:lnTo>
                    <a:lnTo>
                      <a:pt x="5765" y="15183"/>
                    </a:lnTo>
                    <a:lnTo>
                      <a:pt x="6171" y="15102"/>
                    </a:lnTo>
                    <a:lnTo>
                      <a:pt x="6617" y="15021"/>
                    </a:lnTo>
                    <a:lnTo>
                      <a:pt x="7023" y="14858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40" name="Google Shape;2840;p70"/>
              <p:cNvSpPr/>
              <p:nvPr/>
            </p:nvSpPr>
            <p:spPr>
              <a:xfrm>
                <a:off x="388325" y="1934450"/>
                <a:ext cx="115700" cy="327825"/>
              </a:xfrm>
              <a:custGeom>
                <a:avLst/>
                <a:gdLst/>
                <a:ahLst/>
                <a:cxnLst/>
                <a:rect l="l" t="t" r="r" b="b"/>
                <a:pathLst>
                  <a:path w="4628" h="13113" extrusionOk="0">
                    <a:moveTo>
                      <a:pt x="2964" y="13112"/>
                    </a:moveTo>
                    <a:lnTo>
                      <a:pt x="2964" y="13112"/>
                    </a:lnTo>
                    <a:lnTo>
                      <a:pt x="2964" y="13112"/>
                    </a:lnTo>
                    <a:lnTo>
                      <a:pt x="2964" y="13112"/>
                    </a:lnTo>
                    <a:lnTo>
                      <a:pt x="2964" y="13112"/>
                    </a:lnTo>
                    <a:close/>
                    <a:moveTo>
                      <a:pt x="4547" y="41"/>
                    </a:moveTo>
                    <a:lnTo>
                      <a:pt x="4547" y="41"/>
                    </a:lnTo>
                    <a:lnTo>
                      <a:pt x="4141" y="244"/>
                    </a:lnTo>
                    <a:lnTo>
                      <a:pt x="3735" y="447"/>
                    </a:lnTo>
                    <a:lnTo>
                      <a:pt x="3370" y="690"/>
                    </a:lnTo>
                    <a:lnTo>
                      <a:pt x="3004" y="975"/>
                    </a:lnTo>
                    <a:lnTo>
                      <a:pt x="2639" y="1259"/>
                    </a:lnTo>
                    <a:lnTo>
                      <a:pt x="2314" y="1583"/>
                    </a:lnTo>
                    <a:lnTo>
                      <a:pt x="1989" y="1908"/>
                    </a:lnTo>
                    <a:lnTo>
                      <a:pt x="1705" y="2274"/>
                    </a:lnTo>
                    <a:lnTo>
                      <a:pt x="1705" y="2274"/>
                    </a:lnTo>
                    <a:lnTo>
                      <a:pt x="1218" y="2882"/>
                    </a:lnTo>
                    <a:lnTo>
                      <a:pt x="853" y="3573"/>
                    </a:lnTo>
                    <a:lnTo>
                      <a:pt x="528" y="4263"/>
                    </a:lnTo>
                    <a:lnTo>
                      <a:pt x="284" y="4953"/>
                    </a:lnTo>
                    <a:lnTo>
                      <a:pt x="122" y="5684"/>
                    </a:lnTo>
                    <a:lnTo>
                      <a:pt x="41" y="6414"/>
                    </a:lnTo>
                    <a:lnTo>
                      <a:pt x="0" y="7186"/>
                    </a:lnTo>
                    <a:lnTo>
                      <a:pt x="41" y="7916"/>
                    </a:lnTo>
                    <a:lnTo>
                      <a:pt x="162" y="8647"/>
                    </a:lnTo>
                    <a:lnTo>
                      <a:pt x="365" y="9337"/>
                    </a:lnTo>
                    <a:lnTo>
                      <a:pt x="609" y="10027"/>
                    </a:lnTo>
                    <a:lnTo>
                      <a:pt x="934" y="10717"/>
                    </a:lnTo>
                    <a:lnTo>
                      <a:pt x="1340" y="11367"/>
                    </a:lnTo>
                    <a:lnTo>
                      <a:pt x="1786" y="11976"/>
                    </a:lnTo>
                    <a:lnTo>
                      <a:pt x="2314" y="12544"/>
                    </a:lnTo>
                    <a:lnTo>
                      <a:pt x="2882" y="13072"/>
                    </a:lnTo>
                    <a:lnTo>
                      <a:pt x="2882" y="13072"/>
                    </a:lnTo>
                    <a:lnTo>
                      <a:pt x="2964" y="13112"/>
                    </a:lnTo>
                    <a:lnTo>
                      <a:pt x="2964" y="13112"/>
                    </a:lnTo>
                    <a:lnTo>
                      <a:pt x="2882" y="13072"/>
                    </a:lnTo>
                    <a:lnTo>
                      <a:pt x="2882" y="13072"/>
                    </a:lnTo>
                    <a:lnTo>
                      <a:pt x="2314" y="12544"/>
                    </a:lnTo>
                    <a:lnTo>
                      <a:pt x="1786" y="11976"/>
                    </a:lnTo>
                    <a:lnTo>
                      <a:pt x="1340" y="11367"/>
                    </a:lnTo>
                    <a:lnTo>
                      <a:pt x="934" y="10717"/>
                    </a:lnTo>
                    <a:lnTo>
                      <a:pt x="609" y="10027"/>
                    </a:lnTo>
                    <a:lnTo>
                      <a:pt x="365" y="9337"/>
                    </a:lnTo>
                    <a:lnTo>
                      <a:pt x="162" y="8647"/>
                    </a:lnTo>
                    <a:lnTo>
                      <a:pt x="41" y="7916"/>
                    </a:lnTo>
                    <a:lnTo>
                      <a:pt x="0" y="7186"/>
                    </a:lnTo>
                    <a:lnTo>
                      <a:pt x="41" y="6414"/>
                    </a:lnTo>
                    <a:lnTo>
                      <a:pt x="122" y="5684"/>
                    </a:lnTo>
                    <a:lnTo>
                      <a:pt x="284" y="4953"/>
                    </a:lnTo>
                    <a:lnTo>
                      <a:pt x="528" y="4263"/>
                    </a:lnTo>
                    <a:lnTo>
                      <a:pt x="853" y="3573"/>
                    </a:lnTo>
                    <a:lnTo>
                      <a:pt x="1218" y="2882"/>
                    </a:lnTo>
                    <a:lnTo>
                      <a:pt x="1705" y="2274"/>
                    </a:lnTo>
                    <a:lnTo>
                      <a:pt x="1705" y="2274"/>
                    </a:lnTo>
                    <a:lnTo>
                      <a:pt x="1989" y="1908"/>
                    </a:lnTo>
                    <a:lnTo>
                      <a:pt x="2314" y="1583"/>
                    </a:lnTo>
                    <a:lnTo>
                      <a:pt x="2639" y="1259"/>
                    </a:lnTo>
                    <a:lnTo>
                      <a:pt x="3004" y="975"/>
                    </a:lnTo>
                    <a:lnTo>
                      <a:pt x="3370" y="690"/>
                    </a:lnTo>
                    <a:lnTo>
                      <a:pt x="3735" y="447"/>
                    </a:lnTo>
                    <a:lnTo>
                      <a:pt x="4141" y="244"/>
                    </a:lnTo>
                    <a:lnTo>
                      <a:pt x="4547" y="41"/>
                    </a:lnTo>
                    <a:close/>
                    <a:moveTo>
                      <a:pt x="4547" y="41"/>
                    </a:moveTo>
                    <a:lnTo>
                      <a:pt x="4547" y="41"/>
                    </a:lnTo>
                    <a:lnTo>
                      <a:pt x="4547" y="41"/>
                    </a:lnTo>
                    <a:lnTo>
                      <a:pt x="4547" y="41"/>
                    </a:lnTo>
                    <a:lnTo>
                      <a:pt x="4547" y="41"/>
                    </a:lnTo>
                    <a:close/>
                    <a:moveTo>
                      <a:pt x="4547" y="41"/>
                    </a:moveTo>
                    <a:lnTo>
                      <a:pt x="4547" y="41"/>
                    </a:lnTo>
                    <a:lnTo>
                      <a:pt x="4547" y="41"/>
                    </a:lnTo>
                    <a:lnTo>
                      <a:pt x="4547" y="41"/>
                    </a:lnTo>
                    <a:lnTo>
                      <a:pt x="4547" y="41"/>
                    </a:lnTo>
                    <a:close/>
                    <a:moveTo>
                      <a:pt x="4587" y="41"/>
                    </a:moveTo>
                    <a:lnTo>
                      <a:pt x="4587" y="41"/>
                    </a:lnTo>
                    <a:lnTo>
                      <a:pt x="4587" y="41"/>
                    </a:lnTo>
                    <a:lnTo>
                      <a:pt x="4587" y="41"/>
                    </a:lnTo>
                    <a:lnTo>
                      <a:pt x="4587" y="41"/>
                    </a:lnTo>
                    <a:close/>
                    <a:moveTo>
                      <a:pt x="4587" y="41"/>
                    </a:moveTo>
                    <a:lnTo>
                      <a:pt x="4587" y="41"/>
                    </a:lnTo>
                    <a:lnTo>
                      <a:pt x="4587" y="41"/>
                    </a:lnTo>
                    <a:lnTo>
                      <a:pt x="4587" y="41"/>
                    </a:lnTo>
                    <a:close/>
                    <a:moveTo>
                      <a:pt x="4628" y="0"/>
                    </a:moveTo>
                    <a:lnTo>
                      <a:pt x="4628" y="0"/>
                    </a:lnTo>
                    <a:lnTo>
                      <a:pt x="4628" y="0"/>
                    </a:lnTo>
                    <a:close/>
                  </a:path>
                </a:pathLst>
              </a:custGeom>
              <a:solidFill>
                <a:srgbClr val="E8E8E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41" name="Google Shape;2841;p70"/>
              <p:cNvSpPr/>
              <p:nvPr/>
            </p:nvSpPr>
            <p:spPr>
              <a:xfrm>
                <a:off x="462400" y="226225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42" name="Google Shape;2842;p70"/>
              <p:cNvSpPr/>
              <p:nvPr/>
            </p:nvSpPr>
            <p:spPr>
              <a:xfrm>
                <a:off x="388325" y="1935450"/>
                <a:ext cx="113675" cy="326825"/>
              </a:xfrm>
              <a:custGeom>
                <a:avLst/>
                <a:gdLst/>
                <a:ahLst/>
                <a:cxnLst/>
                <a:rect l="l" t="t" r="r" b="b"/>
                <a:pathLst>
                  <a:path w="4547" h="13073" fill="none" extrusionOk="0">
                    <a:moveTo>
                      <a:pt x="4547" y="1"/>
                    </a:moveTo>
                    <a:lnTo>
                      <a:pt x="4547" y="1"/>
                    </a:lnTo>
                    <a:lnTo>
                      <a:pt x="4141" y="204"/>
                    </a:lnTo>
                    <a:lnTo>
                      <a:pt x="3735" y="407"/>
                    </a:lnTo>
                    <a:lnTo>
                      <a:pt x="3370" y="650"/>
                    </a:lnTo>
                    <a:lnTo>
                      <a:pt x="3004" y="935"/>
                    </a:lnTo>
                    <a:lnTo>
                      <a:pt x="2639" y="1219"/>
                    </a:lnTo>
                    <a:lnTo>
                      <a:pt x="2314" y="1543"/>
                    </a:lnTo>
                    <a:lnTo>
                      <a:pt x="1989" y="1868"/>
                    </a:lnTo>
                    <a:lnTo>
                      <a:pt x="1705" y="2234"/>
                    </a:lnTo>
                    <a:lnTo>
                      <a:pt x="1705" y="2234"/>
                    </a:lnTo>
                    <a:lnTo>
                      <a:pt x="1218" y="2842"/>
                    </a:lnTo>
                    <a:lnTo>
                      <a:pt x="853" y="3533"/>
                    </a:lnTo>
                    <a:lnTo>
                      <a:pt x="528" y="4223"/>
                    </a:lnTo>
                    <a:lnTo>
                      <a:pt x="284" y="4913"/>
                    </a:lnTo>
                    <a:lnTo>
                      <a:pt x="122" y="5644"/>
                    </a:lnTo>
                    <a:lnTo>
                      <a:pt x="41" y="6374"/>
                    </a:lnTo>
                    <a:lnTo>
                      <a:pt x="0" y="7146"/>
                    </a:lnTo>
                    <a:lnTo>
                      <a:pt x="41" y="7876"/>
                    </a:lnTo>
                    <a:lnTo>
                      <a:pt x="162" y="8607"/>
                    </a:lnTo>
                    <a:lnTo>
                      <a:pt x="365" y="9297"/>
                    </a:lnTo>
                    <a:lnTo>
                      <a:pt x="609" y="9987"/>
                    </a:lnTo>
                    <a:lnTo>
                      <a:pt x="934" y="10677"/>
                    </a:lnTo>
                    <a:lnTo>
                      <a:pt x="1340" y="11327"/>
                    </a:lnTo>
                    <a:lnTo>
                      <a:pt x="1786" y="11936"/>
                    </a:lnTo>
                    <a:lnTo>
                      <a:pt x="2314" y="12504"/>
                    </a:lnTo>
                    <a:lnTo>
                      <a:pt x="2882" y="13032"/>
                    </a:lnTo>
                    <a:lnTo>
                      <a:pt x="2882" y="13032"/>
                    </a:lnTo>
                    <a:lnTo>
                      <a:pt x="2964" y="13072"/>
                    </a:lnTo>
                    <a:lnTo>
                      <a:pt x="2964" y="13072"/>
                    </a:lnTo>
                    <a:lnTo>
                      <a:pt x="2882" y="13032"/>
                    </a:lnTo>
                    <a:lnTo>
                      <a:pt x="2882" y="13032"/>
                    </a:lnTo>
                    <a:lnTo>
                      <a:pt x="2314" y="12504"/>
                    </a:lnTo>
                    <a:lnTo>
                      <a:pt x="1786" y="11936"/>
                    </a:lnTo>
                    <a:lnTo>
                      <a:pt x="1340" y="11327"/>
                    </a:lnTo>
                    <a:lnTo>
                      <a:pt x="934" y="10677"/>
                    </a:lnTo>
                    <a:lnTo>
                      <a:pt x="609" y="9987"/>
                    </a:lnTo>
                    <a:lnTo>
                      <a:pt x="365" y="9297"/>
                    </a:lnTo>
                    <a:lnTo>
                      <a:pt x="162" y="8607"/>
                    </a:lnTo>
                    <a:lnTo>
                      <a:pt x="41" y="7876"/>
                    </a:lnTo>
                    <a:lnTo>
                      <a:pt x="0" y="7146"/>
                    </a:lnTo>
                    <a:lnTo>
                      <a:pt x="41" y="6374"/>
                    </a:lnTo>
                    <a:lnTo>
                      <a:pt x="122" y="5644"/>
                    </a:lnTo>
                    <a:lnTo>
                      <a:pt x="284" y="4913"/>
                    </a:lnTo>
                    <a:lnTo>
                      <a:pt x="528" y="4223"/>
                    </a:lnTo>
                    <a:lnTo>
                      <a:pt x="853" y="3533"/>
                    </a:lnTo>
                    <a:lnTo>
                      <a:pt x="1218" y="2842"/>
                    </a:lnTo>
                    <a:lnTo>
                      <a:pt x="1705" y="2234"/>
                    </a:lnTo>
                    <a:lnTo>
                      <a:pt x="1705" y="2234"/>
                    </a:lnTo>
                    <a:lnTo>
                      <a:pt x="1989" y="1868"/>
                    </a:lnTo>
                    <a:lnTo>
                      <a:pt x="2314" y="1543"/>
                    </a:lnTo>
                    <a:lnTo>
                      <a:pt x="2639" y="1219"/>
                    </a:lnTo>
                    <a:lnTo>
                      <a:pt x="3004" y="935"/>
                    </a:lnTo>
                    <a:lnTo>
                      <a:pt x="3370" y="650"/>
                    </a:lnTo>
                    <a:lnTo>
                      <a:pt x="3735" y="407"/>
                    </a:lnTo>
                    <a:lnTo>
                      <a:pt x="4141" y="204"/>
                    </a:lnTo>
                    <a:lnTo>
                      <a:pt x="4547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43" name="Google Shape;2843;p70"/>
              <p:cNvSpPr/>
              <p:nvPr/>
            </p:nvSpPr>
            <p:spPr>
              <a:xfrm>
                <a:off x="501975" y="193545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44" name="Google Shape;2844;p70"/>
              <p:cNvSpPr/>
              <p:nvPr/>
            </p:nvSpPr>
            <p:spPr>
              <a:xfrm>
                <a:off x="501975" y="193545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45" name="Google Shape;2845;p70"/>
              <p:cNvSpPr/>
              <p:nvPr/>
            </p:nvSpPr>
            <p:spPr>
              <a:xfrm>
                <a:off x="503000" y="193545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46" name="Google Shape;2846;p70"/>
              <p:cNvSpPr/>
              <p:nvPr/>
            </p:nvSpPr>
            <p:spPr>
              <a:xfrm>
                <a:off x="503000" y="193545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47" name="Google Shape;2847;p70"/>
              <p:cNvSpPr/>
              <p:nvPr/>
            </p:nvSpPr>
            <p:spPr>
              <a:xfrm>
                <a:off x="504000" y="193445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fill="none" extrusionOk="0">
                    <a:moveTo>
                      <a:pt x="1" y="0"/>
                    </a:moveTo>
                    <a:lnTo>
                      <a:pt x="1" y="0"/>
                    </a:lnTo>
                    <a:lnTo>
                      <a:pt x="1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48" name="Google Shape;2848;p70"/>
              <p:cNvSpPr/>
              <p:nvPr/>
            </p:nvSpPr>
            <p:spPr>
              <a:xfrm>
                <a:off x="388325" y="1920225"/>
                <a:ext cx="170525" cy="353200"/>
              </a:xfrm>
              <a:custGeom>
                <a:avLst/>
                <a:gdLst/>
                <a:ahLst/>
                <a:cxnLst/>
                <a:rect l="l" t="t" r="r" b="b"/>
                <a:pathLst>
                  <a:path w="6821" h="14128" fill="none" extrusionOk="0">
                    <a:moveTo>
                      <a:pt x="6820" y="1"/>
                    </a:moveTo>
                    <a:lnTo>
                      <a:pt x="6820" y="1"/>
                    </a:lnTo>
                    <a:lnTo>
                      <a:pt x="6252" y="82"/>
                    </a:lnTo>
                    <a:lnTo>
                      <a:pt x="5683" y="204"/>
                    </a:lnTo>
                    <a:lnTo>
                      <a:pt x="5156" y="366"/>
                    </a:lnTo>
                    <a:lnTo>
                      <a:pt x="4628" y="569"/>
                    </a:lnTo>
                    <a:lnTo>
                      <a:pt x="4628" y="569"/>
                    </a:lnTo>
                    <a:lnTo>
                      <a:pt x="4628" y="569"/>
                    </a:lnTo>
                    <a:lnTo>
                      <a:pt x="4587" y="610"/>
                    </a:lnTo>
                    <a:lnTo>
                      <a:pt x="4587" y="610"/>
                    </a:lnTo>
                    <a:lnTo>
                      <a:pt x="4587" y="610"/>
                    </a:lnTo>
                    <a:lnTo>
                      <a:pt x="4587" y="610"/>
                    </a:lnTo>
                    <a:lnTo>
                      <a:pt x="4587" y="610"/>
                    </a:lnTo>
                    <a:lnTo>
                      <a:pt x="4587" y="610"/>
                    </a:lnTo>
                    <a:lnTo>
                      <a:pt x="4587" y="610"/>
                    </a:lnTo>
                    <a:lnTo>
                      <a:pt x="4547" y="610"/>
                    </a:lnTo>
                    <a:lnTo>
                      <a:pt x="4547" y="610"/>
                    </a:lnTo>
                    <a:lnTo>
                      <a:pt x="4547" y="610"/>
                    </a:lnTo>
                    <a:lnTo>
                      <a:pt x="4547" y="610"/>
                    </a:lnTo>
                    <a:lnTo>
                      <a:pt x="4547" y="610"/>
                    </a:lnTo>
                    <a:lnTo>
                      <a:pt x="4547" y="610"/>
                    </a:lnTo>
                    <a:lnTo>
                      <a:pt x="4547" y="610"/>
                    </a:lnTo>
                    <a:lnTo>
                      <a:pt x="4547" y="610"/>
                    </a:lnTo>
                    <a:lnTo>
                      <a:pt x="4547" y="610"/>
                    </a:lnTo>
                    <a:lnTo>
                      <a:pt x="4547" y="610"/>
                    </a:lnTo>
                    <a:lnTo>
                      <a:pt x="4141" y="813"/>
                    </a:lnTo>
                    <a:lnTo>
                      <a:pt x="3735" y="1016"/>
                    </a:lnTo>
                    <a:lnTo>
                      <a:pt x="3370" y="1259"/>
                    </a:lnTo>
                    <a:lnTo>
                      <a:pt x="3004" y="1544"/>
                    </a:lnTo>
                    <a:lnTo>
                      <a:pt x="2639" y="1828"/>
                    </a:lnTo>
                    <a:lnTo>
                      <a:pt x="2314" y="2152"/>
                    </a:lnTo>
                    <a:lnTo>
                      <a:pt x="1989" y="2477"/>
                    </a:lnTo>
                    <a:lnTo>
                      <a:pt x="1705" y="2843"/>
                    </a:lnTo>
                    <a:lnTo>
                      <a:pt x="1705" y="2843"/>
                    </a:lnTo>
                    <a:lnTo>
                      <a:pt x="1218" y="3451"/>
                    </a:lnTo>
                    <a:lnTo>
                      <a:pt x="853" y="4142"/>
                    </a:lnTo>
                    <a:lnTo>
                      <a:pt x="528" y="4832"/>
                    </a:lnTo>
                    <a:lnTo>
                      <a:pt x="284" y="5522"/>
                    </a:lnTo>
                    <a:lnTo>
                      <a:pt x="122" y="6253"/>
                    </a:lnTo>
                    <a:lnTo>
                      <a:pt x="41" y="6983"/>
                    </a:lnTo>
                    <a:lnTo>
                      <a:pt x="0" y="7755"/>
                    </a:lnTo>
                    <a:lnTo>
                      <a:pt x="41" y="8485"/>
                    </a:lnTo>
                    <a:lnTo>
                      <a:pt x="162" y="9216"/>
                    </a:lnTo>
                    <a:lnTo>
                      <a:pt x="365" y="9906"/>
                    </a:lnTo>
                    <a:lnTo>
                      <a:pt x="609" y="10596"/>
                    </a:lnTo>
                    <a:lnTo>
                      <a:pt x="934" y="11286"/>
                    </a:lnTo>
                    <a:lnTo>
                      <a:pt x="1340" y="11936"/>
                    </a:lnTo>
                    <a:lnTo>
                      <a:pt x="1786" y="12545"/>
                    </a:lnTo>
                    <a:lnTo>
                      <a:pt x="2314" y="13113"/>
                    </a:lnTo>
                    <a:lnTo>
                      <a:pt x="2882" y="13641"/>
                    </a:lnTo>
                    <a:lnTo>
                      <a:pt x="2882" y="13641"/>
                    </a:lnTo>
                    <a:lnTo>
                      <a:pt x="2964" y="13681"/>
                    </a:lnTo>
                    <a:lnTo>
                      <a:pt x="2964" y="13681"/>
                    </a:lnTo>
                    <a:lnTo>
                      <a:pt x="2964" y="13681"/>
                    </a:lnTo>
                    <a:lnTo>
                      <a:pt x="2964" y="13681"/>
                    </a:lnTo>
                    <a:lnTo>
                      <a:pt x="2964" y="13681"/>
                    </a:lnTo>
                    <a:lnTo>
                      <a:pt x="2964" y="13681"/>
                    </a:lnTo>
                    <a:lnTo>
                      <a:pt x="3613" y="14128"/>
                    </a:lnTo>
                    <a:lnTo>
                      <a:pt x="3613" y="14128"/>
                    </a:lnTo>
                    <a:lnTo>
                      <a:pt x="3410" y="13560"/>
                    </a:lnTo>
                    <a:lnTo>
                      <a:pt x="3207" y="12951"/>
                    </a:lnTo>
                    <a:lnTo>
                      <a:pt x="3045" y="12342"/>
                    </a:lnTo>
                    <a:lnTo>
                      <a:pt x="2923" y="11733"/>
                    </a:lnTo>
                    <a:lnTo>
                      <a:pt x="2842" y="11124"/>
                    </a:lnTo>
                    <a:lnTo>
                      <a:pt x="2761" y="10515"/>
                    </a:lnTo>
                    <a:lnTo>
                      <a:pt x="2720" y="9866"/>
                    </a:lnTo>
                    <a:lnTo>
                      <a:pt x="2720" y="9216"/>
                    </a:lnTo>
                    <a:lnTo>
                      <a:pt x="2761" y="8607"/>
                    </a:lnTo>
                    <a:lnTo>
                      <a:pt x="2842" y="7958"/>
                    </a:lnTo>
                    <a:lnTo>
                      <a:pt x="2923" y="7308"/>
                    </a:lnTo>
                    <a:lnTo>
                      <a:pt x="3045" y="6659"/>
                    </a:lnTo>
                    <a:lnTo>
                      <a:pt x="3207" y="6050"/>
                    </a:lnTo>
                    <a:lnTo>
                      <a:pt x="3410" y="5400"/>
                    </a:lnTo>
                    <a:lnTo>
                      <a:pt x="3654" y="4791"/>
                    </a:lnTo>
                    <a:lnTo>
                      <a:pt x="3897" y="4142"/>
                    </a:lnTo>
                    <a:lnTo>
                      <a:pt x="3897" y="4142"/>
                    </a:lnTo>
                    <a:lnTo>
                      <a:pt x="3572" y="3411"/>
                    </a:lnTo>
                    <a:lnTo>
                      <a:pt x="3410" y="3046"/>
                    </a:lnTo>
                    <a:lnTo>
                      <a:pt x="3288" y="2680"/>
                    </a:lnTo>
                    <a:lnTo>
                      <a:pt x="3288" y="2680"/>
                    </a:lnTo>
                    <a:lnTo>
                      <a:pt x="3126" y="2112"/>
                    </a:lnTo>
                    <a:lnTo>
                      <a:pt x="3085" y="1503"/>
                    </a:lnTo>
                    <a:lnTo>
                      <a:pt x="3085" y="1503"/>
                    </a:lnTo>
                    <a:lnTo>
                      <a:pt x="3451" y="1219"/>
                    </a:lnTo>
                    <a:lnTo>
                      <a:pt x="3857" y="975"/>
                    </a:lnTo>
                    <a:lnTo>
                      <a:pt x="4263" y="772"/>
                    </a:lnTo>
                    <a:lnTo>
                      <a:pt x="4669" y="569"/>
                    </a:lnTo>
                    <a:lnTo>
                      <a:pt x="5115" y="407"/>
                    </a:lnTo>
                    <a:lnTo>
                      <a:pt x="5562" y="244"/>
                    </a:lnTo>
                    <a:lnTo>
                      <a:pt x="6008" y="163"/>
                    </a:lnTo>
                    <a:lnTo>
                      <a:pt x="6455" y="41"/>
                    </a:lnTo>
                    <a:lnTo>
                      <a:pt x="6455" y="41"/>
                    </a:lnTo>
                    <a:lnTo>
                      <a:pt x="6495" y="326"/>
                    </a:lnTo>
                    <a:lnTo>
                      <a:pt x="6495" y="326"/>
                    </a:lnTo>
                    <a:lnTo>
                      <a:pt x="682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49" name="Google Shape;2849;p70"/>
              <p:cNvSpPr/>
              <p:nvPr/>
            </p:nvSpPr>
            <p:spPr>
              <a:xfrm>
                <a:off x="257400" y="1954750"/>
                <a:ext cx="642450" cy="321725"/>
              </a:xfrm>
              <a:custGeom>
                <a:avLst/>
                <a:gdLst/>
                <a:ahLst/>
                <a:cxnLst/>
                <a:rect l="l" t="t" r="r" b="b"/>
                <a:pathLst>
                  <a:path w="25698" h="12869" extrusionOk="0">
                    <a:moveTo>
                      <a:pt x="1096" y="0"/>
                    </a:moveTo>
                    <a:lnTo>
                      <a:pt x="893" y="41"/>
                    </a:lnTo>
                    <a:lnTo>
                      <a:pt x="690" y="81"/>
                    </a:lnTo>
                    <a:lnTo>
                      <a:pt x="528" y="163"/>
                    </a:lnTo>
                    <a:lnTo>
                      <a:pt x="366" y="244"/>
                    </a:lnTo>
                    <a:lnTo>
                      <a:pt x="284" y="365"/>
                    </a:lnTo>
                    <a:lnTo>
                      <a:pt x="122" y="609"/>
                    </a:lnTo>
                    <a:lnTo>
                      <a:pt x="0" y="893"/>
                    </a:lnTo>
                    <a:lnTo>
                      <a:pt x="0" y="1056"/>
                    </a:lnTo>
                    <a:lnTo>
                      <a:pt x="41" y="1218"/>
                    </a:lnTo>
                    <a:lnTo>
                      <a:pt x="82" y="1380"/>
                    </a:lnTo>
                    <a:lnTo>
                      <a:pt x="163" y="1583"/>
                    </a:lnTo>
                    <a:lnTo>
                      <a:pt x="284" y="1786"/>
                    </a:lnTo>
                    <a:lnTo>
                      <a:pt x="447" y="1989"/>
                    </a:lnTo>
                    <a:lnTo>
                      <a:pt x="934" y="2436"/>
                    </a:lnTo>
                    <a:lnTo>
                      <a:pt x="1624" y="2964"/>
                    </a:lnTo>
                    <a:lnTo>
                      <a:pt x="2517" y="3573"/>
                    </a:lnTo>
                    <a:lnTo>
                      <a:pt x="3694" y="4303"/>
                    </a:lnTo>
                    <a:lnTo>
                      <a:pt x="5399" y="5278"/>
                    </a:lnTo>
                    <a:lnTo>
                      <a:pt x="7389" y="6292"/>
                    </a:lnTo>
                    <a:lnTo>
                      <a:pt x="9581" y="7388"/>
                    </a:lnTo>
                    <a:lnTo>
                      <a:pt x="11895" y="8485"/>
                    </a:lnTo>
                    <a:lnTo>
                      <a:pt x="14290" y="9540"/>
                    </a:lnTo>
                    <a:lnTo>
                      <a:pt x="16523" y="10474"/>
                    </a:lnTo>
                    <a:lnTo>
                      <a:pt x="18593" y="11286"/>
                    </a:lnTo>
                    <a:lnTo>
                      <a:pt x="20460" y="11935"/>
                    </a:lnTo>
                    <a:lnTo>
                      <a:pt x="21759" y="12341"/>
                    </a:lnTo>
                    <a:lnTo>
                      <a:pt x="22815" y="12625"/>
                    </a:lnTo>
                    <a:lnTo>
                      <a:pt x="23667" y="12788"/>
                    </a:lnTo>
                    <a:lnTo>
                      <a:pt x="24317" y="12869"/>
                    </a:lnTo>
                    <a:lnTo>
                      <a:pt x="24601" y="12828"/>
                    </a:lnTo>
                    <a:lnTo>
                      <a:pt x="24845" y="12828"/>
                    </a:lnTo>
                    <a:lnTo>
                      <a:pt x="25007" y="12747"/>
                    </a:lnTo>
                    <a:lnTo>
                      <a:pt x="25169" y="12706"/>
                    </a:lnTo>
                    <a:lnTo>
                      <a:pt x="25332" y="12585"/>
                    </a:lnTo>
                    <a:lnTo>
                      <a:pt x="25413" y="12503"/>
                    </a:lnTo>
                    <a:lnTo>
                      <a:pt x="25616" y="12219"/>
                    </a:lnTo>
                    <a:lnTo>
                      <a:pt x="25697" y="11935"/>
                    </a:lnTo>
                    <a:lnTo>
                      <a:pt x="25697" y="11773"/>
                    </a:lnTo>
                    <a:lnTo>
                      <a:pt x="25657" y="11610"/>
                    </a:lnTo>
                    <a:lnTo>
                      <a:pt x="25616" y="11448"/>
                    </a:lnTo>
                    <a:lnTo>
                      <a:pt x="25535" y="11286"/>
                    </a:lnTo>
                    <a:lnTo>
                      <a:pt x="25413" y="11083"/>
                    </a:lnTo>
                    <a:lnTo>
                      <a:pt x="25251" y="10880"/>
                    </a:lnTo>
                    <a:lnTo>
                      <a:pt x="24763" y="10433"/>
                    </a:lnTo>
                    <a:lnTo>
                      <a:pt x="24073" y="9905"/>
                    </a:lnTo>
                    <a:lnTo>
                      <a:pt x="23180" y="9296"/>
                    </a:lnTo>
                    <a:lnTo>
                      <a:pt x="22003" y="8566"/>
                    </a:lnTo>
                    <a:lnTo>
                      <a:pt x="20460" y="7713"/>
                    </a:lnTo>
                    <a:lnTo>
                      <a:pt x="20298" y="8363"/>
                    </a:lnTo>
                    <a:lnTo>
                      <a:pt x="20095" y="9053"/>
                    </a:lnTo>
                    <a:lnTo>
                      <a:pt x="21922" y="10108"/>
                    </a:lnTo>
                    <a:lnTo>
                      <a:pt x="22652" y="10555"/>
                    </a:lnTo>
                    <a:lnTo>
                      <a:pt x="23261" y="10961"/>
                    </a:lnTo>
                    <a:lnTo>
                      <a:pt x="23302" y="11001"/>
                    </a:lnTo>
                    <a:lnTo>
                      <a:pt x="23302" y="11083"/>
                    </a:lnTo>
                    <a:lnTo>
                      <a:pt x="23302" y="11204"/>
                    </a:lnTo>
                    <a:lnTo>
                      <a:pt x="23221" y="11286"/>
                    </a:lnTo>
                    <a:lnTo>
                      <a:pt x="23099" y="11286"/>
                    </a:lnTo>
                    <a:lnTo>
                      <a:pt x="22287" y="11083"/>
                    </a:lnTo>
                    <a:lnTo>
                      <a:pt x="21353" y="10798"/>
                    </a:lnTo>
                    <a:lnTo>
                      <a:pt x="20257" y="10433"/>
                    </a:lnTo>
                    <a:lnTo>
                      <a:pt x="18999" y="9946"/>
                    </a:lnTo>
                    <a:lnTo>
                      <a:pt x="17578" y="9418"/>
                    </a:lnTo>
                    <a:lnTo>
                      <a:pt x="16035" y="8769"/>
                    </a:lnTo>
                    <a:lnTo>
                      <a:pt x="14330" y="8038"/>
                    </a:lnTo>
                    <a:lnTo>
                      <a:pt x="12504" y="7226"/>
                    </a:lnTo>
                    <a:lnTo>
                      <a:pt x="10352" y="6252"/>
                    </a:lnTo>
                    <a:lnTo>
                      <a:pt x="8485" y="5318"/>
                    </a:lnTo>
                    <a:lnTo>
                      <a:pt x="6820" y="4466"/>
                    </a:lnTo>
                    <a:lnTo>
                      <a:pt x="5359" y="3694"/>
                    </a:lnTo>
                    <a:lnTo>
                      <a:pt x="4141" y="2964"/>
                    </a:lnTo>
                    <a:lnTo>
                      <a:pt x="3167" y="2355"/>
                    </a:lnTo>
                    <a:lnTo>
                      <a:pt x="2395" y="1827"/>
                    </a:lnTo>
                    <a:lnTo>
                      <a:pt x="1827" y="1380"/>
                    </a:lnTo>
                    <a:lnTo>
                      <a:pt x="2558" y="1543"/>
                    </a:lnTo>
                    <a:lnTo>
                      <a:pt x="3492" y="1786"/>
                    </a:lnTo>
                    <a:lnTo>
                      <a:pt x="4709" y="2192"/>
                    </a:lnTo>
                    <a:lnTo>
                      <a:pt x="6130" y="2679"/>
                    </a:lnTo>
                    <a:lnTo>
                      <a:pt x="6496" y="2070"/>
                    </a:lnTo>
                    <a:lnTo>
                      <a:pt x="6902" y="1502"/>
                    </a:lnTo>
                    <a:lnTo>
                      <a:pt x="5237" y="893"/>
                    </a:lnTo>
                    <a:lnTo>
                      <a:pt x="3938" y="487"/>
                    </a:lnTo>
                    <a:lnTo>
                      <a:pt x="2883" y="203"/>
                    </a:lnTo>
                    <a:lnTo>
                      <a:pt x="2030" y="41"/>
                    </a:lnTo>
                    <a:lnTo>
                      <a:pt x="138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International Astronomy Day by Slidesgo">
  <a:themeElements>
    <a:clrScheme name="Simple Light">
      <a:dk1>
        <a:srgbClr val="FFFFFF"/>
      </a:dk1>
      <a:lt1>
        <a:srgbClr val="1F105C"/>
      </a:lt1>
      <a:dk2>
        <a:srgbClr val="000000"/>
      </a:dk2>
      <a:lt2>
        <a:srgbClr val="6ABFDC"/>
      </a:lt2>
      <a:accent1>
        <a:srgbClr val="EECBCA"/>
      </a:accent1>
      <a:accent2>
        <a:srgbClr val="D4D4D4"/>
      </a:accent2>
      <a:accent3>
        <a:srgbClr val="CF2406"/>
      </a:accent3>
      <a:accent4>
        <a:srgbClr val="F4D16F"/>
      </a:accent4>
      <a:accent5>
        <a:srgbClr val="C7A470"/>
      </a:accent5>
      <a:accent6>
        <a:srgbClr val="D87939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Office PowerPoint</Application>
  <PresentationFormat>On-screen Show (16:9)</PresentationFormat>
  <Paragraphs>47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Gochi Hand</vt:lpstr>
      <vt:lpstr>Nunito</vt:lpstr>
      <vt:lpstr>Open Sans</vt:lpstr>
      <vt:lpstr>Oswald</vt:lpstr>
      <vt:lpstr>International Astronomy Day by Slidesgo</vt:lpstr>
      <vt:lpstr>تم : روز جهانی نجوم</vt:lpstr>
      <vt:lpstr>عنوان اسلاید اینجاست</vt:lpstr>
      <vt:lpstr>یک عکس همیشه مفهوم را تقویت می کند</vt:lpstr>
      <vt:lpstr>مرور مفاهیم ایده خوبی است</vt:lpstr>
      <vt:lpstr>02</vt:lpstr>
      <vt:lpstr>این یک جدول زمانی است</vt:lpstr>
      <vt:lpstr>لیست مهم</vt:lpstr>
      <vt:lpstr>با تشکر</vt:lpstr>
      <vt:lpstr>منابع جایگزین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2024-04-29T18:30:09Z</dcterms:modified>
</cp:coreProperties>
</file>