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706" r:id="rId1"/>
  </p:sldMasterIdLst>
  <p:notesMasterIdLst>
    <p:notesMasterId r:id="rId12"/>
  </p:notesMasterIdLst>
  <p:sldIdLst>
    <p:sldId id="256" r:id="rId2"/>
    <p:sldId id="259" r:id="rId3"/>
    <p:sldId id="260" r:id="rId4"/>
    <p:sldId id="279" r:id="rId5"/>
    <p:sldId id="290" r:id="rId6"/>
    <p:sldId id="296" r:id="rId7"/>
    <p:sldId id="297" r:id="rId8"/>
    <p:sldId id="306" r:id="rId9"/>
    <p:sldId id="307" r:id="rId10"/>
    <p:sldId id="317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BC1544-E596-4759-A352-6131814DA285}">
  <a:tblStyle styleId="{72BC1544-E596-4759-A352-6131814DA2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5256" autoAdjust="0"/>
  </p:normalViewPr>
  <p:slideViewPr>
    <p:cSldViewPr snapToGrid="0">
      <p:cViewPr varScale="1">
        <p:scale>
          <a:sx n="92" d="100"/>
          <a:sy n="92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3" name="Google Shape;4333;ga24d1c0de4_1_3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4" name="Google Shape;4334;ga24d1c0de4_1_3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a88adb13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a88adb13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75ce3757a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75ce3757a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a2bae547c9_4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0" name="Google Shape;2680;ga2bae547c9_4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a88adb13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6" name="Google Shape;2926;ga88adb13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ga88adb132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9" name="Google Shape;3219;ga88adb132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Google Shape;3226;g75ce3757a3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7" name="Google Shape;3227;g75ce3757a3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8" name="Google Shape;3538;g6c1899dd7a_0_24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9" name="Google Shape;3539;g6c1899dd7a_0_24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a88adb132b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4" name="Google Shape;3594;ga88adb132b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27610" y="-657054"/>
            <a:ext cx="9999226" cy="6457627"/>
            <a:chOff x="238125" y="550525"/>
            <a:chExt cx="7143325" cy="4613250"/>
          </a:xfrm>
        </p:grpSpPr>
        <p:sp>
          <p:nvSpPr>
            <p:cNvPr id="10" name="Google Shape;10;p2"/>
            <p:cNvSpPr/>
            <p:nvPr/>
          </p:nvSpPr>
          <p:spPr>
            <a:xfrm>
              <a:off x="385575" y="629575"/>
              <a:ext cx="6763850" cy="3856000"/>
            </a:xfrm>
            <a:custGeom>
              <a:avLst/>
              <a:gdLst/>
              <a:ahLst/>
              <a:cxnLst/>
              <a:rect l="l" t="t" r="r" b="b"/>
              <a:pathLst>
                <a:path w="270554" h="154240" extrusionOk="0">
                  <a:moveTo>
                    <a:pt x="0" y="0"/>
                  </a:moveTo>
                  <a:lnTo>
                    <a:pt x="0" y="35368"/>
                  </a:lnTo>
                  <a:cubicBezTo>
                    <a:pt x="855" y="36653"/>
                    <a:pt x="1673" y="37954"/>
                    <a:pt x="2395" y="39308"/>
                  </a:cubicBezTo>
                  <a:cubicBezTo>
                    <a:pt x="5712" y="45518"/>
                    <a:pt x="6434" y="52439"/>
                    <a:pt x="4020" y="59106"/>
                  </a:cubicBezTo>
                  <a:cubicBezTo>
                    <a:pt x="2897" y="62203"/>
                    <a:pt x="1395" y="65169"/>
                    <a:pt x="0" y="68172"/>
                  </a:cubicBezTo>
                  <a:lnTo>
                    <a:pt x="0" y="95820"/>
                  </a:lnTo>
                  <a:cubicBezTo>
                    <a:pt x="374" y="96420"/>
                    <a:pt x="769" y="97009"/>
                    <a:pt x="1194" y="97582"/>
                  </a:cubicBezTo>
                  <a:cubicBezTo>
                    <a:pt x="5163" y="102939"/>
                    <a:pt x="10684" y="107064"/>
                    <a:pt x="16680" y="109910"/>
                  </a:cubicBezTo>
                  <a:cubicBezTo>
                    <a:pt x="22525" y="112686"/>
                    <a:pt x="29029" y="114568"/>
                    <a:pt x="35540" y="114568"/>
                  </a:cubicBezTo>
                  <a:cubicBezTo>
                    <a:pt x="35927" y="114568"/>
                    <a:pt x="36314" y="114562"/>
                    <a:pt x="36701" y="114548"/>
                  </a:cubicBezTo>
                  <a:cubicBezTo>
                    <a:pt x="45375" y="114245"/>
                    <a:pt x="52906" y="111116"/>
                    <a:pt x="60391" y="106954"/>
                  </a:cubicBezTo>
                  <a:cubicBezTo>
                    <a:pt x="64311" y="104773"/>
                    <a:pt x="69510" y="101922"/>
                    <a:pt x="74399" y="101922"/>
                  </a:cubicBezTo>
                  <a:cubicBezTo>
                    <a:pt x="76125" y="101922"/>
                    <a:pt x="77812" y="102277"/>
                    <a:pt x="79391" y="103142"/>
                  </a:cubicBezTo>
                  <a:cubicBezTo>
                    <a:pt x="84889" y="106155"/>
                    <a:pt x="84995" y="113259"/>
                    <a:pt x="85059" y="118786"/>
                  </a:cubicBezTo>
                  <a:cubicBezTo>
                    <a:pt x="85142" y="125624"/>
                    <a:pt x="85632" y="132625"/>
                    <a:pt x="89622" y="138474"/>
                  </a:cubicBezTo>
                  <a:cubicBezTo>
                    <a:pt x="93812" y="144617"/>
                    <a:pt x="101520" y="148395"/>
                    <a:pt x="108657" y="149892"/>
                  </a:cubicBezTo>
                  <a:cubicBezTo>
                    <a:pt x="110325" y="150243"/>
                    <a:pt x="112116" y="150498"/>
                    <a:pt x="113895" y="150498"/>
                  </a:cubicBezTo>
                  <a:cubicBezTo>
                    <a:pt x="116053" y="150498"/>
                    <a:pt x="118192" y="150123"/>
                    <a:pt x="120072" y="149086"/>
                  </a:cubicBezTo>
                  <a:cubicBezTo>
                    <a:pt x="123130" y="147401"/>
                    <a:pt x="125425" y="144604"/>
                    <a:pt x="127253" y="141683"/>
                  </a:cubicBezTo>
                  <a:cubicBezTo>
                    <a:pt x="130938" y="135804"/>
                    <a:pt x="133107" y="129134"/>
                    <a:pt x="136720" y="123226"/>
                  </a:cubicBezTo>
                  <a:cubicBezTo>
                    <a:pt x="139866" y="118079"/>
                    <a:pt x="142604" y="112518"/>
                    <a:pt x="147041" y="108311"/>
                  </a:cubicBezTo>
                  <a:cubicBezTo>
                    <a:pt x="149349" y="106124"/>
                    <a:pt x="152849" y="103983"/>
                    <a:pt x="156211" y="103983"/>
                  </a:cubicBezTo>
                  <a:cubicBezTo>
                    <a:pt x="157719" y="103983"/>
                    <a:pt x="159200" y="104414"/>
                    <a:pt x="160532" y="105467"/>
                  </a:cubicBezTo>
                  <a:cubicBezTo>
                    <a:pt x="164267" y="108420"/>
                    <a:pt x="163977" y="114323"/>
                    <a:pt x="163795" y="118580"/>
                  </a:cubicBezTo>
                  <a:cubicBezTo>
                    <a:pt x="163520" y="125031"/>
                    <a:pt x="163385" y="131537"/>
                    <a:pt x="165464" y="137753"/>
                  </a:cubicBezTo>
                  <a:cubicBezTo>
                    <a:pt x="167908" y="145063"/>
                    <a:pt x="173164" y="150627"/>
                    <a:pt x="180596" y="152901"/>
                  </a:cubicBezTo>
                  <a:cubicBezTo>
                    <a:pt x="183429" y="153768"/>
                    <a:pt x="186457" y="154239"/>
                    <a:pt x="189481" y="154239"/>
                  </a:cubicBezTo>
                  <a:cubicBezTo>
                    <a:pt x="193269" y="154239"/>
                    <a:pt x="197053" y="153499"/>
                    <a:pt x="200442" y="151869"/>
                  </a:cubicBezTo>
                  <a:cubicBezTo>
                    <a:pt x="207320" y="148562"/>
                    <a:pt x="210801" y="141595"/>
                    <a:pt x="214515" y="135287"/>
                  </a:cubicBezTo>
                  <a:cubicBezTo>
                    <a:pt x="218526" y="128477"/>
                    <a:pt x="222511" y="121481"/>
                    <a:pt x="228132" y="115837"/>
                  </a:cubicBezTo>
                  <a:cubicBezTo>
                    <a:pt x="233855" y="110090"/>
                    <a:pt x="241040" y="106322"/>
                    <a:pt x="248780" y="104042"/>
                  </a:cubicBezTo>
                  <a:cubicBezTo>
                    <a:pt x="255908" y="101941"/>
                    <a:pt x="263263" y="100875"/>
                    <a:pt x="270553" y="99509"/>
                  </a:cubicBezTo>
                  <a:lnTo>
                    <a:pt x="270553" y="59569"/>
                  </a:lnTo>
                  <a:cubicBezTo>
                    <a:pt x="270221" y="59509"/>
                    <a:pt x="269889" y="59444"/>
                    <a:pt x="269553" y="59390"/>
                  </a:cubicBezTo>
                  <a:cubicBezTo>
                    <a:pt x="266867" y="58966"/>
                    <a:pt x="264113" y="58758"/>
                    <a:pt x="261345" y="58758"/>
                  </a:cubicBezTo>
                  <a:cubicBezTo>
                    <a:pt x="255170" y="58758"/>
                    <a:pt x="248922" y="59795"/>
                    <a:pt x="243184" y="61788"/>
                  </a:cubicBezTo>
                  <a:cubicBezTo>
                    <a:pt x="236165" y="64227"/>
                    <a:pt x="230352" y="68938"/>
                    <a:pt x="225704" y="74662"/>
                  </a:cubicBezTo>
                  <a:cubicBezTo>
                    <a:pt x="221089" y="80345"/>
                    <a:pt x="217481" y="86740"/>
                    <a:pt x="213949" y="93130"/>
                  </a:cubicBezTo>
                  <a:cubicBezTo>
                    <a:pt x="210756" y="98903"/>
                    <a:pt x="205885" y="103941"/>
                    <a:pt x="200068" y="107111"/>
                  </a:cubicBezTo>
                  <a:cubicBezTo>
                    <a:pt x="196836" y="108872"/>
                    <a:pt x="193114" y="110112"/>
                    <a:pt x="189444" y="110112"/>
                  </a:cubicBezTo>
                  <a:cubicBezTo>
                    <a:pt x="187000" y="110112"/>
                    <a:pt x="184579" y="109562"/>
                    <a:pt x="182340" y="108250"/>
                  </a:cubicBezTo>
                  <a:cubicBezTo>
                    <a:pt x="177541" y="105437"/>
                    <a:pt x="175229" y="100764"/>
                    <a:pt x="175018" y="95295"/>
                  </a:cubicBezTo>
                  <a:cubicBezTo>
                    <a:pt x="174557" y="83388"/>
                    <a:pt x="180304" y="72217"/>
                    <a:pt x="184047" y="61230"/>
                  </a:cubicBezTo>
                  <a:cubicBezTo>
                    <a:pt x="185054" y="58274"/>
                    <a:pt x="185807" y="55221"/>
                    <a:pt x="186679" y="52223"/>
                  </a:cubicBezTo>
                  <a:cubicBezTo>
                    <a:pt x="187706" y="48692"/>
                    <a:pt x="188732" y="45156"/>
                    <a:pt x="189639" y="41591"/>
                  </a:cubicBezTo>
                  <a:cubicBezTo>
                    <a:pt x="191485" y="34332"/>
                    <a:pt x="193007" y="26836"/>
                    <a:pt x="192825" y="19307"/>
                  </a:cubicBezTo>
                  <a:cubicBezTo>
                    <a:pt x="192661" y="12487"/>
                    <a:pt x="191039" y="5688"/>
                    <a:pt x="187219" y="0"/>
                  </a:cubicBezTo>
                  <a:lnTo>
                    <a:pt x="144509" y="0"/>
                  </a:lnTo>
                  <a:cubicBezTo>
                    <a:pt x="143235" y="2794"/>
                    <a:pt x="142291" y="5790"/>
                    <a:pt x="141440" y="8763"/>
                  </a:cubicBezTo>
                  <a:cubicBezTo>
                    <a:pt x="136447" y="26197"/>
                    <a:pt x="135943" y="44638"/>
                    <a:pt x="134306" y="62598"/>
                  </a:cubicBezTo>
                  <a:cubicBezTo>
                    <a:pt x="133808" y="68071"/>
                    <a:pt x="133119" y="73554"/>
                    <a:pt x="131806" y="78898"/>
                  </a:cubicBezTo>
                  <a:cubicBezTo>
                    <a:pt x="130462" y="84377"/>
                    <a:pt x="128543" y="90014"/>
                    <a:pt x="125030" y="94512"/>
                  </a:cubicBezTo>
                  <a:cubicBezTo>
                    <a:pt x="121930" y="98483"/>
                    <a:pt x="117113" y="101773"/>
                    <a:pt x="111895" y="101773"/>
                  </a:cubicBezTo>
                  <a:cubicBezTo>
                    <a:pt x="111728" y="101773"/>
                    <a:pt x="111560" y="101769"/>
                    <a:pt x="111393" y="101762"/>
                  </a:cubicBezTo>
                  <a:cubicBezTo>
                    <a:pt x="106269" y="101553"/>
                    <a:pt x="102785" y="97729"/>
                    <a:pt x="100933" y="93227"/>
                  </a:cubicBezTo>
                  <a:cubicBezTo>
                    <a:pt x="95454" y="79904"/>
                    <a:pt x="101024" y="65283"/>
                    <a:pt x="107010" y="53155"/>
                  </a:cubicBezTo>
                  <a:cubicBezTo>
                    <a:pt x="110493" y="46099"/>
                    <a:pt x="114296" y="39189"/>
                    <a:pt x="117142" y="31839"/>
                  </a:cubicBezTo>
                  <a:cubicBezTo>
                    <a:pt x="119101" y="26778"/>
                    <a:pt x="121302" y="20589"/>
                    <a:pt x="119938" y="15115"/>
                  </a:cubicBezTo>
                  <a:cubicBezTo>
                    <a:pt x="118588" y="9701"/>
                    <a:pt x="113483" y="7632"/>
                    <a:pt x="108345" y="7632"/>
                  </a:cubicBezTo>
                  <a:cubicBezTo>
                    <a:pt x="106354" y="7632"/>
                    <a:pt x="104358" y="7943"/>
                    <a:pt x="102574" y="8490"/>
                  </a:cubicBezTo>
                  <a:cubicBezTo>
                    <a:pt x="95051" y="10796"/>
                    <a:pt x="88522" y="16045"/>
                    <a:pt x="84293" y="22621"/>
                  </a:cubicBezTo>
                  <a:cubicBezTo>
                    <a:pt x="80334" y="28775"/>
                    <a:pt x="77871" y="35698"/>
                    <a:pt x="75289" y="42502"/>
                  </a:cubicBezTo>
                  <a:cubicBezTo>
                    <a:pt x="72755" y="49180"/>
                    <a:pt x="69997" y="55893"/>
                    <a:pt x="66271" y="62008"/>
                  </a:cubicBezTo>
                  <a:cubicBezTo>
                    <a:pt x="62523" y="68158"/>
                    <a:pt x="57617" y="74011"/>
                    <a:pt x="50989" y="77158"/>
                  </a:cubicBezTo>
                  <a:cubicBezTo>
                    <a:pt x="47998" y="78578"/>
                    <a:pt x="44160" y="79685"/>
                    <a:pt x="40484" y="79685"/>
                  </a:cubicBezTo>
                  <a:cubicBezTo>
                    <a:pt x="38065" y="79685"/>
                    <a:pt x="35716" y="79206"/>
                    <a:pt x="33724" y="78019"/>
                  </a:cubicBezTo>
                  <a:cubicBezTo>
                    <a:pt x="26625" y="73792"/>
                    <a:pt x="26781" y="63791"/>
                    <a:pt x="28643" y="56832"/>
                  </a:cubicBezTo>
                  <a:cubicBezTo>
                    <a:pt x="30969" y="48145"/>
                    <a:pt x="35473" y="40191"/>
                    <a:pt x="39436" y="32181"/>
                  </a:cubicBezTo>
                  <a:cubicBezTo>
                    <a:pt x="41393" y="28224"/>
                    <a:pt x="43327" y="24219"/>
                    <a:pt x="44758" y="20036"/>
                  </a:cubicBezTo>
                  <a:cubicBezTo>
                    <a:pt x="45931" y="16606"/>
                    <a:pt x="46890" y="12914"/>
                    <a:pt x="46573" y="9258"/>
                  </a:cubicBezTo>
                  <a:cubicBezTo>
                    <a:pt x="46220" y="5172"/>
                    <a:pt x="44206" y="2194"/>
                    <a:pt x="41385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10100" y="629575"/>
              <a:ext cx="883550" cy="586750"/>
            </a:xfrm>
            <a:custGeom>
              <a:avLst/>
              <a:gdLst/>
              <a:ahLst/>
              <a:cxnLst/>
              <a:rect l="l" t="t" r="r" b="b"/>
              <a:pathLst>
                <a:path w="35342" h="23470" extrusionOk="0">
                  <a:moveTo>
                    <a:pt x="5899" y="0"/>
                  </a:moveTo>
                  <a:cubicBezTo>
                    <a:pt x="4546" y="2893"/>
                    <a:pt x="3239" y="5806"/>
                    <a:pt x="2174" y="8833"/>
                  </a:cubicBezTo>
                  <a:cubicBezTo>
                    <a:pt x="1356" y="11159"/>
                    <a:pt x="609" y="13563"/>
                    <a:pt x="308" y="16020"/>
                  </a:cubicBezTo>
                  <a:cubicBezTo>
                    <a:pt x="92" y="17785"/>
                    <a:pt x="1" y="19864"/>
                    <a:pt x="975" y="21441"/>
                  </a:cubicBezTo>
                  <a:cubicBezTo>
                    <a:pt x="1918" y="22972"/>
                    <a:pt x="3648" y="23469"/>
                    <a:pt x="5355" y="23469"/>
                  </a:cubicBezTo>
                  <a:cubicBezTo>
                    <a:pt x="5490" y="23469"/>
                    <a:pt x="5625" y="23466"/>
                    <a:pt x="5759" y="23460"/>
                  </a:cubicBezTo>
                  <a:cubicBezTo>
                    <a:pt x="9121" y="23309"/>
                    <a:pt x="12628" y="22052"/>
                    <a:pt x="15568" y="20479"/>
                  </a:cubicBezTo>
                  <a:cubicBezTo>
                    <a:pt x="22340" y="16856"/>
                    <a:pt x="26813" y="10592"/>
                    <a:pt x="31432" y="4676"/>
                  </a:cubicBezTo>
                  <a:cubicBezTo>
                    <a:pt x="32686" y="3066"/>
                    <a:pt x="33982" y="1494"/>
                    <a:pt x="35341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85575" y="4053025"/>
              <a:ext cx="4214700" cy="1085775"/>
            </a:xfrm>
            <a:custGeom>
              <a:avLst/>
              <a:gdLst/>
              <a:ahLst/>
              <a:cxnLst/>
              <a:rect l="l" t="t" r="r" b="b"/>
              <a:pathLst>
                <a:path w="168588" h="43431" extrusionOk="0">
                  <a:moveTo>
                    <a:pt x="49995" y="1"/>
                  </a:moveTo>
                  <a:cubicBezTo>
                    <a:pt x="46084" y="1"/>
                    <a:pt x="41998" y="657"/>
                    <a:pt x="38409" y="2114"/>
                  </a:cubicBezTo>
                  <a:cubicBezTo>
                    <a:pt x="31181" y="5049"/>
                    <a:pt x="25937" y="11113"/>
                    <a:pt x="20309" y="16260"/>
                  </a:cubicBezTo>
                  <a:cubicBezTo>
                    <a:pt x="15158" y="20970"/>
                    <a:pt x="9197" y="25234"/>
                    <a:pt x="1971" y="25234"/>
                  </a:cubicBezTo>
                  <a:cubicBezTo>
                    <a:pt x="1750" y="25234"/>
                    <a:pt x="1528" y="25230"/>
                    <a:pt x="1304" y="25222"/>
                  </a:cubicBezTo>
                  <a:cubicBezTo>
                    <a:pt x="866" y="25206"/>
                    <a:pt x="432" y="25172"/>
                    <a:pt x="0" y="25128"/>
                  </a:cubicBezTo>
                  <a:lnTo>
                    <a:pt x="0" y="43431"/>
                  </a:lnTo>
                  <a:lnTo>
                    <a:pt x="168588" y="43431"/>
                  </a:lnTo>
                  <a:cubicBezTo>
                    <a:pt x="168388" y="42192"/>
                    <a:pt x="168146" y="40965"/>
                    <a:pt x="167861" y="39751"/>
                  </a:cubicBezTo>
                  <a:cubicBezTo>
                    <a:pt x="166693" y="34753"/>
                    <a:pt x="164850" y="29515"/>
                    <a:pt x="161418" y="25592"/>
                  </a:cubicBezTo>
                  <a:cubicBezTo>
                    <a:pt x="158528" y="22287"/>
                    <a:pt x="154629" y="20586"/>
                    <a:pt x="150265" y="20338"/>
                  </a:cubicBezTo>
                  <a:cubicBezTo>
                    <a:pt x="149737" y="20308"/>
                    <a:pt x="149208" y="20294"/>
                    <a:pt x="148679" y="20294"/>
                  </a:cubicBezTo>
                  <a:cubicBezTo>
                    <a:pt x="144519" y="20294"/>
                    <a:pt x="140361" y="21194"/>
                    <a:pt x="136434" y="22513"/>
                  </a:cubicBezTo>
                  <a:cubicBezTo>
                    <a:pt x="131781" y="24074"/>
                    <a:pt x="127559" y="26581"/>
                    <a:pt x="122964" y="28283"/>
                  </a:cubicBezTo>
                  <a:cubicBezTo>
                    <a:pt x="118210" y="30044"/>
                    <a:pt x="113210" y="31153"/>
                    <a:pt x="108126" y="31175"/>
                  </a:cubicBezTo>
                  <a:cubicBezTo>
                    <a:pt x="108057" y="31175"/>
                    <a:pt x="107987" y="31175"/>
                    <a:pt x="107918" y="31175"/>
                  </a:cubicBezTo>
                  <a:cubicBezTo>
                    <a:pt x="105391" y="31175"/>
                    <a:pt x="102868" y="30955"/>
                    <a:pt x="100377" y="30519"/>
                  </a:cubicBezTo>
                  <a:cubicBezTo>
                    <a:pt x="97996" y="30101"/>
                    <a:pt x="95673" y="29439"/>
                    <a:pt x="93289" y="29032"/>
                  </a:cubicBezTo>
                  <a:cubicBezTo>
                    <a:pt x="88881" y="28279"/>
                    <a:pt x="84227" y="27860"/>
                    <a:pt x="80143" y="25897"/>
                  </a:cubicBezTo>
                  <a:cubicBezTo>
                    <a:pt x="78237" y="24979"/>
                    <a:pt x="76451" y="23736"/>
                    <a:pt x="75118" y="22073"/>
                  </a:cubicBezTo>
                  <a:cubicBezTo>
                    <a:pt x="73711" y="20318"/>
                    <a:pt x="72669" y="18316"/>
                    <a:pt x="71692" y="16300"/>
                  </a:cubicBezTo>
                  <a:cubicBezTo>
                    <a:pt x="69604" y="11987"/>
                    <a:pt x="67612" y="7697"/>
                    <a:pt x="63820" y="4586"/>
                  </a:cubicBezTo>
                  <a:cubicBezTo>
                    <a:pt x="60349" y="1738"/>
                    <a:pt x="56047" y="242"/>
                    <a:pt x="51577" y="37"/>
                  </a:cubicBezTo>
                  <a:cubicBezTo>
                    <a:pt x="51054" y="13"/>
                    <a:pt x="50526" y="1"/>
                    <a:pt x="49995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23375" y="3997775"/>
              <a:ext cx="1126050" cy="1141025"/>
            </a:xfrm>
            <a:custGeom>
              <a:avLst/>
              <a:gdLst/>
              <a:ahLst/>
              <a:cxnLst/>
              <a:rect l="l" t="t" r="r" b="b"/>
              <a:pathLst>
                <a:path w="45042" h="45641" extrusionOk="0">
                  <a:moveTo>
                    <a:pt x="45041" y="1"/>
                  </a:moveTo>
                  <a:cubicBezTo>
                    <a:pt x="41296" y="966"/>
                    <a:pt x="37440" y="1582"/>
                    <a:pt x="33605" y="2190"/>
                  </a:cubicBezTo>
                  <a:cubicBezTo>
                    <a:pt x="26205" y="3364"/>
                    <a:pt x="18510" y="4734"/>
                    <a:pt x="12389" y="9372"/>
                  </a:cubicBezTo>
                  <a:cubicBezTo>
                    <a:pt x="8729" y="12147"/>
                    <a:pt x="5649" y="15863"/>
                    <a:pt x="3680" y="20017"/>
                  </a:cubicBezTo>
                  <a:cubicBezTo>
                    <a:pt x="1712" y="24169"/>
                    <a:pt x="737" y="28708"/>
                    <a:pt x="350" y="33269"/>
                  </a:cubicBezTo>
                  <a:cubicBezTo>
                    <a:pt x="1" y="37395"/>
                    <a:pt x="68" y="41518"/>
                    <a:pt x="244" y="45641"/>
                  </a:cubicBezTo>
                  <a:lnTo>
                    <a:pt x="45041" y="45641"/>
                  </a:lnTo>
                  <a:lnTo>
                    <a:pt x="45041" y="1"/>
                  </a:ln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70375" y="629575"/>
              <a:ext cx="1379050" cy="978300"/>
            </a:xfrm>
            <a:custGeom>
              <a:avLst/>
              <a:gdLst/>
              <a:ahLst/>
              <a:cxnLst/>
              <a:rect l="l" t="t" r="r" b="b"/>
              <a:pathLst>
                <a:path w="55162" h="39132" extrusionOk="0">
                  <a:moveTo>
                    <a:pt x="13223" y="0"/>
                  </a:moveTo>
                  <a:cubicBezTo>
                    <a:pt x="11368" y="4146"/>
                    <a:pt x="9084" y="8097"/>
                    <a:pt x="6841" y="12062"/>
                  </a:cubicBezTo>
                  <a:cubicBezTo>
                    <a:pt x="5137" y="15078"/>
                    <a:pt x="3462" y="18123"/>
                    <a:pt x="2095" y="21309"/>
                  </a:cubicBezTo>
                  <a:cubicBezTo>
                    <a:pt x="903" y="24082"/>
                    <a:pt x="1" y="27041"/>
                    <a:pt x="573" y="30086"/>
                  </a:cubicBezTo>
                  <a:cubicBezTo>
                    <a:pt x="1773" y="36482"/>
                    <a:pt x="7743" y="39131"/>
                    <a:pt x="13648" y="39131"/>
                  </a:cubicBezTo>
                  <a:cubicBezTo>
                    <a:pt x="15433" y="39131"/>
                    <a:pt x="17212" y="38889"/>
                    <a:pt x="18851" y="38436"/>
                  </a:cubicBezTo>
                  <a:cubicBezTo>
                    <a:pt x="26443" y="36337"/>
                    <a:pt x="30431" y="29177"/>
                    <a:pt x="36080" y="24335"/>
                  </a:cubicBezTo>
                  <a:cubicBezTo>
                    <a:pt x="39172" y="21686"/>
                    <a:pt x="42703" y="20047"/>
                    <a:pt x="46732" y="19375"/>
                  </a:cubicBezTo>
                  <a:cubicBezTo>
                    <a:pt x="48177" y="19133"/>
                    <a:pt x="49637" y="19012"/>
                    <a:pt x="51096" y="19012"/>
                  </a:cubicBezTo>
                  <a:cubicBezTo>
                    <a:pt x="52455" y="19012"/>
                    <a:pt x="53814" y="19117"/>
                    <a:pt x="55161" y="19327"/>
                  </a:cubicBezTo>
                  <a:lnTo>
                    <a:pt x="55161" y="0"/>
                  </a:ln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4500" y="1470650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2" y="0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8" y="14430"/>
                    <a:pt x="14430" y="11148"/>
                    <a:pt x="14430" y="7215"/>
                  </a:cubicBezTo>
                  <a:cubicBezTo>
                    <a:pt x="14430" y="3281"/>
                    <a:pt x="11148" y="0"/>
                    <a:pt x="7215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01250" y="4168200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1"/>
                  </a:moveTo>
                  <a:cubicBezTo>
                    <a:pt x="4102" y="1"/>
                    <a:pt x="0" y="4103"/>
                    <a:pt x="0" y="9019"/>
                  </a:cubicBezTo>
                  <a:cubicBezTo>
                    <a:pt x="0" y="13935"/>
                    <a:pt x="4102" y="18037"/>
                    <a:pt x="9018" y="18037"/>
                  </a:cubicBezTo>
                  <a:cubicBezTo>
                    <a:pt x="13935" y="18037"/>
                    <a:pt x="18036" y="13935"/>
                    <a:pt x="18036" y="9019"/>
                  </a:cubicBezTo>
                  <a:cubicBezTo>
                    <a:pt x="18036" y="4103"/>
                    <a:pt x="13935" y="1"/>
                    <a:pt x="9018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78350" y="47128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3"/>
                    <a:pt x="0" y="9019"/>
                  </a:cubicBezTo>
                  <a:cubicBezTo>
                    <a:pt x="0" y="13936"/>
                    <a:pt x="4104" y="18037"/>
                    <a:pt x="9020" y="18037"/>
                  </a:cubicBezTo>
                  <a:cubicBezTo>
                    <a:pt x="13936" y="18037"/>
                    <a:pt x="18038" y="13936"/>
                    <a:pt x="18038" y="9019"/>
                  </a:cubicBezTo>
                  <a:cubicBezTo>
                    <a:pt x="18038" y="4103"/>
                    <a:pt x="13936" y="0"/>
                    <a:pt x="9020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7250" y="1597375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0"/>
                  </a:moveTo>
                  <a:cubicBezTo>
                    <a:pt x="4102" y="0"/>
                    <a:pt x="0" y="4102"/>
                    <a:pt x="0" y="9018"/>
                  </a:cubicBezTo>
                  <a:cubicBezTo>
                    <a:pt x="0" y="13934"/>
                    <a:pt x="4102" y="18036"/>
                    <a:pt x="9018" y="18036"/>
                  </a:cubicBezTo>
                  <a:cubicBezTo>
                    <a:pt x="13934" y="18036"/>
                    <a:pt x="18036" y="13934"/>
                    <a:pt x="18036" y="9018"/>
                  </a:cubicBezTo>
                  <a:cubicBezTo>
                    <a:pt x="18036" y="4102"/>
                    <a:pt x="13934" y="0"/>
                    <a:pt x="9018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80975" y="5505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2"/>
                    <a:pt x="0" y="9018"/>
                  </a:cubicBezTo>
                  <a:cubicBezTo>
                    <a:pt x="0" y="13934"/>
                    <a:pt x="4104" y="18037"/>
                    <a:pt x="9020" y="18037"/>
                  </a:cubicBezTo>
                  <a:cubicBezTo>
                    <a:pt x="13935" y="18037"/>
                    <a:pt x="18038" y="13934"/>
                    <a:pt x="18038" y="9018"/>
                  </a:cubicBezTo>
                  <a:cubicBezTo>
                    <a:pt x="18038" y="4103"/>
                    <a:pt x="13935" y="0"/>
                    <a:pt x="9020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125" y="343442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1"/>
                  </a:moveTo>
                  <a:cubicBezTo>
                    <a:pt x="3282" y="1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7" y="14430"/>
                    <a:pt x="14429" y="11148"/>
                    <a:pt x="14429" y="7215"/>
                  </a:cubicBezTo>
                  <a:cubicBezTo>
                    <a:pt x="14429" y="3283"/>
                    <a:pt x="11147" y="1"/>
                    <a:pt x="7215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97775" y="354567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1" y="0"/>
                    <a:pt x="0" y="3282"/>
                    <a:pt x="0" y="7215"/>
                  </a:cubicBezTo>
                  <a:cubicBezTo>
                    <a:pt x="0" y="11148"/>
                    <a:pt x="3281" y="14430"/>
                    <a:pt x="7215" y="14430"/>
                  </a:cubicBezTo>
                  <a:cubicBezTo>
                    <a:pt x="11147" y="14430"/>
                    <a:pt x="14430" y="11148"/>
                    <a:pt x="14430" y="7215"/>
                  </a:cubicBezTo>
                  <a:cubicBezTo>
                    <a:pt x="14430" y="3282"/>
                    <a:pt x="11147" y="0"/>
                    <a:pt x="7215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69975" y="567125"/>
              <a:ext cx="348950" cy="270600"/>
            </a:xfrm>
            <a:custGeom>
              <a:avLst/>
              <a:gdLst/>
              <a:ahLst/>
              <a:cxnLst/>
              <a:rect l="l" t="t" r="r" b="b"/>
              <a:pathLst>
                <a:path w="13958" h="10824" extrusionOk="0">
                  <a:moveTo>
                    <a:pt x="6980" y="0"/>
                  </a:moveTo>
                  <a:cubicBezTo>
                    <a:pt x="0" y="0"/>
                    <a:pt x="0" y="10823"/>
                    <a:pt x="6980" y="10823"/>
                  </a:cubicBezTo>
                  <a:cubicBezTo>
                    <a:pt x="13958" y="10823"/>
                    <a:pt x="13958" y="0"/>
                    <a:pt x="6980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3775" y="3576475"/>
              <a:ext cx="1973550" cy="696775"/>
            </a:xfrm>
            <a:custGeom>
              <a:avLst/>
              <a:gdLst/>
              <a:ahLst/>
              <a:cxnLst/>
              <a:rect l="l" t="t" r="r" b="b"/>
              <a:pathLst>
                <a:path w="78942" h="27871" extrusionOk="0">
                  <a:moveTo>
                    <a:pt x="59388" y="1"/>
                  </a:moveTo>
                  <a:cubicBezTo>
                    <a:pt x="58636" y="23"/>
                    <a:pt x="57849" y="20"/>
                    <a:pt x="57097" y="100"/>
                  </a:cubicBezTo>
                  <a:lnTo>
                    <a:pt x="55947" y="199"/>
                  </a:lnTo>
                  <a:lnTo>
                    <a:pt x="54812" y="353"/>
                  </a:lnTo>
                  <a:cubicBezTo>
                    <a:pt x="51766" y="778"/>
                    <a:pt x="48810" y="1587"/>
                    <a:pt x="45931" y="2577"/>
                  </a:cubicBezTo>
                  <a:cubicBezTo>
                    <a:pt x="43058" y="3575"/>
                    <a:pt x="40286" y="4778"/>
                    <a:pt x="37601" y="6064"/>
                  </a:cubicBezTo>
                  <a:cubicBezTo>
                    <a:pt x="34919" y="7361"/>
                    <a:pt x="32345" y="8756"/>
                    <a:pt x="29866" y="10167"/>
                  </a:cubicBezTo>
                  <a:cubicBezTo>
                    <a:pt x="27389" y="11579"/>
                    <a:pt x="25024" y="13013"/>
                    <a:pt x="22771" y="14397"/>
                  </a:cubicBezTo>
                  <a:cubicBezTo>
                    <a:pt x="20517" y="15781"/>
                    <a:pt x="18377" y="17110"/>
                    <a:pt x="16363" y="18293"/>
                  </a:cubicBezTo>
                  <a:cubicBezTo>
                    <a:pt x="14349" y="19483"/>
                    <a:pt x="12459" y="20520"/>
                    <a:pt x="10729" y="21294"/>
                  </a:cubicBezTo>
                  <a:cubicBezTo>
                    <a:pt x="10510" y="21400"/>
                    <a:pt x="10298" y="21488"/>
                    <a:pt x="10089" y="21569"/>
                  </a:cubicBezTo>
                  <a:cubicBezTo>
                    <a:pt x="9878" y="21650"/>
                    <a:pt x="9668" y="21749"/>
                    <a:pt x="9463" y="21825"/>
                  </a:cubicBezTo>
                  <a:cubicBezTo>
                    <a:pt x="9060" y="21965"/>
                    <a:pt x="8650" y="22126"/>
                    <a:pt x="8272" y="22232"/>
                  </a:cubicBezTo>
                  <a:cubicBezTo>
                    <a:pt x="7880" y="22367"/>
                    <a:pt x="7521" y="22436"/>
                    <a:pt x="7152" y="22523"/>
                  </a:cubicBezTo>
                  <a:cubicBezTo>
                    <a:pt x="6971" y="22562"/>
                    <a:pt x="6805" y="22572"/>
                    <a:pt x="6629" y="22601"/>
                  </a:cubicBezTo>
                  <a:lnTo>
                    <a:pt x="6368" y="22645"/>
                  </a:lnTo>
                  <a:cubicBezTo>
                    <a:pt x="6283" y="22656"/>
                    <a:pt x="6204" y="22656"/>
                    <a:pt x="6122" y="22661"/>
                  </a:cubicBezTo>
                  <a:cubicBezTo>
                    <a:pt x="5954" y="22682"/>
                    <a:pt x="5793" y="22691"/>
                    <a:pt x="5637" y="22691"/>
                  </a:cubicBezTo>
                  <a:cubicBezTo>
                    <a:pt x="5156" y="22691"/>
                    <a:pt x="4720" y="22607"/>
                    <a:pt x="4269" y="22527"/>
                  </a:cubicBezTo>
                  <a:cubicBezTo>
                    <a:pt x="3711" y="22364"/>
                    <a:pt x="3170" y="22135"/>
                    <a:pt x="2709" y="21828"/>
                  </a:cubicBezTo>
                  <a:cubicBezTo>
                    <a:pt x="2230" y="21540"/>
                    <a:pt x="1855" y="21170"/>
                    <a:pt x="1492" y="20862"/>
                  </a:cubicBezTo>
                  <a:cubicBezTo>
                    <a:pt x="1331" y="20690"/>
                    <a:pt x="1184" y="20532"/>
                    <a:pt x="1049" y="20386"/>
                  </a:cubicBezTo>
                  <a:cubicBezTo>
                    <a:pt x="909" y="20235"/>
                    <a:pt x="768" y="20104"/>
                    <a:pt x="668" y="19957"/>
                  </a:cubicBezTo>
                  <a:cubicBezTo>
                    <a:pt x="459" y="19675"/>
                    <a:pt x="285" y="19463"/>
                    <a:pt x="173" y="19319"/>
                  </a:cubicBezTo>
                  <a:cubicBezTo>
                    <a:pt x="60" y="19176"/>
                    <a:pt x="1" y="19102"/>
                    <a:pt x="1" y="19102"/>
                  </a:cubicBezTo>
                  <a:lnTo>
                    <a:pt x="1" y="19102"/>
                  </a:lnTo>
                  <a:cubicBezTo>
                    <a:pt x="1" y="19102"/>
                    <a:pt x="2" y="19194"/>
                    <a:pt x="9" y="19378"/>
                  </a:cubicBezTo>
                  <a:cubicBezTo>
                    <a:pt x="17" y="19561"/>
                    <a:pt x="20" y="19835"/>
                    <a:pt x="42" y="20186"/>
                  </a:cubicBezTo>
                  <a:cubicBezTo>
                    <a:pt x="61" y="20535"/>
                    <a:pt x="158" y="20983"/>
                    <a:pt x="265" y="21529"/>
                  </a:cubicBezTo>
                  <a:cubicBezTo>
                    <a:pt x="420" y="22047"/>
                    <a:pt x="589" y="22667"/>
                    <a:pt x="951" y="23320"/>
                  </a:cubicBezTo>
                  <a:cubicBezTo>
                    <a:pt x="1277" y="23994"/>
                    <a:pt x="1807" y="24678"/>
                    <a:pt x="2504" y="25358"/>
                  </a:cubicBezTo>
                  <a:cubicBezTo>
                    <a:pt x="2682" y="25523"/>
                    <a:pt x="2880" y="25668"/>
                    <a:pt x="3081" y="25829"/>
                  </a:cubicBezTo>
                  <a:cubicBezTo>
                    <a:pt x="3283" y="25988"/>
                    <a:pt x="3495" y="26146"/>
                    <a:pt x="3724" y="26270"/>
                  </a:cubicBezTo>
                  <a:lnTo>
                    <a:pt x="4434" y="26670"/>
                  </a:lnTo>
                  <a:cubicBezTo>
                    <a:pt x="4679" y="26785"/>
                    <a:pt x="4933" y="26888"/>
                    <a:pt x="5196" y="27000"/>
                  </a:cubicBezTo>
                  <a:cubicBezTo>
                    <a:pt x="6243" y="27424"/>
                    <a:pt x="7413" y="27666"/>
                    <a:pt x="8594" y="27780"/>
                  </a:cubicBezTo>
                  <a:cubicBezTo>
                    <a:pt x="9163" y="27843"/>
                    <a:pt x="9737" y="27870"/>
                    <a:pt x="10315" y="27870"/>
                  </a:cubicBezTo>
                  <a:cubicBezTo>
                    <a:pt x="10952" y="27870"/>
                    <a:pt x="11595" y="27837"/>
                    <a:pt x="12243" y="27784"/>
                  </a:cubicBezTo>
                  <a:cubicBezTo>
                    <a:pt x="14712" y="27574"/>
                    <a:pt x="17231" y="27016"/>
                    <a:pt x="19755" y="26267"/>
                  </a:cubicBezTo>
                  <a:cubicBezTo>
                    <a:pt x="22287" y="25518"/>
                    <a:pt x="24837" y="24572"/>
                    <a:pt x="27389" y="23520"/>
                  </a:cubicBezTo>
                  <a:cubicBezTo>
                    <a:pt x="32502" y="21421"/>
                    <a:pt x="37615" y="18859"/>
                    <a:pt x="42615" y="16461"/>
                  </a:cubicBezTo>
                  <a:cubicBezTo>
                    <a:pt x="45110" y="15258"/>
                    <a:pt x="47576" y="14085"/>
                    <a:pt x="49981" y="13045"/>
                  </a:cubicBezTo>
                  <a:cubicBezTo>
                    <a:pt x="52385" y="12016"/>
                    <a:pt x="54729" y="11060"/>
                    <a:pt x="56962" y="10379"/>
                  </a:cubicBezTo>
                  <a:cubicBezTo>
                    <a:pt x="58084" y="10011"/>
                    <a:pt x="59163" y="9762"/>
                    <a:pt x="60222" y="9509"/>
                  </a:cubicBezTo>
                  <a:cubicBezTo>
                    <a:pt x="61264" y="9313"/>
                    <a:pt x="62292" y="9125"/>
                    <a:pt x="63259" y="9064"/>
                  </a:cubicBezTo>
                  <a:cubicBezTo>
                    <a:pt x="63508" y="9031"/>
                    <a:pt x="63743" y="9033"/>
                    <a:pt x="63980" y="9026"/>
                  </a:cubicBezTo>
                  <a:cubicBezTo>
                    <a:pt x="64189" y="9026"/>
                    <a:pt x="64403" y="9005"/>
                    <a:pt x="64610" y="9005"/>
                  </a:cubicBezTo>
                  <a:cubicBezTo>
                    <a:pt x="64637" y="9005"/>
                    <a:pt x="64664" y="9006"/>
                    <a:pt x="64691" y="9007"/>
                  </a:cubicBezTo>
                  <a:cubicBezTo>
                    <a:pt x="65146" y="9029"/>
                    <a:pt x="65618" y="9019"/>
                    <a:pt x="66055" y="9079"/>
                  </a:cubicBezTo>
                  <a:cubicBezTo>
                    <a:pt x="66960" y="9140"/>
                    <a:pt x="67793" y="9349"/>
                    <a:pt x="68628" y="9564"/>
                  </a:cubicBezTo>
                  <a:cubicBezTo>
                    <a:pt x="70259" y="10059"/>
                    <a:pt x="71760" y="10875"/>
                    <a:pt x="73043" y="11810"/>
                  </a:cubicBezTo>
                  <a:lnTo>
                    <a:pt x="73970" y="12521"/>
                  </a:lnTo>
                  <a:cubicBezTo>
                    <a:pt x="74260" y="12777"/>
                    <a:pt x="74540" y="13022"/>
                    <a:pt x="74808" y="13258"/>
                  </a:cubicBezTo>
                  <a:cubicBezTo>
                    <a:pt x="74945" y="13378"/>
                    <a:pt x="75080" y="13496"/>
                    <a:pt x="75211" y="13612"/>
                  </a:cubicBezTo>
                  <a:cubicBezTo>
                    <a:pt x="75333" y="13737"/>
                    <a:pt x="75454" y="13859"/>
                    <a:pt x="75573" y="13979"/>
                  </a:cubicBezTo>
                  <a:cubicBezTo>
                    <a:pt x="75805" y="14220"/>
                    <a:pt x="76045" y="14445"/>
                    <a:pt x="76266" y="14667"/>
                  </a:cubicBezTo>
                  <a:cubicBezTo>
                    <a:pt x="76492" y="14884"/>
                    <a:pt x="76675" y="15115"/>
                    <a:pt x="76864" y="15322"/>
                  </a:cubicBezTo>
                  <a:cubicBezTo>
                    <a:pt x="77057" y="15531"/>
                    <a:pt x="77237" y="15726"/>
                    <a:pt x="77404" y="15908"/>
                  </a:cubicBezTo>
                  <a:cubicBezTo>
                    <a:pt x="77578" y="16089"/>
                    <a:pt x="77724" y="16267"/>
                    <a:pt x="77858" y="16430"/>
                  </a:cubicBezTo>
                  <a:lnTo>
                    <a:pt x="78232" y="16875"/>
                  </a:lnTo>
                  <a:cubicBezTo>
                    <a:pt x="78453" y="17143"/>
                    <a:pt x="78637" y="17345"/>
                    <a:pt x="78757" y="17484"/>
                  </a:cubicBezTo>
                  <a:lnTo>
                    <a:pt x="78941" y="17696"/>
                  </a:lnTo>
                  <a:cubicBezTo>
                    <a:pt x="78941" y="17696"/>
                    <a:pt x="78936" y="17602"/>
                    <a:pt x="78921" y="17421"/>
                  </a:cubicBezTo>
                  <a:cubicBezTo>
                    <a:pt x="78904" y="17238"/>
                    <a:pt x="78889" y="16964"/>
                    <a:pt x="78849" y="16612"/>
                  </a:cubicBezTo>
                  <a:cubicBezTo>
                    <a:pt x="78793" y="15897"/>
                    <a:pt x="78625" y="14870"/>
                    <a:pt x="78303" y="13554"/>
                  </a:cubicBezTo>
                  <a:cubicBezTo>
                    <a:pt x="78210" y="13231"/>
                    <a:pt x="78115" y="12884"/>
                    <a:pt x="78001" y="12525"/>
                  </a:cubicBezTo>
                  <a:cubicBezTo>
                    <a:pt x="77944" y="12345"/>
                    <a:pt x="77885" y="12159"/>
                    <a:pt x="77826" y="11971"/>
                  </a:cubicBezTo>
                  <a:lnTo>
                    <a:pt x="77606" y="11403"/>
                  </a:lnTo>
                  <a:cubicBezTo>
                    <a:pt x="77452" y="11015"/>
                    <a:pt x="77295" y="10604"/>
                    <a:pt x="77102" y="10191"/>
                  </a:cubicBezTo>
                  <a:cubicBezTo>
                    <a:pt x="76889" y="9781"/>
                    <a:pt x="76669" y="9357"/>
                    <a:pt x="76442" y="8918"/>
                  </a:cubicBezTo>
                  <a:cubicBezTo>
                    <a:pt x="75453" y="7200"/>
                    <a:pt x="74000" y="5295"/>
                    <a:pt x="71853" y="3696"/>
                  </a:cubicBezTo>
                  <a:cubicBezTo>
                    <a:pt x="69714" y="2122"/>
                    <a:pt x="66921" y="898"/>
                    <a:pt x="63941" y="392"/>
                  </a:cubicBezTo>
                  <a:cubicBezTo>
                    <a:pt x="63570" y="331"/>
                    <a:pt x="63196" y="266"/>
                    <a:pt x="62816" y="211"/>
                  </a:cubicBezTo>
                  <a:cubicBezTo>
                    <a:pt x="62439" y="165"/>
                    <a:pt x="62064" y="136"/>
                    <a:pt x="61683" y="100"/>
                  </a:cubicBezTo>
                  <a:cubicBezTo>
                    <a:pt x="60914" y="11"/>
                    <a:pt x="60165" y="24"/>
                    <a:pt x="59388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5650" y="1418750"/>
              <a:ext cx="458350" cy="1393775"/>
            </a:xfrm>
            <a:custGeom>
              <a:avLst/>
              <a:gdLst/>
              <a:ahLst/>
              <a:cxnLst/>
              <a:rect l="l" t="t" r="r" b="b"/>
              <a:pathLst>
                <a:path w="18334" h="55751" extrusionOk="0">
                  <a:moveTo>
                    <a:pt x="16071" y="1"/>
                  </a:moveTo>
                  <a:lnTo>
                    <a:pt x="15969" y="157"/>
                  </a:lnTo>
                  <a:cubicBezTo>
                    <a:pt x="15903" y="262"/>
                    <a:pt x="15797" y="416"/>
                    <a:pt x="15679" y="620"/>
                  </a:cubicBezTo>
                  <a:cubicBezTo>
                    <a:pt x="15433" y="1024"/>
                    <a:pt x="15086" y="1618"/>
                    <a:pt x="14691" y="2379"/>
                  </a:cubicBezTo>
                  <a:cubicBezTo>
                    <a:pt x="14478" y="2754"/>
                    <a:pt x="14293" y="3192"/>
                    <a:pt x="14044" y="3632"/>
                  </a:cubicBezTo>
                  <a:cubicBezTo>
                    <a:pt x="13790" y="4073"/>
                    <a:pt x="13559" y="4549"/>
                    <a:pt x="13294" y="5051"/>
                  </a:cubicBezTo>
                  <a:cubicBezTo>
                    <a:pt x="13028" y="5555"/>
                    <a:pt x="12774" y="6085"/>
                    <a:pt x="12506" y="6642"/>
                  </a:cubicBezTo>
                  <a:cubicBezTo>
                    <a:pt x="12215" y="7208"/>
                    <a:pt x="11925" y="7800"/>
                    <a:pt x="11635" y="8416"/>
                  </a:cubicBezTo>
                  <a:cubicBezTo>
                    <a:pt x="11074" y="9650"/>
                    <a:pt x="10433" y="10976"/>
                    <a:pt x="9828" y="12380"/>
                  </a:cubicBezTo>
                  <a:cubicBezTo>
                    <a:pt x="9672" y="12730"/>
                    <a:pt x="9533" y="13087"/>
                    <a:pt x="9368" y="13446"/>
                  </a:cubicBezTo>
                  <a:cubicBezTo>
                    <a:pt x="9206" y="13805"/>
                    <a:pt x="9048" y="14170"/>
                    <a:pt x="8894" y="14539"/>
                  </a:cubicBezTo>
                  <a:cubicBezTo>
                    <a:pt x="8572" y="15274"/>
                    <a:pt x="8287" y="16030"/>
                    <a:pt x="7968" y="16797"/>
                  </a:cubicBezTo>
                  <a:cubicBezTo>
                    <a:pt x="7330" y="18332"/>
                    <a:pt x="6738" y="19925"/>
                    <a:pt x="6133" y="21558"/>
                  </a:cubicBezTo>
                  <a:cubicBezTo>
                    <a:pt x="5559" y="23191"/>
                    <a:pt x="4951" y="24861"/>
                    <a:pt x="4424" y="26548"/>
                  </a:cubicBezTo>
                  <a:cubicBezTo>
                    <a:pt x="3867" y="28239"/>
                    <a:pt x="3374" y="29943"/>
                    <a:pt x="2893" y="31643"/>
                  </a:cubicBezTo>
                  <a:cubicBezTo>
                    <a:pt x="2429" y="33341"/>
                    <a:pt x="2006" y="35042"/>
                    <a:pt x="1647" y="36704"/>
                  </a:cubicBezTo>
                  <a:cubicBezTo>
                    <a:pt x="918" y="40034"/>
                    <a:pt x="437" y="43235"/>
                    <a:pt x="202" y="46053"/>
                  </a:cubicBezTo>
                  <a:cubicBezTo>
                    <a:pt x="82" y="47461"/>
                    <a:pt x="19" y="48767"/>
                    <a:pt x="12" y="49943"/>
                  </a:cubicBezTo>
                  <a:cubicBezTo>
                    <a:pt x="1" y="51117"/>
                    <a:pt x="21" y="52148"/>
                    <a:pt x="82" y="53012"/>
                  </a:cubicBezTo>
                  <a:cubicBezTo>
                    <a:pt x="133" y="53871"/>
                    <a:pt x="208" y="54557"/>
                    <a:pt x="269" y="55026"/>
                  </a:cubicBezTo>
                  <a:cubicBezTo>
                    <a:pt x="295" y="55260"/>
                    <a:pt x="328" y="55443"/>
                    <a:pt x="347" y="55565"/>
                  </a:cubicBezTo>
                  <a:cubicBezTo>
                    <a:pt x="367" y="55688"/>
                    <a:pt x="376" y="55751"/>
                    <a:pt x="376" y="55751"/>
                  </a:cubicBezTo>
                  <a:lnTo>
                    <a:pt x="514" y="55620"/>
                  </a:lnTo>
                  <a:cubicBezTo>
                    <a:pt x="602" y="55535"/>
                    <a:pt x="742" y="55408"/>
                    <a:pt x="904" y="55239"/>
                  </a:cubicBezTo>
                  <a:cubicBezTo>
                    <a:pt x="1239" y="54904"/>
                    <a:pt x="1716" y="54407"/>
                    <a:pt x="2277" y="53762"/>
                  </a:cubicBezTo>
                  <a:cubicBezTo>
                    <a:pt x="2843" y="53121"/>
                    <a:pt x="3501" y="52330"/>
                    <a:pt x="4222" y="51417"/>
                  </a:cubicBezTo>
                  <a:cubicBezTo>
                    <a:pt x="4943" y="50503"/>
                    <a:pt x="5712" y="49457"/>
                    <a:pt x="6510" y="48298"/>
                  </a:cubicBezTo>
                  <a:cubicBezTo>
                    <a:pt x="8098" y="45986"/>
                    <a:pt x="9773" y="43210"/>
                    <a:pt x="11316" y="40122"/>
                  </a:cubicBezTo>
                  <a:cubicBezTo>
                    <a:pt x="12083" y="38572"/>
                    <a:pt x="12837" y="36957"/>
                    <a:pt x="13515" y="35269"/>
                  </a:cubicBezTo>
                  <a:cubicBezTo>
                    <a:pt x="14209" y="33594"/>
                    <a:pt x="14828" y="31843"/>
                    <a:pt x="15412" y="30085"/>
                  </a:cubicBezTo>
                  <a:cubicBezTo>
                    <a:pt x="15961" y="28305"/>
                    <a:pt x="16481" y="26522"/>
                    <a:pt x="16883" y="24718"/>
                  </a:cubicBezTo>
                  <a:cubicBezTo>
                    <a:pt x="17313" y="22928"/>
                    <a:pt x="17617" y="21121"/>
                    <a:pt x="17866" y="19368"/>
                  </a:cubicBezTo>
                  <a:cubicBezTo>
                    <a:pt x="17938" y="18933"/>
                    <a:pt x="17973" y="18490"/>
                    <a:pt x="18022" y="18054"/>
                  </a:cubicBezTo>
                  <a:cubicBezTo>
                    <a:pt x="18070" y="17618"/>
                    <a:pt x="18107" y="17186"/>
                    <a:pt x="18143" y="16759"/>
                  </a:cubicBezTo>
                  <a:cubicBezTo>
                    <a:pt x="18217" y="15904"/>
                    <a:pt x="18283" y="15071"/>
                    <a:pt x="18293" y="14241"/>
                  </a:cubicBezTo>
                  <a:cubicBezTo>
                    <a:pt x="18334" y="12594"/>
                    <a:pt x="18327" y="11038"/>
                    <a:pt x="18198" y="9583"/>
                  </a:cubicBezTo>
                  <a:cubicBezTo>
                    <a:pt x="18143" y="8856"/>
                    <a:pt x="18078" y="8166"/>
                    <a:pt x="18004" y="7508"/>
                  </a:cubicBezTo>
                  <a:cubicBezTo>
                    <a:pt x="17912" y="6837"/>
                    <a:pt x="17814" y="6200"/>
                    <a:pt x="17697" y="5606"/>
                  </a:cubicBezTo>
                  <a:cubicBezTo>
                    <a:pt x="17581" y="5013"/>
                    <a:pt x="17489" y="4464"/>
                    <a:pt x="17367" y="3957"/>
                  </a:cubicBezTo>
                  <a:cubicBezTo>
                    <a:pt x="17255" y="3449"/>
                    <a:pt x="17115" y="3006"/>
                    <a:pt x="16989" y="2592"/>
                  </a:cubicBezTo>
                  <a:cubicBezTo>
                    <a:pt x="16741" y="1771"/>
                    <a:pt x="16510" y="1123"/>
                    <a:pt x="16342" y="680"/>
                  </a:cubicBezTo>
                  <a:cubicBezTo>
                    <a:pt x="16262" y="460"/>
                    <a:pt x="16189" y="289"/>
                    <a:pt x="16143" y="174"/>
                  </a:cubicBezTo>
                  <a:cubicBezTo>
                    <a:pt x="16096" y="60"/>
                    <a:pt x="16071" y="1"/>
                    <a:pt x="16071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11300" y="3504000"/>
              <a:ext cx="1676425" cy="1358300"/>
            </a:xfrm>
            <a:custGeom>
              <a:avLst/>
              <a:gdLst/>
              <a:ahLst/>
              <a:cxnLst/>
              <a:rect l="l" t="t" r="r" b="b"/>
              <a:pathLst>
                <a:path w="67057" h="54332" extrusionOk="0">
                  <a:moveTo>
                    <a:pt x="67057" y="0"/>
                  </a:moveTo>
                  <a:cubicBezTo>
                    <a:pt x="67057" y="0"/>
                    <a:pt x="66683" y="73"/>
                    <a:pt x="65995" y="231"/>
                  </a:cubicBezTo>
                  <a:cubicBezTo>
                    <a:pt x="65651" y="315"/>
                    <a:pt x="65225" y="390"/>
                    <a:pt x="64742" y="501"/>
                  </a:cubicBezTo>
                  <a:lnTo>
                    <a:pt x="63065" y="843"/>
                  </a:lnTo>
                  <a:cubicBezTo>
                    <a:pt x="61813" y="1086"/>
                    <a:pt x="60306" y="1355"/>
                    <a:pt x="58588" y="1634"/>
                  </a:cubicBezTo>
                  <a:cubicBezTo>
                    <a:pt x="56868" y="1912"/>
                    <a:pt x="54934" y="2186"/>
                    <a:pt x="52819" y="2479"/>
                  </a:cubicBezTo>
                  <a:cubicBezTo>
                    <a:pt x="50704" y="2773"/>
                    <a:pt x="48407" y="3080"/>
                    <a:pt x="45956" y="3451"/>
                  </a:cubicBezTo>
                  <a:cubicBezTo>
                    <a:pt x="43505" y="3824"/>
                    <a:pt x="40898" y="4255"/>
                    <a:pt x="38169" y="4834"/>
                  </a:cubicBezTo>
                  <a:cubicBezTo>
                    <a:pt x="35441" y="5409"/>
                    <a:pt x="32593" y="6148"/>
                    <a:pt x="29692" y="7139"/>
                  </a:cubicBezTo>
                  <a:cubicBezTo>
                    <a:pt x="29330" y="7267"/>
                    <a:pt x="28967" y="7395"/>
                    <a:pt x="28602" y="7523"/>
                  </a:cubicBezTo>
                  <a:cubicBezTo>
                    <a:pt x="28238" y="7656"/>
                    <a:pt x="27875" y="7804"/>
                    <a:pt x="27511" y="7941"/>
                  </a:cubicBezTo>
                  <a:cubicBezTo>
                    <a:pt x="27147" y="8079"/>
                    <a:pt x="26782" y="8236"/>
                    <a:pt x="26418" y="8386"/>
                  </a:cubicBezTo>
                  <a:lnTo>
                    <a:pt x="26144" y="8498"/>
                  </a:lnTo>
                  <a:lnTo>
                    <a:pt x="26007" y="8555"/>
                  </a:lnTo>
                  <a:lnTo>
                    <a:pt x="25938" y="8582"/>
                  </a:lnTo>
                  <a:lnTo>
                    <a:pt x="25756" y="8666"/>
                  </a:lnTo>
                  <a:lnTo>
                    <a:pt x="25268" y="8892"/>
                  </a:lnTo>
                  <a:lnTo>
                    <a:pt x="24778" y="9119"/>
                  </a:lnTo>
                  <a:cubicBezTo>
                    <a:pt x="24615" y="9196"/>
                    <a:pt x="24466" y="9260"/>
                    <a:pt x="24249" y="9375"/>
                  </a:cubicBezTo>
                  <a:lnTo>
                    <a:pt x="23048" y="10000"/>
                  </a:lnTo>
                  <a:cubicBezTo>
                    <a:pt x="22840" y="10108"/>
                    <a:pt x="22663" y="10214"/>
                    <a:pt x="22484" y="10320"/>
                  </a:cubicBezTo>
                  <a:lnTo>
                    <a:pt x="21946" y="10637"/>
                  </a:lnTo>
                  <a:cubicBezTo>
                    <a:pt x="21586" y="10849"/>
                    <a:pt x="21227" y="11061"/>
                    <a:pt x="20883" y="11289"/>
                  </a:cubicBezTo>
                  <a:lnTo>
                    <a:pt x="19844" y="11969"/>
                  </a:lnTo>
                  <a:lnTo>
                    <a:pt x="18843" y="12685"/>
                  </a:lnTo>
                  <a:cubicBezTo>
                    <a:pt x="18170" y="13159"/>
                    <a:pt x="17542" y="13672"/>
                    <a:pt x="16909" y="14181"/>
                  </a:cubicBezTo>
                  <a:cubicBezTo>
                    <a:pt x="15678" y="15200"/>
                    <a:pt x="14499" y="16282"/>
                    <a:pt x="13379" y="17424"/>
                  </a:cubicBezTo>
                  <a:cubicBezTo>
                    <a:pt x="11167" y="19675"/>
                    <a:pt x="9270" y="22098"/>
                    <a:pt x="7635" y="24552"/>
                  </a:cubicBezTo>
                  <a:cubicBezTo>
                    <a:pt x="5999" y="27006"/>
                    <a:pt x="4669" y="29522"/>
                    <a:pt x="3592" y="31976"/>
                  </a:cubicBezTo>
                  <a:cubicBezTo>
                    <a:pt x="2519" y="34431"/>
                    <a:pt x="1716" y="36836"/>
                    <a:pt x="1152" y="39094"/>
                  </a:cubicBezTo>
                  <a:cubicBezTo>
                    <a:pt x="583" y="41352"/>
                    <a:pt x="273" y="43467"/>
                    <a:pt x="114" y="45341"/>
                  </a:cubicBezTo>
                  <a:cubicBezTo>
                    <a:pt x="41" y="46279"/>
                    <a:pt x="3" y="47158"/>
                    <a:pt x="1" y="47968"/>
                  </a:cubicBezTo>
                  <a:cubicBezTo>
                    <a:pt x="25" y="48786"/>
                    <a:pt x="13" y="49520"/>
                    <a:pt x="89" y="50195"/>
                  </a:cubicBezTo>
                  <a:cubicBezTo>
                    <a:pt x="118" y="50528"/>
                    <a:pt x="145" y="50843"/>
                    <a:pt x="171" y="51140"/>
                  </a:cubicBezTo>
                  <a:cubicBezTo>
                    <a:pt x="200" y="51436"/>
                    <a:pt x="251" y="51715"/>
                    <a:pt x="287" y="51971"/>
                  </a:cubicBezTo>
                  <a:cubicBezTo>
                    <a:pt x="358" y="52484"/>
                    <a:pt x="431" y="52917"/>
                    <a:pt x="515" y="53268"/>
                  </a:cubicBezTo>
                  <a:cubicBezTo>
                    <a:pt x="587" y="53617"/>
                    <a:pt x="657" y="53883"/>
                    <a:pt x="699" y="54062"/>
                  </a:cubicBezTo>
                  <a:lnTo>
                    <a:pt x="766" y="54331"/>
                  </a:lnTo>
                  <a:cubicBezTo>
                    <a:pt x="766" y="54331"/>
                    <a:pt x="804" y="54243"/>
                    <a:pt x="876" y="54074"/>
                  </a:cubicBezTo>
                  <a:cubicBezTo>
                    <a:pt x="947" y="53903"/>
                    <a:pt x="1061" y="53654"/>
                    <a:pt x="1189" y="53330"/>
                  </a:cubicBezTo>
                  <a:cubicBezTo>
                    <a:pt x="1460" y="52683"/>
                    <a:pt x="1858" y="51747"/>
                    <a:pt x="2397" y="50599"/>
                  </a:cubicBezTo>
                  <a:cubicBezTo>
                    <a:pt x="2658" y="50024"/>
                    <a:pt x="2977" y="49399"/>
                    <a:pt x="3303" y="48727"/>
                  </a:cubicBezTo>
                  <a:cubicBezTo>
                    <a:pt x="3485" y="48394"/>
                    <a:pt x="3664" y="48048"/>
                    <a:pt x="3844" y="47689"/>
                  </a:cubicBezTo>
                  <a:cubicBezTo>
                    <a:pt x="4019" y="47331"/>
                    <a:pt x="4236" y="46968"/>
                    <a:pt x="4440" y="46592"/>
                  </a:cubicBezTo>
                  <a:cubicBezTo>
                    <a:pt x="5258" y="45090"/>
                    <a:pt x="6247" y="43453"/>
                    <a:pt x="7367" y="41729"/>
                  </a:cubicBezTo>
                  <a:cubicBezTo>
                    <a:pt x="8492" y="40004"/>
                    <a:pt x="9764" y="38196"/>
                    <a:pt x="11174" y="36363"/>
                  </a:cubicBezTo>
                  <a:cubicBezTo>
                    <a:pt x="12586" y="34530"/>
                    <a:pt x="14122" y="32660"/>
                    <a:pt x="15800" y="30840"/>
                  </a:cubicBezTo>
                  <a:cubicBezTo>
                    <a:pt x="17478" y="29023"/>
                    <a:pt x="19261" y="27219"/>
                    <a:pt x="21165" y="25558"/>
                  </a:cubicBezTo>
                  <a:cubicBezTo>
                    <a:pt x="21637" y="25138"/>
                    <a:pt x="22112" y="24720"/>
                    <a:pt x="22604" y="24327"/>
                  </a:cubicBezTo>
                  <a:cubicBezTo>
                    <a:pt x="23086" y="23917"/>
                    <a:pt x="23583" y="23537"/>
                    <a:pt x="24075" y="23145"/>
                  </a:cubicBezTo>
                  <a:cubicBezTo>
                    <a:pt x="25078" y="22401"/>
                    <a:pt x="26078" y="21647"/>
                    <a:pt x="27114" y="20998"/>
                  </a:cubicBezTo>
                  <a:cubicBezTo>
                    <a:pt x="27367" y="20822"/>
                    <a:pt x="27628" y="20666"/>
                    <a:pt x="27888" y="20510"/>
                  </a:cubicBezTo>
                  <a:lnTo>
                    <a:pt x="28278" y="20273"/>
                  </a:lnTo>
                  <a:cubicBezTo>
                    <a:pt x="28407" y="20192"/>
                    <a:pt x="28539" y="20112"/>
                    <a:pt x="28650" y="20053"/>
                  </a:cubicBezTo>
                  <a:lnTo>
                    <a:pt x="29348" y="19648"/>
                  </a:lnTo>
                  <a:cubicBezTo>
                    <a:pt x="29444" y="19587"/>
                    <a:pt x="29623" y="19498"/>
                    <a:pt x="29780" y="19419"/>
                  </a:cubicBezTo>
                  <a:lnTo>
                    <a:pt x="30261" y="19174"/>
                  </a:lnTo>
                  <a:lnTo>
                    <a:pt x="30741" y="18929"/>
                  </a:lnTo>
                  <a:lnTo>
                    <a:pt x="30771" y="18914"/>
                  </a:lnTo>
                  <a:cubicBezTo>
                    <a:pt x="30774" y="18913"/>
                    <a:pt x="30775" y="18912"/>
                    <a:pt x="30775" y="18912"/>
                  </a:cubicBezTo>
                  <a:lnTo>
                    <a:pt x="30775" y="18912"/>
                  </a:lnTo>
                  <a:cubicBezTo>
                    <a:pt x="30774" y="18912"/>
                    <a:pt x="30650" y="18970"/>
                    <a:pt x="30650" y="18970"/>
                  </a:cubicBezTo>
                  <a:cubicBezTo>
                    <a:pt x="30650" y="18970"/>
                    <a:pt x="30658" y="18966"/>
                    <a:pt x="30681" y="18955"/>
                  </a:cubicBezTo>
                  <a:lnTo>
                    <a:pt x="30736" y="18929"/>
                  </a:lnTo>
                  <a:lnTo>
                    <a:pt x="30843" y="18877"/>
                  </a:lnTo>
                  <a:lnTo>
                    <a:pt x="31060" y="18771"/>
                  </a:lnTo>
                  <a:cubicBezTo>
                    <a:pt x="31352" y="18633"/>
                    <a:pt x="31637" y="18486"/>
                    <a:pt x="31935" y="18355"/>
                  </a:cubicBezTo>
                  <a:lnTo>
                    <a:pt x="33714" y="17551"/>
                  </a:lnTo>
                  <a:cubicBezTo>
                    <a:pt x="36113" y="16504"/>
                    <a:pt x="38593" y="15538"/>
                    <a:pt x="41050" y="14582"/>
                  </a:cubicBezTo>
                  <a:cubicBezTo>
                    <a:pt x="43506" y="13628"/>
                    <a:pt x="45944" y="12691"/>
                    <a:pt x="48267" y="11728"/>
                  </a:cubicBezTo>
                  <a:cubicBezTo>
                    <a:pt x="50589" y="10769"/>
                    <a:pt x="52798" y="9780"/>
                    <a:pt x="54808" y="8769"/>
                  </a:cubicBezTo>
                  <a:cubicBezTo>
                    <a:pt x="56820" y="7764"/>
                    <a:pt x="58629" y="6721"/>
                    <a:pt x="60183" y="5720"/>
                  </a:cubicBezTo>
                  <a:cubicBezTo>
                    <a:pt x="61738" y="4714"/>
                    <a:pt x="63036" y="3751"/>
                    <a:pt x="64055" y="2894"/>
                  </a:cubicBezTo>
                  <a:cubicBezTo>
                    <a:pt x="65075" y="2047"/>
                    <a:pt x="65834" y="1308"/>
                    <a:pt x="66322" y="802"/>
                  </a:cubicBezTo>
                  <a:cubicBezTo>
                    <a:pt x="66806" y="286"/>
                    <a:pt x="67057" y="0"/>
                    <a:pt x="67057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2200" y="1565100"/>
              <a:ext cx="2149250" cy="1253275"/>
            </a:xfrm>
            <a:custGeom>
              <a:avLst/>
              <a:gdLst/>
              <a:ahLst/>
              <a:cxnLst/>
              <a:rect l="l" t="t" r="r" b="b"/>
              <a:pathLst>
                <a:path w="85970" h="50131" extrusionOk="0">
                  <a:moveTo>
                    <a:pt x="34417" y="20240"/>
                  </a:moveTo>
                  <a:cubicBezTo>
                    <a:pt x="34414" y="20241"/>
                    <a:pt x="34413" y="20242"/>
                    <a:pt x="34413" y="20242"/>
                  </a:cubicBezTo>
                  <a:lnTo>
                    <a:pt x="34413" y="20242"/>
                  </a:lnTo>
                  <a:cubicBezTo>
                    <a:pt x="34413" y="20242"/>
                    <a:pt x="34414" y="20241"/>
                    <a:pt x="34417" y="20240"/>
                  </a:cubicBezTo>
                  <a:lnTo>
                    <a:pt x="34417" y="20240"/>
                  </a:lnTo>
                  <a:close/>
                  <a:moveTo>
                    <a:pt x="85969" y="1"/>
                  </a:moveTo>
                  <a:lnTo>
                    <a:pt x="84899" y="618"/>
                  </a:lnTo>
                  <a:cubicBezTo>
                    <a:pt x="84567" y="829"/>
                    <a:pt x="84125" y="1048"/>
                    <a:pt x="83624" y="1309"/>
                  </a:cubicBezTo>
                  <a:cubicBezTo>
                    <a:pt x="83131" y="1579"/>
                    <a:pt x="82540" y="1847"/>
                    <a:pt x="81891" y="2138"/>
                  </a:cubicBezTo>
                  <a:cubicBezTo>
                    <a:pt x="80578" y="2700"/>
                    <a:pt x="79002" y="3321"/>
                    <a:pt x="77138" y="3807"/>
                  </a:cubicBezTo>
                  <a:cubicBezTo>
                    <a:pt x="75285" y="4316"/>
                    <a:pt x="73173" y="4722"/>
                    <a:pt x="70845" y="5041"/>
                  </a:cubicBezTo>
                  <a:cubicBezTo>
                    <a:pt x="68516" y="5361"/>
                    <a:pt x="65967" y="5576"/>
                    <a:pt x="63230" y="5727"/>
                  </a:cubicBezTo>
                  <a:cubicBezTo>
                    <a:pt x="60491" y="5881"/>
                    <a:pt x="57574" y="5984"/>
                    <a:pt x="54497" y="6105"/>
                  </a:cubicBezTo>
                  <a:cubicBezTo>
                    <a:pt x="51417" y="6232"/>
                    <a:pt x="48193" y="6365"/>
                    <a:pt x="44828" y="6675"/>
                  </a:cubicBezTo>
                  <a:cubicBezTo>
                    <a:pt x="41465" y="6980"/>
                    <a:pt x="37981" y="7440"/>
                    <a:pt x="34373" y="8299"/>
                  </a:cubicBezTo>
                  <a:lnTo>
                    <a:pt x="32941" y="8676"/>
                  </a:lnTo>
                  <a:cubicBezTo>
                    <a:pt x="32686" y="8741"/>
                    <a:pt x="32495" y="8801"/>
                    <a:pt x="32298" y="8861"/>
                  </a:cubicBezTo>
                  <a:lnTo>
                    <a:pt x="31703" y="9041"/>
                  </a:lnTo>
                  <a:lnTo>
                    <a:pt x="30997" y="9255"/>
                  </a:lnTo>
                  <a:lnTo>
                    <a:pt x="30348" y="9495"/>
                  </a:lnTo>
                  <a:lnTo>
                    <a:pt x="29051" y="9975"/>
                  </a:lnTo>
                  <a:lnTo>
                    <a:pt x="27759" y="10458"/>
                  </a:lnTo>
                  <a:cubicBezTo>
                    <a:pt x="27329" y="10609"/>
                    <a:pt x="26913" y="10828"/>
                    <a:pt x="26492" y="11015"/>
                  </a:cubicBezTo>
                  <a:cubicBezTo>
                    <a:pt x="25653" y="11404"/>
                    <a:pt x="24815" y="11785"/>
                    <a:pt x="23993" y="12188"/>
                  </a:cubicBezTo>
                  <a:cubicBezTo>
                    <a:pt x="20729" y="13913"/>
                    <a:pt x="17716" y="16019"/>
                    <a:pt x="15110" y="18367"/>
                  </a:cubicBezTo>
                  <a:cubicBezTo>
                    <a:pt x="12509" y="20733"/>
                    <a:pt x="10387" y="23356"/>
                    <a:pt x="8624" y="25928"/>
                  </a:cubicBezTo>
                  <a:cubicBezTo>
                    <a:pt x="8204" y="26586"/>
                    <a:pt x="7792" y="27231"/>
                    <a:pt x="7396" y="27872"/>
                  </a:cubicBezTo>
                  <a:cubicBezTo>
                    <a:pt x="7191" y="28188"/>
                    <a:pt x="7008" y="28512"/>
                    <a:pt x="6834" y="28836"/>
                  </a:cubicBezTo>
                  <a:cubicBezTo>
                    <a:pt x="6660" y="29159"/>
                    <a:pt x="6486" y="29480"/>
                    <a:pt x="6315" y="29799"/>
                  </a:cubicBezTo>
                  <a:cubicBezTo>
                    <a:pt x="5605" y="31058"/>
                    <a:pt x="5050" y="32323"/>
                    <a:pt x="4506" y="33524"/>
                  </a:cubicBezTo>
                  <a:cubicBezTo>
                    <a:pt x="4225" y="34121"/>
                    <a:pt x="3999" y="34723"/>
                    <a:pt x="3774" y="35308"/>
                  </a:cubicBezTo>
                  <a:cubicBezTo>
                    <a:pt x="3548" y="35893"/>
                    <a:pt x="3327" y="36459"/>
                    <a:pt x="3123" y="37018"/>
                  </a:cubicBezTo>
                  <a:cubicBezTo>
                    <a:pt x="2750" y="38147"/>
                    <a:pt x="2389" y="39205"/>
                    <a:pt x="2086" y="40212"/>
                  </a:cubicBezTo>
                  <a:cubicBezTo>
                    <a:pt x="1811" y="41227"/>
                    <a:pt x="1539" y="42165"/>
                    <a:pt x="1324" y="43047"/>
                  </a:cubicBezTo>
                  <a:cubicBezTo>
                    <a:pt x="1105" y="43926"/>
                    <a:pt x="928" y="44741"/>
                    <a:pt x="778" y="45477"/>
                  </a:cubicBezTo>
                  <a:cubicBezTo>
                    <a:pt x="621" y="46212"/>
                    <a:pt x="488" y="46867"/>
                    <a:pt x="400" y="47442"/>
                  </a:cubicBezTo>
                  <a:cubicBezTo>
                    <a:pt x="301" y="48013"/>
                    <a:pt x="226" y="48504"/>
                    <a:pt x="167" y="48902"/>
                  </a:cubicBezTo>
                  <a:cubicBezTo>
                    <a:pt x="104" y="49299"/>
                    <a:pt x="68" y="49610"/>
                    <a:pt x="42" y="49817"/>
                  </a:cubicBezTo>
                  <a:cubicBezTo>
                    <a:pt x="15" y="50024"/>
                    <a:pt x="1" y="50131"/>
                    <a:pt x="1" y="50131"/>
                  </a:cubicBezTo>
                  <a:lnTo>
                    <a:pt x="202" y="49885"/>
                  </a:lnTo>
                  <a:cubicBezTo>
                    <a:pt x="332" y="49722"/>
                    <a:pt x="535" y="49484"/>
                    <a:pt x="779" y="49167"/>
                  </a:cubicBezTo>
                  <a:cubicBezTo>
                    <a:pt x="1281" y="48539"/>
                    <a:pt x="1987" y="47586"/>
                    <a:pt x="2885" y="46416"/>
                  </a:cubicBezTo>
                  <a:cubicBezTo>
                    <a:pt x="3763" y="45246"/>
                    <a:pt x="4829" y="43828"/>
                    <a:pt x="6052" y="42201"/>
                  </a:cubicBezTo>
                  <a:cubicBezTo>
                    <a:pt x="6687" y="41414"/>
                    <a:pt x="7315" y="40558"/>
                    <a:pt x="8002" y="39680"/>
                  </a:cubicBezTo>
                  <a:cubicBezTo>
                    <a:pt x="8723" y="38828"/>
                    <a:pt x="9419" y="37898"/>
                    <a:pt x="10199" y="36988"/>
                  </a:cubicBezTo>
                  <a:cubicBezTo>
                    <a:pt x="10986" y="36082"/>
                    <a:pt x="11764" y="35118"/>
                    <a:pt x="12638" y="34208"/>
                  </a:cubicBezTo>
                  <a:lnTo>
                    <a:pt x="13282" y="33503"/>
                  </a:lnTo>
                  <a:cubicBezTo>
                    <a:pt x="13492" y="33264"/>
                    <a:pt x="13709" y="33027"/>
                    <a:pt x="13945" y="32807"/>
                  </a:cubicBezTo>
                  <a:cubicBezTo>
                    <a:pt x="14405" y="32356"/>
                    <a:pt x="14861" y="31894"/>
                    <a:pt x="15322" y="31428"/>
                  </a:cubicBezTo>
                  <a:cubicBezTo>
                    <a:pt x="17228" y="29633"/>
                    <a:pt x="19268" y="27869"/>
                    <a:pt x="21527" y="26330"/>
                  </a:cubicBezTo>
                  <a:cubicBezTo>
                    <a:pt x="23800" y="24806"/>
                    <a:pt x="26249" y="23458"/>
                    <a:pt x="28851" y="22283"/>
                  </a:cubicBezTo>
                  <a:cubicBezTo>
                    <a:pt x="30202" y="21774"/>
                    <a:pt x="31506" y="21176"/>
                    <a:pt x="32923" y="20751"/>
                  </a:cubicBezTo>
                  <a:lnTo>
                    <a:pt x="33967" y="20399"/>
                  </a:lnTo>
                  <a:lnTo>
                    <a:pt x="34450" y="20232"/>
                  </a:lnTo>
                  <a:lnTo>
                    <a:pt x="34450" y="20232"/>
                  </a:lnTo>
                  <a:lnTo>
                    <a:pt x="34455" y="20231"/>
                  </a:lnTo>
                  <a:lnTo>
                    <a:pt x="34530" y="20209"/>
                  </a:lnTo>
                  <a:lnTo>
                    <a:pt x="34678" y="20165"/>
                  </a:lnTo>
                  <a:lnTo>
                    <a:pt x="34978" y="20080"/>
                  </a:lnTo>
                  <a:lnTo>
                    <a:pt x="35575" y="19906"/>
                  </a:lnTo>
                  <a:cubicBezTo>
                    <a:pt x="35776" y="19847"/>
                    <a:pt x="35982" y="19785"/>
                    <a:pt x="36131" y="19754"/>
                  </a:cubicBezTo>
                  <a:lnTo>
                    <a:pt x="37113" y="19510"/>
                  </a:lnTo>
                  <a:cubicBezTo>
                    <a:pt x="39968" y="18824"/>
                    <a:pt x="43065" y="18300"/>
                    <a:pt x="46193" y="17814"/>
                  </a:cubicBezTo>
                  <a:cubicBezTo>
                    <a:pt x="49318" y="17326"/>
                    <a:pt x="52502" y="16852"/>
                    <a:pt x="55612" y="16298"/>
                  </a:cubicBezTo>
                  <a:cubicBezTo>
                    <a:pt x="58727" y="15744"/>
                    <a:pt x="61786" y="15097"/>
                    <a:pt x="64679" y="14304"/>
                  </a:cubicBezTo>
                  <a:cubicBezTo>
                    <a:pt x="67571" y="13517"/>
                    <a:pt x="70303" y="12566"/>
                    <a:pt x="72750" y="11459"/>
                  </a:cubicBezTo>
                  <a:cubicBezTo>
                    <a:pt x="75200" y="10361"/>
                    <a:pt x="77351" y="9092"/>
                    <a:pt x="79124" y="7800"/>
                  </a:cubicBezTo>
                  <a:cubicBezTo>
                    <a:pt x="80655" y="6694"/>
                    <a:pt x="82052" y="5416"/>
                    <a:pt x="83290" y="3990"/>
                  </a:cubicBezTo>
                  <a:cubicBezTo>
                    <a:pt x="83537" y="3693"/>
                    <a:pt x="83771" y="3412"/>
                    <a:pt x="83991" y="3147"/>
                  </a:cubicBezTo>
                  <a:cubicBezTo>
                    <a:pt x="84208" y="2883"/>
                    <a:pt x="84382" y="2602"/>
                    <a:pt x="84556" y="2361"/>
                  </a:cubicBezTo>
                  <a:cubicBezTo>
                    <a:pt x="84724" y="2118"/>
                    <a:pt x="84881" y="1889"/>
                    <a:pt x="85023" y="1684"/>
                  </a:cubicBezTo>
                  <a:cubicBezTo>
                    <a:pt x="85164" y="1480"/>
                    <a:pt x="85269" y="1268"/>
                    <a:pt x="85374" y="1093"/>
                  </a:cubicBezTo>
                  <a:cubicBezTo>
                    <a:pt x="85577" y="741"/>
                    <a:pt x="85723" y="463"/>
                    <a:pt x="85821" y="279"/>
                  </a:cubicBezTo>
                  <a:cubicBezTo>
                    <a:pt x="85917" y="96"/>
                    <a:pt x="85969" y="1"/>
                    <a:pt x="85969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830900" y="1725947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3286200" y="2971422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SECTION_TITLE_AND_DESCRIPTION_1_1_1_2_1">
    <p:bg>
      <p:bgPr>
        <a:solidFill>
          <a:schemeClr val="lt2"/>
        </a:solidFill>
        <a:effectLst/>
      </p:bgPr>
    </p:bg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49"/>
          <p:cNvSpPr txBox="1">
            <a:spLocks noGrp="1"/>
          </p:cNvSpPr>
          <p:nvPr>
            <p:ph type="title"/>
          </p:nvPr>
        </p:nvSpPr>
        <p:spPr>
          <a:xfrm>
            <a:off x="1418829" y="3360390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7" name="Google Shape;1527;p49"/>
          <p:cNvSpPr txBox="1">
            <a:spLocks noGrp="1"/>
          </p:cNvSpPr>
          <p:nvPr>
            <p:ph type="subTitle" idx="1"/>
          </p:nvPr>
        </p:nvSpPr>
        <p:spPr>
          <a:xfrm>
            <a:off x="1419666" y="3898523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8" name="Google Shape;1528;p49"/>
          <p:cNvSpPr txBox="1">
            <a:spLocks noGrp="1"/>
          </p:cNvSpPr>
          <p:nvPr>
            <p:ph type="title" idx="2"/>
          </p:nvPr>
        </p:nvSpPr>
        <p:spPr>
          <a:xfrm>
            <a:off x="2992650" y="403200"/>
            <a:ext cx="31587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9" name="Google Shape;1529;p49"/>
          <p:cNvSpPr txBox="1">
            <a:spLocks noGrp="1"/>
          </p:cNvSpPr>
          <p:nvPr>
            <p:ph type="title" idx="3"/>
          </p:nvPr>
        </p:nvSpPr>
        <p:spPr>
          <a:xfrm>
            <a:off x="5392804" y="783488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0" name="Google Shape;1530;p49"/>
          <p:cNvSpPr txBox="1">
            <a:spLocks noGrp="1"/>
          </p:cNvSpPr>
          <p:nvPr>
            <p:ph type="subTitle" idx="4"/>
          </p:nvPr>
        </p:nvSpPr>
        <p:spPr>
          <a:xfrm>
            <a:off x="5392804" y="1321816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1" name="Google Shape;1531;p49"/>
          <p:cNvSpPr txBox="1">
            <a:spLocks noGrp="1"/>
          </p:cNvSpPr>
          <p:nvPr>
            <p:ph type="title" idx="5"/>
          </p:nvPr>
        </p:nvSpPr>
        <p:spPr>
          <a:xfrm>
            <a:off x="5392804" y="3360390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2" name="Google Shape;1532;p49"/>
          <p:cNvSpPr txBox="1">
            <a:spLocks noGrp="1"/>
          </p:cNvSpPr>
          <p:nvPr>
            <p:ph type="subTitle" idx="6"/>
          </p:nvPr>
        </p:nvSpPr>
        <p:spPr>
          <a:xfrm>
            <a:off x="5393641" y="3898523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3" name="Google Shape;1533;p49"/>
          <p:cNvSpPr txBox="1">
            <a:spLocks noGrp="1"/>
          </p:cNvSpPr>
          <p:nvPr>
            <p:ph type="title" idx="7"/>
          </p:nvPr>
        </p:nvSpPr>
        <p:spPr>
          <a:xfrm>
            <a:off x="1418829" y="2071476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4" name="Google Shape;1534;p49"/>
          <p:cNvSpPr txBox="1">
            <a:spLocks noGrp="1"/>
          </p:cNvSpPr>
          <p:nvPr>
            <p:ph type="subTitle" idx="8"/>
          </p:nvPr>
        </p:nvSpPr>
        <p:spPr>
          <a:xfrm>
            <a:off x="1418829" y="2609352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5" name="Google Shape;1535;p49"/>
          <p:cNvSpPr txBox="1">
            <a:spLocks noGrp="1"/>
          </p:cNvSpPr>
          <p:nvPr>
            <p:ph type="title" idx="9"/>
          </p:nvPr>
        </p:nvSpPr>
        <p:spPr>
          <a:xfrm>
            <a:off x="1418829" y="783500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6" name="Google Shape;1536;p49"/>
          <p:cNvSpPr txBox="1">
            <a:spLocks noGrp="1"/>
          </p:cNvSpPr>
          <p:nvPr>
            <p:ph type="subTitle" idx="13"/>
          </p:nvPr>
        </p:nvSpPr>
        <p:spPr>
          <a:xfrm>
            <a:off x="1418829" y="1321804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7" name="Google Shape;1537;p49"/>
          <p:cNvSpPr txBox="1">
            <a:spLocks noGrp="1"/>
          </p:cNvSpPr>
          <p:nvPr>
            <p:ph type="title" idx="14"/>
          </p:nvPr>
        </p:nvSpPr>
        <p:spPr>
          <a:xfrm>
            <a:off x="5392804" y="2071476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8" name="Google Shape;1538;p49"/>
          <p:cNvSpPr txBox="1">
            <a:spLocks noGrp="1"/>
          </p:cNvSpPr>
          <p:nvPr>
            <p:ph type="subTitle" idx="15"/>
          </p:nvPr>
        </p:nvSpPr>
        <p:spPr>
          <a:xfrm>
            <a:off x="5392804" y="2609352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1_1_1">
    <p:bg>
      <p:bgPr>
        <a:solidFill>
          <a:schemeClr val="lt2"/>
        </a:solidFill>
        <a:effectLst/>
      </p:bgPr>
    </p:bg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55"/>
          <p:cNvSpPr/>
          <p:nvPr/>
        </p:nvSpPr>
        <p:spPr>
          <a:xfrm rot="-4381704" flipH="1">
            <a:off x="-1630149" y="-721857"/>
            <a:ext cx="7774994" cy="5515591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55"/>
          <p:cNvGrpSpPr/>
          <p:nvPr/>
        </p:nvGrpSpPr>
        <p:grpSpPr>
          <a:xfrm>
            <a:off x="7020074" y="323576"/>
            <a:ext cx="1530596" cy="1122120"/>
            <a:chOff x="6771349" y="609851"/>
            <a:chExt cx="1530596" cy="1122120"/>
          </a:xfrm>
        </p:grpSpPr>
        <p:sp>
          <p:nvSpPr>
            <p:cNvPr id="1598" name="Google Shape;1598;p55"/>
            <p:cNvSpPr/>
            <p:nvPr/>
          </p:nvSpPr>
          <p:spPr>
            <a:xfrm rot="-3975713">
              <a:off x="7232583" y="468597"/>
              <a:ext cx="608128" cy="1404628"/>
            </a:xfrm>
            <a:custGeom>
              <a:avLst/>
              <a:gdLst/>
              <a:ahLst/>
              <a:cxnLst/>
              <a:rect l="l" t="t" r="r" b="b"/>
              <a:pathLst>
                <a:path w="35673" h="82396" extrusionOk="0">
                  <a:moveTo>
                    <a:pt x="20995" y="573"/>
                  </a:moveTo>
                  <a:cubicBezTo>
                    <a:pt x="21157" y="944"/>
                    <a:pt x="21320" y="1293"/>
                    <a:pt x="21483" y="1664"/>
                  </a:cubicBezTo>
                  <a:cubicBezTo>
                    <a:pt x="21204" y="1502"/>
                    <a:pt x="20925" y="1316"/>
                    <a:pt x="20693" y="1084"/>
                  </a:cubicBezTo>
                  <a:cubicBezTo>
                    <a:pt x="20763" y="968"/>
                    <a:pt x="20855" y="805"/>
                    <a:pt x="20948" y="666"/>
                  </a:cubicBezTo>
                  <a:lnTo>
                    <a:pt x="20948" y="642"/>
                  </a:lnTo>
                  <a:cubicBezTo>
                    <a:pt x="20972" y="619"/>
                    <a:pt x="20995" y="596"/>
                    <a:pt x="20995" y="573"/>
                  </a:cubicBezTo>
                  <a:close/>
                  <a:moveTo>
                    <a:pt x="20437" y="1478"/>
                  </a:moveTo>
                  <a:cubicBezTo>
                    <a:pt x="20786" y="1780"/>
                    <a:pt x="21181" y="2013"/>
                    <a:pt x="21622" y="2175"/>
                  </a:cubicBezTo>
                  <a:lnTo>
                    <a:pt x="21715" y="2175"/>
                  </a:lnTo>
                  <a:lnTo>
                    <a:pt x="22110" y="3081"/>
                  </a:lnTo>
                  <a:cubicBezTo>
                    <a:pt x="21483" y="2663"/>
                    <a:pt x="20832" y="2268"/>
                    <a:pt x="20182" y="1896"/>
                  </a:cubicBezTo>
                  <a:cubicBezTo>
                    <a:pt x="20252" y="1780"/>
                    <a:pt x="20345" y="1641"/>
                    <a:pt x="20437" y="1502"/>
                  </a:cubicBezTo>
                  <a:lnTo>
                    <a:pt x="20437" y="1478"/>
                  </a:lnTo>
                  <a:close/>
                  <a:moveTo>
                    <a:pt x="20019" y="2175"/>
                  </a:moveTo>
                  <a:cubicBezTo>
                    <a:pt x="20786" y="2686"/>
                    <a:pt x="21529" y="3220"/>
                    <a:pt x="22342" y="3685"/>
                  </a:cubicBezTo>
                  <a:cubicBezTo>
                    <a:pt x="22528" y="4126"/>
                    <a:pt x="22713" y="4590"/>
                    <a:pt x="22899" y="5032"/>
                  </a:cubicBezTo>
                  <a:cubicBezTo>
                    <a:pt x="22481" y="4707"/>
                    <a:pt x="21993" y="4405"/>
                    <a:pt x="21575" y="4103"/>
                  </a:cubicBezTo>
                  <a:cubicBezTo>
                    <a:pt x="20948" y="3662"/>
                    <a:pt x="20321" y="3197"/>
                    <a:pt x="19671" y="2779"/>
                  </a:cubicBezTo>
                  <a:cubicBezTo>
                    <a:pt x="19787" y="2593"/>
                    <a:pt x="19903" y="2407"/>
                    <a:pt x="20019" y="2198"/>
                  </a:cubicBezTo>
                  <a:lnTo>
                    <a:pt x="20019" y="2175"/>
                  </a:lnTo>
                  <a:close/>
                  <a:moveTo>
                    <a:pt x="19508" y="3058"/>
                  </a:moveTo>
                  <a:cubicBezTo>
                    <a:pt x="20019" y="3499"/>
                    <a:pt x="20577" y="3894"/>
                    <a:pt x="21111" y="4289"/>
                  </a:cubicBezTo>
                  <a:cubicBezTo>
                    <a:pt x="21761" y="4776"/>
                    <a:pt x="22411" y="5380"/>
                    <a:pt x="23155" y="5728"/>
                  </a:cubicBezTo>
                  <a:cubicBezTo>
                    <a:pt x="23271" y="6030"/>
                    <a:pt x="23364" y="6309"/>
                    <a:pt x="23480" y="6588"/>
                  </a:cubicBezTo>
                  <a:cubicBezTo>
                    <a:pt x="22086" y="5543"/>
                    <a:pt x="20623" y="4637"/>
                    <a:pt x="19067" y="3871"/>
                  </a:cubicBezTo>
                  <a:cubicBezTo>
                    <a:pt x="19207" y="3615"/>
                    <a:pt x="19346" y="3360"/>
                    <a:pt x="19508" y="3081"/>
                  </a:cubicBezTo>
                  <a:lnTo>
                    <a:pt x="19508" y="3058"/>
                  </a:lnTo>
                  <a:close/>
                  <a:moveTo>
                    <a:pt x="18951" y="4126"/>
                  </a:moveTo>
                  <a:cubicBezTo>
                    <a:pt x="20484" y="5241"/>
                    <a:pt x="22110" y="6379"/>
                    <a:pt x="23735" y="7331"/>
                  </a:cubicBezTo>
                  <a:cubicBezTo>
                    <a:pt x="23898" y="7819"/>
                    <a:pt x="24084" y="8330"/>
                    <a:pt x="24246" y="8840"/>
                  </a:cubicBezTo>
                  <a:cubicBezTo>
                    <a:pt x="23480" y="8237"/>
                    <a:pt x="22620" y="7749"/>
                    <a:pt x="21831" y="7215"/>
                  </a:cubicBezTo>
                  <a:cubicBezTo>
                    <a:pt x="20716" y="6472"/>
                    <a:pt x="19625" y="5728"/>
                    <a:pt x="18510" y="4985"/>
                  </a:cubicBezTo>
                  <a:cubicBezTo>
                    <a:pt x="18649" y="4730"/>
                    <a:pt x="18789" y="4428"/>
                    <a:pt x="18928" y="4149"/>
                  </a:cubicBezTo>
                  <a:lnTo>
                    <a:pt x="18951" y="4126"/>
                  </a:lnTo>
                  <a:close/>
                  <a:moveTo>
                    <a:pt x="18417" y="5194"/>
                  </a:moveTo>
                  <a:cubicBezTo>
                    <a:pt x="19392" y="5961"/>
                    <a:pt x="20414" y="6704"/>
                    <a:pt x="21413" y="7424"/>
                  </a:cubicBezTo>
                  <a:cubicBezTo>
                    <a:pt x="22435" y="8144"/>
                    <a:pt x="23364" y="8957"/>
                    <a:pt x="24455" y="9468"/>
                  </a:cubicBezTo>
                  <a:cubicBezTo>
                    <a:pt x="24618" y="9978"/>
                    <a:pt x="24757" y="10489"/>
                    <a:pt x="24920" y="11000"/>
                  </a:cubicBezTo>
                  <a:cubicBezTo>
                    <a:pt x="22829" y="9119"/>
                    <a:pt x="20321" y="7540"/>
                    <a:pt x="18069" y="5914"/>
                  </a:cubicBezTo>
                  <a:cubicBezTo>
                    <a:pt x="18185" y="5705"/>
                    <a:pt x="18301" y="5473"/>
                    <a:pt x="18394" y="5241"/>
                  </a:cubicBezTo>
                  <a:lnTo>
                    <a:pt x="18417" y="5194"/>
                  </a:lnTo>
                  <a:close/>
                  <a:moveTo>
                    <a:pt x="17906" y="6286"/>
                  </a:moveTo>
                  <a:cubicBezTo>
                    <a:pt x="20228" y="8144"/>
                    <a:pt x="22574" y="10257"/>
                    <a:pt x="25105" y="11767"/>
                  </a:cubicBezTo>
                  <a:cubicBezTo>
                    <a:pt x="25175" y="11999"/>
                    <a:pt x="25245" y="12208"/>
                    <a:pt x="25291" y="12463"/>
                  </a:cubicBezTo>
                  <a:cubicBezTo>
                    <a:pt x="22806" y="10582"/>
                    <a:pt x="20182" y="8794"/>
                    <a:pt x="17558" y="7075"/>
                  </a:cubicBezTo>
                  <a:cubicBezTo>
                    <a:pt x="17651" y="6820"/>
                    <a:pt x="17767" y="6565"/>
                    <a:pt x="17883" y="6309"/>
                  </a:cubicBezTo>
                  <a:lnTo>
                    <a:pt x="17906" y="6286"/>
                  </a:lnTo>
                  <a:close/>
                  <a:moveTo>
                    <a:pt x="15769" y="11860"/>
                  </a:moveTo>
                  <a:cubicBezTo>
                    <a:pt x="16118" y="12208"/>
                    <a:pt x="16513" y="12533"/>
                    <a:pt x="16907" y="12835"/>
                  </a:cubicBezTo>
                  <a:lnTo>
                    <a:pt x="17325" y="13160"/>
                  </a:lnTo>
                  <a:cubicBezTo>
                    <a:pt x="16745" y="12881"/>
                    <a:pt x="16187" y="12580"/>
                    <a:pt x="15653" y="12231"/>
                  </a:cubicBezTo>
                  <a:cubicBezTo>
                    <a:pt x="15700" y="12138"/>
                    <a:pt x="15723" y="11999"/>
                    <a:pt x="15769" y="11883"/>
                  </a:cubicBezTo>
                  <a:lnTo>
                    <a:pt x="15769" y="11860"/>
                  </a:lnTo>
                  <a:close/>
                  <a:moveTo>
                    <a:pt x="17395" y="7447"/>
                  </a:moveTo>
                  <a:cubicBezTo>
                    <a:pt x="19927" y="9351"/>
                    <a:pt x="22528" y="11233"/>
                    <a:pt x="25175" y="12951"/>
                  </a:cubicBezTo>
                  <a:cubicBezTo>
                    <a:pt x="24571" y="13369"/>
                    <a:pt x="23898" y="13694"/>
                    <a:pt x="23178" y="13880"/>
                  </a:cubicBezTo>
                  <a:cubicBezTo>
                    <a:pt x="22110" y="13114"/>
                    <a:pt x="20972" y="12417"/>
                    <a:pt x="19880" y="11674"/>
                  </a:cubicBezTo>
                  <a:cubicBezTo>
                    <a:pt x="19323" y="11325"/>
                    <a:pt x="18789" y="10977"/>
                    <a:pt x="18254" y="10629"/>
                  </a:cubicBezTo>
                  <a:lnTo>
                    <a:pt x="17325" y="10048"/>
                  </a:lnTo>
                  <a:cubicBezTo>
                    <a:pt x="17093" y="9862"/>
                    <a:pt x="16814" y="9723"/>
                    <a:pt x="16536" y="9653"/>
                  </a:cubicBezTo>
                  <a:cubicBezTo>
                    <a:pt x="16629" y="9375"/>
                    <a:pt x="16745" y="9073"/>
                    <a:pt x="16861" y="8794"/>
                  </a:cubicBezTo>
                  <a:lnTo>
                    <a:pt x="16861" y="8771"/>
                  </a:lnTo>
                  <a:cubicBezTo>
                    <a:pt x="19230" y="10396"/>
                    <a:pt x="21622" y="12185"/>
                    <a:pt x="24176" y="13439"/>
                  </a:cubicBezTo>
                  <a:cubicBezTo>
                    <a:pt x="24194" y="13449"/>
                    <a:pt x="24213" y="13454"/>
                    <a:pt x="24231" y="13454"/>
                  </a:cubicBezTo>
                  <a:cubicBezTo>
                    <a:pt x="24335" y="13454"/>
                    <a:pt x="24438" y="13305"/>
                    <a:pt x="24339" y="13207"/>
                  </a:cubicBezTo>
                  <a:cubicBezTo>
                    <a:pt x="22110" y="11395"/>
                    <a:pt x="19485" y="9932"/>
                    <a:pt x="17000" y="8422"/>
                  </a:cubicBezTo>
                  <a:cubicBezTo>
                    <a:pt x="17116" y="8097"/>
                    <a:pt x="17256" y="7772"/>
                    <a:pt x="17395" y="7447"/>
                  </a:cubicBezTo>
                  <a:close/>
                  <a:moveTo>
                    <a:pt x="16118" y="10838"/>
                  </a:moveTo>
                  <a:cubicBezTo>
                    <a:pt x="17651" y="11999"/>
                    <a:pt x="19253" y="13090"/>
                    <a:pt x="20902" y="14089"/>
                  </a:cubicBezTo>
                  <a:cubicBezTo>
                    <a:pt x="20275" y="14043"/>
                    <a:pt x="19625" y="13950"/>
                    <a:pt x="19021" y="13764"/>
                  </a:cubicBezTo>
                  <a:cubicBezTo>
                    <a:pt x="19021" y="13764"/>
                    <a:pt x="18998" y="13741"/>
                    <a:pt x="18974" y="13718"/>
                  </a:cubicBezTo>
                  <a:cubicBezTo>
                    <a:pt x="18487" y="13276"/>
                    <a:pt x="17813" y="13021"/>
                    <a:pt x="17279" y="12626"/>
                  </a:cubicBezTo>
                  <a:cubicBezTo>
                    <a:pt x="16791" y="12278"/>
                    <a:pt x="16327" y="11883"/>
                    <a:pt x="15909" y="11465"/>
                  </a:cubicBezTo>
                  <a:cubicBezTo>
                    <a:pt x="15978" y="11279"/>
                    <a:pt x="16048" y="11070"/>
                    <a:pt x="16118" y="10861"/>
                  </a:cubicBezTo>
                  <a:lnTo>
                    <a:pt x="16118" y="10838"/>
                  </a:lnTo>
                  <a:close/>
                  <a:moveTo>
                    <a:pt x="16396" y="10025"/>
                  </a:moveTo>
                  <a:cubicBezTo>
                    <a:pt x="17000" y="10629"/>
                    <a:pt x="18161" y="11116"/>
                    <a:pt x="18719" y="11488"/>
                  </a:cubicBezTo>
                  <a:cubicBezTo>
                    <a:pt x="20043" y="12324"/>
                    <a:pt x="21343" y="13183"/>
                    <a:pt x="22667" y="13996"/>
                  </a:cubicBezTo>
                  <a:cubicBezTo>
                    <a:pt x="22342" y="14066"/>
                    <a:pt x="22017" y="14089"/>
                    <a:pt x="21715" y="14112"/>
                  </a:cubicBezTo>
                  <a:cubicBezTo>
                    <a:pt x="21692" y="14066"/>
                    <a:pt x="21668" y="14043"/>
                    <a:pt x="21645" y="14043"/>
                  </a:cubicBezTo>
                  <a:cubicBezTo>
                    <a:pt x="19834" y="12905"/>
                    <a:pt x="17999" y="11813"/>
                    <a:pt x="16187" y="10675"/>
                  </a:cubicBezTo>
                  <a:cubicBezTo>
                    <a:pt x="16234" y="10489"/>
                    <a:pt x="16327" y="10257"/>
                    <a:pt x="16396" y="10048"/>
                  </a:cubicBezTo>
                  <a:lnTo>
                    <a:pt x="16396" y="10025"/>
                  </a:lnTo>
                  <a:close/>
                  <a:moveTo>
                    <a:pt x="9638" y="53943"/>
                  </a:moveTo>
                  <a:cubicBezTo>
                    <a:pt x="9637" y="54329"/>
                    <a:pt x="9615" y="54692"/>
                    <a:pt x="9592" y="55056"/>
                  </a:cubicBezTo>
                  <a:cubicBezTo>
                    <a:pt x="9313" y="54963"/>
                    <a:pt x="9034" y="54894"/>
                    <a:pt x="8733" y="54847"/>
                  </a:cubicBezTo>
                  <a:cubicBezTo>
                    <a:pt x="9049" y="54553"/>
                    <a:pt x="9344" y="54259"/>
                    <a:pt x="9638" y="53943"/>
                  </a:cubicBezTo>
                  <a:close/>
                  <a:moveTo>
                    <a:pt x="8315" y="55265"/>
                  </a:moveTo>
                  <a:cubicBezTo>
                    <a:pt x="8733" y="55312"/>
                    <a:pt x="9151" y="55428"/>
                    <a:pt x="9592" y="55497"/>
                  </a:cubicBezTo>
                  <a:cubicBezTo>
                    <a:pt x="9592" y="55776"/>
                    <a:pt x="9569" y="56078"/>
                    <a:pt x="9545" y="56357"/>
                  </a:cubicBezTo>
                  <a:cubicBezTo>
                    <a:pt x="9244" y="56264"/>
                    <a:pt x="8942" y="56171"/>
                    <a:pt x="8640" y="56125"/>
                  </a:cubicBezTo>
                  <a:lnTo>
                    <a:pt x="7641" y="55869"/>
                  </a:lnTo>
                  <a:cubicBezTo>
                    <a:pt x="7873" y="55683"/>
                    <a:pt x="8106" y="55474"/>
                    <a:pt x="8315" y="55265"/>
                  </a:cubicBezTo>
                  <a:close/>
                  <a:moveTo>
                    <a:pt x="7246" y="56241"/>
                  </a:moveTo>
                  <a:lnTo>
                    <a:pt x="8500" y="56566"/>
                  </a:lnTo>
                  <a:cubicBezTo>
                    <a:pt x="8849" y="56682"/>
                    <a:pt x="9197" y="56775"/>
                    <a:pt x="9545" y="56821"/>
                  </a:cubicBezTo>
                  <a:lnTo>
                    <a:pt x="9499" y="58006"/>
                  </a:lnTo>
                  <a:cubicBezTo>
                    <a:pt x="8454" y="57611"/>
                    <a:pt x="7200" y="57448"/>
                    <a:pt x="6085" y="57216"/>
                  </a:cubicBezTo>
                  <a:cubicBezTo>
                    <a:pt x="6480" y="56891"/>
                    <a:pt x="6875" y="56566"/>
                    <a:pt x="7246" y="56241"/>
                  </a:cubicBezTo>
                  <a:close/>
                  <a:moveTo>
                    <a:pt x="5760" y="57471"/>
                  </a:moveTo>
                  <a:cubicBezTo>
                    <a:pt x="6968" y="57797"/>
                    <a:pt x="8268" y="58308"/>
                    <a:pt x="9499" y="58424"/>
                  </a:cubicBezTo>
                  <a:cubicBezTo>
                    <a:pt x="9499" y="58702"/>
                    <a:pt x="9476" y="59004"/>
                    <a:pt x="9476" y="59306"/>
                  </a:cubicBezTo>
                  <a:cubicBezTo>
                    <a:pt x="7920" y="58888"/>
                    <a:pt x="6317" y="58633"/>
                    <a:pt x="4738" y="58261"/>
                  </a:cubicBezTo>
                  <a:lnTo>
                    <a:pt x="4901" y="58168"/>
                  </a:lnTo>
                  <a:cubicBezTo>
                    <a:pt x="5179" y="57936"/>
                    <a:pt x="5481" y="57704"/>
                    <a:pt x="5760" y="57471"/>
                  </a:cubicBezTo>
                  <a:close/>
                  <a:moveTo>
                    <a:pt x="26615" y="54894"/>
                  </a:moveTo>
                  <a:cubicBezTo>
                    <a:pt x="28566" y="56287"/>
                    <a:pt x="30540" y="57634"/>
                    <a:pt x="32514" y="58981"/>
                  </a:cubicBezTo>
                  <a:lnTo>
                    <a:pt x="32537" y="58958"/>
                  </a:lnTo>
                  <a:cubicBezTo>
                    <a:pt x="33211" y="59422"/>
                    <a:pt x="33791" y="59701"/>
                    <a:pt x="34163" y="60444"/>
                  </a:cubicBezTo>
                  <a:cubicBezTo>
                    <a:pt x="31794" y="58702"/>
                    <a:pt x="29100" y="57239"/>
                    <a:pt x="26522" y="55869"/>
                  </a:cubicBezTo>
                  <a:cubicBezTo>
                    <a:pt x="26545" y="55544"/>
                    <a:pt x="26592" y="55219"/>
                    <a:pt x="26615" y="54894"/>
                  </a:cubicBezTo>
                  <a:close/>
                  <a:moveTo>
                    <a:pt x="26499" y="56241"/>
                  </a:moveTo>
                  <a:cubicBezTo>
                    <a:pt x="29100" y="57936"/>
                    <a:pt x="31701" y="59771"/>
                    <a:pt x="34418" y="61257"/>
                  </a:cubicBezTo>
                  <a:cubicBezTo>
                    <a:pt x="34418" y="61373"/>
                    <a:pt x="34418" y="61466"/>
                    <a:pt x="34418" y="61559"/>
                  </a:cubicBezTo>
                  <a:cubicBezTo>
                    <a:pt x="32003" y="59794"/>
                    <a:pt x="29030" y="58470"/>
                    <a:pt x="26406" y="56961"/>
                  </a:cubicBezTo>
                  <a:lnTo>
                    <a:pt x="26429" y="56937"/>
                  </a:lnTo>
                  <a:cubicBezTo>
                    <a:pt x="26452" y="56705"/>
                    <a:pt x="26476" y="56473"/>
                    <a:pt x="26499" y="56241"/>
                  </a:cubicBezTo>
                  <a:close/>
                  <a:moveTo>
                    <a:pt x="4390" y="58540"/>
                  </a:moveTo>
                  <a:cubicBezTo>
                    <a:pt x="6039" y="59028"/>
                    <a:pt x="7757" y="59562"/>
                    <a:pt x="9499" y="59794"/>
                  </a:cubicBezTo>
                  <a:cubicBezTo>
                    <a:pt x="9499" y="60514"/>
                    <a:pt x="9476" y="61257"/>
                    <a:pt x="9453" y="62000"/>
                  </a:cubicBezTo>
                  <a:cubicBezTo>
                    <a:pt x="7037" y="61164"/>
                    <a:pt x="4343" y="60862"/>
                    <a:pt x="1789" y="60491"/>
                  </a:cubicBezTo>
                  <a:cubicBezTo>
                    <a:pt x="2114" y="60142"/>
                    <a:pt x="2485" y="59840"/>
                    <a:pt x="2880" y="59562"/>
                  </a:cubicBezTo>
                  <a:cubicBezTo>
                    <a:pt x="4924" y="59956"/>
                    <a:pt x="6944" y="60467"/>
                    <a:pt x="8988" y="60885"/>
                  </a:cubicBezTo>
                  <a:cubicBezTo>
                    <a:pt x="9010" y="60890"/>
                    <a:pt x="9031" y="60893"/>
                    <a:pt x="9051" y="60893"/>
                  </a:cubicBezTo>
                  <a:cubicBezTo>
                    <a:pt x="9305" y="60893"/>
                    <a:pt x="9384" y="60507"/>
                    <a:pt x="9104" y="60421"/>
                  </a:cubicBezTo>
                  <a:cubicBezTo>
                    <a:pt x="7200" y="59910"/>
                    <a:pt x="5249" y="59515"/>
                    <a:pt x="3275" y="59283"/>
                  </a:cubicBezTo>
                  <a:cubicBezTo>
                    <a:pt x="3647" y="59028"/>
                    <a:pt x="4018" y="58795"/>
                    <a:pt x="4390" y="58540"/>
                  </a:cubicBezTo>
                  <a:close/>
                  <a:moveTo>
                    <a:pt x="26383" y="57355"/>
                  </a:moveTo>
                  <a:cubicBezTo>
                    <a:pt x="28984" y="58935"/>
                    <a:pt x="31585" y="60885"/>
                    <a:pt x="34349" y="62070"/>
                  </a:cubicBezTo>
                  <a:lnTo>
                    <a:pt x="34395" y="62070"/>
                  </a:lnTo>
                  <a:cubicBezTo>
                    <a:pt x="34372" y="62232"/>
                    <a:pt x="34372" y="62325"/>
                    <a:pt x="34372" y="62441"/>
                  </a:cubicBezTo>
                  <a:lnTo>
                    <a:pt x="34372" y="62418"/>
                  </a:lnTo>
                  <a:cubicBezTo>
                    <a:pt x="34372" y="62650"/>
                    <a:pt x="34349" y="62883"/>
                    <a:pt x="34325" y="63092"/>
                  </a:cubicBezTo>
                  <a:cubicBezTo>
                    <a:pt x="31724" y="61396"/>
                    <a:pt x="29007" y="59794"/>
                    <a:pt x="26290" y="58261"/>
                  </a:cubicBezTo>
                  <a:cubicBezTo>
                    <a:pt x="26336" y="57982"/>
                    <a:pt x="26360" y="57657"/>
                    <a:pt x="26383" y="57355"/>
                  </a:cubicBezTo>
                  <a:close/>
                  <a:moveTo>
                    <a:pt x="1487" y="60885"/>
                  </a:moveTo>
                  <a:cubicBezTo>
                    <a:pt x="4134" y="61327"/>
                    <a:pt x="6782" y="62047"/>
                    <a:pt x="9453" y="62325"/>
                  </a:cubicBezTo>
                  <a:lnTo>
                    <a:pt x="9453" y="63533"/>
                  </a:lnTo>
                  <a:cubicBezTo>
                    <a:pt x="6666" y="62906"/>
                    <a:pt x="3902" y="62256"/>
                    <a:pt x="1115" y="61652"/>
                  </a:cubicBezTo>
                  <a:cubicBezTo>
                    <a:pt x="1185" y="61396"/>
                    <a:pt x="1301" y="61118"/>
                    <a:pt x="1463" y="60885"/>
                  </a:cubicBezTo>
                  <a:close/>
                  <a:moveTo>
                    <a:pt x="26267" y="58656"/>
                  </a:moveTo>
                  <a:cubicBezTo>
                    <a:pt x="28868" y="60467"/>
                    <a:pt x="31562" y="62232"/>
                    <a:pt x="34279" y="63858"/>
                  </a:cubicBezTo>
                  <a:cubicBezTo>
                    <a:pt x="34257" y="64100"/>
                    <a:pt x="34256" y="64300"/>
                    <a:pt x="34236" y="64518"/>
                  </a:cubicBezTo>
                  <a:lnTo>
                    <a:pt x="34236" y="64518"/>
                  </a:lnTo>
                  <a:cubicBezTo>
                    <a:pt x="31686" y="62759"/>
                    <a:pt x="28861" y="61230"/>
                    <a:pt x="26151" y="59747"/>
                  </a:cubicBezTo>
                  <a:cubicBezTo>
                    <a:pt x="26197" y="59376"/>
                    <a:pt x="26220" y="59028"/>
                    <a:pt x="26267" y="58656"/>
                  </a:cubicBezTo>
                  <a:close/>
                  <a:moveTo>
                    <a:pt x="999" y="62047"/>
                  </a:moveTo>
                  <a:cubicBezTo>
                    <a:pt x="2300" y="62372"/>
                    <a:pt x="3600" y="62697"/>
                    <a:pt x="4924" y="63022"/>
                  </a:cubicBezTo>
                  <a:lnTo>
                    <a:pt x="6851" y="63510"/>
                  </a:lnTo>
                  <a:lnTo>
                    <a:pt x="8152" y="63812"/>
                  </a:lnTo>
                  <a:cubicBezTo>
                    <a:pt x="8322" y="63929"/>
                    <a:pt x="8521" y="63988"/>
                    <a:pt x="8721" y="63988"/>
                  </a:cubicBezTo>
                  <a:cubicBezTo>
                    <a:pt x="8876" y="63988"/>
                    <a:pt x="9032" y="63952"/>
                    <a:pt x="9174" y="63881"/>
                  </a:cubicBezTo>
                  <a:lnTo>
                    <a:pt x="9174" y="63905"/>
                  </a:lnTo>
                  <a:lnTo>
                    <a:pt x="9220" y="64021"/>
                  </a:lnTo>
                  <a:cubicBezTo>
                    <a:pt x="9244" y="64114"/>
                    <a:pt x="9336" y="64183"/>
                    <a:pt x="9429" y="64206"/>
                  </a:cubicBezTo>
                  <a:lnTo>
                    <a:pt x="9429" y="64996"/>
                  </a:lnTo>
                  <a:cubicBezTo>
                    <a:pt x="6712" y="64067"/>
                    <a:pt x="3716" y="63556"/>
                    <a:pt x="883" y="62976"/>
                  </a:cubicBezTo>
                  <a:cubicBezTo>
                    <a:pt x="906" y="62650"/>
                    <a:pt x="929" y="62349"/>
                    <a:pt x="976" y="62047"/>
                  </a:cubicBezTo>
                  <a:close/>
                  <a:moveTo>
                    <a:pt x="26104" y="60212"/>
                  </a:moveTo>
                  <a:cubicBezTo>
                    <a:pt x="28705" y="61930"/>
                    <a:pt x="31376" y="63696"/>
                    <a:pt x="34163" y="65112"/>
                  </a:cubicBezTo>
                  <a:lnTo>
                    <a:pt x="34209" y="65112"/>
                  </a:lnTo>
                  <a:cubicBezTo>
                    <a:pt x="34186" y="65344"/>
                    <a:pt x="34186" y="65553"/>
                    <a:pt x="34163" y="65762"/>
                  </a:cubicBezTo>
                  <a:lnTo>
                    <a:pt x="34163" y="65739"/>
                  </a:lnTo>
                  <a:cubicBezTo>
                    <a:pt x="31562" y="64090"/>
                    <a:pt x="28705" y="62720"/>
                    <a:pt x="26011" y="61211"/>
                  </a:cubicBezTo>
                  <a:cubicBezTo>
                    <a:pt x="26034" y="60885"/>
                    <a:pt x="26058" y="60537"/>
                    <a:pt x="26104" y="60212"/>
                  </a:cubicBezTo>
                  <a:close/>
                  <a:moveTo>
                    <a:pt x="883" y="63440"/>
                  </a:moveTo>
                  <a:cubicBezTo>
                    <a:pt x="3623" y="64230"/>
                    <a:pt x="6550" y="65112"/>
                    <a:pt x="9360" y="65437"/>
                  </a:cubicBezTo>
                  <a:lnTo>
                    <a:pt x="9429" y="65437"/>
                  </a:lnTo>
                  <a:lnTo>
                    <a:pt x="9429" y="66366"/>
                  </a:lnTo>
                  <a:cubicBezTo>
                    <a:pt x="9406" y="66320"/>
                    <a:pt x="9360" y="66273"/>
                    <a:pt x="9313" y="66273"/>
                  </a:cubicBezTo>
                  <a:cubicBezTo>
                    <a:pt x="6573" y="65414"/>
                    <a:pt x="3693" y="64880"/>
                    <a:pt x="883" y="64230"/>
                  </a:cubicBezTo>
                  <a:cubicBezTo>
                    <a:pt x="883" y="63974"/>
                    <a:pt x="883" y="63696"/>
                    <a:pt x="883" y="63440"/>
                  </a:cubicBezTo>
                  <a:close/>
                  <a:moveTo>
                    <a:pt x="25965" y="61629"/>
                  </a:moveTo>
                  <a:cubicBezTo>
                    <a:pt x="28589" y="63231"/>
                    <a:pt x="31260" y="64973"/>
                    <a:pt x="34070" y="66227"/>
                  </a:cubicBezTo>
                  <a:cubicBezTo>
                    <a:pt x="34093" y="66250"/>
                    <a:pt x="34116" y="66250"/>
                    <a:pt x="34163" y="66250"/>
                  </a:cubicBezTo>
                  <a:cubicBezTo>
                    <a:pt x="34116" y="66343"/>
                    <a:pt x="34116" y="66413"/>
                    <a:pt x="34116" y="66506"/>
                  </a:cubicBezTo>
                  <a:lnTo>
                    <a:pt x="34140" y="66459"/>
                  </a:lnTo>
                  <a:lnTo>
                    <a:pt x="34093" y="67202"/>
                  </a:lnTo>
                  <a:cubicBezTo>
                    <a:pt x="31631" y="65344"/>
                    <a:pt x="28659" y="63928"/>
                    <a:pt x="25872" y="62581"/>
                  </a:cubicBezTo>
                  <a:cubicBezTo>
                    <a:pt x="25895" y="62256"/>
                    <a:pt x="25941" y="61930"/>
                    <a:pt x="25965" y="61629"/>
                  </a:cubicBezTo>
                  <a:close/>
                  <a:moveTo>
                    <a:pt x="25825" y="62952"/>
                  </a:moveTo>
                  <a:cubicBezTo>
                    <a:pt x="28543" y="64415"/>
                    <a:pt x="31120" y="66157"/>
                    <a:pt x="33861" y="67551"/>
                  </a:cubicBezTo>
                  <a:cubicBezTo>
                    <a:pt x="33896" y="67574"/>
                    <a:pt x="33931" y="67586"/>
                    <a:pt x="33965" y="67586"/>
                  </a:cubicBezTo>
                  <a:cubicBezTo>
                    <a:pt x="34000" y="67586"/>
                    <a:pt x="34035" y="67574"/>
                    <a:pt x="34070" y="67551"/>
                  </a:cubicBezTo>
                  <a:lnTo>
                    <a:pt x="34070" y="67551"/>
                  </a:lnTo>
                  <a:cubicBezTo>
                    <a:pt x="34023" y="68062"/>
                    <a:pt x="34000" y="68549"/>
                    <a:pt x="33977" y="69014"/>
                  </a:cubicBezTo>
                  <a:lnTo>
                    <a:pt x="33977" y="68991"/>
                  </a:lnTo>
                  <a:cubicBezTo>
                    <a:pt x="33954" y="68944"/>
                    <a:pt x="33931" y="68898"/>
                    <a:pt x="33884" y="68874"/>
                  </a:cubicBezTo>
                  <a:cubicBezTo>
                    <a:pt x="31283" y="67086"/>
                    <a:pt x="28473" y="65553"/>
                    <a:pt x="25709" y="64067"/>
                  </a:cubicBezTo>
                  <a:cubicBezTo>
                    <a:pt x="25732" y="63696"/>
                    <a:pt x="25779" y="63324"/>
                    <a:pt x="25825" y="62952"/>
                  </a:cubicBezTo>
                  <a:close/>
                  <a:moveTo>
                    <a:pt x="929" y="64624"/>
                  </a:moveTo>
                  <a:cubicBezTo>
                    <a:pt x="3670" y="65321"/>
                    <a:pt x="6410" y="66157"/>
                    <a:pt x="9197" y="66668"/>
                  </a:cubicBezTo>
                  <a:cubicBezTo>
                    <a:pt x="9212" y="66671"/>
                    <a:pt x="9227" y="66673"/>
                    <a:pt x="9242" y="66673"/>
                  </a:cubicBezTo>
                  <a:cubicBezTo>
                    <a:pt x="9337" y="66673"/>
                    <a:pt x="9412" y="66610"/>
                    <a:pt x="9453" y="66529"/>
                  </a:cubicBezTo>
                  <a:cubicBezTo>
                    <a:pt x="9453" y="67388"/>
                    <a:pt x="9453" y="68271"/>
                    <a:pt x="9476" y="69153"/>
                  </a:cubicBezTo>
                  <a:cubicBezTo>
                    <a:pt x="6666" y="68364"/>
                    <a:pt x="3809" y="67667"/>
                    <a:pt x="999" y="66924"/>
                  </a:cubicBezTo>
                  <a:cubicBezTo>
                    <a:pt x="976" y="66645"/>
                    <a:pt x="953" y="66366"/>
                    <a:pt x="953" y="66088"/>
                  </a:cubicBezTo>
                  <a:lnTo>
                    <a:pt x="953" y="66064"/>
                  </a:lnTo>
                  <a:cubicBezTo>
                    <a:pt x="3693" y="66599"/>
                    <a:pt x="6410" y="67295"/>
                    <a:pt x="9058" y="68131"/>
                  </a:cubicBezTo>
                  <a:cubicBezTo>
                    <a:pt x="9092" y="68143"/>
                    <a:pt x="9123" y="68148"/>
                    <a:pt x="9153" y="68148"/>
                  </a:cubicBezTo>
                  <a:cubicBezTo>
                    <a:pt x="9429" y="68148"/>
                    <a:pt x="9514" y="67702"/>
                    <a:pt x="9220" y="67597"/>
                  </a:cubicBezTo>
                  <a:cubicBezTo>
                    <a:pt x="6550" y="66645"/>
                    <a:pt x="3763" y="66018"/>
                    <a:pt x="953" y="65693"/>
                  </a:cubicBezTo>
                  <a:cubicBezTo>
                    <a:pt x="953" y="65437"/>
                    <a:pt x="929" y="65182"/>
                    <a:pt x="929" y="64926"/>
                  </a:cubicBezTo>
                  <a:lnTo>
                    <a:pt x="929" y="64624"/>
                  </a:lnTo>
                  <a:close/>
                  <a:moveTo>
                    <a:pt x="25663" y="64415"/>
                  </a:moveTo>
                  <a:cubicBezTo>
                    <a:pt x="28334" y="65995"/>
                    <a:pt x="30935" y="67736"/>
                    <a:pt x="33605" y="69339"/>
                  </a:cubicBezTo>
                  <a:cubicBezTo>
                    <a:pt x="33648" y="69373"/>
                    <a:pt x="33697" y="69388"/>
                    <a:pt x="33745" y="69388"/>
                  </a:cubicBezTo>
                  <a:cubicBezTo>
                    <a:pt x="33828" y="69388"/>
                    <a:pt x="33910" y="69343"/>
                    <a:pt x="33954" y="69269"/>
                  </a:cubicBezTo>
                  <a:lnTo>
                    <a:pt x="33954" y="69269"/>
                  </a:lnTo>
                  <a:lnTo>
                    <a:pt x="33931" y="69827"/>
                  </a:lnTo>
                  <a:cubicBezTo>
                    <a:pt x="31213" y="68247"/>
                    <a:pt x="28403" y="66808"/>
                    <a:pt x="25523" y="65553"/>
                  </a:cubicBezTo>
                  <a:cubicBezTo>
                    <a:pt x="25570" y="65182"/>
                    <a:pt x="25616" y="64787"/>
                    <a:pt x="25663" y="64415"/>
                  </a:cubicBezTo>
                  <a:close/>
                  <a:moveTo>
                    <a:pt x="999" y="67388"/>
                  </a:moveTo>
                  <a:lnTo>
                    <a:pt x="999" y="67388"/>
                  </a:lnTo>
                  <a:cubicBezTo>
                    <a:pt x="3763" y="68317"/>
                    <a:pt x="6573" y="69083"/>
                    <a:pt x="9429" y="69664"/>
                  </a:cubicBezTo>
                  <a:lnTo>
                    <a:pt x="9499" y="69664"/>
                  </a:lnTo>
                  <a:cubicBezTo>
                    <a:pt x="9499" y="70012"/>
                    <a:pt x="9499" y="70338"/>
                    <a:pt x="9522" y="70686"/>
                  </a:cubicBezTo>
                  <a:cubicBezTo>
                    <a:pt x="8709" y="70105"/>
                    <a:pt x="6898" y="69943"/>
                    <a:pt x="6108" y="69734"/>
                  </a:cubicBezTo>
                  <a:cubicBezTo>
                    <a:pt x="4436" y="69293"/>
                    <a:pt x="2741" y="68851"/>
                    <a:pt x="1045" y="68456"/>
                  </a:cubicBezTo>
                  <a:cubicBezTo>
                    <a:pt x="1022" y="68108"/>
                    <a:pt x="999" y="67760"/>
                    <a:pt x="999" y="67388"/>
                  </a:cubicBezTo>
                  <a:close/>
                  <a:moveTo>
                    <a:pt x="25500" y="65902"/>
                  </a:moveTo>
                  <a:cubicBezTo>
                    <a:pt x="28334" y="67365"/>
                    <a:pt x="31120" y="68898"/>
                    <a:pt x="33907" y="70454"/>
                  </a:cubicBezTo>
                  <a:cubicBezTo>
                    <a:pt x="33864" y="70782"/>
                    <a:pt x="33840" y="71110"/>
                    <a:pt x="33818" y="71419"/>
                  </a:cubicBezTo>
                  <a:lnTo>
                    <a:pt x="33818" y="71419"/>
                  </a:lnTo>
                  <a:cubicBezTo>
                    <a:pt x="30922" y="69937"/>
                    <a:pt x="28095" y="68545"/>
                    <a:pt x="25407" y="66691"/>
                  </a:cubicBezTo>
                  <a:cubicBezTo>
                    <a:pt x="25454" y="66436"/>
                    <a:pt x="25477" y="66180"/>
                    <a:pt x="25500" y="65902"/>
                  </a:cubicBezTo>
                  <a:close/>
                  <a:moveTo>
                    <a:pt x="1045" y="68898"/>
                  </a:moveTo>
                  <a:cubicBezTo>
                    <a:pt x="2392" y="69223"/>
                    <a:pt x="3716" y="69571"/>
                    <a:pt x="5040" y="69920"/>
                  </a:cubicBezTo>
                  <a:cubicBezTo>
                    <a:pt x="5667" y="70105"/>
                    <a:pt x="6294" y="70268"/>
                    <a:pt x="6921" y="70454"/>
                  </a:cubicBezTo>
                  <a:lnTo>
                    <a:pt x="8175" y="70802"/>
                  </a:lnTo>
                  <a:cubicBezTo>
                    <a:pt x="8438" y="70934"/>
                    <a:pt x="8725" y="70995"/>
                    <a:pt x="9018" y="70995"/>
                  </a:cubicBezTo>
                  <a:cubicBezTo>
                    <a:pt x="9139" y="70995"/>
                    <a:pt x="9261" y="70985"/>
                    <a:pt x="9383" y="70965"/>
                  </a:cubicBezTo>
                  <a:lnTo>
                    <a:pt x="9383" y="70965"/>
                  </a:lnTo>
                  <a:cubicBezTo>
                    <a:pt x="9360" y="71011"/>
                    <a:pt x="9360" y="71034"/>
                    <a:pt x="9360" y="71081"/>
                  </a:cubicBezTo>
                  <a:lnTo>
                    <a:pt x="9360" y="71127"/>
                  </a:lnTo>
                  <a:cubicBezTo>
                    <a:pt x="9383" y="71197"/>
                    <a:pt x="9453" y="71243"/>
                    <a:pt x="9522" y="71267"/>
                  </a:cubicBezTo>
                  <a:cubicBezTo>
                    <a:pt x="9522" y="71615"/>
                    <a:pt x="9545" y="71986"/>
                    <a:pt x="9545" y="72358"/>
                  </a:cubicBezTo>
                  <a:cubicBezTo>
                    <a:pt x="6898" y="71197"/>
                    <a:pt x="3902" y="70500"/>
                    <a:pt x="1069" y="69873"/>
                  </a:cubicBezTo>
                  <a:cubicBezTo>
                    <a:pt x="1069" y="69571"/>
                    <a:pt x="1069" y="69223"/>
                    <a:pt x="1045" y="68898"/>
                  </a:cubicBezTo>
                  <a:close/>
                  <a:moveTo>
                    <a:pt x="25338" y="67179"/>
                  </a:moveTo>
                  <a:cubicBezTo>
                    <a:pt x="27939" y="69060"/>
                    <a:pt x="30772" y="70895"/>
                    <a:pt x="33768" y="72033"/>
                  </a:cubicBezTo>
                  <a:cubicBezTo>
                    <a:pt x="33768" y="72312"/>
                    <a:pt x="33745" y="72567"/>
                    <a:pt x="33745" y="72823"/>
                  </a:cubicBezTo>
                  <a:lnTo>
                    <a:pt x="33745" y="72799"/>
                  </a:lnTo>
                  <a:cubicBezTo>
                    <a:pt x="31028" y="71150"/>
                    <a:pt x="28055" y="69687"/>
                    <a:pt x="25222" y="68178"/>
                  </a:cubicBezTo>
                  <a:cubicBezTo>
                    <a:pt x="25245" y="67853"/>
                    <a:pt x="25291" y="67504"/>
                    <a:pt x="25338" y="67179"/>
                  </a:cubicBezTo>
                  <a:close/>
                  <a:moveTo>
                    <a:pt x="1115" y="70268"/>
                  </a:moveTo>
                  <a:lnTo>
                    <a:pt x="1115" y="70268"/>
                  </a:lnTo>
                  <a:cubicBezTo>
                    <a:pt x="3925" y="71081"/>
                    <a:pt x="6735" y="72103"/>
                    <a:pt x="9569" y="72706"/>
                  </a:cubicBezTo>
                  <a:cubicBezTo>
                    <a:pt x="9592" y="73171"/>
                    <a:pt x="9615" y="73612"/>
                    <a:pt x="9615" y="74077"/>
                  </a:cubicBezTo>
                  <a:cubicBezTo>
                    <a:pt x="7014" y="72846"/>
                    <a:pt x="3972" y="72079"/>
                    <a:pt x="1138" y="71429"/>
                  </a:cubicBezTo>
                  <a:lnTo>
                    <a:pt x="1115" y="70268"/>
                  </a:lnTo>
                  <a:close/>
                  <a:moveTo>
                    <a:pt x="25198" y="68526"/>
                  </a:moveTo>
                  <a:cubicBezTo>
                    <a:pt x="27916" y="70221"/>
                    <a:pt x="30726" y="71963"/>
                    <a:pt x="33652" y="73217"/>
                  </a:cubicBezTo>
                  <a:cubicBezTo>
                    <a:pt x="33675" y="73241"/>
                    <a:pt x="33698" y="73241"/>
                    <a:pt x="33722" y="73241"/>
                  </a:cubicBezTo>
                  <a:lnTo>
                    <a:pt x="33652" y="74262"/>
                  </a:lnTo>
                  <a:cubicBezTo>
                    <a:pt x="31004" y="72521"/>
                    <a:pt x="27892" y="71150"/>
                    <a:pt x="25036" y="69780"/>
                  </a:cubicBezTo>
                  <a:cubicBezTo>
                    <a:pt x="25082" y="69362"/>
                    <a:pt x="25129" y="68944"/>
                    <a:pt x="25198" y="68526"/>
                  </a:cubicBezTo>
                  <a:close/>
                  <a:moveTo>
                    <a:pt x="1162" y="71801"/>
                  </a:moveTo>
                  <a:cubicBezTo>
                    <a:pt x="3948" y="72683"/>
                    <a:pt x="6735" y="73752"/>
                    <a:pt x="9545" y="74448"/>
                  </a:cubicBezTo>
                  <a:lnTo>
                    <a:pt x="9638" y="74448"/>
                  </a:lnTo>
                  <a:cubicBezTo>
                    <a:pt x="9638" y="74588"/>
                    <a:pt x="9638" y="74727"/>
                    <a:pt x="9662" y="74889"/>
                  </a:cubicBezTo>
                  <a:cubicBezTo>
                    <a:pt x="9630" y="74749"/>
                    <a:pt x="9494" y="74661"/>
                    <a:pt x="9358" y="74661"/>
                  </a:cubicBezTo>
                  <a:cubicBezTo>
                    <a:pt x="9292" y="74661"/>
                    <a:pt x="9227" y="74681"/>
                    <a:pt x="9174" y="74727"/>
                  </a:cubicBezTo>
                  <a:lnTo>
                    <a:pt x="9034" y="74843"/>
                  </a:lnTo>
                  <a:cubicBezTo>
                    <a:pt x="6433" y="74077"/>
                    <a:pt x="3809" y="73496"/>
                    <a:pt x="1208" y="72753"/>
                  </a:cubicBezTo>
                  <a:cubicBezTo>
                    <a:pt x="1185" y="72428"/>
                    <a:pt x="1185" y="72103"/>
                    <a:pt x="1162" y="71801"/>
                  </a:cubicBezTo>
                  <a:close/>
                  <a:moveTo>
                    <a:pt x="24989" y="70105"/>
                  </a:moveTo>
                  <a:cubicBezTo>
                    <a:pt x="27753" y="71731"/>
                    <a:pt x="30656" y="73496"/>
                    <a:pt x="33629" y="74727"/>
                  </a:cubicBezTo>
                  <a:cubicBezTo>
                    <a:pt x="33605" y="75006"/>
                    <a:pt x="33582" y="75238"/>
                    <a:pt x="33582" y="75493"/>
                  </a:cubicBezTo>
                  <a:lnTo>
                    <a:pt x="33582" y="75470"/>
                  </a:lnTo>
                  <a:cubicBezTo>
                    <a:pt x="30726" y="73914"/>
                    <a:pt x="27823" y="72428"/>
                    <a:pt x="24873" y="71058"/>
                  </a:cubicBezTo>
                  <a:cubicBezTo>
                    <a:pt x="24920" y="70732"/>
                    <a:pt x="24943" y="70430"/>
                    <a:pt x="24989" y="70105"/>
                  </a:cubicBezTo>
                  <a:close/>
                  <a:moveTo>
                    <a:pt x="1231" y="73078"/>
                  </a:moveTo>
                  <a:cubicBezTo>
                    <a:pt x="3623" y="73937"/>
                    <a:pt x="6085" y="74634"/>
                    <a:pt x="8570" y="75191"/>
                  </a:cubicBezTo>
                  <a:cubicBezTo>
                    <a:pt x="8222" y="75470"/>
                    <a:pt x="7897" y="75726"/>
                    <a:pt x="7571" y="75981"/>
                  </a:cubicBezTo>
                  <a:cubicBezTo>
                    <a:pt x="5528" y="75215"/>
                    <a:pt x="3391" y="74588"/>
                    <a:pt x="1278" y="74053"/>
                  </a:cubicBezTo>
                  <a:cubicBezTo>
                    <a:pt x="1254" y="73728"/>
                    <a:pt x="1231" y="73403"/>
                    <a:pt x="1231" y="73078"/>
                  </a:cubicBezTo>
                  <a:close/>
                  <a:moveTo>
                    <a:pt x="1301" y="74402"/>
                  </a:moveTo>
                  <a:lnTo>
                    <a:pt x="1301" y="74402"/>
                  </a:lnTo>
                  <a:cubicBezTo>
                    <a:pt x="3298" y="75006"/>
                    <a:pt x="5272" y="75656"/>
                    <a:pt x="7269" y="76236"/>
                  </a:cubicBezTo>
                  <a:lnTo>
                    <a:pt x="6573" y="76794"/>
                  </a:lnTo>
                  <a:cubicBezTo>
                    <a:pt x="4854" y="76236"/>
                    <a:pt x="3089" y="75772"/>
                    <a:pt x="1347" y="75284"/>
                  </a:cubicBezTo>
                  <a:cubicBezTo>
                    <a:pt x="1324" y="74982"/>
                    <a:pt x="1324" y="74704"/>
                    <a:pt x="1301" y="74402"/>
                  </a:cubicBezTo>
                  <a:close/>
                  <a:moveTo>
                    <a:pt x="24827" y="71429"/>
                  </a:moveTo>
                  <a:cubicBezTo>
                    <a:pt x="26174" y="72149"/>
                    <a:pt x="27521" y="72846"/>
                    <a:pt x="28868" y="73566"/>
                  </a:cubicBezTo>
                  <a:cubicBezTo>
                    <a:pt x="30215" y="74262"/>
                    <a:pt x="31817" y="75470"/>
                    <a:pt x="33280" y="75563"/>
                  </a:cubicBezTo>
                  <a:cubicBezTo>
                    <a:pt x="33118" y="75563"/>
                    <a:pt x="33048" y="75772"/>
                    <a:pt x="33164" y="75888"/>
                  </a:cubicBezTo>
                  <a:lnTo>
                    <a:pt x="33234" y="75981"/>
                  </a:lnTo>
                  <a:cubicBezTo>
                    <a:pt x="33288" y="76021"/>
                    <a:pt x="33350" y="76046"/>
                    <a:pt x="33410" y="76046"/>
                  </a:cubicBezTo>
                  <a:cubicBezTo>
                    <a:pt x="33454" y="76046"/>
                    <a:pt x="33497" y="76033"/>
                    <a:pt x="33536" y="76004"/>
                  </a:cubicBezTo>
                  <a:lnTo>
                    <a:pt x="33559" y="76004"/>
                  </a:lnTo>
                  <a:cubicBezTo>
                    <a:pt x="33514" y="76409"/>
                    <a:pt x="33491" y="76792"/>
                    <a:pt x="33468" y="77196"/>
                  </a:cubicBezTo>
                  <a:lnTo>
                    <a:pt x="33468" y="77196"/>
                  </a:lnTo>
                  <a:cubicBezTo>
                    <a:pt x="30871" y="75230"/>
                    <a:pt x="27675" y="73748"/>
                    <a:pt x="24711" y="72428"/>
                  </a:cubicBezTo>
                  <a:cubicBezTo>
                    <a:pt x="24757" y="72103"/>
                    <a:pt x="24804" y="71777"/>
                    <a:pt x="24827" y="71429"/>
                  </a:cubicBezTo>
                  <a:close/>
                  <a:moveTo>
                    <a:pt x="15491" y="12765"/>
                  </a:moveTo>
                  <a:cubicBezTo>
                    <a:pt x="16995" y="14037"/>
                    <a:pt x="19289" y="14858"/>
                    <a:pt x="21470" y="14858"/>
                  </a:cubicBezTo>
                  <a:cubicBezTo>
                    <a:pt x="22994" y="14858"/>
                    <a:pt x="24462" y="14458"/>
                    <a:pt x="25570" y="13532"/>
                  </a:cubicBezTo>
                  <a:cubicBezTo>
                    <a:pt x="25895" y="14948"/>
                    <a:pt x="26174" y="16388"/>
                    <a:pt x="26383" y="17875"/>
                  </a:cubicBezTo>
                  <a:cubicBezTo>
                    <a:pt x="27312" y="24308"/>
                    <a:pt x="27312" y="30810"/>
                    <a:pt x="27033" y="37267"/>
                  </a:cubicBezTo>
                  <a:cubicBezTo>
                    <a:pt x="26824" y="42910"/>
                    <a:pt x="26452" y="48553"/>
                    <a:pt x="25965" y="54197"/>
                  </a:cubicBezTo>
                  <a:cubicBezTo>
                    <a:pt x="25965" y="54243"/>
                    <a:pt x="25965" y="54313"/>
                    <a:pt x="25965" y="54359"/>
                  </a:cubicBezTo>
                  <a:cubicBezTo>
                    <a:pt x="25825" y="56055"/>
                    <a:pt x="25663" y="57750"/>
                    <a:pt x="25500" y="59422"/>
                  </a:cubicBezTo>
                  <a:cubicBezTo>
                    <a:pt x="25492" y="59421"/>
                    <a:pt x="25484" y="59421"/>
                    <a:pt x="25477" y="59421"/>
                  </a:cubicBezTo>
                  <a:cubicBezTo>
                    <a:pt x="25305" y="59421"/>
                    <a:pt x="25205" y="59659"/>
                    <a:pt x="25361" y="59747"/>
                  </a:cubicBezTo>
                  <a:lnTo>
                    <a:pt x="25454" y="59817"/>
                  </a:lnTo>
                  <a:cubicBezTo>
                    <a:pt x="25384" y="60653"/>
                    <a:pt x="25291" y="61466"/>
                    <a:pt x="25222" y="62279"/>
                  </a:cubicBezTo>
                  <a:cubicBezTo>
                    <a:pt x="25205" y="62275"/>
                    <a:pt x="25189" y="62273"/>
                    <a:pt x="25173" y="62273"/>
                  </a:cubicBezTo>
                  <a:cubicBezTo>
                    <a:pt x="25014" y="62273"/>
                    <a:pt x="24913" y="62475"/>
                    <a:pt x="25082" y="62581"/>
                  </a:cubicBezTo>
                  <a:cubicBezTo>
                    <a:pt x="25105" y="62604"/>
                    <a:pt x="25152" y="62604"/>
                    <a:pt x="25175" y="62627"/>
                  </a:cubicBezTo>
                  <a:cubicBezTo>
                    <a:pt x="25082" y="63533"/>
                    <a:pt x="24989" y="64415"/>
                    <a:pt x="24896" y="65321"/>
                  </a:cubicBezTo>
                  <a:cubicBezTo>
                    <a:pt x="24734" y="65321"/>
                    <a:pt x="24641" y="65507"/>
                    <a:pt x="24804" y="65577"/>
                  </a:cubicBezTo>
                  <a:lnTo>
                    <a:pt x="24850" y="65623"/>
                  </a:lnTo>
                  <a:cubicBezTo>
                    <a:pt x="24757" y="66366"/>
                    <a:pt x="24687" y="67109"/>
                    <a:pt x="24595" y="67853"/>
                  </a:cubicBezTo>
                  <a:cubicBezTo>
                    <a:pt x="24587" y="67852"/>
                    <a:pt x="24579" y="67851"/>
                    <a:pt x="24572" y="67851"/>
                  </a:cubicBezTo>
                  <a:cubicBezTo>
                    <a:pt x="24424" y="67851"/>
                    <a:pt x="24347" y="68066"/>
                    <a:pt x="24502" y="68155"/>
                  </a:cubicBezTo>
                  <a:lnTo>
                    <a:pt x="24548" y="68178"/>
                  </a:lnTo>
                  <a:cubicBezTo>
                    <a:pt x="24339" y="70082"/>
                    <a:pt x="24084" y="72010"/>
                    <a:pt x="23828" y="73914"/>
                  </a:cubicBezTo>
                  <a:cubicBezTo>
                    <a:pt x="23758" y="73937"/>
                    <a:pt x="23735" y="74030"/>
                    <a:pt x="23782" y="74100"/>
                  </a:cubicBezTo>
                  <a:lnTo>
                    <a:pt x="23805" y="74077"/>
                  </a:lnTo>
                  <a:lnTo>
                    <a:pt x="23805" y="74077"/>
                  </a:lnTo>
                  <a:cubicBezTo>
                    <a:pt x="23689" y="74843"/>
                    <a:pt x="23596" y="75609"/>
                    <a:pt x="23503" y="76399"/>
                  </a:cubicBezTo>
                  <a:cubicBezTo>
                    <a:pt x="22040" y="76678"/>
                    <a:pt x="20530" y="77142"/>
                    <a:pt x="19090" y="77560"/>
                  </a:cubicBezTo>
                  <a:cubicBezTo>
                    <a:pt x="19880" y="73148"/>
                    <a:pt x="20554" y="68689"/>
                    <a:pt x="20670" y="64206"/>
                  </a:cubicBezTo>
                  <a:cubicBezTo>
                    <a:pt x="20763" y="61629"/>
                    <a:pt x="20855" y="58818"/>
                    <a:pt x="20275" y="56287"/>
                  </a:cubicBezTo>
                  <a:cubicBezTo>
                    <a:pt x="20066" y="55335"/>
                    <a:pt x="19508" y="54499"/>
                    <a:pt x="18672" y="54290"/>
                  </a:cubicBezTo>
                  <a:cubicBezTo>
                    <a:pt x="18716" y="54115"/>
                    <a:pt x="18595" y="53939"/>
                    <a:pt x="18425" y="53939"/>
                  </a:cubicBezTo>
                  <a:cubicBezTo>
                    <a:pt x="18415" y="53939"/>
                    <a:pt x="18404" y="53940"/>
                    <a:pt x="18394" y="53941"/>
                  </a:cubicBezTo>
                  <a:cubicBezTo>
                    <a:pt x="16652" y="54081"/>
                    <a:pt x="15955" y="55567"/>
                    <a:pt x="15653" y="57146"/>
                  </a:cubicBezTo>
                  <a:cubicBezTo>
                    <a:pt x="15166" y="59747"/>
                    <a:pt x="15119" y="62534"/>
                    <a:pt x="15142" y="65182"/>
                  </a:cubicBezTo>
                  <a:cubicBezTo>
                    <a:pt x="15119" y="69339"/>
                    <a:pt x="15560" y="73473"/>
                    <a:pt x="16466" y="77537"/>
                  </a:cubicBezTo>
                  <a:cubicBezTo>
                    <a:pt x="14213" y="77351"/>
                    <a:pt x="12054" y="76538"/>
                    <a:pt x="10219" y="75215"/>
                  </a:cubicBezTo>
                  <a:cubicBezTo>
                    <a:pt x="10126" y="61954"/>
                    <a:pt x="10358" y="48786"/>
                    <a:pt x="11705" y="35571"/>
                  </a:cubicBezTo>
                  <a:cubicBezTo>
                    <a:pt x="12472" y="28000"/>
                    <a:pt x="13284" y="20127"/>
                    <a:pt x="15491" y="12765"/>
                  </a:cubicBezTo>
                  <a:close/>
                  <a:moveTo>
                    <a:pt x="1347" y="75586"/>
                  </a:moveTo>
                  <a:cubicBezTo>
                    <a:pt x="2973" y="76097"/>
                    <a:pt x="4622" y="76608"/>
                    <a:pt x="6294" y="77026"/>
                  </a:cubicBezTo>
                  <a:lnTo>
                    <a:pt x="5597" y="77583"/>
                  </a:lnTo>
                  <a:cubicBezTo>
                    <a:pt x="4181" y="77258"/>
                    <a:pt x="2787" y="76887"/>
                    <a:pt x="1394" y="76469"/>
                  </a:cubicBezTo>
                  <a:cubicBezTo>
                    <a:pt x="1371" y="76190"/>
                    <a:pt x="1371" y="75888"/>
                    <a:pt x="1347" y="75586"/>
                  </a:cubicBezTo>
                  <a:close/>
                  <a:moveTo>
                    <a:pt x="1417" y="76864"/>
                  </a:moveTo>
                  <a:lnTo>
                    <a:pt x="1417" y="76864"/>
                  </a:lnTo>
                  <a:cubicBezTo>
                    <a:pt x="2648" y="77282"/>
                    <a:pt x="3925" y="77653"/>
                    <a:pt x="5203" y="77932"/>
                  </a:cubicBezTo>
                  <a:cubicBezTo>
                    <a:pt x="4970" y="78118"/>
                    <a:pt x="4738" y="78303"/>
                    <a:pt x="4529" y="78489"/>
                  </a:cubicBezTo>
                  <a:lnTo>
                    <a:pt x="4529" y="78466"/>
                  </a:lnTo>
                  <a:cubicBezTo>
                    <a:pt x="3577" y="78094"/>
                    <a:pt x="2485" y="77909"/>
                    <a:pt x="1463" y="77676"/>
                  </a:cubicBezTo>
                  <a:cubicBezTo>
                    <a:pt x="1440" y="77398"/>
                    <a:pt x="1440" y="77119"/>
                    <a:pt x="1417" y="76864"/>
                  </a:cubicBezTo>
                  <a:close/>
                  <a:moveTo>
                    <a:pt x="24664" y="72753"/>
                  </a:moveTo>
                  <a:cubicBezTo>
                    <a:pt x="27567" y="74309"/>
                    <a:pt x="30424" y="76167"/>
                    <a:pt x="33396" y="77560"/>
                  </a:cubicBezTo>
                  <a:lnTo>
                    <a:pt x="33466" y="77560"/>
                  </a:lnTo>
                  <a:lnTo>
                    <a:pt x="33396" y="78582"/>
                  </a:lnTo>
                  <a:cubicBezTo>
                    <a:pt x="33141" y="78303"/>
                    <a:pt x="32816" y="78118"/>
                    <a:pt x="32467" y="78001"/>
                  </a:cubicBezTo>
                  <a:lnTo>
                    <a:pt x="31260" y="77398"/>
                  </a:lnTo>
                  <a:cubicBezTo>
                    <a:pt x="30447" y="77003"/>
                    <a:pt x="29634" y="76608"/>
                    <a:pt x="28821" y="76213"/>
                  </a:cubicBezTo>
                  <a:cubicBezTo>
                    <a:pt x="27381" y="75517"/>
                    <a:pt x="25941" y="74797"/>
                    <a:pt x="24502" y="74146"/>
                  </a:cubicBezTo>
                  <a:cubicBezTo>
                    <a:pt x="24548" y="73682"/>
                    <a:pt x="24618" y="73217"/>
                    <a:pt x="24664" y="72753"/>
                  </a:cubicBezTo>
                  <a:close/>
                  <a:moveTo>
                    <a:pt x="1487" y="78025"/>
                  </a:moveTo>
                  <a:lnTo>
                    <a:pt x="1487" y="78025"/>
                  </a:lnTo>
                  <a:cubicBezTo>
                    <a:pt x="2369" y="78350"/>
                    <a:pt x="3252" y="78605"/>
                    <a:pt x="4157" y="78791"/>
                  </a:cubicBezTo>
                  <a:lnTo>
                    <a:pt x="3577" y="79279"/>
                  </a:lnTo>
                  <a:cubicBezTo>
                    <a:pt x="2903" y="79093"/>
                    <a:pt x="2207" y="78907"/>
                    <a:pt x="1533" y="78721"/>
                  </a:cubicBezTo>
                  <a:cubicBezTo>
                    <a:pt x="1510" y="78489"/>
                    <a:pt x="1487" y="78257"/>
                    <a:pt x="1487" y="78025"/>
                  </a:cubicBezTo>
                  <a:close/>
                  <a:moveTo>
                    <a:pt x="24455" y="74448"/>
                  </a:moveTo>
                  <a:cubicBezTo>
                    <a:pt x="26127" y="75331"/>
                    <a:pt x="27823" y="76190"/>
                    <a:pt x="29495" y="77049"/>
                  </a:cubicBezTo>
                  <a:cubicBezTo>
                    <a:pt x="30400" y="77491"/>
                    <a:pt x="31306" y="77955"/>
                    <a:pt x="32212" y="78396"/>
                  </a:cubicBezTo>
                  <a:cubicBezTo>
                    <a:pt x="32584" y="78629"/>
                    <a:pt x="32978" y="78814"/>
                    <a:pt x="33373" y="78954"/>
                  </a:cubicBezTo>
                  <a:cubicBezTo>
                    <a:pt x="33350" y="79232"/>
                    <a:pt x="33350" y="79488"/>
                    <a:pt x="33327" y="79767"/>
                  </a:cubicBezTo>
                  <a:lnTo>
                    <a:pt x="33327" y="79743"/>
                  </a:lnTo>
                  <a:cubicBezTo>
                    <a:pt x="30261" y="78420"/>
                    <a:pt x="27242" y="76933"/>
                    <a:pt x="24339" y="75284"/>
                  </a:cubicBezTo>
                  <a:cubicBezTo>
                    <a:pt x="24385" y="75006"/>
                    <a:pt x="24409" y="74727"/>
                    <a:pt x="24455" y="74448"/>
                  </a:cubicBezTo>
                  <a:close/>
                  <a:moveTo>
                    <a:pt x="1533" y="79000"/>
                  </a:moveTo>
                  <a:cubicBezTo>
                    <a:pt x="2114" y="79186"/>
                    <a:pt x="2694" y="79348"/>
                    <a:pt x="3298" y="79511"/>
                  </a:cubicBezTo>
                  <a:lnTo>
                    <a:pt x="2857" y="79929"/>
                  </a:lnTo>
                  <a:cubicBezTo>
                    <a:pt x="2462" y="79767"/>
                    <a:pt x="2067" y="79674"/>
                    <a:pt x="1649" y="79627"/>
                  </a:cubicBezTo>
                  <a:lnTo>
                    <a:pt x="1580" y="79627"/>
                  </a:lnTo>
                  <a:lnTo>
                    <a:pt x="1533" y="79000"/>
                  </a:lnTo>
                  <a:close/>
                  <a:moveTo>
                    <a:pt x="17950" y="54787"/>
                  </a:moveTo>
                  <a:cubicBezTo>
                    <a:pt x="20929" y="54787"/>
                    <a:pt x="19876" y="65986"/>
                    <a:pt x="19694" y="67899"/>
                  </a:cubicBezTo>
                  <a:cubicBezTo>
                    <a:pt x="19325" y="72149"/>
                    <a:pt x="18542" y="76307"/>
                    <a:pt x="17802" y="80488"/>
                  </a:cubicBezTo>
                  <a:lnTo>
                    <a:pt x="17802" y="80488"/>
                  </a:lnTo>
                  <a:cubicBezTo>
                    <a:pt x="17597" y="79666"/>
                    <a:pt x="17415" y="78823"/>
                    <a:pt x="17256" y="78001"/>
                  </a:cubicBezTo>
                  <a:cubicBezTo>
                    <a:pt x="17325" y="77885"/>
                    <a:pt x="17279" y="77723"/>
                    <a:pt x="17163" y="77630"/>
                  </a:cubicBezTo>
                  <a:cubicBezTo>
                    <a:pt x="16489" y="74471"/>
                    <a:pt x="16048" y="71290"/>
                    <a:pt x="15862" y="68062"/>
                  </a:cubicBezTo>
                  <a:cubicBezTo>
                    <a:pt x="15746" y="66041"/>
                    <a:pt x="15746" y="63997"/>
                    <a:pt x="15862" y="61977"/>
                  </a:cubicBezTo>
                  <a:cubicBezTo>
                    <a:pt x="15955" y="59933"/>
                    <a:pt x="15723" y="55939"/>
                    <a:pt x="17767" y="54801"/>
                  </a:cubicBezTo>
                  <a:cubicBezTo>
                    <a:pt x="17829" y="54792"/>
                    <a:pt x="17891" y="54787"/>
                    <a:pt x="17950" y="54787"/>
                  </a:cubicBezTo>
                  <a:close/>
                  <a:moveTo>
                    <a:pt x="1603" y="79976"/>
                  </a:moveTo>
                  <a:lnTo>
                    <a:pt x="1603" y="79976"/>
                  </a:lnTo>
                  <a:cubicBezTo>
                    <a:pt x="1905" y="80068"/>
                    <a:pt x="2207" y="80138"/>
                    <a:pt x="2532" y="80208"/>
                  </a:cubicBezTo>
                  <a:cubicBezTo>
                    <a:pt x="2230" y="80463"/>
                    <a:pt x="1951" y="80719"/>
                    <a:pt x="1649" y="80974"/>
                  </a:cubicBezTo>
                  <a:lnTo>
                    <a:pt x="1673" y="80951"/>
                  </a:lnTo>
                  <a:cubicBezTo>
                    <a:pt x="1626" y="80626"/>
                    <a:pt x="1626" y="80301"/>
                    <a:pt x="1603" y="79976"/>
                  </a:cubicBezTo>
                  <a:close/>
                  <a:moveTo>
                    <a:pt x="24293" y="75772"/>
                  </a:moveTo>
                  <a:cubicBezTo>
                    <a:pt x="27056" y="77700"/>
                    <a:pt x="30099" y="79186"/>
                    <a:pt x="33303" y="80185"/>
                  </a:cubicBezTo>
                  <a:lnTo>
                    <a:pt x="33234" y="81369"/>
                  </a:lnTo>
                  <a:cubicBezTo>
                    <a:pt x="30308" y="79581"/>
                    <a:pt x="27288" y="77955"/>
                    <a:pt x="24176" y="76538"/>
                  </a:cubicBezTo>
                  <a:cubicBezTo>
                    <a:pt x="24223" y="76283"/>
                    <a:pt x="24246" y="76027"/>
                    <a:pt x="24293" y="75772"/>
                  </a:cubicBezTo>
                  <a:close/>
                  <a:moveTo>
                    <a:pt x="21098" y="0"/>
                  </a:moveTo>
                  <a:cubicBezTo>
                    <a:pt x="20984" y="0"/>
                    <a:pt x="20869" y="76"/>
                    <a:pt x="20855" y="201"/>
                  </a:cubicBezTo>
                  <a:cubicBezTo>
                    <a:pt x="20791" y="146"/>
                    <a:pt x="20713" y="120"/>
                    <a:pt x="20633" y="120"/>
                  </a:cubicBezTo>
                  <a:cubicBezTo>
                    <a:pt x="20509" y="120"/>
                    <a:pt x="20382" y="182"/>
                    <a:pt x="20298" y="294"/>
                  </a:cubicBezTo>
                  <a:cubicBezTo>
                    <a:pt x="18138" y="3638"/>
                    <a:pt x="16443" y="7261"/>
                    <a:pt x="15258" y="11070"/>
                  </a:cubicBezTo>
                  <a:cubicBezTo>
                    <a:pt x="15212" y="11116"/>
                    <a:pt x="15189" y="11186"/>
                    <a:pt x="15212" y="11256"/>
                  </a:cubicBezTo>
                  <a:cubicBezTo>
                    <a:pt x="12843" y="18641"/>
                    <a:pt x="11961" y="26584"/>
                    <a:pt x="11171" y="34201"/>
                  </a:cubicBezTo>
                  <a:cubicBezTo>
                    <a:pt x="10498" y="40518"/>
                    <a:pt x="9987" y="46905"/>
                    <a:pt x="9685" y="53268"/>
                  </a:cubicBezTo>
                  <a:cubicBezTo>
                    <a:pt x="7478" y="55265"/>
                    <a:pt x="5179" y="57100"/>
                    <a:pt x="2764" y="58842"/>
                  </a:cubicBezTo>
                  <a:cubicBezTo>
                    <a:pt x="1533" y="59701"/>
                    <a:pt x="697" y="60374"/>
                    <a:pt x="349" y="61559"/>
                  </a:cubicBezTo>
                  <a:cubicBezTo>
                    <a:pt x="256" y="61605"/>
                    <a:pt x="209" y="61745"/>
                    <a:pt x="279" y="61838"/>
                  </a:cubicBezTo>
                  <a:cubicBezTo>
                    <a:pt x="209" y="62209"/>
                    <a:pt x="163" y="62604"/>
                    <a:pt x="163" y="62976"/>
                  </a:cubicBezTo>
                  <a:lnTo>
                    <a:pt x="163" y="65646"/>
                  </a:lnTo>
                  <a:cubicBezTo>
                    <a:pt x="0" y="65670"/>
                    <a:pt x="0" y="65902"/>
                    <a:pt x="163" y="65925"/>
                  </a:cubicBezTo>
                  <a:lnTo>
                    <a:pt x="186" y="65925"/>
                  </a:lnTo>
                  <a:cubicBezTo>
                    <a:pt x="256" y="71197"/>
                    <a:pt x="604" y="76492"/>
                    <a:pt x="976" y="81717"/>
                  </a:cubicBezTo>
                  <a:cubicBezTo>
                    <a:pt x="992" y="81925"/>
                    <a:pt x="1173" y="82067"/>
                    <a:pt x="1352" y="82067"/>
                  </a:cubicBezTo>
                  <a:cubicBezTo>
                    <a:pt x="1434" y="82067"/>
                    <a:pt x="1514" y="82038"/>
                    <a:pt x="1580" y="81973"/>
                  </a:cubicBezTo>
                  <a:cubicBezTo>
                    <a:pt x="4157" y="79674"/>
                    <a:pt x="6805" y="77491"/>
                    <a:pt x="9522" y="75377"/>
                  </a:cubicBezTo>
                  <a:cubicBezTo>
                    <a:pt x="9592" y="75331"/>
                    <a:pt x="9638" y="75261"/>
                    <a:pt x="9662" y="75191"/>
                  </a:cubicBezTo>
                  <a:lnTo>
                    <a:pt x="9662" y="75354"/>
                  </a:lnTo>
                  <a:cubicBezTo>
                    <a:pt x="9662" y="75517"/>
                    <a:pt x="9778" y="75633"/>
                    <a:pt x="9917" y="75633"/>
                  </a:cubicBezTo>
                  <a:cubicBezTo>
                    <a:pt x="11752" y="77282"/>
                    <a:pt x="14121" y="78187"/>
                    <a:pt x="16605" y="78211"/>
                  </a:cubicBezTo>
                  <a:cubicBezTo>
                    <a:pt x="16861" y="79302"/>
                    <a:pt x="17186" y="80370"/>
                    <a:pt x="17534" y="81439"/>
                  </a:cubicBezTo>
                  <a:cubicBezTo>
                    <a:pt x="17555" y="81519"/>
                    <a:pt x="17645" y="81582"/>
                    <a:pt x="17744" y="81582"/>
                  </a:cubicBezTo>
                  <a:cubicBezTo>
                    <a:pt x="17759" y="81582"/>
                    <a:pt x="17775" y="81581"/>
                    <a:pt x="17790" y="81578"/>
                  </a:cubicBezTo>
                  <a:cubicBezTo>
                    <a:pt x="17853" y="81633"/>
                    <a:pt x="17929" y="81659"/>
                    <a:pt x="18004" y="81659"/>
                  </a:cubicBezTo>
                  <a:cubicBezTo>
                    <a:pt x="18151" y="81659"/>
                    <a:pt x="18293" y="81561"/>
                    <a:pt x="18324" y="81392"/>
                  </a:cubicBezTo>
                  <a:cubicBezTo>
                    <a:pt x="18533" y="80324"/>
                    <a:pt x="18742" y="79232"/>
                    <a:pt x="18951" y="78118"/>
                  </a:cubicBezTo>
                  <a:cubicBezTo>
                    <a:pt x="20507" y="78025"/>
                    <a:pt x="22040" y="77653"/>
                    <a:pt x="23480" y="77026"/>
                  </a:cubicBezTo>
                  <a:cubicBezTo>
                    <a:pt x="23503" y="77073"/>
                    <a:pt x="23526" y="77096"/>
                    <a:pt x="23573" y="77119"/>
                  </a:cubicBezTo>
                  <a:cubicBezTo>
                    <a:pt x="26917" y="78652"/>
                    <a:pt x="30191" y="80417"/>
                    <a:pt x="33327" y="82344"/>
                  </a:cubicBezTo>
                  <a:cubicBezTo>
                    <a:pt x="33391" y="82379"/>
                    <a:pt x="33457" y="82395"/>
                    <a:pt x="33522" y="82395"/>
                  </a:cubicBezTo>
                  <a:cubicBezTo>
                    <a:pt x="33714" y="82395"/>
                    <a:pt x="33884" y="82251"/>
                    <a:pt x="33884" y="82042"/>
                  </a:cubicBezTo>
                  <a:cubicBezTo>
                    <a:pt x="34256" y="76074"/>
                    <a:pt x="34627" y="70105"/>
                    <a:pt x="34976" y="64137"/>
                  </a:cubicBezTo>
                  <a:lnTo>
                    <a:pt x="34976" y="63997"/>
                  </a:lnTo>
                  <a:cubicBezTo>
                    <a:pt x="35045" y="63905"/>
                    <a:pt x="35068" y="63765"/>
                    <a:pt x="35022" y="63672"/>
                  </a:cubicBezTo>
                  <a:cubicBezTo>
                    <a:pt x="35231" y="61884"/>
                    <a:pt x="35672" y="60212"/>
                    <a:pt x="34023" y="59097"/>
                  </a:cubicBezTo>
                  <a:cubicBezTo>
                    <a:pt x="31608" y="57425"/>
                    <a:pt x="29146" y="55823"/>
                    <a:pt x="26661" y="54243"/>
                  </a:cubicBezTo>
                  <a:cubicBezTo>
                    <a:pt x="27172" y="48368"/>
                    <a:pt x="27544" y="42492"/>
                    <a:pt x="27753" y="36593"/>
                  </a:cubicBezTo>
                  <a:cubicBezTo>
                    <a:pt x="28008" y="30090"/>
                    <a:pt x="27985" y="23541"/>
                    <a:pt x="27010" y="17062"/>
                  </a:cubicBezTo>
                  <a:cubicBezTo>
                    <a:pt x="26104" y="11256"/>
                    <a:pt x="24548" y="5078"/>
                    <a:pt x="21297" y="108"/>
                  </a:cubicBezTo>
                  <a:cubicBezTo>
                    <a:pt x="21250" y="34"/>
                    <a:pt x="21174" y="0"/>
                    <a:pt x="2109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5"/>
            <p:cNvSpPr/>
            <p:nvPr/>
          </p:nvSpPr>
          <p:spPr>
            <a:xfrm rot="-3975713">
              <a:off x="7180435" y="924877"/>
              <a:ext cx="136975" cy="126610"/>
            </a:xfrm>
            <a:custGeom>
              <a:avLst/>
              <a:gdLst/>
              <a:ahLst/>
              <a:cxnLst/>
              <a:rect l="l" t="t" r="r" b="b"/>
              <a:pathLst>
                <a:path w="8035" h="7427" extrusionOk="0">
                  <a:moveTo>
                    <a:pt x="3064" y="620"/>
                  </a:moveTo>
                  <a:cubicBezTo>
                    <a:pt x="3102" y="735"/>
                    <a:pt x="3219" y="818"/>
                    <a:pt x="3337" y="818"/>
                  </a:cubicBezTo>
                  <a:cubicBezTo>
                    <a:pt x="3363" y="818"/>
                    <a:pt x="3388" y="814"/>
                    <a:pt x="3413" y="806"/>
                  </a:cubicBezTo>
                  <a:cubicBezTo>
                    <a:pt x="3677" y="760"/>
                    <a:pt x="3942" y="736"/>
                    <a:pt x="4203" y="736"/>
                  </a:cubicBezTo>
                  <a:cubicBezTo>
                    <a:pt x="5525" y="736"/>
                    <a:pt x="6729" y="1348"/>
                    <a:pt x="7059" y="2803"/>
                  </a:cubicBezTo>
                  <a:cubicBezTo>
                    <a:pt x="7461" y="4523"/>
                    <a:pt x="5543" y="6715"/>
                    <a:pt x="3784" y="6715"/>
                  </a:cubicBezTo>
                  <a:cubicBezTo>
                    <a:pt x="3714" y="6715"/>
                    <a:pt x="3645" y="6712"/>
                    <a:pt x="3575" y="6705"/>
                  </a:cubicBezTo>
                  <a:cubicBezTo>
                    <a:pt x="2019" y="6473"/>
                    <a:pt x="858" y="5172"/>
                    <a:pt x="788" y="3616"/>
                  </a:cubicBezTo>
                  <a:cubicBezTo>
                    <a:pt x="812" y="2850"/>
                    <a:pt x="1160" y="2130"/>
                    <a:pt x="1741" y="1619"/>
                  </a:cubicBezTo>
                  <a:cubicBezTo>
                    <a:pt x="2135" y="1247"/>
                    <a:pt x="2577" y="922"/>
                    <a:pt x="3064" y="620"/>
                  </a:cubicBezTo>
                  <a:close/>
                  <a:moveTo>
                    <a:pt x="4431" y="1"/>
                  </a:moveTo>
                  <a:cubicBezTo>
                    <a:pt x="4150" y="1"/>
                    <a:pt x="3863" y="36"/>
                    <a:pt x="3575" y="109"/>
                  </a:cubicBezTo>
                  <a:cubicBezTo>
                    <a:pt x="3552" y="86"/>
                    <a:pt x="3529" y="86"/>
                    <a:pt x="3482" y="86"/>
                  </a:cubicBezTo>
                  <a:cubicBezTo>
                    <a:pt x="3464" y="85"/>
                    <a:pt x="3445" y="85"/>
                    <a:pt x="3427" y="85"/>
                  </a:cubicBezTo>
                  <a:cubicBezTo>
                    <a:pt x="1637" y="85"/>
                    <a:pt x="0" y="2286"/>
                    <a:pt x="161" y="3964"/>
                  </a:cubicBezTo>
                  <a:cubicBezTo>
                    <a:pt x="352" y="5744"/>
                    <a:pt x="1972" y="7427"/>
                    <a:pt x="3789" y="7427"/>
                  </a:cubicBezTo>
                  <a:cubicBezTo>
                    <a:pt x="3964" y="7427"/>
                    <a:pt x="4141" y="7411"/>
                    <a:pt x="4318" y="7378"/>
                  </a:cubicBezTo>
                  <a:cubicBezTo>
                    <a:pt x="6200" y="7030"/>
                    <a:pt x="8034" y="4940"/>
                    <a:pt x="7825" y="2989"/>
                  </a:cubicBezTo>
                  <a:cubicBezTo>
                    <a:pt x="7587" y="1239"/>
                    <a:pt x="6106" y="1"/>
                    <a:pt x="443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5"/>
            <p:cNvSpPr/>
            <p:nvPr/>
          </p:nvSpPr>
          <p:spPr>
            <a:xfrm rot="-3975713">
              <a:off x="7347395" y="988033"/>
              <a:ext cx="144493" cy="138543"/>
            </a:xfrm>
            <a:custGeom>
              <a:avLst/>
              <a:gdLst/>
              <a:ahLst/>
              <a:cxnLst/>
              <a:rect l="l" t="t" r="r" b="b"/>
              <a:pathLst>
                <a:path w="8476" h="8127" extrusionOk="0">
                  <a:moveTo>
                    <a:pt x="4288" y="574"/>
                  </a:moveTo>
                  <a:cubicBezTo>
                    <a:pt x="4308" y="655"/>
                    <a:pt x="4398" y="718"/>
                    <a:pt x="4483" y="718"/>
                  </a:cubicBezTo>
                  <a:cubicBezTo>
                    <a:pt x="4495" y="718"/>
                    <a:pt x="4508" y="717"/>
                    <a:pt x="4520" y="714"/>
                  </a:cubicBezTo>
                  <a:cubicBezTo>
                    <a:pt x="4663" y="697"/>
                    <a:pt x="4800" y="689"/>
                    <a:pt x="4930" y="689"/>
                  </a:cubicBezTo>
                  <a:cubicBezTo>
                    <a:pt x="8476" y="689"/>
                    <a:pt x="7589" y="6569"/>
                    <a:pt x="4520" y="7263"/>
                  </a:cubicBezTo>
                  <a:cubicBezTo>
                    <a:pt x="4364" y="7299"/>
                    <a:pt x="4207" y="7316"/>
                    <a:pt x="4050" y="7316"/>
                  </a:cubicBezTo>
                  <a:cubicBezTo>
                    <a:pt x="2270" y="7316"/>
                    <a:pt x="536" y="5133"/>
                    <a:pt x="921" y="3361"/>
                  </a:cubicBezTo>
                  <a:cubicBezTo>
                    <a:pt x="1269" y="1782"/>
                    <a:pt x="2778" y="807"/>
                    <a:pt x="4288" y="574"/>
                  </a:cubicBezTo>
                  <a:close/>
                  <a:moveTo>
                    <a:pt x="5183" y="1"/>
                  </a:moveTo>
                  <a:cubicBezTo>
                    <a:pt x="4937" y="1"/>
                    <a:pt x="4683" y="49"/>
                    <a:pt x="4427" y="156"/>
                  </a:cubicBezTo>
                  <a:cubicBezTo>
                    <a:pt x="4297" y="140"/>
                    <a:pt x="4167" y="131"/>
                    <a:pt x="4036" y="131"/>
                  </a:cubicBezTo>
                  <a:cubicBezTo>
                    <a:pt x="2178" y="131"/>
                    <a:pt x="284" y="1776"/>
                    <a:pt x="154" y="3663"/>
                  </a:cubicBezTo>
                  <a:cubicBezTo>
                    <a:pt x="1" y="5657"/>
                    <a:pt x="1956" y="8126"/>
                    <a:pt x="4050" y="8126"/>
                  </a:cubicBezTo>
                  <a:cubicBezTo>
                    <a:pt x="4175" y="8126"/>
                    <a:pt x="4301" y="8117"/>
                    <a:pt x="4427" y="8099"/>
                  </a:cubicBezTo>
                  <a:cubicBezTo>
                    <a:pt x="6518" y="7797"/>
                    <a:pt x="8190" y="5289"/>
                    <a:pt x="8074" y="3268"/>
                  </a:cubicBezTo>
                  <a:cubicBezTo>
                    <a:pt x="7974" y="1850"/>
                    <a:pt x="6704" y="1"/>
                    <a:pt x="518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1" name="Google Shape;1601;p55"/>
          <p:cNvGrpSpPr/>
          <p:nvPr/>
        </p:nvGrpSpPr>
        <p:grpSpPr>
          <a:xfrm>
            <a:off x="46950" y="3841050"/>
            <a:ext cx="1154250" cy="767525"/>
            <a:chOff x="136100" y="3388975"/>
            <a:chExt cx="1154250" cy="767525"/>
          </a:xfrm>
        </p:grpSpPr>
        <p:sp>
          <p:nvSpPr>
            <p:cNvPr id="1602" name="Google Shape;1602;p55"/>
            <p:cNvSpPr/>
            <p:nvPr/>
          </p:nvSpPr>
          <p:spPr>
            <a:xfrm>
              <a:off x="469950" y="3471275"/>
              <a:ext cx="168975" cy="162900"/>
            </a:xfrm>
            <a:custGeom>
              <a:avLst/>
              <a:gdLst/>
              <a:ahLst/>
              <a:cxnLst/>
              <a:rect l="l" t="t" r="r" b="b"/>
              <a:pathLst>
                <a:path w="6759" h="6516" extrusionOk="0">
                  <a:moveTo>
                    <a:pt x="5830" y="538"/>
                  </a:moveTo>
                  <a:lnTo>
                    <a:pt x="5830" y="538"/>
                  </a:lnTo>
                  <a:cubicBezTo>
                    <a:pt x="5295" y="1188"/>
                    <a:pt x="4831" y="1931"/>
                    <a:pt x="4459" y="2698"/>
                  </a:cubicBezTo>
                  <a:cubicBezTo>
                    <a:pt x="3904" y="3742"/>
                    <a:pt x="3051" y="5636"/>
                    <a:pt x="1738" y="5636"/>
                  </a:cubicBezTo>
                  <a:cubicBezTo>
                    <a:pt x="1678" y="5636"/>
                    <a:pt x="1618" y="5632"/>
                    <a:pt x="1556" y="5624"/>
                  </a:cubicBezTo>
                  <a:cubicBezTo>
                    <a:pt x="836" y="5531"/>
                    <a:pt x="999" y="5369"/>
                    <a:pt x="1185" y="4765"/>
                  </a:cubicBezTo>
                  <a:cubicBezTo>
                    <a:pt x="1278" y="4370"/>
                    <a:pt x="1440" y="4022"/>
                    <a:pt x="1626" y="3673"/>
                  </a:cubicBezTo>
                  <a:cubicBezTo>
                    <a:pt x="1951" y="3139"/>
                    <a:pt x="2369" y="2651"/>
                    <a:pt x="2857" y="2233"/>
                  </a:cubicBezTo>
                  <a:cubicBezTo>
                    <a:pt x="3763" y="1467"/>
                    <a:pt x="4784" y="1002"/>
                    <a:pt x="5830" y="538"/>
                  </a:cubicBezTo>
                  <a:close/>
                  <a:moveTo>
                    <a:pt x="6641" y="0"/>
                  </a:moveTo>
                  <a:cubicBezTo>
                    <a:pt x="6634" y="0"/>
                    <a:pt x="6627" y="1"/>
                    <a:pt x="6619" y="4"/>
                  </a:cubicBezTo>
                  <a:lnTo>
                    <a:pt x="6526" y="27"/>
                  </a:lnTo>
                  <a:cubicBezTo>
                    <a:pt x="6501" y="21"/>
                    <a:pt x="6478" y="18"/>
                    <a:pt x="6456" y="18"/>
                  </a:cubicBezTo>
                  <a:cubicBezTo>
                    <a:pt x="6396" y="18"/>
                    <a:pt x="6345" y="39"/>
                    <a:pt x="6294" y="73"/>
                  </a:cubicBezTo>
                  <a:cubicBezTo>
                    <a:pt x="4668" y="468"/>
                    <a:pt x="2996" y="1258"/>
                    <a:pt x="1858" y="2512"/>
                  </a:cubicBezTo>
                  <a:cubicBezTo>
                    <a:pt x="1208" y="3255"/>
                    <a:pt x="0" y="5067"/>
                    <a:pt x="604" y="6112"/>
                  </a:cubicBezTo>
                  <a:cubicBezTo>
                    <a:pt x="772" y="6402"/>
                    <a:pt x="1019" y="6515"/>
                    <a:pt x="1299" y="6515"/>
                  </a:cubicBezTo>
                  <a:cubicBezTo>
                    <a:pt x="2028" y="6515"/>
                    <a:pt x="2982" y="5754"/>
                    <a:pt x="3368" y="5369"/>
                  </a:cubicBezTo>
                  <a:cubicBezTo>
                    <a:pt x="4761" y="3929"/>
                    <a:pt x="5319" y="1931"/>
                    <a:pt x="6666" y="445"/>
                  </a:cubicBezTo>
                  <a:cubicBezTo>
                    <a:pt x="6735" y="375"/>
                    <a:pt x="6759" y="236"/>
                    <a:pt x="6689" y="143"/>
                  </a:cubicBezTo>
                  <a:cubicBezTo>
                    <a:pt x="6730" y="81"/>
                    <a:pt x="6698" y="0"/>
                    <a:pt x="664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5"/>
            <p:cNvSpPr/>
            <p:nvPr/>
          </p:nvSpPr>
          <p:spPr>
            <a:xfrm>
              <a:off x="136100" y="3388975"/>
              <a:ext cx="1154250" cy="767525"/>
            </a:xfrm>
            <a:custGeom>
              <a:avLst/>
              <a:gdLst/>
              <a:ahLst/>
              <a:cxnLst/>
              <a:rect l="l" t="t" r="r" b="b"/>
              <a:pathLst>
                <a:path w="46170" h="30701" extrusionOk="0">
                  <a:moveTo>
                    <a:pt x="9749" y="11169"/>
                  </a:moveTo>
                  <a:cubicBezTo>
                    <a:pt x="9681" y="11441"/>
                    <a:pt x="9613" y="11734"/>
                    <a:pt x="9546" y="12028"/>
                  </a:cubicBezTo>
                  <a:cubicBezTo>
                    <a:pt x="9337" y="11749"/>
                    <a:pt x="9128" y="11447"/>
                    <a:pt x="8895" y="11192"/>
                  </a:cubicBezTo>
                  <a:cubicBezTo>
                    <a:pt x="9172" y="11192"/>
                    <a:pt x="9449" y="11169"/>
                    <a:pt x="9749" y="11169"/>
                  </a:cubicBezTo>
                  <a:close/>
                  <a:moveTo>
                    <a:pt x="8570" y="11215"/>
                  </a:moveTo>
                  <a:cubicBezTo>
                    <a:pt x="8826" y="11680"/>
                    <a:pt x="9128" y="12144"/>
                    <a:pt x="9453" y="12562"/>
                  </a:cubicBezTo>
                  <a:cubicBezTo>
                    <a:pt x="9383" y="12934"/>
                    <a:pt x="9337" y="13305"/>
                    <a:pt x="9290" y="13677"/>
                  </a:cubicBezTo>
                  <a:cubicBezTo>
                    <a:pt x="9128" y="13421"/>
                    <a:pt x="8942" y="13143"/>
                    <a:pt x="8779" y="12887"/>
                  </a:cubicBezTo>
                  <a:cubicBezTo>
                    <a:pt x="8431" y="12353"/>
                    <a:pt x="8106" y="11819"/>
                    <a:pt x="7781" y="11285"/>
                  </a:cubicBezTo>
                  <a:cubicBezTo>
                    <a:pt x="8013" y="11262"/>
                    <a:pt x="8292" y="11238"/>
                    <a:pt x="8570" y="11238"/>
                  </a:cubicBezTo>
                  <a:lnTo>
                    <a:pt x="8570" y="11215"/>
                  </a:lnTo>
                  <a:close/>
                  <a:moveTo>
                    <a:pt x="3438" y="12725"/>
                  </a:moveTo>
                  <a:lnTo>
                    <a:pt x="3438" y="12748"/>
                  </a:lnTo>
                  <a:cubicBezTo>
                    <a:pt x="3670" y="13120"/>
                    <a:pt x="3902" y="13514"/>
                    <a:pt x="4134" y="13932"/>
                  </a:cubicBezTo>
                  <a:cubicBezTo>
                    <a:pt x="3809" y="13932"/>
                    <a:pt x="3484" y="13979"/>
                    <a:pt x="3182" y="14095"/>
                  </a:cubicBezTo>
                  <a:cubicBezTo>
                    <a:pt x="3113" y="14002"/>
                    <a:pt x="3020" y="13909"/>
                    <a:pt x="2950" y="13793"/>
                  </a:cubicBezTo>
                  <a:cubicBezTo>
                    <a:pt x="2904" y="13700"/>
                    <a:pt x="2787" y="13561"/>
                    <a:pt x="2671" y="13445"/>
                  </a:cubicBezTo>
                  <a:cubicBezTo>
                    <a:pt x="2904" y="13189"/>
                    <a:pt x="3159" y="12934"/>
                    <a:pt x="3438" y="12725"/>
                  </a:cubicBezTo>
                  <a:close/>
                  <a:moveTo>
                    <a:pt x="4576" y="12051"/>
                  </a:moveTo>
                  <a:cubicBezTo>
                    <a:pt x="4971" y="12864"/>
                    <a:pt x="5389" y="13700"/>
                    <a:pt x="5807" y="14513"/>
                  </a:cubicBezTo>
                  <a:cubicBezTo>
                    <a:pt x="5737" y="14443"/>
                    <a:pt x="5667" y="14397"/>
                    <a:pt x="5598" y="14350"/>
                  </a:cubicBezTo>
                  <a:cubicBezTo>
                    <a:pt x="5296" y="14141"/>
                    <a:pt x="4947" y="14002"/>
                    <a:pt x="4599" y="13956"/>
                  </a:cubicBezTo>
                  <a:cubicBezTo>
                    <a:pt x="4251" y="13538"/>
                    <a:pt x="3902" y="13096"/>
                    <a:pt x="3577" y="12632"/>
                  </a:cubicBezTo>
                  <a:cubicBezTo>
                    <a:pt x="3879" y="12400"/>
                    <a:pt x="4227" y="12214"/>
                    <a:pt x="4576" y="12051"/>
                  </a:cubicBezTo>
                  <a:close/>
                  <a:moveTo>
                    <a:pt x="2486" y="13700"/>
                  </a:moveTo>
                  <a:cubicBezTo>
                    <a:pt x="2555" y="13816"/>
                    <a:pt x="2625" y="13932"/>
                    <a:pt x="2695" y="14049"/>
                  </a:cubicBezTo>
                  <a:lnTo>
                    <a:pt x="2811" y="14258"/>
                  </a:lnTo>
                  <a:cubicBezTo>
                    <a:pt x="2602" y="14350"/>
                    <a:pt x="2416" y="14490"/>
                    <a:pt x="2253" y="14652"/>
                  </a:cubicBezTo>
                  <a:cubicBezTo>
                    <a:pt x="2207" y="14536"/>
                    <a:pt x="2137" y="14443"/>
                    <a:pt x="2068" y="14327"/>
                  </a:cubicBezTo>
                  <a:cubicBezTo>
                    <a:pt x="2184" y="14118"/>
                    <a:pt x="2323" y="13886"/>
                    <a:pt x="2486" y="13700"/>
                  </a:cubicBezTo>
                  <a:close/>
                  <a:moveTo>
                    <a:pt x="7386" y="11331"/>
                  </a:moveTo>
                  <a:cubicBezTo>
                    <a:pt x="7734" y="11912"/>
                    <a:pt x="8083" y="12493"/>
                    <a:pt x="8454" y="13073"/>
                  </a:cubicBezTo>
                  <a:cubicBezTo>
                    <a:pt x="8686" y="13491"/>
                    <a:pt x="8942" y="13909"/>
                    <a:pt x="9244" y="14327"/>
                  </a:cubicBezTo>
                  <a:cubicBezTo>
                    <a:pt x="9220" y="14722"/>
                    <a:pt x="9220" y="15140"/>
                    <a:pt x="9244" y="15558"/>
                  </a:cubicBezTo>
                  <a:cubicBezTo>
                    <a:pt x="8431" y="14141"/>
                    <a:pt x="7595" y="12771"/>
                    <a:pt x="6759" y="11401"/>
                  </a:cubicBezTo>
                  <a:cubicBezTo>
                    <a:pt x="6968" y="11401"/>
                    <a:pt x="7154" y="11355"/>
                    <a:pt x="7386" y="11331"/>
                  </a:cubicBezTo>
                  <a:close/>
                  <a:moveTo>
                    <a:pt x="1928" y="14606"/>
                  </a:moveTo>
                  <a:cubicBezTo>
                    <a:pt x="1975" y="14699"/>
                    <a:pt x="2021" y="14792"/>
                    <a:pt x="2091" y="14861"/>
                  </a:cubicBezTo>
                  <a:cubicBezTo>
                    <a:pt x="2068" y="14885"/>
                    <a:pt x="2068" y="14885"/>
                    <a:pt x="2044" y="14908"/>
                  </a:cubicBezTo>
                  <a:cubicBezTo>
                    <a:pt x="1882" y="15140"/>
                    <a:pt x="1812" y="15442"/>
                    <a:pt x="1812" y="15721"/>
                  </a:cubicBezTo>
                  <a:cubicBezTo>
                    <a:pt x="1742" y="15605"/>
                    <a:pt x="1673" y="15488"/>
                    <a:pt x="1603" y="15372"/>
                  </a:cubicBezTo>
                  <a:cubicBezTo>
                    <a:pt x="1696" y="15117"/>
                    <a:pt x="1789" y="14838"/>
                    <a:pt x="1928" y="14606"/>
                  </a:cubicBezTo>
                  <a:close/>
                  <a:moveTo>
                    <a:pt x="39086" y="15256"/>
                  </a:moveTo>
                  <a:cubicBezTo>
                    <a:pt x="39458" y="15396"/>
                    <a:pt x="39830" y="15512"/>
                    <a:pt x="40201" y="15651"/>
                  </a:cubicBezTo>
                  <a:lnTo>
                    <a:pt x="40178" y="15651"/>
                  </a:lnTo>
                  <a:cubicBezTo>
                    <a:pt x="40039" y="15767"/>
                    <a:pt x="39899" y="15906"/>
                    <a:pt x="39783" y="16046"/>
                  </a:cubicBezTo>
                  <a:cubicBezTo>
                    <a:pt x="39574" y="15767"/>
                    <a:pt x="39342" y="15512"/>
                    <a:pt x="39086" y="15256"/>
                  </a:cubicBezTo>
                  <a:close/>
                  <a:moveTo>
                    <a:pt x="37507" y="14792"/>
                  </a:moveTo>
                  <a:cubicBezTo>
                    <a:pt x="37856" y="14885"/>
                    <a:pt x="38204" y="14977"/>
                    <a:pt x="38576" y="15070"/>
                  </a:cubicBezTo>
                  <a:cubicBezTo>
                    <a:pt x="38877" y="15488"/>
                    <a:pt x="39226" y="15860"/>
                    <a:pt x="39574" y="16208"/>
                  </a:cubicBezTo>
                  <a:cubicBezTo>
                    <a:pt x="39597" y="16232"/>
                    <a:pt x="39597" y="16232"/>
                    <a:pt x="39621" y="16232"/>
                  </a:cubicBezTo>
                  <a:cubicBezTo>
                    <a:pt x="39481" y="16464"/>
                    <a:pt x="39365" y="16696"/>
                    <a:pt x="39272" y="16928"/>
                  </a:cubicBezTo>
                  <a:cubicBezTo>
                    <a:pt x="39063" y="16696"/>
                    <a:pt x="38854" y="16464"/>
                    <a:pt x="38668" y="16255"/>
                  </a:cubicBezTo>
                  <a:cubicBezTo>
                    <a:pt x="38274" y="15790"/>
                    <a:pt x="37902" y="15349"/>
                    <a:pt x="37507" y="14908"/>
                  </a:cubicBezTo>
                  <a:cubicBezTo>
                    <a:pt x="37507" y="14885"/>
                    <a:pt x="37507" y="14838"/>
                    <a:pt x="37507" y="14792"/>
                  </a:cubicBezTo>
                  <a:close/>
                  <a:moveTo>
                    <a:pt x="4092" y="14332"/>
                  </a:moveTo>
                  <a:cubicBezTo>
                    <a:pt x="4191" y="14332"/>
                    <a:pt x="4290" y="14338"/>
                    <a:pt x="4390" y="14350"/>
                  </a:cubicBezTo>
                  <a:cubicBezTo>
                    <a:pt x="4433" y="14423"/>
                    <a:pt x="4504" y="14459"/>
                    <a:pt x="4574" y="14459"/>
                  </a:cubicBezTo>
                  <a:cubicBezTo>
                    <a:pt x="4616" y="14459"/>
                    <a:pt x="4657" y="14446"/>
                    <a:pt x="4692" y="14420"/>
                  </a:cubicBezTo>
                  <a:cubicBezTo>
                    <a:pt x="5876" y="14676"/>
                    <a:pt x="6503" y="15976"/>
                    <a:pt x="5992" y="17068"/>
                  </a:cubicBezTo>
                  <a:lnTo>
                    <a:pt x="5946" y="16998"/>
                  </a:lnTo>
                  <a:cubicBezTo>
                    <a:pt x="5916" y="16961"/>
                    <a:pt x="5880" y="16945"/>
                    <a:pt x="5846" y="16945"/>
                  </a:cubicBezTo>
                  <a:cubicBezTo>
                    <a:pt x="5771" y="16945"/>
                    <a:pt x="5705" y="17019"/>
                    <a:pt x="5737" y="17114"/>
                  </a:cubicBezTo>
                  <a:cubicBezTo>
                    <a:pt x="5760" y="17184"/>
                    <a:pt x="5807" y="17253"/>
                    <a:pt x="5830" y="17323"/>
                  </a:cubicBezTo>
                  <a:lnTo>
                    <a:pt x="5760" y="17416"/>
                  </a:lnTo>
                  <a:cubicBezTo>
                    <a:pt x="5412" y="17807"/>
                    <a:pt x="4999" y="17949"/>
                    <a:pt x="4566" y="17949"/>
                  </a:cubicBezTo>
                  <a:cubicBezTo>
                    <a:pt x="4075" y="17949"/>
                    <a:pt x="3559" y="17765"/>
                    <a:pt x="3089" y="17555"/>
                  </a:cubicBezTo>
                  <a:cubicBezTo>
                    <a:pt x="2509" y="17021"/>
                    <a:pt x="1975" y="15930"/>
                    <a:pt x="2323" y="15210"/>
                  </a:cubicBezTo>
                  <a:cubicBezTo>
                    <a:pt x="2486" y="14908"/>
                    <a:pt x="2764" y="14676"/>
                    <a:pt x="3066" y="14536"/>
                  </a:cubicBezTo>
                  <a:cubicBezTo>
                    <a:pt x="3091" y="14549"/>
                    <a:pt x="3118" y="14554"/>
                    <a:pt x="3144" y="14554"/>
                  </a:cubicBezTo>
                  <a:cubicBezTo>
                    <a:pt x="3215" y="14554"/>
                    <a:pt x="3281" y="14511"/>
                    <a:pt x="3298" y="14443"/>
                  </a:cubicBezTo>
                  <a:cubicBezTo>
                    <a:pt x="3553" y="14375"/>
                    <a:pt x="3821" y="14332"/>
                    <a:pt x="4092" y="14332"/>
                  </a:cubicBezTo>
                  <a:close/>
                  <a:moveTo>
                    <a:pt x="37505" y="15423"/>
                  </a:moveTo>
                  <a:lnTo>
                    <a:pt x="38250" y="16371"/>
                  </a:lnTo>
                  <a:cubicBezTo>
                    <a:pt x="38529" y="16743"/>
                    <a:pt x="38831" y="17184"/>
                    <a:pt x="39156" y="17555"/>
                  </a:cubicBezTo>
                  <a:cubicBezTo>
                    <a:pt x="39110" y="18089"/>
                    <a:pt x="39249" y="18647"/>
                    <a:pt x="39574" y="19088"/>
                  </a:cubicBezTo>
                  <a:cubicBezTo>
                    <a:pt x="38854" y="18159"/>
                    <a:pt x="38157" y="17253"/>
                    <a:pt x="37461" y="16324"/>
                  </a:cubicBezTo>
                  <a:cubicBezTo>
                    <a:pt x="37483" y="16054"/>
                    <a:pt x="37484" y="15739"/>
                    <a:pt x="37505" y="15423"/>
                  </a:cubicBezTo>
                  <a:close/>
                  <a:moveTo>
                    <a:pt x="40642" y="15837"/>
                  </a:moveTo>
                  <a:cubicBezTo>
                    <a:pt x="41548" y="16208"/>
                    <a:pt x="42407" y="16696"/>
                    <a:pt x="43174" y="17323"/>
                  </a:cubicBezTo>
                  <a:lnTo>
                    <a:pt x="43151" y="17323"/>
                  </a:lnTo>
                  <a:cubicBezTo>
                    <a:pt x="43104" y="17370"/>
                    <a:pt x="43058" y="17462"/>
                    <a:pt x="43081" y="17532"/>
                  </a:cubicBezTo>
                  <a:cubicBezTo>
                    <a:pt x="43113" y="18579"/>
                    <a:pt x="42267" y="19409"/>
                    <a:pt x="41381" y="19409"/>
                  </a:cubicBezTo>
                  <a:cubicBezTo>
                    <a:pt x="40969" y="19409"/>
                    <a:pt x="40547" y="19229"/>
                    <a:pt x="40201" y="18809"/>
                  </a:cubicBezTo>
                  <a:cubicBezTo>
                    <a:pt x="39969" y="18554"/>
                    <a:pt x="39830" y="18252"/>
                    <a:pt x="39783" y="17904"/>
                  </a:cubicBezTo>
                  <a:cubicBezTo>
                    <a:pt x="39830" y="17857"/>
                    <a:pt x="39853" y="17764"/>
                    <a:pt x="39806" y="17695"/>
                  </a:cubicBezTo>
                  <a:cubicBezTo>
                    <a:pt x="39806" y="17671"/>
                    <a:pt x="39783" y="17648"/>
                    <a:pt x="39760" y="17625"/>
                  </a:cubicBezTo>
                  <a:cubicBezTo>
                    <a:pt x="39806" y="16952"/>
                    <a:pt x="40132" y="16301"/>
                    <a:pt x="40642" y="15837"/>
                  </a:cubicBezTo>
                  <a:close/>
                  <a:moveTo>
                    <a:pt x="43731" y="17857"/>
                  </a:moveTo>
                  <a:cubicBezTo>
                    <a:pt x="44405" y="18554"/>
                    <a:pt x="44800" y="19436"/>
                    <a:pt x="44916" y="20389"/>
                  </a:cubicBezTo>
                  <a:cubicBezTo>
                    <a:pt x="44498" y="19785"/>
                    <a:pt x="44010" y="19204"/>
                    <a:pt x="43545" y="18624"/>
                  </a:cubicBezTo>
                  <a:cubicBezTo>
                    <a:pt x="43662" y="18368"/>
                    <a:pt x="43731" y="18113"/>
                    <a:pt x="43731" y="17857"/>
                  </a:cubicBezTo>
                  <a:close/>
                  <a:moveTo>
                    <a:pt x="37345" y="18926"/>
                  </a:moveTo>
                  <a:cubicBezTo>
                    <a:pt x="37925" y="19947"/>
                    <a:pt x="38529" y="20992"/>
                    <a:pt x="39179" y="21991"/>
                  </a:cubicBezTo>
                  <a:lnTo>
                    <a:pt x="39040" y="21945"/>
                  </a:lnTo>
                  <a:cubicBezTo>
                    <a:pt x="38994" y="21945"/>
                    <a:pt x="38947" y="21921"/>
                    <a:pt x="38877" y="21921"/>
                  </a:cubicBezTo>
                  <a:cubicBezTo>
                    <a:pt x="38645" y="21527"/>
                    <a:pt x="38204" y="21202"/>
                    <a:pt x="37925" y="20876"/>
                  </a:cubicBezTo>
                  <a:cubicBezTo>
                    <a:pt x="37623" y="20551"/>
                    <a:pt x="37368" y="20273"/>
                    <a:pt x="37112" y="19947"/>
                  </a:cubicBezTo>
                  <a:lnTo>
                    <a:pt x="37205" y="19878"/>
                  </a:lnTo>
                  <a:cubicBezTo>
                    <a:pt x="37275" y="19808"/>
                    <a:pt x="37298" y="19692"/>
                    <a:pt x="37252" y="19599"/>
                  </a:cubicBezTo>
                  <a:cubicBezTo>
                    <a:pt x="37298" y="19553"/>
                    <a:pt x="37298" y="19506"/>
                    <a:pt x="37298" y="19436"/>
                  </a:cubicBezTo>
                  <a:cubicBezTo>
                    <a:pt x="37298" y="19274"/>
                    <a:pt x="37321" y="19111"/>
                    <a:pt x="37345" y="18926"/>
                  </a:cubicBezTo>
                  <a:close/>
                  <a:moveTo>
                    <a:pt x="24198" y="687"/>
                  </a:moveTo>
                  <a:cubicBezTo>
                    <a:pt x="24611" y="687"/>
                    <a:pt x="25030" y="705"/>
                    <a:pt x="25454" y="741"/>
                  </a:cubicBezTo>
                  <a:lnTo>
                    <a:pt x="25454" y="718"/>
                  </a:lnTo>
                  <a:cubicBezTo>
                    <a:pt x="29193" y="1043"/>
                    <a:pt x="32909" y="2994"/>
                    <a:pt x="34953" y="6176"/>
                  </a:cubicBezTo>
                  <a:cubicBezTo>
                    <a:pt x="37438" y="9984"/>
                    <a:pt x="36903" y="15117"/>
                    <a:pt x="36648" y="19436"/>
                  </a:cubicBezTo>
                  <a:cubicBezTo>
                    <a:pt x="36648" y="19483"/>
                    <a:pt x="36648" y="19529"/>
                    <a:pt x="36671" y="19553"/>
                  </a:cubicBezTo>
                  <a:cubicBezTo>
                    <a:pt x="36625" y="19576"/>
                    <a:pt x="36601" y="19599"/>
                    <a:pt x="36578" y="19622"/>
                  </a:cubicBezTo>
                  <a:cubicBezTo>
                    <a:pt x="33829" y="21482"/>
                    <a:pt x="30742" y="22035"/>
                    <a:pt x="27560" y="22035"/>
                  </a:cubicBezTo>
                  <a:cubicBezTo>
                    <a:pt x="26173" y="22035"/>
                    <a:pt x="24767" y="21930"/>
                    <a:pt x="23364" y="21782"/>
                  </a:cubicBezTo>
                  <a:lnTo>
                    <a:pt x="23341" y="21736"/>
                  </a:lnTo>
                  <a:cubicBezTo>
                    <a:pt x="23320" y="21685"/>
                    <a:pt x="23277" y="21665"/>
                    <a:pt x="23232" y="21665"/>
                  </a:cubicBezTo>
                  <a:cubicBezTo>
                    <a:pt x="23174" y="21665"/>
                    <a:pt x="23111" y="21697"/>
                    <a:pt x="23085" y="21736"/>
                  </a:cubicBezTo>
                  <a:cubicBezTo>
                    <a:pt x="20856" y="21550"/>
                    <a:pt x="18673" y="21109"/>
                    <a:pt x="16536" y="20482"/>
                  </a:cubicBezTo>
                  <a:cubicBezTo>
                    <a:pt x="15375" y="20133"/>
                    <a:pt x="14260" y="19669"/>
                    <a:pt x="13192" y="19088"/>
                  </a:cubicBezTo>
                  <a:cubicBezTo>
                    <a:pt x="12425" y="18670"/>
                    <a:pt x="10382" y="17625"/>
                    <a:pt x="9848" y="16626"/>
                  </a:cubicBezTo>
                  <a:lnTo>
                    <a:pt x="9848" y="16603"/>
                  </a:lnTo>
                  <a:cubicBezTo>
                    <a:pt x="9778" y="16487"/>
                    <a:pt x="9731" y="16348"/>
                    <a:pt x="9708" y="16185"/>
                  </a:cubicBezTo>
                  <a:cubicBezTo>
                    <a:pt x="9708" y="16139"/>
                    <a:pt x="9685" y="16115"/>
                    <a:pt x="9662" y="16092"/>
                  </a:cubicBezTo>
                  <a:cubicBezTo>
                    <a:pt x="9728" y="7926"/>
                    <a:pt x="15826" y="687"/>
                    <a:pt x="24198" y="687"/>
                  </a:cubicBezTo>
                  <a:close/>
                  <a:moveTo>
                    <a:pt x="36834" y="20180"/>
                  </a:moveTo>
                  <a:cubicBezTo>
                    <a:pt x="37066" y="20505"/>
                    <a:pt x="37298" y="20807"/>
                    <a:pt x="37554" y="21132"/>
                  </a:cubicBezTo>
                  <a:cubicBezTo>
                    <a:pt x="37739" y="21364"/>
                    <a:pt x="37925" y="21643"/>
                    <a:pt x="38157" y="21898"/>
                  </a:cubicBezTo>
                  <a:cubicBezTo>
                    <a:pt x="37835" y="21935"/>
                    <a:pt x="37526" y="22026"/>
                    <a:pt x="37247" y="22169"/>
                  </a:cubicBezTo>
                  <a:lnTo>
                    <a:pt x="37247" y="22169"/>
                  </a:lnTo>
                  <a:cubicBezTo>
                    <a:pt x="37301" y="22124"/>
                    <a:pt x="37325" y="22043"/>
                    <a:pt x="37275" y="21968"/>
                  </a:cubicBezTo>
                  <a:cubicBezTo>
                    <a:pt x="37112" y="21712"/>
                    <a:pt x="36927" y="21503"/>
                    <a:pt x="36694" y="21294"/>
                  </a:cubicBezTo>
                  <a:cubicBezTo>
                    <a:pt x="36509" y="21085"/>
                    <a:pt x="36346" y="20853"/>
                    <a:pt x="36183" y="20644"/>
                  </a:cubicBezTo>
                  <a:cubicBezTo>
                    <a:pt x="36416" y="20482"/>
                    <a:pt x="36625" y="20342"/>
                    <a:pt x="36834" y="20180"/>
                  </a:cubicBezTo>
                  <a:close/>
                  <a:moveTo>
                    <a:pt x="43383" y="18949"/>
                  </a:moveTo>
                  <a:cubicBezTo>
                    <a:pt x="43801" y="19785"/>
                    <a:pt x="44335" y="20574"/>
                    <a:pt x="44939" y="21271"/>
                  </a:cubicBezTo>
                  <a:cubicBezTo>
                    <a:pt x="44916" y="21596"/>
                    <a:pt x="44869" y="21921"/>
                    <a:pt x="44776" y="22247"/>
                  </a:cubicBezTo>
                  <a:cubicBezTo>
                    <a:pt x="44451" y="21736"/>
                    <a:pt x="44080" y="21271"/>
                    <a:pt x="43685" y="20807"/>
                  </a:cubicBezTo>
                  <a:lnTo>
                    <a:pt x="43685" y="20807"/>
                  </a:lnTo>
                  <a:lnTo>
                    <a:pt x="43708" y="20830"/>
                  </a:lnTo>
                  <a:cubicBezTo>
                    <a:pt x="43406" y="20412"/>
                    <a:pt x="43104" y="20017"/>
                    <a:pt x="42779" y="19622"/>
                  </a:cubicBezTo>
                  <a:cubicBezTo>
                    <a:pt x="43035" y="19436"/>
                    <a:pt x="43220" y="19204"/>
                    <a:pt x="43383" y="18949"/>
                  </a:cubicBezTo>
                  <a:close/>
                  <a:moveTo>
                    <a:pt x="35974" y="20760"/>
                  </a:moveTo>
                  <a:cubicBezTo>
                    <a:pt x="36114" y="21016"/>
                    <a:pt x="36276" y="21248"/>
                    <a:pt x="36439" y="21503"/>
                  </a:cubicBezTo>
                  <a:cubicBezTo>
                    <a:pt x="36601" y="21759"/>
                    <a:pt x="36811" y="21991"/>
                    <a:pt x="37066" y="22177"/>
                  </a:cubicBezTo>
                  <a:cubicBezTo>
                    <a:pt x="37094" y="22196"/>
                    <a:pt x="37124" y="22204"/>
                    <a:pt x="37152" y="22204"/>
                  </a:cubicBezTo>
                  <a:cubicBezTo>
                    <a:pt x="37165" y="22204"/>
                    <a:pt x="37179" y="22202"/>
                    <a:pt x="37191" y="22199"/>
                  </a:cubicBezTo>
                  <a:lnTo>
                    <a:pt x="37191" y="22199"/>
                  </a:lnTo>
                  <a:cubicBezTo>
                    <a:pt x="36971" y="22320"/>
                    <a:pt x="36771" y="22475"/>
                    <a:pt x="36601" y="22665"/>
                  </a:cubicBezTo>
                  <a:cubicBezTo>
                    <a:pt x="36416" y="22386"/>
                    <a:pt x="36207" y="22154"/>
                    <a:pt x="35951" y="21945"/>
                  </a:cubicBezTo>
                  <a:lnTo>
                    <a:pt x="35951" y="21921"/>
                  </a:lnTo>
                  <a:lnTo>
                    <a:pt x="35278" y="21178"/>
                  </a:lnTo>
                  <a:cubicBezTo>
                    <a:pt x="35510" y="21039"/>
                    <a:pt x="35742" y="20900"/>
                    <a:pt x="35974" y="20760"/>
                  </a:cubicBezTo>
                  <a:close/>
                  <a:moveTo>
                    <a:pt x="6643" y="16115"/>
                  </a:moveTo>
                  <a:cubicBezTo>
                    <a:pt x="7874" y="18508"/>
                    <a:pt x="9104" y="20876"/>
                    <a:pt x="10475" y="23152"/>
                  </a:cubicBezTo>
                  <a:cubicBezTo>
                    <a:pt x="10173" y="23152"/>
                    <a:pt x="9894" y="23176"/>
                    <a:pt x="9615" y="23268"/>
                  </a:cubicBezTo>
                  <a:cubicBezTo>
                    <a:pt x="8570" y="21318"/>
                    <a:pt x="7455" y="19413"/>
                    <a:pt x="6271" y="17532"/>
                  </a:cubicBezTo>
                  <a:lnTo>
                    <a:pt x="6294" y="17509"/>
                  </a:lnTo>
                  <a:cubicBezTo>
                    <a:pt x="6550" y="17114"/>
                    <a:pt x="6689" y="16603"/>
                    <a:pt x="6643" y="16115"/>
                  </a:cubicBezTo>
                  <a:close/>
                  <a:moveTo>
                    <a:pt x="42431" y="19831"/>
                  </a:moveTo>
                  <a:cubicBezTo>
                    <a:pt x="42756" y="20319"/>
                    <a:pt x="43104" y="20783"/>
                    <a:pt x="43453" y="21271"/>
                  </a:cubicBezTo>
                  <a:cubicBezTo>
                    <a:pt x="43778" y="21805"/>
                    <a:pt x="44172" y="22316"/>
                    <a:pt x="44614" y="22781"/>
                  </a:cubicBezTo>
                  <a:cubicBezTo>
                    <a:pt x="44521" y="23013"/>
                    <a:pt x="44405" y="23245"/>
                    <a:pt x="44289" y="23477"/>
                  </a:cubicBezTo>
                  <a:cubicBezTo>
                    <a:pt x="43894" y="22897"/>
                    <a:pt x="43453" y="22316"/>
                    <a:pt x="42988" y="21759"/>
                  </a:cubicBezTo>
                  <a:cubicBezTo>
                    <a:pt x="42547" y="21178"/>
                    <a:pt x="42129" y="20598"/>
                    <a:pt x="41641" y="20064"/>
                  </a:cubicBezTo>
                  <a:cubicBezTo>
                    <a:pt x="41920" y="20040"/>
                    <a:pt x="42175" y="19947"/>
                    <a:pt x="42431" y="19831"/>
                  </a:cubicBezTo>
                  <a:close/>
                  <a:moveTo>
                    <a:pt x="5481" y="11703"/>
                  </a:moveTo>
                  <a:cubicBezTo>
                    <a:pt x="7339" y="15721"/>
                    <a:pt x="9430" y="19669"/>
                    <a:pt x="11705" y="23524"/>
                  </a:cubicBezTo>
                  <a:cubicBezTo>
                    <a:pt x="11427" y="23338"/>
                    <a:pt x="11125" y="23245"/>
                    <a:pt x="10800" y="23199"/>
                  </a:cubicBezTo>
                  <a:cubicBezTo>
                    <a:pt x="10823" y="23152"/>
                    <a:pt x="10823" y="23129"/>
                    <a:pt x="10800" y="23083"/>
                  </a:cubicBezTo>
                  <a:cubicBezTo>
                    <a:pt x="9035" y="19274"/>
                    <a:pt x="6945" y="15558"/>
                    <a:pt x="4924" y="11865"/>
                  </a:cubicBezTo>
                  <a:cubicBezTo>
                    <a:pt x="5087" y="11819"/>
                    <a:pt x="5272" y="11773"/>
                    <a:pt x="5458" y="11703"/>
                  </a:cubicBezTo>
                  <a:close/>
                  <a:moveTo>
                    <a:pt x="6062" y="17764"/>
                  </a:moveTo>
                  <a:cubicBezTo>
                    <a:pt x="7014" y="19715"/>
                    <a:pt x="8036" y="21620"/>
                    <a:pt x="9128" y="23454"/>
                  </a:cubicBezTo>
                  <a:cubicBezTo>
                    <a:pt x="9011" y="23524"/>
                    <a:pt x="8872" y="23594"/>
                    <a:pt x="8756" y="23663"/>
                  </a:cubicBezTo>
                  <a:cubicBezTo>
                    <a:pt x="7897" y="21736"/>
                    <a:pt x="6828" y="19878"/>
                    <a:pt x="5574" y="18182"/>
                  </a:cubicBezTo>
                  <a:cubicBezTo>
                    <a:pt x="5760" y="18066"/>
                    <a:pt x="5923" y="17927"/>
                    <a:pt x="6062" y="17764"/>
                  </a:cubicBezTo>
                  <a:close/>
                  <a:moveTo>
                    <a:pt x="35022" y="21294"/>
                  </a:moveTo>
                  <a:lnTo>
                    <a:pt x="35673" y="22130"/>
                  </a:lnTo>
                  <a:cubicBezTo>
                    <a:pt x="35856" y="22452"/>
                    <a:pt x="36085" y="22728"/>
                    <a:pt x="36360" y="22958"/>
                  </a:cubicBezTo>
                  <a:lnTo>
                    <a:pt x="36360" y="22958"/>
                  </a:lnTo>
                  <a:cubicBezTo>
                    <a:pt x="36201" y="23210"/>
                    <a:pt x="36066" y="23483"/>
                    <a:pt x="35998" y="23756"/>
                  </a:cubicBezTo>
                  <a:cubicBezTo>
                    <a:pt x="35974" y="23849"/>
                    <a:pt x="35974" y="23919"/>
                    <a:pt x="35951" y="24012"/>
                  </a:cubicBezTo>
                  <a:cubicBezTo>
                    <a:pt x="35371" y="23245"/>
                    <a:pt x="34860" y="22432"/>
                    <a:pt x="34442" y="21550"/>
                  </a:cubicBezTo>
                  <a:cubicBezTo>
                    <a:pt x="34651" y="21480"/>
                    <a:pt x="34836" y="21387"/>
                    <a:pt x="35022" y="21294"/>
                  </a:cubicBezTo>
                  <a:close/>
                  <a:moveTo>
                    <a:pt x="39690" y="19251"/>
                  </a:moveTo>
                  <a:lnTo>
                    <a:pt x="39690" y="19251"/>
                  </a:lnTo>
                  <a:cubicBezTo>
                    <a:pt x="39806" y="19390"/>
                    <a:pt x="39946" y="19529"/>
                    <a:pt x="40085" y="19622"/>
                  </a:cubicBezTo>
                  <a:cubicBezTo>
                    <a:pt x="40433" y="19878"/>
                    <a:pt x="40828" y="20040"/>
                    <a:pt x="41246" y="20064"/>
                  </a:cubicBezTo>
                  <a:cubicBezTo>
                    <a:pt x="41688" y="20737"/>
                    <a:pt x="42175" y="21387"/>
                    <a:pt x="42640" y="22038"/>
                  </a:cubicBezTo>
                  <a:cubicBezTo>
                    <a:pt x="43058" y="22688"/>
                    <a:pt x="43522" y="23292"/>
                    <a:pt x="44033" y="23872"/>
                  </a:cubicBezTo>
                  <a:cubicBezTo>
                    <a:pt x="43917" y="24058"/>
                    <a:pt x="43754" y="24244"/>
                    <a:pt x="43615" y="24430"/>
                  </a:cubicBezTo>
                  <a:cubicBezTo>
                    <a:pt x="42361" y="22688"/>
                    <a:pt x="41014" y="20946"/>
                    <a:pt x="39690" y="19251"/>
                  </a:cubicBezTo>
                  <a:close/>
                  <a:moveTo>
                    <a:pt x="1278" y="18926"/>
                  </a:moveTo>
                  <a:lnTo>
                    <a:pt x="1278" y="18926"/>
                  </a:lnTo>
                  <a:cubicBezTo>
                    <a:pt x="2137" y="20876"/>
                    <a:pt x="3182" y="22734"/>
                    <a:pt x="4367" y="24499"/>
                  </a:cubicBezTo>
                  <a:cubicBezTo>
                    <a:pt x="3740" y="23942"/>
                    <a:pt x="3206" y="23292"/>
                    <a:pt x="2741" y="22618"/>
                  </a:cubicBezTo>
                  <a:cubicBezTo>
                    <a:pt x="1975" y="21527"/>
                    <a:pt x="1464" y="20249"/>
                    <a:pt x="1278" y="18926"/>
                  </a:cubicBezTo>
                  <a:close/>
                  <a:moveTo>
                    <a:pt x="5249" y="18368"/>
                  </a:moveTo>
                  <a:cubicBezTo>
                    <a:pt x="6434" y="20156"/>
                    <a:pt x="7502" y="22038"/>
                    <a:pt x="8431" y="23988"/>
                  </a:cubicBezTo>
                  <a:cubicBezTo>
                    <a:pt x="8338" y="24081"/>
                    <a:pt x="8245" y="24174"/>
                    <a:pt x="8175" y="24267"/>
                  </a:cubicBezTo>
                  <a:cubicBezTo>
                    <a:pt x="8129" y="24360"/>
                    <a:pt x="8083" y="24430"/>
                    <a:pt x="8036" y="24523"/>
                  </a:cubicBezTo>
                  <a:cubicBezTo>
                    <a:pt x="6921" y="22479"/>
                    <a:pt x="5783" y="20458"/>
                    <a:pt x="4622" y="18484"/>
                  </a:cubicBezTo>
                  <a:cubicBezTo>
                    <a:pt x="4831" y="18461"/>
                    <a:pt x="5040" y="18438"/>
                    <a:pt x="5249" y="18368"/>
                  </a:cubicBezTo>
                  <a:close/>
                  <a:moveTo>
                    <a:pt x="23689" y="22409"/>
                  </a:moveTo>
                  <a:lnTo>
                    <a:pt x="23689" y="22409"/>
                  </a:lnTo>
                  <a:cubicBezTo>
                    <a:pt x="24037" y="22432"/>
                    <a:pt x="24386" y="22479"/>
                    <a:pt x="24734" y="22502"/>
                  </a:cubicBezTo>
                  <a:cubicBezTo>
                    <a:pt x="25175" y="23338"/>
                    <a:pt x="25640" y="24197"/>
                    <a:pt x="26128" y="25010"/>
                  </a:cubicBezTo>
                  <a:cubicBezTo>
                    <a:pt x="26069" y="24999"/>
                    <a:pt x="26011" y="24993"/>
                    <a:pt x="25953" y="24993"/>
                  </a:cubicBezTo>
                  <a:cubicBezTo>
                    <a:pt x="25895" y="24993"/>
                    <a:pt x="25837" y="24999"/>
                    <a:pt x="25779" y="25010"/>
                  </a:cubicBezTo>
                  <a:lnTo>
                    <a:pt x="25779" y="24987"/>
                  </a:lnTo>
                  <a:cubicBezTo>
                    <a:pt x="25570" y="25010"/>
                    <a:pt x="25361" y="25080"/>
                    <a:pt x="25175" y="25150"/>
                  </a:cubicBezTo>
                  <a:cubicBezTo>
                    <a:pt x="24943" y="24639"/>
                    <a:pt x="24618" y="24174"/>
                    <a:pt x="24362" y="23686"/>
                  </a:cubicBezTo>
                  <a:cubicBezTo>
                    <a:pt x="24130" y="23268"/>
                    <a:pt x="23898" y="22827"/>
                    <a:pt x="23689" y="22409"/>
                  </a:cubicBezTo>
                  <a:close/>
                  <a:moveTo>
                    <a:pt x="37461" y="16766"/>
                  </a:moveTo>
                  <a:cubicBezTo>
                    <a:pt x="39203" y="19506"/>
                    <a:pt x="41153" y="22316"/>
                    <a:pt x="43383" y="24685"/>
                  </a:cubicBezTo>
                  <a:cubicBezTo>
                    <a:pt x="43104" y="24964"/>
                    <a:pt x="42802" y="25242"/>
                    <a:pt x="42477" y="25475"/>
                  </a:cubicBezTo>
                  <a:lnTo>
                    <a:pt x="42477" y="25498"/>
                  </a:lnTo>
                  <a:cubicBezTo>
                    <a:pt x="40898" y="23059"/>
                    <a:pt x="39040" y="20783"/>
                    <a:pt x="37368" y="18415"/>
                  </a:cubicBezTo>
                  <a:cubicBezTo>
                    <a:pt x="37391" y="17880"/>
                    <a:pt x="37414" y="17323"/>
                    <a:pt x="37461" y="16766"/>
                  </a:cubicBezTo>
                  <a:close/>
                  <a:moveTo>
                    <a:pt x="1231" y="16975"/>
                  </a:moveTo>
                  <a:cubicBezTo>
                    <a:pt x="2671" y="19994"/>
                    <a:pt x="4251" y="22943"/>
                    <a:pt x="5992" y="25823"/>
                  </a:cubicBezTo>
                  <a:cubicBezTo>
                    <a:pt x="5690" y="25591"/>
                    <a:pt x="5365" y="25382"/>
                    <a:pt x="5087" y="25126"/>
                  </a:cubicBezTo>
                  <a:lnTo>
                    <a:pt x="5087" y="25150"/>
                  </a:lnTo>
                  <a:cubicBezTo>
                    <a:pt x="3647" y="22850"/>
                    <a:pt x="2346" y="20458"/>
                    <a:pt x="1185" y="17997"/>
                  </a:cubicBezTo>
                  <a:cubicBezTo>
                    <a:pt x="1185" y="17648"/>
                    <a:pt x="1208" y="17323"/>
                    <a:pt x="1231" y="16975"/>
                  </a:cubicBezTo>
                  <a:close/>
                  <a:moveTo>
                    <a:pt x="38451" y="22468"/>
                  </a:moveTo>
                  <a:cubicBezTo>
                    <a:pt x="38679" y="22468"/>
                    <a:pt x="38909" y="22508"/>
                    <a:pt x="39133" y="22595"/>
                  </a:cubicBezTo>
                  <a:cubicBezTo>
                    <a:pt x="40015" y="22920"/>
                    <a:pt x="40596" y="23942"/>
                    <a:pt x="40224" y="24824"/>
                  </a:cubicBezTo>
                  <a:cubicBezTo>
                    <a:pt x="39914" y="25612"/>
                    <a:pt x="39029" y="25808"/>
                    <a:pt x="38249" y="25808"/>
                  </a:cubicBezTo>
                  <a:cubicBezTo>
                    <a:pt x="38154" y="25808"/>
                    <a:pt x="38062" y="25805"/>
                    <a:pt x="37972" y="25800"/>
                  </a:cubicBezTo>
                  <a:cubicBezTo>
                    <a:pt x="37832" y="25800"/>
                    <a:pt x="37739" y="25870"/>
                    <a:pt x="37693" y="25986"/>
                  </a:cubicBezTo>
                  <a:cubicBezTo>
                    <a:pt x="37507" y="25893"/>
                    <a:pt x="37321" y="25777"/>
                    <a:pt x="37159" y="25637"/>
                  </a:cubicBezTo>
                  <a:lnTo>
                    <a:pt x="36671" y="24987"/>
                  </a:lnTo>
                  <a:cubicBezTo>
                    <a:pt x="36509" y="24615"/>
                    <a:pt x="36485" y="24197"/>
                    <a:pt x="36601" y="23826"/>
                  </a:cubicBezTo>
                  <a:lnTo>
                    <a:pt x="36601" y="23803"/>
                  </a:lnTo>
                  <a:cubicBezTo>
                    <a:pt x="36874" y="22986"/>
                    <a:pt x="37641" y="22468"/>
                    <a:pt x="38451" y="22468"/>
                  </a:cubicBezTo>
                  <a:close/>
                  <a:moveTo>
                    <a:pt x="21297" y="22084"/>
                  </a:moveTo>
                  <a:lnTo>
                    <a:pt x="21692" y="22154"/>
                  </a:lnTo>
                  <a:lnTo>
                    <a:pt x="21994" y="22177"/>
                  </a:lnTo>
                  <a:cubicBezTo>
                    <a:pt x="22272" y="22804"/>
                    <a:pt x="22621" y="23385"/>
                    <a:pt x="22969" y="23965"/>
                  </a:cubicBezTo>
                  <a:cubicBezTo>
                    <a:pt x="23294" y="24476"/>
                    <a:pt x="23619" y="25057"/>
                    <a:pt x="24107" y="25428"/>
                  </a:cubicBezTo>
                  <a:cubicBezTo>
                    <a:pt x="24133" y="25446"/>
                    <a:pt x="24159" y="25453"/>
                    <a:pt x="24183" y="25453"/>
                  </a:cubicBezTo>
                  <a:cubicBezTo>
                    <a:pt x="24284" y="25453"/>
                    <a:pt x="24354" y="25313"/>
                    <a:pt x="24316" y="25219"/>
                  </a:cubicBezTo>
                  <a:cubicBezTo>
                    <a:pt x="24061" y="24639"/>
                    <a:pt x="23550" y="24105"/>
                    <a:pt x="23178" y="23594"/>
                  </a:cubicBezTo>
                  <a:cubicBezTo>
                    <a:pt x="22899" y="23152"/>
                    <a:pt x="22597" y="22688"/>
                    <a:pt x="22319" y="22247"/>
                  </a:cubicBezTo>
                  <a:lnTo>
                    <a:pt x="22319" y="22247"/>
                  </a:lnTo>
                  <a:lnTo>
                    <a:pt x="23271" y="22363"/>
                  </a:lnTo>
                  <a:cubicBezTo>
                    <a:pt x="23689" y="23361"/>
                    <a:pt x="24130" y="24453"/>
                    <a:pt x="24804" y="25312"/>
                  </a:cubicBezTo>
                  <a:cubicBezTo>
                    <a:pt x="24409" y="25498"/>
                    <a:pt x="24037" y="25753"/>
                    <a:pt x="23735" y="26055"/>
                  </a:cubicBezTo>
                  <a:cubicBezTo>
                    <a:pt x="23410" y="25452"/>
                    <a:pt x="23062" y="24871"/>
                    <a:pt x="22667" y="24314"/>
                  </a:cubicBezTo>
                  <a:lnTo>
                    <a:pt x="22667" y="24290"/>
                  </a:lnTo>
                  <a:lnTo>
                    <a:pt x="21297" y="22084"/>
                  </a:lnTo>
                  <a:close/>
                  <a:moveTo>
                    <a:pt x="40921" y="24453"/>
                  </a:moveTo>
                  <a:cubicBezTo>
                    <a:pt x="41293" y="24917"/>
                    <a:pt x="41664" y="25382"/>
                    <a:pt x="42059" y="25800"/>
                  </a:cubicBezTo>
                  <a:cubicBezTo>
                    <a:pt x="41571" y="26125"/>
                    <a:pt x="41060" y="26427"/>
                    <a:pt x="40550" y="26682"/>
                  </a:cubicBezTo>
                  <a:lnTo>
                    <a:pt x="40550" y="26706"/>
                  </a:lnTo>
                  <a:cubicBezTo>
                    <a:pt x="40480" y="26613"/>
                    <a:pt x="40387" y="26520"/>
                    <a:pt x="40317" y="26427"/>
                  </a:cubicBezTo>
                  <a:lnTo>
                    <a:pt x="39969" y="26032"/>
                  </a:lnTo>
                  <a:cubicBezTo>
                    <a:pt x="40387" y="25753"/>
                    <a:pt x="40712" y="25359"/>
                    <a:pt x="40851" y="24871"/>
                  </a:cubicBezTo>
                  <a:cubicBezTo>
                    <a:pt x="40875" y="24732"/>
                    <a:pt x="40898" y="24592"/>
                    <a:pt x="40921" y="24453"/>
                  </a:cubicBezTo>
                  <a:close/>
                  <a:moveTo>
                    <a:pt x="1510" y="15651"/>
                  </a:moveTo>
                  <a:cubicBezTo>
                    <a:pt x="1649" y="15906"/>
                    <a:pt x="1766" y="16162"/>
                    <a:pt x="1905" y="16417"/>
                  </a:cubicBezTo>
                  <a:cubicBezTo>
                    <a:pt x="1998" y="16766"/>
                    <a:pt x="2160" y="17091"/>
                    <a:pt x="2393" y="17370"/>
                  </a:cubicBezTo>
                  <a:cubicBezTo>
                    <a:pt x="3995" y="20574"/>
                    <a:pt x="5714" y="23710"/>
                    <a:pt x="7572" y="26752"/>
                  </a:cubicBezTo>
                  <a:cubicBezTo>
                    <a:pt x="7270" y="26589"/>
                    <a:pt x="6945" y="26427"/>
                    <a:pt x="6666" y="26241"/>
                  </a:cubicBezTo>
                  <a:cubicBezTo>
                    <a:pt x="6689" y="26195"/>
                    <a:pt x="6689" y="26125"/>
                    <a:pt x="6666" y="26055"/>
                  </a:cubicBezTo>
                  <a:cubicBezTo>
                    <a:pt x="4831" y="22920"/>
                    <a:pt x="3136" y="19692"/>
                    <a:pt x="1301" y="16557"/>
                  </a:cubicBezTo>
                  <a:cubicBezTo>
                    <a:pt x="1348" y="16232"/>
                    <a:pt x="1417" y="15953"/>
                    <a:pt x="1510" y="15651"/>
                  </a:cubicBezTo>
                  <a:close/>
                  <a:moveTo>
                    <a:pt x="10344" y="23670"/>
                  </a:moveTo>
                  <a:cubicBezTo>
                    <a:pt x="10994" y="23670"/>
                    <a:pt x="11619" y="23986"/>
                    <a:pt x="12007" y="24523"/>
                  </a:cubicBezTo>
                  <a:cubicBezTo>
                    <a:pt x="12611" y="25428"/>
                    <a:pt x="12216" y="26659"/>
                    <a:pt x="11195" y="27008"/>
                  </a:cubicBezTo>
                  <a:cubicBezTo>
                    <a:pt x="10994" y="27083"/>
                    <a:pt x="10803" y="27115"/>
                    <a:pt x="10619" y="27115"/>
                  </a:cubicBezTo>
                  <a:cubicBezTo>
                    <a:pt x="10016" y="27115"/>
                    <a:pt x="9483" y="26774"/>
                    <a:pt x="8895" y="26543"/>
                  </a:cubicBezTo>
                  <a:cubicBezTo>
                    <a:pt x="8876" y="26533"/>
                    <a:pt x="8853" y="26528"/>
                    <a:pt x="8829" y="26528"/>
                  </a:cubicBezTo>
                  <a:cubicBezTo>
                    <a:pt x="8795" y="26528"/>
                    <a:pt x="8760" y="26539"/>
                    <a:pt x="8733" y="26566"/>
                  </a:cubicBezTo>
                  <a:cubicBezTo>
                    <a:pt x="8408" y="26264"/>
                    <a:pt x="8222" y="25823"/>
                    <a:pt x="8292" y="25359"/>
                  </a:cubicBezTo>
                  <a:lnTo>
                    <a:pt x="8292" y="25359"/>
                  </a:lnTo>
                  <a:lnTo>
                    <a:pt x="8292" y="25382"/>
                  </a:lnTo>
                  <a:cubicBezTo>
                    <a:pt x="8384" y="25312"/>
                    <a:pt x="8408" y="25196"/>
                    <a:pt x="8361" y="25080"/>
                  </a:cubicBezTo>
                  <a:cubicBezTo>
                    <a:pt x="8431" y="24824"/>
                    <a:pt x="8547" y="24592"/>
                    <a:pt x="8733" y="24383"/>
                  </a:cubicBezTo>
                  <a:cubicBezTo>
                    <a:pt x="8849" y="24383"/>
                    <a:pt x="8919" y="24290"/>
                    <a:pt x="8942" y="24197"/>
                  </a:cubicBezTo>
                  <a:cubicBezTo>
                    <a:pt x="8988" y="24151"/>
                    <a:pt x="9035" y="24105"/>
                    <a:pt x="9081" y="24058"/>
                  </a:cubicBezTo>
                  <a:cubicBezTo>
                    <a:pt x="9174" y="24012"/>
                    <a:pt x="9267" y="23942"/>
                    <a:pt x="9360" y="23895"/>
                  </a:cubicBezTo>
                  <a:cubicBezTo>
                    <a:pt x="9430" y="24012"/>
                    <a:pt x="9476" y="24105"/>
                    <a:pt x="9546" y="24197"/>
                  </a:cubicBezTo>
                  <a:cubicBezTo>
                    <a:pt x="9595" y="24283"/>
                    <a:pt x="9669" y="24318"/>
                    <a:pt x="9742" y="24318"/>
                  </a:cubicBezTo>
                  <a:cubicBezTo>
                    <a:pt x="9909" y="24318"/>
                    <a:pt x="10077" y="24135"/>
                    <a:pt x="9964" y="23942"/>
                  </a:cubicBezTo>
                  <a:cubicBezTo>
                    <a:pt x="9917" y="23872"/>
                    <a:pt x="9871" y="23803"/>
                    <a:pt x="9848" y="23733"/>
                  </a:cubicBezTo>
                  <a:cubicBezTo>
                    <a:pt x="10012" y="23691"/>
                    <a:pt x="10179" y="23670"/>
                    <a:pt x="10344" y="23670"/>
                  </a:cubicBezTo>
                  <a:close/>
                  <a:moveTo>
                    <a:pt x="39690" y="26171"/>
                  </a:moveTo>
                  <a:lnTo>
                    <a:pt x="40015" y="26636"/>
                  </a:lnTo>
                  <a:cubicBezTo>
                    <a:pt x="40085" y="26729"/>
                    <a:pt x="40132" y="26798"/>
                    <a:pt x="40178" y="26868"/>
                  </a:cubicBezTo>
                  <a:cubicBezTo>
                    <a:pt x="39969" y="26961"/>
                    <a:pt x="39737" y="27077"/>
                    <a:pt x="39528" y="27170"/>
                  </a:cubicBezTo>
                  <a:lnTo>
                    <a:pt x="39528" y="27193"/>
                  </a:lnTo>
                  <a:cubicBezTo>
                    <a:pt x="39412" y="27054"/>
                    <a:pt x="39295" y="26915"/>
                    <a:pt x="39156" y="26798"/>
                  </a:cubicBezTo>
                  <a:cubicBezTo>
                    <a:pt x="39063" y="26682"/>
                    <a:pt x="38970" y="26543"/>
                    <a:pt x="38877" y="26404"/>
                  </a:cubicBezTo>
                  <a:cubicBezTo>
                    <a:pt x="39156" y="26380"/>
                    <a:pt x="39435" y="26288"/>
                    <a:pt x="39690" y="26171"/>
                  </a:cubicBezTo>
                  <a:close/>
                  <a:moveTo>
                    <a:pt x="20600" y="21968"/>
                  </a:moveTo>
                  <a:lnTo>
                    <a:pt x="20972" y="22038"/>
                  </a:lnTo>
                  <a:cubicBezTo>
                    <a:pt x="20972" y="22061"/>
                    <a:pt x="20972" y="22107"/>
                    <a:pt x="20972" y="22130"/>
                  </a:cubicBezTo>
                  <a:lnTo>
                    <a:pt x="22319" y="24499"/>
                  </a:lnTo>
                  <a:cubicBezTo>
                    <a:pt x="22644" y="25150"/>
                    <a:pt x="23039" y="25777"/>
                    <a:pt x="23457" y="26357"/>
                  </a:cubicBezTo>
                  <a:cubicBezTo>
                    <a:pt x="23237" y="26664"/>
                    <a:pt x="23122" y="27034"/>
                    <a:pt x="23149" y="27407"/>
                  </a:cubicBezTo>
                  <a:lnTo>
                    <a:pt x="23149" y="27407"/>
                  </a:lnTo>
                  <a:cubicBezTo>
                    <a:pt x="22322" y="25571"/>
                    <a:pt x="21472" y="23758"/>
                    <a:pt x="20600" y="21968"/>
                  </a:cubicBezTo>
                  <a:close/>
                  <a:moveTo>
                    <a:pt x="37693" y="26404"/>
                  </a:moveTo>
                  <a:lnTo>
                    <a:pt x="37693" y="26404"/>
                  </a:lnTo>
                  <a:cubicBezTo>
                    <a:pt x="37786" y="26427"/>
                    <a:pt x="37856" y="26427"/>
                    <a:pt x="37948" y="26427"/>
                  </a:cubicBezTo>
                  <a:lnTo>
                    <a:pt x="38018" y="26427"/>
                  </a:lnTo>
                  <a:cubicBezTo>
                    <a:pt x="38204" y="26450"/>
                    <a:pt x="38390" y="26450"/>
                    <a:pt x="38599" y="26450"/>
                  </a:cubicBezTo>
                  <a:cubicBezTo>
                    <a:pt x="38668" y="26636"/>
                    <a:pt x="38761" y="26822"/>
                    <a:pt x="38877" y="26984"/>
                  </a:cubicBezTo>
                  <a:cubicBezTo>
                    <a:pt x="38970" y="27100"/>
                    <a:pt x="39063" y="27240"/>
                    <a:pt x="39179" y="27333"/>
                  </a:cubicBezTo>
                  <a:cubicBezTo>
                    <a:pt x="38924" y="27426"/>
                    <a:pt x="38668" y="27542"/>
                    <a:pt x="38413" y="27635"/>
                  </a:cubicBezTo>
                  <a:lnTo>
                    <a:pt x="38413" y="27658"/>
                  </a:lnTo>
                  <a:cubicBezTo>
                    <a:pt x="38204" y="27217"/>
                    <a:pt x="37948" y="26798"/>
                    <a:pt x="37693" y="26404"/>
                  </a:cubicBezTo>
                  <a:close/>
                  <a:moveTo>
                    <a:pt x="3206" y="18066"/>
                  </a:moveTo>
                  <a:lnTo>
                    <a:pt x="3206" y="18066"/>
                  </a:lnTo>
                  <a:cubicBezTo>
                    <a:pt x="3531" y="18275"/>
                    <a:pt x="3902" y="18415"/>
                    <a:pt x="4297" y="18461"/>
                  </a:cubicBezTo>
                  <a:cubicBezTo>
                    <a:pt x="5365" y="20737"/>
                    <a:pt x="6550" y="22967"/>
                    <a:pt x="7850" y="25126"/>
                  </a:cubicBezTo>
                  <a:cubicBezTo>
                    <a:pt x="7757" y="25823"/>
                    <a:pt x="8083" y="26497"/>
                    <a:pt x="8710" y="26822"/>
                  </a:cubicBezTo>
                  <a:cubicBezTo>
                    <a:pt x="9035" y="27147"/>
                    <a:pt x="9430" y="27402"/>
                    <a:pt x="9871" y="27542"/>
                  </a:cubicBezTo>
                  <a:lnTo>
                    <a:pt x="10103" y="27844"/>
                  </a:lnTo>
                  <a:cubicBezTo>
                    <a:pt x="9499" y="27658"/>
                    <a:pt x="8872" y="27379"/>
                    <a:pt x="8292" y="27100"/>
                  </a:cubicBezTo>
                  <a:cubicBezTo>
                    <a:pt x="6619" y="24058"/>
                    <a:pt x="4924" y="21062"/>
                    <a:pt x="3206" y="18066"/>
                  </a:cubicBezTo>
                  <a:close/>
                  <a:moveTo>
                    <a:pt x="34117" y="21712"/>
                  </a:moveTo>
                  <a:cubicBezTo>
                    <a:pt x="34511" y="22734"/>
                    <a:pt x="35162" y="23640"/>
                    <a:pt x="35765" y="24546"/>
                  </a:cubicBezTo>
                  <a:lnTo>
                    <a:pt x="36067" y="25010"/>
                  </a:lnTo>
                  <a:cubicBezTo>
                    <a:pt x="36160" y="25335"/>
                    <a:pt x="36346" y="25614"/>
                    <a:pt x="36578" y="25846"/>
                  </a:cubicBezTo>
                  <a:cubicBezTo>
                    <a:pt x="36996" y="26520"/>
                    <a:pt x="37484" y="27193"/>
                    <a:pt x="37995" y="27797"/>
                  </a:cubicBezTo>
                  <a:lnTo>
                    <a:pt x="37623" y="27936"/>
                  </a:lnTo>
                  <a:cubicBezTo>
                    <a:pt x="37461" y="28006"/>
                    <a:pt x="37321" y="28053"/>
                    <a:pt x="37159" y="28099"/>
                  </a:cubicBezTo>
                  <a:cubicBezTo>
                    <a:pt x="35812" y="26055"/>
                    <a:pt x="34349" y="24128"/>
                    <a:pt x="33095" y="22061"/>
                  </a:cubicBezTo>
                  <a:cubicBezTo>
                    <a:pt x="33443" y="21968"/>
                    <a:pt x="33768" y="21852"/>
                    <a:pt x="34117" y="21712"/>
                  </a:cubicBezTo>
                  <a:close/>
                  <a:moveTo>
                    <a:pt x="11055" y="27681"/>
                  </a:moveTo>
                  <a:cubicBezTo>
                    <a:pt x="11241" y="27913"/>
                    <a:pt x="11427" y="28145"/>
                    <a:pt x="11613" y="28354"/>
                  </a:cubicBezTo>
                  <a:cubicBezTo>
                    <a:pt x="11265" y="28239"/>
                    <a:pt x="10941" y="28146"/>
                    <a:pt x="10593" y="28030"/>
                  </a:cubicBezTo>
                  <a:lnTo>
                    <a:pt x="10593" y="28030"/>
                  </a:lnTo>
                  <a:lnTo>
                    <a:pt x="10358" y="27774"/>
                  </a:lnTo>
                  <a:lnTo>
                    <a:pt x="10242" y="27681"/>
                  </a:lnTo>
                  <a:lnTo>
                    <a:pt x="10242" y="27681"/>
                  </a:lnTo>
                  <a:cubicBezTo>
                    <a:pt x="10382" y="27704"/>
                    <a:pt x="10521" y="27716"/>
                    <a:pt x="10657" y="27716"/>
                  </a:cubicBezTo>
                  <a:cubicBezTo>
                    <a:pt x="10794" y="27716"/>
                    <a:pt x="10927" y="27704"/>
                    <a:pt x="11055" y="27681"/>
                  </a:cubicBezTo>
                  <a:close/>
                  <a:moveTo>
                    <a:pt x="32793" y="22107"/>
                  </a:moveTo>
                  <a:cubicBezTo>
                    <a:pt x="33977" y="24221"/>
                    <a:pt x="35138" y="26334"/>
                    <a:pt x="36601" y="28262"/>
                  </a:cubicBezTo>
                  <a:cubicBezTo>
                    <a:pt x="36353" y="28352"/>
                    <a:pt x="36126" y="28442"/>
                    <a:pt x="35879" y="28511"/>
                  </a:cubicBezTo>
                  <a:lnTo>
                    <a:pt x="35879" y="28511"/>
                  </a:lnTo>
                  <a:cubicBezTo>
                    <a:pt x="34787" y="26354"/>
                    <a:pt x="33163" y="24358"/>
                    <a:pt x="31841" y="22339"/>
                  </a:cubicBezTo>
                  <a:cubicBezTo>
                    <a:pt x="32166" y="22270"/>
                    <a:pt x="32468" y="22200"/>
                    <a:pt x="32793" y="22107"/>
                  </a:cubicBezTo>
                  <a:close/>
                  <a:moveTo>
                    <a:pt x="11845" y="27379"/>
                  </a:moveTo>
                  <a:cubicBezTo>
                    <a:pt x="12077" y="27797"/>
                    <a:pt x="12332" y="28215"/>
                    <a:pt x="12611" y="28633"/>
                  </a:cubicBezTo>
                  <a:cubicBezTo>
                    <a:pt x="12449" y="28564"/>
                    <a:pt x="12286" y="28517"/>
                    <a:pt x="12147" y="28494"/>
                  </a:cubicBezTo>
                  <a:cubicBezTo>
                    <a:pt x="11891" y="28192"/>
                    <a:pt x="11589" y="27913"/>
                    <a:pt x="11311" y="27635"/>
                  </a:cubicBezTo>
                  <a:cubicBezTo>
                    <a:pt x="11496" y="27565"/>
                    <a:pt x="11659" y="27472"/>
                    <a:pt x="11845" y="27379"/>
                  </a:cubicBezTo>
                  <a:close/>
                  <a:moveTo>
                    <a:pt x="12449" y="26729"/>
                  </a:moveTo>
                  <a:cubicBezTo>
                    <a:pt x="12727" y="27217"/>
                    <a:pt x="13029" y="27681"/>
                    <a:pt x="13308" y="28122"/>
                  </a:cubicBezTo>
                  <a:cubicBezTo>
                    <a:pt x="13470" y="28378"/>
                    <a:pt x="13633" y="28633"/>
                    <a:pt x="13796" y="28889"/>
                  </a:cubicBezTo>
                  <a:cubicBezTo>
                    <a:pt x="13521" y="28820"/>
                    <a:pt x="13223" y="28751"/>
                    <a:pt x="12947" y="28682"/>
                  </a:cubicBezTo>
                  <a:lnTo>
                    <a:pt x="12947" y="28682"/>
                  </a:lnTo>
                  <a:cubicBezTo>
                    <a:pt x="12649" y="28179"/>
                    <a:pt x="12328" y="27698"/>
                    <a:pt x="11961" y="27240"/>
                  </a:cubicBezTo>
                  <a:cubicBezTo>
                    <a:pt x="12100" y="27147"/>
                    <a:pt x="12216" y="27031"/>
                    <a:pt x="12332" y="26891"/>
                  </a:cubicBezTo>
                  <a:cubicBezTo>
                    <a:pt x="12356" y="26845"/>
                    <a:pt x="12402" y="26798"/>
                    <a:pt x="12449" y="26729"/>
                  </a:cubicBezTo>
                  <a:close/>
                  <a:moveTo>
                    <a:pt x="25872" y="25537"/>
                  </a:moveTo>
                  <a:cubicBezTo>
                    <a:pt x="25920" y="25537"/>
                    <a:pt x="25966" y="25540"/>
                    <a:pt x="26011" y="25544"/>
                  </a:cubicBezTo>
                  <a:cubicBezTo>
                    <a:pt x="26220" y="25591"/>
                    <a:pt x="26429" y="25661"/>
                    <a:pt x="26615" y="25777"/>
                  </a:cubicBezTo>
                  <a:cubicBezTo>
                    <a:pt x="26638" y="25777"/>
                    <a:pt x="26638" y="25800"/>
                    <a:pt x="26662" y="25800"/>
                  </a:cubicBezTo>
                  <a:cubicBezTo>
                    <a:pt x="27382" y="26241"/>
                    <a:pt x="27800" y="27193"/>
                    <a:pt x="27382" y="28006"/>
                  </a:cubicBezTo>
                  <a:cubicBezTo>
                    <a:pt x="26894" y="28958"/>
                    <a:pt x="25918" y="29051"/>
                    <a:pt x="24966" y="29098"/>
                  </a:cubicBezTo>
                  <a:cubicBezTo>
                    <a:pt x="24920" y="29098"/>
                    <a:pt x="24850" y="29121"/>
                    <a:pt x="24804" y="29144"/>
                  </a:cubicBezTo>
                  <a:cubicBezTo>
                    <a:pt x="23852" y="28958"/>
                    <a:pt x="23387" y="27147"/>
                    <a:pt x="23944" y="26497"/>
                  </a:cubicBezTo>
                  <a:lnTo>
                    <a:pt x="23944" y="26473"/>
                  </a:lnTo>
                  <a:cubicBezTo>
                    <a:pt x="24378" y="25975"/>
                    <a:pt x="25215" y="25537"/>
                    <a:pt x="25872" y="25537"/>
                  </a:cubicBezTo>
                  <a:close/>
                  <a:moveTo>
                    <a:pt x="12820" y="25405"/>
                  </a:moveTo>
                  <a:lnTo>
                    <a:pt x="12820" y="25405"/>
                  </a:lnTo>
                  <a:cubicBezTo>
                    <a:pt x="13587" y="26682"/>
                    <a:pt x="14376" y="27936"/>
                    <a:pt x="15189" y="29191"/>
                  </a:cubicBezTo>
                  <a:cubicBezTo>
                    <a:pt x="14934" y="29121"/>
                    <a:pt x="14678" y="29074"/>
                    <a:pt x="14446" y="29028"/>
                  </a:cubicBezTo>
                  <a:cubicBezTo>
                    <a:pt x="14167" y="28587"/>
                    <a:pt x="13819" y="28169"/>
                    <a:pt x="13517" y="27751"/>
                  </a:cubicBezTo>
                  <a:cubicBezTo>
                    <a:pt x="13215" y="27333"/>
                    <a:pt x="12890" y="26915"/>
                    <a:pt x="12588" y="26520"/>
                  </a:cubicBezTo>
                  <a:cubicBezTo>
                    <a:pt x="12751" y="26171"/>
                    <a:pt x="12843" y="25800"/>
                    <a:pt x="12820" y="25405"/>
                  </a:cubicBezTo>
                  <a:close/>
                  <a:moveTo>
                    <a:pt x="6457" y="11494"/>
                  </a:moveTo>
                  <a:cubicBezTo>
                    <a:pt x="9360" y="17555"/>
                    <a:pt x="12797" y="23454"/>
                    <a:pt x="16095" y="29307"/>
                  </a:cubicBezTo>
                  <a:lnTo>
                    <a:pt x="15793" y="29283"/>
                  </a:lnTo>
                  <a:cubicBezTo>
                    <a:pt x="12263" y="23477"/>
                    <a:pt x="9011" y="17602"/>
                    <a:pt x="5783" y="11633"/>
                  </a:cubicBezTo>
                  <a:cubicBezTo>
                    <a:pt x="6016" y="11587"/>
                    <a:pt x="6248" y="11540"/>
                    <a:pt x="6457" y="11494"/>
                  </a:cubicBezTo>
                  <a:close/>
                  <a:moveTo>
                    <a:pt x="31585" y="22386"/>
                  </a:moveTo>
                  <a:cubicBezTo>
                    <a:pt x="31585" y="22409"/>
                    <a:pt x="31585" y="22432"/>
                    <a:pt x="31608" y="22432"/>
                  </a:cubicBezTo>
                  <a:cubicBezTo>
                    <a:pt x="32886" y="24476"/>
                    <a:pt x="34000" y="26752"/>
                    <a:pt x="35487" y="28633"/>
                  </a:cubicBezTo>
                  <a:cubicBezTo>
                    <a:pt x="34720" y="28889"/>
                    <a:pt x="33977" y="29121"/>
                    <a:pt x="33211" y="29307"/>
                  </a:cubicBezTo>
                  <a:lnTo>
                    <a:pt x="33234" y="29283"/>
                  </a:lnTo>
                  <a:cubicBezTo>
                    <a:pt x="33211" y="29260"/>
                    <a:pt x="33211" y="29237"/>
                    <a:pt x="33211" y="29214"/>
                  </a:cubicBezTo>
                  <a:cubicBezTo>
                    <a:pt x="32003" y="26915"/>
                    <a:pt x="30633" y="24732"/>
                    <a:pt x="29077" y="22641"/>
                  </a:cubicBezTo>
                  <a:cubicBezTo>
                    <a:pt x="29472" y="22618"/>
                    <a:pt x="29843" y="22595"/>
                    <a:pt x="30238" y="22572"/>
                  </a:cubicBezTo>
                  <a:cubicBezTo>
                    <a:pt x="30865" y="23663"/>
                    <a:pt x="31632" y="24708"/>
                    <a:pt x="32305" y="25777"/>
                  </a:cubicBezTo>
                  <a:cubicBezTo>
                    <a:pt x="32955" y="26798"/>
                    <a:pt x="33489" y="27936"/>
                    <a:pt x="34256" y="28865"/>
                  </a:cubicBezTo>
                  <a:cubicBezTo>
                    <a:pt x="34289" y="28899"/>
                    <a:pt x="34326" y="28913"/>
                    <a:pt x="34362" y="28913"/>
                  </a:cubicBezTo>
                  <a:cubicBezTo>
                    <a:pt x="34450" y="28913"/>
                    <a:pt x="34528" y="28825"/>
                    <a:pt x="34511" y="28726"/>
                  </a:cubicBezTo>
                  <a:cubicBezTo>
                    <a:pt x="34047" y="27542"/>
                    <a:pt x="33234" y="26450"/>
                    <a:pt x="32537" y="25382"/>
                  </a:cubicBezTo>
                  <a:cubicBezTo>
                    <a:pt x="31910" y="24383"/>
                    <a:pt x="31237" y="23431"/>
                    <a:pt x="30517" y="22525"/>
                  </a:cubicBezTo>
                  <a:cubicBezTo>
                    <a:pt x="30888" y="22502"/>
                    <a:pt x="31237" y="22432"/>
                    <a:pt x="31585" y="22386"/>
                  </a:cubicBezTo>
                  <a:close/>
                  <a:moveTo>
                    <a:pt x="10730" y="18252"/>
                  </a:moveTo>
                  <a:lnTo>
                    <a:pt x="10730" y="18252"/>
                  </a:lnTo>
                  <a:cubicBezTo>
                    <a:pt x="11125" y="18554"/>
                    <a:pt x="11520" y="18809"/>
                    <a:pt x="11938" y="19065"/>
                  </a:cubicBezTo>
                  <a:cubicBezTo>
                    <a:pt x="13401" y="22641"/>
                    <a:pt x="15096" y="26125"/>
                    <a:pt x="17070" y="29446"/>
                  </a:cubicBezTo>
                  <a:lnTo>
                    <a:pt x="16699" y="29400"/>
                  </a:lnTo>
                  <a:cubicBezTo>
                    <a:pt x="14725" y="25707"/>
                    <a:pt x="12774" y="21945"/>
                    <a:pt x="10730" y="18252"/>
                  </a:cubicBezTo>
                  <a:close/>
                  <a:moveTo>
                    <a:pt x="28775" y="22688"/>
                  </a:moveTo>
                  <a:cubicBezTo>
                    <a:pt x="28752" y="22734"/>
                    <a:pt x="28752" y="22804"/>
                    <a:pt x="28775" y="22850"/>
                  </a:cubicBezTo>
                  <a:cubicBezTo>
                    <a:pt x="30215" y="24987"/>
                    <a:pt x="31469" y="27193"/>
                    <a:pt x="32746" y="29446"/>
                  </a:cubicBezTo>
                  <a:cubicBezTo>
                    <a:pt x="32561" y="29469"/>
                    <a:pt x="32375" y="29516"/>
                    <a:pt x="32189" y="29562"/>
                  </a:cubicBezTo>
                  <a:lnTo>
                    <a:pt x="32189" y="29539"/>
                  </a:lnTo>
                  <a:cubicBezTo>
                    <a:pt x="30865" y="27170"/>
                    <a:pt x="29425" y="24894"/>
                    <a:pt x="27869" y="22688"/>
                  </a:cubicBezTo>
                  <a:close/>
                  <a:moveTo>
                    <a:pt x="12425" y="19344"/>
                  </a:moveTo>
                  <a:lnTo>
                    <a:pt x="12425" y="19344"/>
                  </a:lnTo>
                  <a:cubicBezTo>
                    <a:pt x="12681" y="19483"/>
                    <a:pt x="12913" y="19599"/>
                    <a:pt x="13122" y="19715"/>
                  </a:cubicBezTo>
                  <a:cubicBezTo>
                    <a:pt x="14817" y="22990"/>
                    <a:pt x="16466" y="26357"/>
                    <a:pt x="18278" y="29585"/>
                  </a:cubicBezTo>
                  <a:lnTo>
                    <a:pt x="17535" y="29516"/>
                  </a:lnTo>
                  <a:cubicBezTo>
                    <a:pt x="15677" y="26195"/>
                    <a:pt x="14074" y="22781"/>
                    <a:pt x="12425" y="19344"/>
                  </a:cubicBezTo>
                  <a:close/>
                  <a:moveTo>
                    <a:pt x="13470" y="19855"/>
                  </a:moveTo>
                  <a:lnTo>
                    <a:pt x="13610" y="19924"/>
                  </a:lnTo>
                  <a:cubicBezTo>
                    <a:pt x="13912" y="20087"/>
                    <a:pt x="14190" y="20203"/>
                    <a:pt x="14516" y="20342"/>
                  </a:cubicBezTo>
                  <a:cubicBezTo>
                    <a:pt x="14516" y="20342"/>
                    <a:pt x="14516" y="20365"/>
                    <a:pt x="14516" y="20389"/>
                  </a:cubicBezTo>
                  <a:cubicBezTo>
                    <a:pt x="16327" y="23454"/>
                    <a:pt x="17883" y="26659"/>
                    <a:pt x="19741" y="29701"/>
                  </a:cubicBezTo>
                  <a:lnTo>
                    <a:pt x="19462" y="29678"/>
                  </a:lnTo>
                  <a:lnTo>
                    <a:pt x="18766" y="29609"/>
                  </a:lnTo>
                  <a:cubicBezTo>
                    <a:pt x="17186" y="26288"/>
                    <a:pt x="15328" y="23036"/>
                    <a:pt x="13470" y="19855"/>
                  </a:cubicBezTo>
                  <a:close/>
                  <a:moveTo>
                    <a:pt x="14887" y="20482"/>
                  </a:moveTo>
                  <a:cubicBezTo>
                    <a:pt x="15700" y="20807"/>
                    <a:pt x="16536" y="21085"/>
                    <a:pt x="17395" y="21318"/>
                  </a:cubicBezTo>
                  <a:cubicBezTo>
                    <a:pt x="18766" y="24197"/>
                    <a:pt x="20205" y="27240"/>
                    <a:pt x="22040" y="29864"/>
                  </a:cubicBezTo>
                  <a:lnTo>
                    <a:pt x="21274" y="29818"/>
                  </a:lnTo>
                  <a:cubicBezTo>
                    <a:pt x="19857" y="26868"/>
                    <a:pt x="18208" y="24012"/>
                    <a:pt x="16397" y="21294"/>
                  </a:cubicBezTo>
                  <a:cubicBezTo>
                    <a:pt x="16367" y="21250"/>
                    <a:pt x="16328" y="21232"/>
                    <a:pt x="16291" y="21232"/>
                  </a:cubicBezTo>
                  <a:cubicBezTo>
                    <a:pt x="16211" y="21232"/>
                    <a:pt x="16140" y="21316"/>
                    <a:pt x="16188" y="21411"/>
                  </a:cubicBezTo>
                  <a:cubicBezTo>
                    <a:pt x="17790" y="24151"/>
                    <a:pt x="19230" y="26961"/>
                    <a:pt x="20740" y="29771"/>
                  </a:cubicBezTo>
                  <a:lnTo>
                    <a:pt x="20205" y="29748"/>
                  </a:lnTo>
                  <a:cubicBezTo>
                    <a:pt x="18742" y="26520"/>
                    <a:pt x="16768" y="23501"/>
                    <a:pt x="14887" y="20482"/>
                  </a:cubicBezTo>
                  <a:close/>
                  <a:moveTo>
                    <a:pt x="17697" y="21387"/>
                  </a:moveTo>
                  <a:lnTo>
                    <a:pt x="17697" y="21387"/>
                  </a:lnTo>
                  <a:cubicBezTo>
                    <a:pt x="17953" y="21457"/>
                    <a:pt x="18208" y="21503"/>
                    <a:pt x="18464" y="21573"/>
                  </a:cubicBezTo>
                  <a:cubicBezTo>
                    <a:pt x="20136" y="24267"/>
                    <a:pt x="21645" y="27054"/>
                    <a:pt x="23039" y="29911"/>
                  </a:cubicBezTo>
                  <a:lnTo>
                    <a:pt x="22481" y="29911"/>
                  </a:lnTo>
                  <a:lnTo>
                    <a:pt x="22481" y="29887"/>
                  </a:lnTo>
                  <a:cubicBezTo>
                    <a:pt x="21041" y="26984"/>
                    <a:pt x="19300" y="24221"/>
                    <a:pt x="17697" y="21387"/>
                  </a:cubicBezTo>
                  <a:close/>
                  <a:moveTo>
                    <a:pt x="18835" y="21666"/>
                  </a:moveTo>
                  <a:lnTo>
                    <a:pt x="18835" y="21666"/>
                  </a:lnTo>
                  <a:cubicBezTo>
                    <a:pt x="19276" y="21759"/>
                    <a:pt x="19718" y="21852"/>
                    <a:pt x="20182" y="21921"/>
                  </a:cubicBezTo>
                  <a:cubicBezTo>
                    <a:pt x="21320" y="24639"/>
                    <a:pt x="22528" y="27333"/>
                    <a:pt x="23828" y="29957"/>
                  </a:cubicBezTo>
                  <a:lnTo>
                    <a:pt x="23619" y="29934"/>
                  </a:lnTo>
                  <a:cubicBezTo>
                    <a:pt x="22272" y="27054"/>
                    <a:pt x="20670" y="24290"/>
                    <a:pt x="18835" y="21666"/>
                  </a:cubicBezTo>
                  <a:close/>
                  <a:moveTo>
                    <a:pt x="27776" y="28238"/>
                  </a:moveTo>
                  <a:cubicBezTo>
                    <a:pt x="27985" y="28540"/>
                    <a:pt x="28194" y="28865"/>
                    <a:pt x="28403" y="29167"/>
                  </a:cubicBezTo>
                  <a:cubicBezTo>
                    <a:pt x="28566" y="29423"/>
                    <a:pt x="28729" y="29701"/>
                    <a:pt x="28938" y="29957"/>
                  </a:cubicBezTo>
                  <a:lnTo>
                    <a:pt x="28798" y="29980"/>
                  </a:lnTo>
                  <a:lnTo>
                    <a:pt x="28311" y="29980"/>
                  </a:lnTo>
                  <a:cubicBezTo>
                    <a:pt x="28171" y="29818"/>
                    <a:pt x="28032" y="29655"/>
                    <a:pt x="27893" y="29516"/>
                  </a:cubicBezTo>
                  <a:cubicBezTo>
                    <a:pt x="27707" y="29307"/>
                    <a:pt x="27544" y="29074"/>
                    <a:pt x="27382" y="28819"/>
                  </a:cubicBezTo>
                  <a:cubicBezTo>
                    <a:pt x="27544" y="28656"/>
                    <a:pt x="27684" y="28447"/>
                    <a:pt x="27776" y="28238"/>
                  </a:cubicBezTo>
                  <a:close/>
                  <a:moveTo>
                    <a:pt x="25082" y="22525"/>
                  </a:moveTo>
                  <a:cubicBezTo>
                    <a:pt x="25361" y="22549"/>
                    <a:pt x="25617" y="22572"/>
                    <a:pt x="25872" y="22595"/>
                  </a:cubicBezTo>
                  <a:cubicBezTo>
                    <a:pt x="27173" y="24964"/>
                    <a:pt x="28427" y="27774"/>
                    <a:pt x="30238" y="29748"/>
                  </a:cubicBezTo>
                  <a:cubicBezTo>
                    <a:pt x="30252" y="29762"/>
                    <a:pt x="30267" y="29767"/>
                    <a:pt x="30282" y="29767"/>
                  </a:cubicBezTo>
                  <a:cubicBezTo>
                    <a:pt x="30317" y="29767"/>
                    <a:pt x="30347" y="29734"/>
                    <a:pt x="30331" y="29701"/>
                  </a:cubicBezTo>
                  <a:cubicBezTo>
                    <a:pt x="29495" y="27217"/>
                    <a:pt x="27730" y="24848"/>
                    <a:pt x="26290" y="22618"/>
                  </a:cubicBezTo>
                  <a:lnTo>
                    <a:pt x="26290" y="22618"/>
                  </a:lnTo>
                  <a:cubicBezTo>
                    <a:pt x="26685" y="22641"/>
                    <a:pt x="27080" y="22665"/>
                    <a:pt x="27474" y="22665"/>
                  </a:cubicBezTo>
                  <a:cubicBezTo>
                    <a:pt x="28868" y="24987"/>
                    <a:pt x="30238" y="27379"/>
                    <a:pt x="31771" y="29632"/>
                  </a:cubicBezTo>
                  <a:cubicBezTo>
                    <a:pt x="31005" y="29794"/>
                    <a:pt x="30215" y="29911"/>
                    <a:pt x="29425" y="29980"/>
                  </a:cubicBezTo>
                  <a:lnTo>
                    <a:pt x="29425" y="29934"/>
                  </a:lnTo>
                  <a:cubicBezTo>
                    <a:pt x="29193" y="29609"/>
                    <a:pt x="28938" y="29283"/>
                    <a:pt x="28682" y="28958"/>
                  </a:cubicBezTo>
                  <a:cubicBezTo>
                    <a:pt x="28403" y="28633"/>
                    <a:pt x="28148" y="28308"/>
                    <a:pt x="27893" y="27983"/>
                  </a:cubicBezTo>
                  <a:cubicBezTo>
                    <a:pt x="27939" y="27820"/>
                    <a:pt x="27985" y="27658"/>
                    <a:pt x="28009" y="27495"/>
                  </a:cubicBezTo>
                  <a:cubicBezTo>
                    <a:pt x="28078" y="26706"/>
                    <a:pt x="27521" y="25707"/>
                    <a:pt x="26778" y="25242"/>
                  </a:cubicBezTo>
                  <a:cubicBezTo>
                    <a:pt x="26267" y="24314"/>
                    <a:pt x="25686" y="23408"/>
                    <a:pt x="25082" y="22525"/>
                  </a:cubicBezTo>
                  <a:close/>
                  <a:moveTo>
                    <a:pt x="23805" y="28982"/>
                  </a:moveTo>
                  <a:lnTo>
                    <a:pt x="23805" y="28982"/>
                  </a:lnTo>
                  <a:cubicBezTo>
                    <a:pt x="24037" y="29260"/>
                    <a:pt x="24362" y="29446"/>
                    <a:pt x="24734" y="29492"/>
                  </a:cubicBezTo>
                  <a:cubicBezTo>
                    <a:pt x="24757" y="29562"/>
                    <a:pt x="24827" y="29585"/>
                    <a:pt x="24897" y="29609"/>
                  </a:cubicBezTo>
                  <a:cubicBezTo>
                    <a:pt x="25013" y="29632"/>
                    <a:pt x="25129" y="29655"/>
                    <a:pt x="25268" y="29655"/>
                  </a:cubicBezTo>
                  <a:cubicBezTo>
                    <a:pt x="25291" y="29794"/>
                    <a:pt x="25361" y="29911"/>
                    <a:pt x="25431" y="30003"/>
                  </a:cubicBezTo>
                  <a:cubicBezTo>
                    <a:pt x="25036" y="30003"/>
                    <a:pt x="24641" y="30003"/>
                    <a:pt x="24246" y="29980"/>
                  </a:cubicBezTo>
                  <a:lnTo>
                    <a:pt x="24246" y="29957"/>
                  </a:lnTo>
                  <a:lnTo>
                    <a:pt x="23805" y="28982"/>
                  </a:lnTo>
                  <a:close/>
                  <a:moveTo>
                    <a:pt x="26360" y="29516"/>
                  </a:moveTo>
                  <a:lnTo>
                    <a:pt x="26685" y="29911"/>
                  </a:lnTo>
                  <a:cubicBezTo>
                    <a:pt x="26731" y="29934"/>
                    <a:pt x="26755" y="29980"/>
                    <a:pt x="26778" y="30003"/>
                  </a:cubicBezTo>
                  <a:lnTo>
                    <a:pt x="25849" y="30003"/>
                  </a:lnTo>
                  <a:cubicBezTo>
                    <a:pt x="25779" y="29911"/>
                    <a:pt x="25686" y="29794"/>
                    <a:pt x="25640" y="29678"/>
                  </a:cubicBezTo>
                  <a:cubicBezTo>
                    <a:pt x="25617" y="29678"/>
                    <a:pt x="25617" y="29678"/>
                    <a:pt x="25640" y="29655"/>
                  </a:cubicBezTo>
                  <a:cubicBezTo>
                    <a:pt x="25872" y="29655"/>
                    <a:pt x="26128" y="29609"/>
                    <a:pt x="26360" y="29516"/>
                  </a:cubicBezTo>
                  <a:close/>
                  <a:moveTo>
                    <a:pt x="27196" y="29028"/>
                  </a:moveTo>
                  <a:cubicBezTo>
                    <a:pt x="27335" y="29260"/>
                    <a:pt x="27474" y="29469"/>
                    <a:pt x="27614" y="29678"/>
                  </a:cubicBezTo>
                  <a:cubicBezTo>
                    <a:pt x="27707" y="29794"/>
                    <a:pt x="27776" y="29911"/>
                    <a:pt x="27893" y="30003"/>
                  </a:cubicBezTo>
                  <a:cubicBezTo>
                    <a:pt x="27637" y="30027"/>
                    <a:pt x="27405" y="30027"/>
                    <a:pt x="27173" y="30027"/>
                  </a:cubicBezTo>
                  <a:lnTo>
                    <a:pt x="27173" y="30003"/>
                  </a:lnTo>
                  <a:cubicBezTo>
                    <a:pt x="27080" y="29911"/>
                    <a:pt x="26964" y="29818"/>
                    <a:pt x="26894" y="29725"/>
                  </a:cubicBezTo>
                  <a:lnTo>
                    <a:pt x="26592" y="29423"/>
                  </a:lnTo>
                  <a:cubicBezTo>
                    <a:pt x="26824" y="29330"/>
                    <a:pt x="27010" y="29191"/>
                    <a:pt x="27196" y="29028"/>
                  </a:cubicBezTo>
                  <a:close/>
                  <a:moveTo>
                    <a:pt x="24339" y="0"/>
                  </a:moveTo>
                  <a:cubicBezTo>
                    <a:pt x="17721" y="0"/>
                    <a:pt x="11806" y="4635"/>
                    <a:pt x="9871" y="10727"/>
                  </a:cubicBezTo>
                  <a:cubicBezTo>
                    <a:pt x="9280" y="10615"/>
                    <a:pt x="8689" y="10560"/>
                    <a:pt x="8107" y="10560"/>
                  </a:cubicBezTo>
                  <a:cubicBezTo>
                    <a:pt x="4365" y="10560"/>
                    <a:pt x="1003" y="12848"/>
                    <a:pt x="581" y="16928"/>
                  </a:cubicBezTo>
                  <a:cubicBezTo>
                    <a:pt x="1" y="22200"/>
                    <a:pt x="4320" y="26055"/>
                    <a:pt x="8733" y="27960"/>
                  </a:cubicBezTo>
                  <a:cubicBezTo>
                    <a:pt x="14516" y="30445"/>
                    <a:pt x="21065" y="30654"/>
                    <a:pt x="27265" y="30700"/>
                  </a:cubicBezTo>
                  <a:cubicBezTo>
                    <a:pt x="30377" y="30700"/>
                    <a:pt x="33466" y="30166"/>
                    <a:pt x="36392" y="29098"/>
                  </a:cubicBezTo>
                  <a:cubicBezTo>
                    <a:pt x="38924" y="28238"/>
                    <a:pt x="41734" y="27356"/>
                    <a:pt x="43638" y="25335"/>
                  </a:cubicBezTo>
                  <a:cubicBezTo>
                    <a:pt x="45287" y="23594"/>
                    <a:pt x="46170" y="21039"/>
                    <a:pt x="45055" y="18763"/>
                  </a:cubicBezTo>
                  <a:cubicBezTo>
                    <a:pt x="43662" y="15930"/>
                    <a:pt x="40433" y="14954"/>
                    <a:pt x="37623" y="14188"/>
                  </a:cubicBezTo>
                  <a:lnTo>
                    <a:pt x="37530" y="14188"/>
                  </a:lnTo>
                  <a:cubicBezTo>
                    <a:pt x="37530" y="11006"/>
                    <a:pt x="37066" y="7801"/>
                    <a:pt x="35162" y="5223"/>
                  </a:cubicBezTo>
                  <a:cubicBezTo>
                    <a:pt x="32909" y="2181"/>
                    <a:pt x="29193" y="346"/>
                    <a:pt x="25454" y="44"/>
                  </a:cubicBezTo>
                  <a:cubicBezTo>
                    <a:pt x="25080" y="15"/>
                    <a:pt x="24708" y="0"/>
                    <a:pt x="2433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55"/>
          <p:cNvGrpSpPr/>
          <p:nvPr/>
        </p:nvGrpSpPr>
        <p:grpSpPr>
          <a:xfrm>
            <a:off x="7792925" y="4043388"/>
            <a:ext cx="757750" cy="727000"/>
            <a:chOff x="7877075" y="4104388"/>
            <a:chExt cx="757750" cy="727000"/>
          </a:xfrm>
        </p:grpSpPr>
        <p:sp>
          <p:nvSpPr>
            <p:cNvPr id="1605" name="Google Shape;1605;p55"/>
            <p:cNvSpPr/>
            <p:nvPr/>
          </p:nvSpPr>
          <p:spPr>
            <a:xfrm>
              <a:off x="8266825" y="4482863"/>
              <a:ext cx="188500" cy="217125"/>
            </a:xfrm>
            <a:custGeom>
              <a:avLst/>
              <a:gdLst/>
              <a:ahLst/>
              <a:cxnLst/>
              <a:rect l="l" t="t" r="r" b="b"/>
              <a:pathLst>
                <a:path w="7540" h="8685" extrusionOk="0">
                  <a:moveTo>
                    <a:pt x="6253" y="0"/>
                  </a:moveTo>
                  <a:cubicBezTo>
                    <a:pt x="4689" y="0"/>
                    <a:pt x="2995" y="1566"/>
                    <a:pt x="2129" y="2617"/>
                  </a:cubicBezTo>
                  <a:cubicBezTo>
                    <a:pt x="821" y="4207"/>
                    <a:pt x="0" y="7028"/>
                    <a:pt x="1718" y="8618"/>
                  </a:cubicBezTo>
                  <a:cubicBezTo>
                    <a:pt x="1773" y="8664"/>
                    <a:pt x="1836" y="8685"/>
                    <a:pt x="1898" y="8685"/>
                  </a:cubicBezTo>
                  <a:cubicBezTo>
                    <a:pt x="2042" y="8685"/>
                    <a:pt x="2180" y="8574"/>
                    <a:pt x="2180" y="8413"/>
                  </a:cubicBezTo>
                  <a:cubicBezTo>
                    <a:pt x="2052" y="6618"/>
                    <a:pt x="1718" y="5335"/>
                    <a:pt x="2744" y="3694"/>
                  </a:cubicBezTo>
                  <a:cubicBezTo>
                    <a:pt x="3821" y="1874"/>
                    <a:pt x="5488" y="1412"/>
                    <a:pt x="7308" y="720"/>
                  </a:cubicBezTo>
                  <a:cubicBezTo>
                    <a:pt x="7514" y="669"/>
                    <a:pt x="7539" y="412"/>
                    <a:pt x="7360" y="310"/>
                  </a:cubicBezTo>
                  <a:cubicBezTo>
                    <a:pt x="7008" y="93"/>
                    <a:pt x="6635" y="0"/>
                    <a:pt x="6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5"/>
            <p:cNvSpPr/>
            <p:nvPr/>
          </p:nvSpPr>
          <p:spPr>
            <a:xfrm>
              <a:off x="8456575" y="4493238"/>
              <a:ext cx="26300" cy="46900"/>
            </a:xfrm>
            <a:custGeom>
              <a:avLst/>
              <a:gdLst/>
              <a:ahLst/>
              <a:cxnLst/>
              <a:rect l="l" t="t" r="r" b="b"/>
              <a:pathLst>
                <a:path w="1052" h="1876" extrusionOk="0">
                  <a:moveTo>
                    <a:pt x="447" y="0"/>
                  </a:moveTo>
                  <a:cubicBezTo>
                    <a:pt x="256" y="0"/>
                    <a:pt x="52" y="122"/>
                    <a:pt x="26" y="356"/>
                  </a:cubicBezTo>
                  <a:cubicBezTo>
                    <a:pt x="0" y="869"/>
                    <a:pt x="154" y="1536"/>
                    <a:pt x="590" y="1843"/>
                  </a:cubicBezTo>
                  <a:cubicBezTo>
                    <a:pt x="635" y="1866"/>
                    <a:pt x="680" y="1876"/>
                    <a:pt x="725" y="1876"/>
                  </a:cubicBezTo>
                  <a:cubicBezTo>
                    <a:pt x="886" y="1876"/>
                    <a:pt x="1032" y="1742"/>
                    <a:pt x="1052" y="1561"/>
                  </a:cubicBezTo>
                  <a:cubicBezTo>
                    <a:pt x="1026" y="1382"/>
                    <a:pt x="975" y="1202"/>
                    <a:pt x="898" y="1023"/>
                  </a:cubicBezTo>
                  <a:cubicBezTo>
                    <a:pt x="795" y="818"/>
                    <a:pt x="770" y="587"/>
                    <a:pt x="795" y="356"/>
                  </a:cubicBezTo>
                  <a:cubicBezTo>
                    <a:pt x="808" y="116"/>
                    <a:pt x="63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5"/>
            <p:cNvSpPr/>
            <p:nvPr/>
          </p:nvSpPr>
          <p:spPr>
            <a:xfrm>
              <a:off x="8347450" y="4723063"/>
              <a:ext cx="60425" cy="77475"/>
            </a:xfrm>
            <a:custGeom>
              <a:avLst/>
              <a:gdLst/>
              <a:ahLst/>
              <a:cxnLst/>
              <a:rect l="l" t="t" r="r" b="b"/>
              <a:pathLst>
                <a:path w="2417" h="3099" extrusionOk="0">
                  <a:moveTo>
                    <a:pt x="381" y="1"/>
                  </a:moveTo>
                  <a:cubicBezTo>
                    <a:pt x="199" y="1"/>
                    <a:pt x="1" y="159"/>
                    <a:pt x="32" y="394"/>
                  </a:cubicBezTo>
                  <a:cubicBezTo>
                    <a:pt x="160" y="1035"/>
                    <a:pt x="442" y="1677"/>
                    <a:pt x="878" y="2189"/>
                  </a:cubicBezTo>
                  <a:cubicBezTo>
                    <a:pt x="1125" y="2526"/>
                    <a:pt x="1608" y="3098"/>
                    <a:pt x="2102" y="3098"/>
                  </a:cubicBezTo>
                  <a:cubicBezTo>
                    <a:pt x="2173" y="3098"/>
                    <a:pt x="2244" y="3087"/>
                    <a:pt x="2314" y="3061"/>
                  </a:cubicBezTo>
                  <a:cubicBezTo>
                    <a:pt x="2391" y="3036"/>
                    <a:pt x="2417" y="2959"/>
                    <a:pt x="2417" y="2882"/>
                  </a:cubicBezTo>
                  <a:cubicBezTo>
                    <a:pt x="2263" y="2471"/>
                    <a:pt x="1801" y="2215"/>
                    <a:pt x="1519" y="1882"/>
                  </a:cubicBezTo>
                  <a:cubicBezTo>
                    <a:pt x="1083" y="1420"/>
                    <a:pt x="776" y="830"/>
                    <a:pt x="647" y="215"/>
                  </a:cubicBezTo>
                  <a:cubicBezTo>
                    <a:pt x="607" y="65"/>
                    <a:pt x="498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8" name="Google Shape;1608;p55"/>
            <p:cNvGrpSpPr/>
            <p:nvPr/>
          </p:nvGrpSpPr>
          <p:grpSpPr>
            <a:xfrm>
              <a:off x="7877075" y="4104388"/>
              <a:ext cx="757750" cy="727000"/>
              <a:chOff x="7877075" y="4104388"/>
              <a:chExt cx="757750" cy="727000"/>
            </a:xfrm>
          </p:grpSpPr>
          <p:sp>
            <p:nvSpPr>
              <p:cNvPr id="1609" name="Google Shape;1609;p55"/>
              <p:cNvSpPr/>
              <p:nvPr/>
            </p:nvSpPr>
            <p:spPr>
              <a:xfrm>
                <a:off x="8263625" y="4471113"/>
                <a:ext cx="244700" cy="179925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7197" extrusionOk="0">
                    <a:moveTo>
                      <a:pt x="7425" y="0"/>
                    </a:moveTo>
                    <a:cubicBezTo>
                      <a:pt x="6069" y="0"/>
                      <a:pt x="4505" y="667"/>
                      <a:pt x="3641" y="1267"/>
                    </a:cubicBezTo>
                    <a:cubicBezTo>
                      <a:pt x="2077" y="2369"/>
                      <a:pt x="0" y="5293"/>
                      <a:pt x="1641" y="7139"/>
                    </a:cubicBezTo>
                    <a:cubicBezTo>
                      <a:pt x="1674" y="7179"/>
                      <a:pt x="1717" y="7197"/>
                      <a:pt x="1760" y="7197"/>
                    </a:cubicBezTo>
                    <a:cubicBezTo>
                      <a:pt x="1853" y="7197"/>
                      <a:pt x="1949" y="7116"/>
                      <a:pt x="1949" y="7011"/>
                    </a:cubicBezTo>
                    <a:lnTo>
                      <a:pt x="1975" y="7011"/>
                    </a:lnTo>
                    <a:cubicBezTo>
                      <a:pt x="1872" y="4908"/>
                      <a:pt x="2385" y="3421"/>
                      <a:pt x="4129" y="2087"/>
                    </a:cubicBezTo>
                    <a:cubicBezTo>
                      <a:pt x="4923" y="1498"/>
                      <a:pt x="5847" y="1113"/>
                      <a:pt x="6795" y="1010"/>
                    </a:cubicBezTo>
                    <a:cubicBezTo>
                      <a:pt x="6879" y="1002"/>
                      <a:pt x="6960" y="998"/>
                      <a:pt x="7040" y="998"/>
                    </a:cubicBezTo>
                    <a:cubicBezTo>
                      <a:pt x="7935" y="998"/>
                      <a:pt x="8584" y="1497"/>
                      <a:pt x="9385" y="1780"/>
                    </a:cubicBezTo>
                    <a:cubicBezTo>
                      <a:pt x="9415" y="1791"/>
                      <a:pt x="9446" y="1796"/>
                      <a:pt x="9475" y="1796"/>
                    </a:cubicBezTo>
                    <a:cubicBezTo>
                      <a:pt x="9645" y="1796"/>
                      <a:pt x="9788" y="1621"/>
                      <a:pt x="9744" y="1446"/>
                    </a:cubicBezTo>
                    <a:cubicBezTo>
                      <a:pt x="9348" y="378"/>
                      <a:pt x="8445" y="0"/>
                      <a:pt x="7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10" name="Google Shape;1610;p55"/>
              <p:cNvGrpSpPr/>
              <p:nvPr/>
            </p:nvGrpSpPr>
            <p:grpSpPr>
              <a:xfrm>
                <a:off x="7877075" y="4104388"/>
                <a:ext cx="757750" cy="727000"/>
                <a:chOff x="7877075" y="4104388"/>
                <a:chExt cx="757750" cy="727000"/>
              </a:xfrm>
            </p:grpSpPr>
            <p:sp>
              <p:nvSpPr>
                <p:cNvPr id="1611" name="Google Shape;1611;p55"/>
                <p:cNvSpPr/>
                <p:nvPr/>
              </p:nvSpPr>
              <p:spPr>
                <a:xfrm>
                  <a:off x="8106925" y="4384188"/>
                  <a:ext cx="142125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5" h="4271" extrusionOk="0">
                      <a:moveTo>
                        <a:pt x="464" y="1"/>
                      </a:moveTo>
                      <a:cubicBezTo>
                        <a:pt x="222" y="1"/>
                        <a:pt x="0" y="328"/>
                        <a:pt x="217" y="564"/>
                      </a:cubicBezTo>
                      <a:cubicBezTo>
                        <a:pt x="1704" y="2000"/>
                        <a:pt x="3447" y="3487"/>
                        <a:pt x="5371" y="4257"/>
                      </a:cubicBezTo>
                      <a:cubicBezTo>
                        <a:pt x="5393" y="4266"/>
                        <a:pt x="5416" y="4271"/>
                        <a:pt x="5437" y="4271"/>
                      </a:cubicBezTo>
                      <a:cubicBezTo>
                        <a:pt x="5584" y="4271"/>
                        <a:pt x="5685" y="4061"/>
                        <a:pt x="5550" y="3949"/>
                      </a:cubicBezTo>
                      <a:cubicBezTo>
                        <a:pt x="3986" y="2590"/>
                        <a:pt x="2165" y="1564"/>
                        <a:pt x="678" y="102"/>
                      </a:cubicBezTo>
                      <a:cubicBezTo>
                        <a:pt x="613" y="31"/>
                        <a:pt x="537" y="1"/>
                        <a:pt x="4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55"/>
                <p:cNvSpPr/>
                <p:nvPr/>
              </p:nvSpPr>
              <p:spPr>
                <a:xfrm>
                  <a:off x="7877075" y="4131013"/>
                  <a:ext cx="174575" cy="1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3" h="7392" extrusionOk="0">
                      <a:moveTo>
                        <a:pt x="370" y="1"/>
                      </a:moveTo>
                      <a:cubicBezTo>
                        <a:pt x="175" y="1"/>
                        <a:pt x="1" y="256"/>
                        <a:pt x="179" y="434"/>
                      </a:cubicBezTo>
                      <a:cubicBezTo>
                        <a:pt x="2410" y="2691"/>
                        <a:pt x="4513" y="5075"/>
                        <a:pt x="6718" y="7358"/>
                      </a:cubicBezTo>
                      <a:cubicBezTo>
                        <a:pt x="6742" y="7381"/>
                        <a:pt x="6770" y="7391"/>
                        <a:pt x="6798" y="7391"/>
                      </a:cubicBezTo>
                      <a:cubicBezTo>
                        <a:pt x="6890" y="7391"/>
                        <a:pt x="6982" y="7282"/>
                        <a:pt x="6923" y="7204"/>
                      </a:cubicBezTo>
                      <a:cubicBezTo>
                        <a:pt x="5077" y="4614"/>
                        <a:pt x="2795" y="2332"/>
                        <a:pt x="538" y="75"/>
                      </a:cubicBezTo>
                      <a:cubicBezTo>
                        <a:pt x="486" y="23"/>
                        <a:pt x="42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55"/>
                <p:cNvSpPr/>
                <p:nvPr/>
              </p:nvSpPr>
              <p:spPr>
                <a:xfrm>
                  <a:off x="8114425" y="4281088"/>
                  <a:ext cx="173675" cy="1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7" h="6381" extrusionOk="0">
                      <a:moveTo>
                        <a:pt x="106" y="0"/>
                      </a:moveTo>
                      <a:cubicBezTo>
                        <a:pt x="49" y="0"/>
                        <a:pt x="1" y="43"/>
                        <a:pt x="19" y="98"/>
                      </a:cubicBezTo>
                      <a:cubicBezTo>
                        <a:pt x="506" y="1278"/>
                        <a:pt x="1891" y="2021"/>
                        <a:pt x="2788" y="2842"/>
                      </a:cubicBezTo>
                      <a:cubicBezTo>
                        <a:pt x="4045" y="3996"/>
                        <a:pt x="5173" y="5329"/>
                        <a:pt x="6584" y="6355"/>
                      </a:cubicBezTo>
                      <a:cubicBezTo>
                        <a:pt x="6610" y="6372"/>
                        <a:pt x="6639" y="6380"/>
                        <a:pt x="6668" y="6380"/>
                      </a:cubicBezTo>
                      <a:cubicBezTo>
                        <a:pt x="6806" y="6380"/>
                        <a:pt x="6946" y="6200"/>
                        <a:pt x="6840" y="6073"/>
                      </a:cubicBezTo>
                      <a:cubicBezTo>
                        <a:pt x="5942" y="4816"/>
                        <a:pt x="4712" y="3765"/>
                        <a:pt x="3558" y="2739"/>
                      </a:cubicBezTo>
                      <a:cubicBezTo>
                        <a:pt x="2481" y="1765"/>
                        <a:pt x="1122" y="1072"/>
                        <a:pt x="173" y="21"/>
                      </a:cubicBezTo>
                      <a:cubicBezTo>
                        <a:pt x="151" y="7"/>
                        <a:pt x="128" y="0"/>
                        <a:pt x="1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55"/>
                <p:cNvSpPr/>
                <p:nvPr/>
              </p:nvSpPr>
              <p:spPr>
                <a:xfrm>
                  <a:off x="7975100" y="4104388"/>
                  <a:ext cx="116150" cy="1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4635" extrusionOk="0">
                      <a:moveTo>
                        <a:pt x="349" y="1"/>
                      </a:moveTo>
                      <a:cubicBezTo>
                        <a:pt x="169" y="1"/>
                        <a:pt x="1" y="254"/>
                        <a:pt x="156" y="448"/>
                      </a:cubicBezTo>
                      <a:cubicBezTo>
                        <a:pt x="1361" y="1986"/>
                        <a:pt x="2925" y="3243"/>
                        <a:pt x="4336" y="4602"/>
                      </a:cubicBezTo>
                      <a:cubicBezTo>
                        <a:pt x="4365" y="4625"/>
                        <a:pt x="4397" y="4635"/>
                        <a:pt x="4430" y="4635"/>
                      </a:cubicBezTo>
                      <a:cubicBezTo>
                        <a:pt x="4541" y="4635"/>
                        <a:pt x="4646" y="4516"/>
                        <a:pt x="4566" y="4397"/>
                      </a:cubicBezTo>
                      <a:cubicBezTo>
                        <a:pt x="3515" y="2730"/>
                        <a:pt x="1746" y="1627"/>
                        <a:pt x="515" y="89"/>
                      </a:cubicBezTo>
                      <a:cubicBezTo>
                        <a:pt x="465" y="26"/>
                        <a:pt x="406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55"/>
                <p:cNvSpPr/>
                <p:nvPr/>
              </p:nvSpPr>
              <p:spPr>
                <a:xfrm>
                  <a:off x="8185825" y="4265788"/>
                  <a:ext cx="186925" cy="17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7" h="7143" extrusionOk="0">
                      <a:moveTo>
                        <a:pt x="346" y="1"/>
                      </a:moveTo>
                      <a:cubicBezTo>
                        <a:pt x="144" y="1"/>
                        <a:pt x="0" y="329"/>
                        <a:pt x="215" y="479"/>
                      </a:cubicBezTo>
                      <a:cubicBezTo>
                        <a:pt x="2907" y="2402"/>
                        <a:pt x="4984" y="4710"/>
                        <a:pt x="7189" y="7095"/>
                      </a:cubicBezTo>
                      <a:cubicBezTo>
                        <a:pt x="7223" y="7129"/>
                        <a:pt x="7260" y="7143"/>
                        <a:pt x="7295" y="7143"/>
                      </a:cubicBezTo>
                      <a:cubicBezTo>
                        <a:pt x="7394" y="7143"/>
                        <a:pt x="7477" y="7029"/>
                        <a:pt x="7420" y="6915"/>
                      </a:cubicBezTo>
                      <a:cubicBezTo>
                        <a:pt x="5984" y="4018"/>
                        <a:pt x="3138" y="1787"/>
                        <a:pt x="471" y="43"/>
                      </a:cubicBezTo>
                      <a:cubicBezTo>
                        <a:pt x="429" y="14"/>
                        <a:pt x="386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6" name="Google Shape;1616;p55"/>
                <p:cNvSpPr/>
                <p:nvPr/>
              </p:nvSpPr>
              <p:spPr>
                <a:xfrm>
                  <a:off x="8147475" y="4504638"/>
                  <a:ext cx="136175" cy="9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" h="3919" extrusionOk="0">
                      <a:moveTo>
                        <a:pt x="320" y="0"/>
                      </a:moveTo>
                      <a:cubicBezTo>
                        <a:pt x="116" y="0"/>
                        <a:pt x="0" y="322"/>
                        <a:pt x="210" y="490"/>
                      </a:cubicBezTo>
                      <a:cubicBezTo>
                        <a:pt x="979" y="1105"/>
                        <a:pt x="1774" y="1695"/>
                        <a:pt x="2569" y="2259"/>
                      </a:cubicBezTo>
                      <a:cubicBezTo>
                        <a:pt x="3390" y="2823"/>
                        <a:pt x="4133" y="3490"/>
                        <a:pt x="5031" y="3900"/>
                      </a:cubicBezTo>
                      <a:cubicBezTo>
                        <a:pt x="5060" y="3913"/>
                        <a:pt x="5090" y="3918"/>
                        <a:pt x="5121" y="3918"/>
                      </a:cubicBezTo>
                      <a:cubicBezTo>
                        <a:pt x="5283" y="3918"/>
                        <a:pt x="5446" y="3761"/>
                        <a:pt x="5338" y="3567"/>
                      </a:cubicBezTo>
                      <a:cubicBezTo>
                        <a:pt x="4236" y="1977"/>
                        <a:pt x="2005" y="1157"/>
                        <a:pt x="466" y="54"/>
                      </a:cubicBezTo>
                      <a:cubicBezTo>
                        <a:pt x="415" y="16"/>
                        <a:pt x="365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7" name="Google Shape;1617;p55"/>
                <p:cNvSpPr/>
                <p:nvPr/>
              </p:nvSpPr>
              <p:spPr>
                <a:xfrm>
                  <a:off x="7904900" y="4265463"/>
                  <a:ext cx="178075" cy="19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3" h="7677" extrusionOk="0">
                      <a:moveTo>
                        <a:pt x="391" y="0"/>
                      </a:moveTo>
                      <a:cubicBezTo>
                        <a:pt x="192" y="0"/>
                        <a:pt x="1" y="202"/>
                        <a:pt x="143" y="415"/>
                      </a:cubicBezTo>
                      <a:lnTo>
                        <a:pt x="118" y="415"/>
                      </a:lnTo>
                      <a:cubicBezTo>
                        <a:pt x="1887" y="3185"/>
                        <a:pt x="4297" y="5569"/>
                        <a:pt x="6836" y="7646"/>
                      </a:cubicBezTo>
                      <a:cubicBezTo>
                        <a:pt x="6862" y="7668"/>
                        <a:pt x="6891" y="7677"/>
                        <a:pt x="6919" y="7677"/>
                      </a:cubicBezTo>
                      <a:cubicBezTo>
                        <a:pt x="7026" y="7677"/>
                        <a:pt x="7122" y="7543"/>
                        <a:pt x="7041" y="7441"/>
                      </a:cubicBezTo>
                      <a:cubicBezTo>
                        <a:pt x="4964" y="4928"/>
                        <a:pt x="2400" y="2903"/>
                        <a:pt x="630" y="133"/>
                      </a:cubicBezTo>
                      <a:cubicBezTo>
                        <a:pt x="568" y="39"/>
                        <a:pt x="479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55"/>
                <p:cNvSpPr/>
                <p:nvPr/>
              </p:nvSpPr>
              <p:spPr>
                <a:xfrm>
                  <a:off x="7977600" y="4455763"/>
                  <a:ext cx="193950" cy="1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8" h="6213" extrusionOk="0">
                      <a:moveTo>
                        <a:pt x="511" y="0"/>
                      </a:moveTo>
                      <a:cubicBezTo>
                        <a:pt x="245" y="0"/>
                        <a:pt x="0" y="350"/>
                        <a:pt x="235" y="624"/>
                      </a:cubicBezTo>
                      <a:cubicBezTo>
                        <a:pt x="1235" y="1727"/>
                        <a:pt x="2646" y="2522"/>
                        <a:pt x="3825" y="3419"/>
                      </a:cubicBezTo>
                      <a:cubicBezTo>
                        <a:pt x="4979" y="4317"/>
                        <a:pt x="6210" y="5317"/>
                        <a:pt x="7467" y="6189"/>
                      </a:cubicBezTo>
                      <a:cubicBezTo>
                        <a:pt x="7495" y="6205"/>
                        <a:pt x="7523" y="6212"/>
                        <a:pt x="7548" y="6212"/>
                      </a:cubicBezTo>
                      <a:cubicBezTo>
                        <a:pt x="7681" y="6212"/>
                        <a:pt x="7758" y="6014"/>
                        <a:pt x="7672" y="5907"/>
                      </a:cubicBezTo>
                      <a:cubicBezTo>
                        <a:pt x="6646" y="4804"/>
                        <a:pt x="5543" y="3778"/>
                        <a:pt x="4364" y="2881"/>
                      </a:cubicBezTo>
                      <a:cubicBezTo>
                        <a:pt x="3184" y="1958"/>
                        <a:pt x="1825" y="1163"/>
                        <a:pt x="748" y="111"/>
                      </a:cubicBezTo>
                      <a:cubicBezTo>
                        <a:pt x="676" y="33"/>
                        <a:pt x="592" y="0"/>
                        <a:pt x="5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55"/>
                <p:cNvSpPr/>
                <p:nvPr/>
              </p:nvSpPr>
              <p:spPr>
                <a:xfrm>
                  <a:off x="8259050" y="4476888"/>
                  <a:ext cx="375775" cy="3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1" h="14180" extrusionOk="0">
                      <a:moveTo>
                        <a:pt x="7816" y="1201"/>
                      </a:moveTo>
                      <a:cubicBezTo>
                        <a:pt x="8472" y="1201"/>
                        <a:pt x="9138" y="1373"/>
                        <a:pt x="9927" y="1831"/>
                      </a:cubicBezTo>
                      <a:cubicBezTo>
                        <a:pt x="11414" y="2703"/>
                        <a:pt x="12415" y="4292"/>
                        <a:pt x="12953" y="5882"/>
                      </a:cubicBezTo>
                      <a:cubicBezTo>
                        <a:pt x="13953" y="8831"/>
                        <a:pt x="12235" y="12908"/>
                        <a:pt x="8850" y="13062"/>
                      </a:cubicBezTo>
                      <a:cubicBezTo>
                        <a:pt x="8744" y="13068"/>
                        <a:pt x="8638" y="13070"/>
                        <a:pt x="8531" y="13070"/>
                      </a:cubicBezTo>
                      <a:cubicBezTo>
                        <a:pt x="5707" y="13070"/>
                        <a:pt x="2515" y="11137"/>
                        <a:pt x="1799" y="8395"/>
                      </a:cubicBezTo>
                      <a:cubicBezTo>
                        <a:pt x="1102" y="5767"/>
                        <a:pt x="3142" y="3370"/>
                        <a:pt x="5277" y="1758"/>
                      </a:cubicBezTo>
                      <a:lnTo>
                        <a:pt x="5277" y="1758"/>
                      </a:lnTo>
                      <a:cubicBezTo>
                        <a:pt x="6240" y="1455"/>
                        <a:pt x="7020" y="1201"/>
                        <a:pt x="7816" y="1201"/>
                      </a:cubicBezTo>
                      <a:close/>
                      <a:moveTo>
                        <a:pt x="7770" y="0"/>
                      </a:moveTo>
                      <a:cubicBezTo>
                        <a:pt x="7528" y="0"/>
                        <a:pt x="7286" y="21"/>
                        <a:pt x="7045" y="63"/>
                      </a:cubicBezTo>
                      <a:lnTo>
                        <a:pt x="7045" y="63"/>
                      </a:lnTo>
                      <a:cubicBezTo>
                        <a:pt x="7004" y="43"/>
                        <a:pt x="6958" y="31"/>
                        <a:pt x="6909" y="31"/>
                      </a:cubicBezTo>
                      <a:cubicBezTo>
                        <a:pt x="6865" y="31"/>
                        <a:pt x="6819" y="40"/>
                        <a:pt x="6773" y="61"/>
                      </a:cubicBezTo>
                      <a:cubicBezTo>
                        <a:pt x="6640" y="119"/>
                        <a:pt x="6506" y="179"/>
                        <a:pt x="6373" y="242"/>
                      </a:cubicBezTo>
                      <a:lnTo>
                        <a:pt x="6373" y="242"/>
                      </a:lnTo>
                      <a:cubicBezTo>
                        <a:pt x="5989" y="380"/>
                        <a:pt x="5611" y="579"/>
                        <a:pt x="5243" y="847"/>
                      </a:cubicBezTo>
                      <a:lnTo>
                        <a:pt x="5243" y="847"/>
                      </a:lnTo>
                      <a:cubicBezTo>
                        <a:pt x="2353" y="2586"/>
                        <a:pt x="1" y="5566"/>
                        <a:pt x="875" y="9087"/>
                      </a:cubicBezTo>
                      <a:cubicBezTo>
                        <a:pt x="1640" y="12262"/>
                        <a:pt x="5629" y="14180"/>
                        <a:pt x="8812" y="14180"/>
                      </a:cubicBezTo>
                      <a:cubicBezTo>
                        <a:pt x="9152" y="14180"/>
                        <a:pt x="9482" y="14158"/>
                        <a:pt x="9799" y="14113"/>
                      </a:cubicBezTo>
                      <a:cubicBezTo>
                        <a:pt x="13774" y="13549"/>
                        <a:pt x="15030" y="8344"/>
                        <a:pt x="13953" y="5139"/>
                      </a:cubicBezTo>
                      <a:cubicBezTo>
                        <a:pt x="13057" y="2488"/>
                        <a:pt x="10435" y="0"/>
                        <a:pt x="777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55"/>
                <p:cNvSpPr/>
                <p:nvPr/>
              </p:nvSpPr>
              <p:spPr>
                <a:xfrm>
                  <a:off x="8366175" y="4498338"/>
                  <a:ext cx="41075" cy="2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8440" extrusionOk="0">
                      <a:moveTo>
                        <a:pt x="972" y="0"/>
                      </a:moveTo>
                      <a:cubicBezTo>
                        <a:pt x="810" y="0"/>
                        <a:pt x="650" y="88"/>
                        <a:pt x="616" y="280"/>
                      </a:cubicBezTo>
                      <a:cubicBezTo>
                        <a:pt x="180" y="2742"/>
                        <a:pt x="1" y="5947"/>
                        <a:pt x="1078" y="8306"/>
                      </a:cubicBezTo>
                      <a:cubicBezTo>
                        <a:pt x="1125" y="8401"/>
                        <a:pt x="1203" y="8439"/>
                        <a:pt x="1283" y="8439"/>
                      </a:cubicBezTo>
                      <a:cubicBezTo>
                        <a:pt x="1421" y="8439"/>
                        <a:pt x="1565" y="8324"/>
                        <a:pt x="1565" y="8178"/>
                      </a:cubicBezTo>
                      <a:cubicBezTo>
                        <a:pt x="1642" y="6973"/>
                        <a:pt x="1360" y="5768"/>
                        <a:pt x="1283" y="4563"/>
                      </a:cubicBezTo>
                      <a:cubicBezTo>
                        <a:pt x="1206" y="3152"/>
                        <a:pt x="1206" y="1768"/>
                        <a:pt x="1360" y="383"/>
                      </a:cubicBezTo>
                      <a:cubicBezTo>
                        <a:pt x="1389" y="140"/>
                        <a:pt x="1178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55"/>
                <p:cNvSpPr/>
                <p:nvPr/>
              </p:nvSpPr>
              <p:spPr>
                <a:xfrm>
                  <a:off x="8419400" y="4487863"/>
                  <a:ext cx="34625" cy="1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6848" extrusionOk="0">
                      <a:moveTo>
                        <a:pt x="574" y="1"/>
                      </a:moveTo>
                      <a:cubicBezTo>
                        <a:pt x="391" y="1"/>
                        <a:pt x="205" y="122"/>
                        <a:pt x="180" y="366"/>
                      </a:cubicBezTo>
                      <a:cubicBezTo>
                        <a:pt x="52" y="2289"/>
                        <a:pt x="0" y="4853"/>
                        <a:pt x="718" y="6674"/>
                      </a:cubicBezTo>
                      <a:cubicBezTo>
                        <a:pt x="759" y="6782"/>
                        <a:pt x="864" y="6848"/>
                        <a:pt x="961" y="6848"/>
                      </a:cubicBezTo>
                      <a:cubicBezTo>
                        <a:pt x="1048" y="6848"/>
                        <a:pt x="1130" y="6795"/>
                        <a:pt x="1154" y="6674"/>
                      </a:cubicBezTo>
                      <a:cubicBezTo>
                        <a:pt x="1385" y="5725"/>
                        <a:pt x="1231" y="4700"/>
                        <a:pt x="1154" y="3725"/>
                      </a:cubicBezTo>
                      <a:cubicBezTo>
                        <a:pt x="1077" y="2597"/>
                        <a:pt x="1052" y="1494"/>
                        <a:pt x="949" y="366"/>
                      </a:cubicBezTo>
                      <a:cubicBezTo>
                        <a:pt x="936" y="122"/>
                        <a:pt x="757" y="1"/>
                        <a:pt x="5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55"/>
                <p:cNvSpPr/>
                <p:nvPr/>
              </p:nvSpPr>
              <p:spPr>
                <a:xfrm>
                  <a:off x="8450800" y="4495463"/>
                  <a:ext cx="25675" cy="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3178" extrusionOk="0">
                      <a:moveTo>
                        <a:pt x="394" y="1"/>
                      </a:moveTo>
                      <a:cubicBezTo>
                        <a:pt x="250" y="1"/>
                        <a:pt x="104" y="85"/>
                        <a:pt x="78" y="241"/>
                      </a:cubicBezTo>
                      <a:cubicBezTo>
                        <a:pt x="1" y="677"/>
                        <a:pt x="1" y="1139"/>
                        <a:pt x="78" y="1575"/>
                      </a:cubicBezTo>
                      <a:cubicBezTo>
                        <a:pt x="129" y="2036"/>
                        <a:pt x="155" y="2677"/>
                        <a:pt x="437" y="3062"/>
                      </a:cubicBezTo>
                      <a:cubicBezTo>
                        <a:pt x="488" y="3139"/>
                        <a:pt x="565" y="3178"/>
                        <a:pt x="642" y="3178"/>
                      </a:cubicBezTo>
                      <a:cubicBezTo>
                        <a:pt x="719" y="3178"/>
                        <a:pt x="796" y="3139"/>
                        <a:pt x="847" y="3062"/>
                      </a:cubicBezTo>
                      <a:cubicBezTo>
                        <a:pt x="1001" y="2703"/>
                        <a:pt x="1026" y="2293"/>
                        <a:pt x="898" y="1934"/>
                      </a:cubicBezTo>
                      <a:cubicBezTo>
                        <a:pt x="821" y="1370"/>
                        <a:pt x="770" y="806"/>
                        <a:pt x="693" y="241"/>
                      </a:cubicBezTo>
                      <a:cubicBezTo>
                        <a:pt x="668" y="78"/>
                        <a:pt x="532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55"/>
                <p:cNvSpPr/>
                <p:nvPr/>
              </p:nvSpPr>
              <p:spPr>
                <a:xfrm>
                  <a:off x="8389900" y="4748338"/>
                  <a:ext cx="41000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" h="1604" extrusionOk="0">
                      <a:moveTo>
                        <a:pt x="504" y="0"/>
                      </a:moveTo>
                      <a:cubicBezTo>
                        <a:pt x="258" y="0"/>
                        <a:pt x="0" y="213"/>
                        <a:pt x="78" y="537"/>
                      </a:cubicBezTo>
                      <a:cubicBezTo>
                        <a:pt x="180" y="1024"/>
                        <a:pt x="539" y="1435"/>
                        <a:pt x="1026" y="1589"/>
                      </a:cubicBezTo>
                      <a:cubicBezTo>
                        <a:pt x="1059" y="1599"/>
                        <a:pt x="1091" y="1603"/>
                        <a:pt x="1123" y="1603"/>
                      </a:cubicBezTo>
                      <a:cubicBezTo>
                        <a:pt x="1414" y="1603"/>
                        <a:pt x="1640" y="1207"/>
                        <a:pt x="1385" y="999"/>
                      </a:cubicBezTo>
                      <a:cubicBezTo>
                        <a:pt x="1155" y="819"/>
                        <a:pt x="975" y="589"/>
                        <a:pt x="873" y="307"/>
                      </a:cubicBezTo>
                      <a:cubicBezTo>
                        <a:pt x="822" y="93"/>
                        <a:pt x="665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4" name="Google Shape;1624;p55"/>
                <p:cNvSpPr/>
                <p:nvPr/>
              </p:nvSpPr>
              <p:spPr>
                <a:xfrm>
                  <a:off x="8436050" y="4780838"/>
                  <a:ext cx="23125" cy="3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" h="1368" extrusionOk="0">
                      <a:moveTo>
                        <a:pt x="331" y="1"/>
                      </a:moveTo>
                      <a:cubicBezTo>
                        <a:pt x="215" y="1"/>
                        <a:pt x="98" y="60"/>
                        <a:pt x="52" y="186"/>
                      </a:cubicBezTo>
                      <a:lnTo>
                        <a:pt x="52" y="212"/>
                      </a:lnTo>
                      <a:cubicBezTo>
                        <a:pt x="1" y="417"/>
                        <a:pt x="1" y="648"/>
                        <a:pt x="52" y="853"/>
                      </a:cubicBezTo>
                      <a:cubicBezTo>
                        <a:pt x="126" y="1074"/>
                        <a:pt x="318" y="1367"/>
                        <a:pt x="583" y="1367"/>
                      </a:cubicBezTo>
                      <a:cubicBezTo>
                        <a:pt x="594" y="1367"/>
                        <a:pt x="605" y="1367"/>
                        <a:pt x="616" y="1366"/>
                      </a:cubicBezTo>
                      <a:cubicBezTo>
                        <a:pt x="796" y="1366"/>
                        <a:pt x="924" y="1212"/>
                        <a:pt x="924" y="1032"/>
                      </a:cubicBezTo>
                      <a:cubicBezTo>
                        <a:pt x="924" y="853"/>
                        <a:pt x="796" y="776"/>
                        <a:pt x="693" y="622"/>
                      </a:cubicBezTo>
                      <a:cubicBezTo>
                        <a:pt x="642" y="519"/>
                        <a:pt x="616" y="391"/>
                        <a:pt x="616" y="263"/>
                      </a:cubicBezTo>
                      <a:cubicBezTo>
                        <a:pt x="616" y="93"/>
                        <a:pt x="475" y="1"/>
                        <a:pt x="33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5" name="Google Shape;1625;p55"/>
                <p:cNvSpPr/>
                <p:nvPr/>
              </p:nvSpPr>
              <p:spPr>
                <a:xfrm>
                  <a:off x="8462975" y="4785463"/>
                  <a:ext cx="32725" cy="2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" h="976" extrusionOk="0">
                      <a:moveTo>
                        <a:pt x="421" y="0"/>
                      </a:moveTo>
                      <a:cubicBezTo>
                        <a:pt x="294" y="0"/>
                        <a:pt x="171" y="63"/>
                        <a:pt x="103" y="181"/>
                      </a:cubicBezTo>
                      <a:cubicBezTo>
                        <a:pt x="1" y="360"/>
                        <a:pt x="52" y="591"/>
                        <a:pt x="232" y="693"/>
                      </a:cubicBezTo>
                      <a:cubicBezTo>
                        <a:pt x="462" y="847"/>
                        <a:pt x="719" y="950"/>
                        <a:pt x="1027" y="975"/>
                      </a:cubicBezTo>
                      <a:cubicBezTo>
                        <a:pt x="1155" y="975"/>
                        <a:pt x="1257" y="873"/>
                        <a:pt x="1309" y="745"/>
                      </a:cubicBezTo>
                      <a:cubicBezTo>
                        <a:pt x="1309" y="719"/>
                        <a:pt x="1309" y="693"/>
                        <a:pt x="1309" y="668"/>
                      </a:cubicBezTo>
                      <a:cubicBezTo>
                        <a:pt x="1309" y="565"/>
                        <a:pt x="1257" y="463"/>
                        <a:pt x="1155" y="411"/>
                      </a:cubicBezTo>
                      <a:cubicBezTo>
                        <a:pt x="975" y="309"/>
                        <a:pt x="796" y="181"/>
                        <a:pt x="616" y="52"/>
                      </a:cubicBezTo>
                      <a:cubicBezTo>
                        <a:pt x="555" y="17"/>
                        <a:pt x="487" y="0"/>
                        <a:pt x="4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6" name="Google Shape;1626;p55"/>
                <p:cNvSpPr/>
                <p:nvPr/>
              </p:nvSpPr>
              <p:spPr>
                <a:xfrm>
                  <a:off x="8499775" y="4748613"/>
                  <a:ext cx="33750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1747" extrusionOk="0">
                      <a:moveTo>
                        <a:pt x="514" y="0"/>
                      </a:moveTo>
                      <a:cubicBezTo>
                        <a:pt x="259" y="0"/>
                        <a:pt x="1" y="203"/>
                        <a:pt x="93" y="526"/>
                      </a:cubicBezTo>
                      <a:cubicBezTo>
                        <a:pt x="170" y="731"/>
                        <a:pt x="247" y="962"/>
                        <a:pt x="375" y="1167"/>
                      </a:cubicBezTo>
                      <a:cubicBezTo>
                        <a:pt x="452" y="1372"/>
                        <a:pt x="606" y="1552"/>
                        <a:pt x="785" y="1706"/>
                      </a:cubicBezTo>
                      <a:cubicBezTo>
                        <a:pt x="834" y="1733"/>
                        <a:pt x="887" y="1746"/>
                        <a:pt x="941" y="1746"/>
                      </a:cubicBezTo>
                      <a:cubicBezTo>
                        <a:pt x="1088" y="1746"/>
                        <a:pt x="1235" y="1651"/>
                        <a:pt x="1273" y="1501"/>
                      </a:cubicBezTo>
                      <a:cubicBezTo>
                        <a:pt x="1350" y="1065"/>
                        <a:pt x="1042" y="706"/>
                        <a:pt x="914" y="296"/>
                      </a:cubicBezTo>
                      <a:cubicBezTo>
                        <a:pt x="852" y="90"/>
                        <a:pt x="684" y="0"/>
                        <a:pt x="5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55"/>
                <p:cNvSpPr/>
                <p:nvPr/>
              </p:nvSpPr>
              <p:spPr>
                <a:xfrm>
                  <a:off x="8452200" y="4573463"/>
                  <a:ext cx="53125" cy="12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" h="4932" extrusionOk="0">
                      <a:moveTo>
                        <a:pt x="444" y="1"/>
                      </a:moveTo>
                      <a:cubicBezTo>
                        <a:pt x="225" y="1"/>
                        <a:pt x="1" y="177"/>
                        <a:pt x="47" y="455"/>
                      </a:cubicBezTo>
                      <a:cubicBezTo>
                        <a:pt x="406" y="1891"/>
                        <a:pt x="817" y="3583"/>
                        <a:pt x="1663" y="4814"/>
                      </a:cubicBezTo>
                      <a:cubicBezTo>
                        <a:pt x="1713" y="4895"/>
                        <a:pt x="1795" y="4932"/>
                        <a:pt x="1875" y="4932"/>
                      </a:cubicBezTo>
                      <a:cubicBezTo>
                        <a:pt x="2001" y="4932"/>
                        <a:pt x="2124" y="4842"/>
                        <a:pt x="2124" y="4686"/>
                      </a:cubicBezTo>
                      <a:cubicBezTo>
                        <a:pt x="2073" y="3199"/>
                        <a:pt x="1227" y="1686"/>
                        <a:pt x="791" y="250"/>
                      </a:cubicBezTo>
                      <a:cubicBezTo>
                        <a:pt x="730" y="77"/>
                        <a:pt x="588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1">
    <p:bg>
      <p:bgPr>
        <a:solidFill>
          <a:schemeClr val="lt2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0" name="Google Shape;1760;p58"/>
          <p:cNvGrpSpPr/>
          <p:nvPr/>
        </p:nvGrpSpPr>
        <p:grpSpPr>
          <a:xfrm>
            <a:off x="493175" y="3721925"/>
            <a:ext cx="608400" cy="543475"/>
            <a:chOff x="1421025" y="3336975"/>
            <a:chExt cx="608400" cy="543475"/>
          </a:xfrm>
        </p:grpSpPr>
        <p:sp>
          <p:nvSpPr>
            <p:cNvPr id="1761" name="Google Shape;1761;p58"/>
            <p:cNvSpPr/>
            <p:nvPr/>
          </p:nvSpPr>
          <p:spPr>
            <a:xfrm>
              <a:off x="1650525" y="3737025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0" y="0"/>
                  </a:moveTo>
                  <a:lnTo>
                    <a:pt x="154" y="103"/>
                  </a:lnTo>
                  <a:cubicBezTo>
                    <a:pt x="26" y="154"/>
                    <a:pt x="26" y="15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8"/>
            <p:cNvSpPr/>
            <p:nvPr/>
          </p:nvSpPr>
          <p:spPr>
            <a:xfrm>
              <a:off x="1861425" y="3718425"/>
              <a:ext cx="2600" cy="3225"/>
            </a:xfrm>
            <a:custGeom>
              <a:avLst/>
              <a:gdLst/>
              <a:ahLst/>
              <a:cxnLst/>
              <a:rect l="l" t="t" r="r" b="b"/>
              <a:pathLst>
                <a:path w="104" h="129" extrusionOk="0">
                  <a:moveTo>
                    <a:pt x="1" y="103"/>
                  </a:moveTo>
                  <a:lnTo>
                    <a:pt x="78" y="1"/>
                  </a:lnTo>
                  <a:lnTo>
                    <a:pt x="103" y="1"/>
                  </a:lnTo>
                  <a:lnTo>
                    <a:pt x="26" y="1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8"/>
            <p:cNvSpPr/>
            <p:nvPr/>
          </p:nvSpPr>
          <p:spPr>
            <a:xfrm>
              <a:off x="1644100" y="3726775"/>
              <a:ext cx="3250" cy="2575"/>
            </a:xfrm>
            <a:custGeom>
              <a:avLst/>
              <a:gdLst/>
              <a:ahLst/>
              <a:cxnLst/>
              <a:rect l="l" t="t" r="r" b="b"/>
              <a:pathLst>
                <a:path w="130" h="103" extrusionOk="0">
                  <a:moveTo>
                    <a:pt x="129" y="0"/>
                  </a:moveTo>
                  <a:cubicBezTo>
                    <a:pt x="129" y="51"/>
                    <a:pt x="129" y="77"/>
                    <a:pt x="104" y="103"/>
                  </a:cubicBezTo>
                  <a:cubicBezTo>
                    <a:pt x="52" y="103"/>
                    <a:pt x="27" y="103"/>
                    <a:pt x="1" y="103"/>
                  </a:cubicBezTo>
                  <a:cubicBezTo>
                    <a:pt x="1" y="77"/>
                    <a:pt x="1" y="51"/>
                    <a:pt x="27" y="26"/>
                  </a:cubicBezTo>
                  <a:cubicBezTo>
                    <a:pt x="27" y="0"/>
                    <a:pt x="52" y="0"/>
                    <a:pt x="1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8"/>
            <p:cNvSpPr/>
            <p:nvPr/>
          </p:nvSpPr>
          <p:spPr>
            <a:xfrm>
              <a:off x="1676175" y="3735100"/>
              <a:ext cx="3850" cy="4500"/>
            </a:xfrm>
            <a:custGeom>
              <a:avLst/>
              <a:gdLst/>
              <a:ahLst/>
              <a:cxnLst/>
              <a:rect l="l" t="t" r="r" b="b"/>
              <a:pathLst>
                <a:path w="154" h="180" extrusionOk="0">
                  <a:moveTo>
                    <a:pt x="154" y="0"/>
                  </a:moveTo>
                  <a:cubicBezTo>
                    <a:pt x="128" y="52"/>
                    <a:pt x="128" y="129"/>
                    <a:pt x="103" y="180"/>
                  </a:cubicBezTo>
                  <a:cubicBezTo>
                    <a:pt x="0" y="103"/>
                    <a:pt x="77" y="52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8"/>
            <p:cNvSpPr/>
            <p:nvPr/>
          </p:nvSpPr>
          <p:spPr>
            <a:xfrm>
              <a:off x="1817850" y="3717800"/>
              <a:ext cx="1925" cy="3850"/>
            </a:xfrm>
            <a:custGeom>
              <a:avLst/>
              <a:gdLst/>
              <a:ahLst/>
              <a:cxnLst/>
              <a:rect l="l" t="t" r="r" b="b"/>
              <a:pathLst>
                <a:path w="77" h="154" extrusionOk="0">
                  <a:moveTo>
                    <a:pt x="51" y="128"/>
                  </a:moveTo>
                  <a:cubicBezTo>
                    <a:pt x="26" y="103"/>
                    <a:pt x="26" y="51"/>
                    <a:pt x="0" y="0"/>
                  </a:cubicBezTo>
                  <a:lnTo>
                    <a:pt x="26" y="0"/>
                  </a:lnTo>
                  <a:lnTo>
                    <a:pt x="77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8"/>
            <p:cNvSpPr/>
            <p:nvPr/>
          </p:nvSpPr>
          <p:spPr>
            <a:xfrm>
              <a:off x="1857575" y="3713300"/>
              <a:ext cx="1325" cy="1950"/>
            </a:xfrm>
            <a:custGeom>
              <a:avLst/>
              <a:gdLst/>
              <a:ahLst/>
              <a:cxnLst/>
              <a:rect l="l" t="t" r="r" b="b"/>
              <a:pathLst>
                <a:path w="53" h="78" extrusionOk="0">
                  <a:moveTo>
                    <a:pt x="27" y="78"/>
                  </a:moveTo>
                  <a:cubicBezTo>
                    <a:pt x="1" y="52"/>
                    <a:pt x="1" y="52"/>
                    <a:pt x="1" y="26"/>
                  </a:cubicBezTo>
                  <a:cubicBezTo>
                    <a:pt x="1" y="26"/>
                    <a:pt x="1" y="1"/>
                    <a:pt x="27" y="1"/>
                  </a:cubicBezTo>
                  <a:cubicBezTo>
                    <a:pt x="27" y="1"/>
                    <a:pt x="52" y="1"/>
                    <a:pt x="52" y="26"/>
                  </a:cubicBezTo>
                  <a:cubicBezTo>
                    <a:pt x="52" y="26"/>
                    <a:pt x="52" y="52"/>
                    <a:pt x="27" y="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8"/>
            <p:cNvSpPr/>
            <p:nvPr/>
          </p:nvSpPr>
          <p:spPr>
            <a:xfrm>
              <a:off x="1887725" y="3704325"/>
              <a:ext cx="7075" cy="12200"/>
            </a:xfrm>
            <a:custGeom>
              <a:avLst/>
              <a:gdLst/>
              <a:ahLst/>
              <a:cxnLst/>
              <a:rect l="l" t="t" r="r" b="b"/>
              <a:pathLst>
                <a:path w="283" h="488" extrusionOk="0">
                  <a:moveTo>
                    <a:pt x="205" y="1"/>
                  </a:moveTo>
                  <a:cubicBezTo>
                    <a:pt x="103" y="129"/>
                    <a:pt x="0" y="180"/>
                    <a:pt x="0" y="257"/>
                  </a:cubicBezTo>
                  <a:cubicBezTo>
                    <a:pt x="0" y="334"/>
                    <a:pt x="77" y="411"/>
                    <a:pt x="128" y="488"/>
                  </a:cubicBezTo>
                  <a:cubicBezTo>
                    <a:pt x="180" y="437"/>
                    <a:pt x="282" y="385"/>
                    <a:pt x="282" y="334"/>
                  </a:cubicBezTo>
                  <a:cubicBezTo>
                    <a:pt x="282" y="231"/>
                    <a:pt x="257" y="10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8"/>
            <p:cNvSpPr/>
            <p:nvPr/>
          </p:nvSpPr>
          <p:spPr>
            <a:xfrm>
              <a:off x="1585125" y="3708175"/>
              <a:ext cx="14125" cy="17975"/>
            </a:xfrm>
            <a:custGeom>
              <a:avLst/>
              <a:gdLst/>
              <a:ahLst/>
              <a:cxnLst/>
              <a:rect l="l" t="t" r="r" b="b"/>
              <a:pathLst>
                <a:path w="565" h="719" extrusionOk="0">
                  <a:moveTo>
                    <a:pt x="565" y="0"/>
                  </a:moveTo>
                  <a:lnTo>
                    <a:pt x="1" y="385"/>
                  </a:lnTo>
                  <a:lnTo>
                    <a:pt x="309" y="718"/>
                  </a:lnTo>
                  <a:cubicBezTo>
                    <a:pt x="411" y="462"/>
                    <a:pt x="462" y="283"/>
                    <a:pt x="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8"/>
            <p:cNvSpPr/>
            <p:nvPr/>
          </p:nvSpPr>
          <p:spPr>
            <a:xfrm>
              <a:off x="1421025" y="3336975"/>
              <a:ext cx="608400" cy="543475"/>
            </a:xfrm>
            <a:custGeom>
              <a:avLst/>
              <a:gdLst/>
              <a:ahLst/>
              <a:cxnLst/>
              <a:rect l="l" t="t" r="r" b="b"/>
              <a:pathLst>
                <a:path w="24336" h="21739" extrusionOk="0">
                  <a:moveTo>
                    <a:pt x="11578" y="923"/>
                  </a:moveTo>
                  <a:cubicBezTo>
                    <a:pt x="12902" y="923"/>
                    <a:pt x="14250" y="1193"/>
                    <a:pt x="15565" y="1668"/>
                  </a:cubicBezTo>
                  <a:cubicBezTo>
                    <a:pt x="22284" y="4104"/>
                    <a:pt x="24335" y="12746"/>
                    <a:pt x="19668" y="18054"/>
                  </a:cubicBezTo>
                  <a:cubicBezTo>
                    <a:pt x="17870" y="20091"/>
                    <a:pt x="15520" y="20953"/>
                    <a:pt x="13107" y="20953"/>
                  </a:cubicBezTo>
                  <a:cubicBezTo>
                    <a:pt x="9292" y="20953"/>
                    <a:pt x="5318" y="18799"/>
                    <a:pt x="3103" y="15720"/>
                  </a:cubicBezTo>
                  <a:cubicBezTo>
                    <a:pt x="1346" y="13301"/>
                    <a:pt x="1055" y="10365"/>
                    <a:pt x="1963" y="7679"/>
                  </a:cubicBezTo>
                  <a:lnTo>
                    <a:pt x="1963" y="7679"/>
                  </a:lnTo>
                  <a:cubicBezTo>
                    <a:pt x="3182" y="5692"/>
                    <a:pt x="4681" y="3844"/>
                    <a:pt x="6591" y="2489"/>
                  </a:cubicBezTo>
                  <a:cubicBezTo>
                    <a:pt x="8123" y="1394"/>
                    <a:pt x="9829" y="923"/>
                    <a:pt x="11578" y="923"/>
                  </a:cubicBezTo>
                  <a:close/>
                  <a:moveTo>
                    <a:pt x="11523" y="1"/>
                  </a:moveTo>
                  <a:cubicBezTo>
                    <a:pt x="11264" y="1"/>
                    <a:pt x="11005" y="10"/>
                    <a:pt x="10745" y="27"/>
                  </a:cubicBezTo>
                  <a:cubicBezTo>
                    <a:pt x="9626" y="104"/>
                    <a:pt x="8579" y="426"/>
                    <a:pt x="7614" y="920"/>
                  </a:cubicBezTo>
                  <a:lnTo>
                    <a:pt x="7614" y="920"/>
                  </a:lnTo>
                  <a:cubicBezTo>
                    <a:pt x="7023" y="1076"/>
                    <a:pt x="6437" y="1252"/>
                    <a:pt x="5873" y="1514"/>
                  </a:cubicBezTo>
                  <a:cubicBezTo>
                    <a:pt x="4180" y="2284"/>
                    <a:pt x="2898" y="3745"/>
                    <a:pt x="1924" y="5284"/>
                  </a:cubicBezTo>
                  <a:cubicBezTo>
                    <a:pt x="0" y="8258"/>
                    <a:pt x="52" y="11925"/>
                    <a:pt x="1642" y="15028"/>
                  </a:cubicBezTo>
                  <a:cubicBezTo>
                    <a:pt x="3726" y="19107"/>
                    <a:pt x="8267" y="21738"/>
                    <a:pt x="12765" y="21738"/>
                  </a:cubicBezTo>
                  <a:cubicBezTo>
                    <a:pt x="14685" y="21738"/>
                    <a:pt x="16598" y="21259"/>
                    <a:pt x="18309" y="20208"/>
                  </a:cubicBezTo>
                  <a:cubicBezTo>
                    <a:pt x="24104" y="16618"/>
                    <a:pt x="24335" y="8310"/>
                    <a:pt x="19925" y="3591"/>
                  </a:cubicBezTo>
                  <a:cubicBezTo>
                    <a:pt x="17720" y="1292"/>
                    <a:pt x="14683" y="1"/>
                    <a:pt x="11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8"/>
            <p:cNvSpPr/>
            <p:nvPr/>
          </p:nvSpPr>
          <p:spPr>
            <a:xfrm>
              <a:off x="1506575" y="3436792"/>
              <a:ext cx="423250" cy="59225"/>
            </a:xfrm>
            <a:custGeom>
              <a:avLst/>
              <a:gdLst/>
              <a:ahLst/>
              <a:cxnLst/>
              <a:rect l="l" t="t" r="r" b="b"/>
              <a:pathLst>
                <a:path w="16930" h="2369" extrusionOk="0">
                  <a:moveTo>
                    <a:pt x="408" y="0"/>
                  </a:moveTo>
                  <a:cubicBezTo>
                    <a:pt x="87" y="0"/>
                    <a:pt x="0" y="521"/>
                    <a:pt x="271" y="724"/>
                  </a:cubicBezTo>
                  <a:lnTo>
                    <a:pt x="297" y="698"/>
                  </a:lnTo>
                  <a:cubicBezTo>
                    <a:pt x="2194" y="2186"/>
                    <a:pt x="5066" y="2288"/>
                    <a:pt x="7348" y="2365"/>
                  </a:cubicBezTo>
                  <a:cubicBezTo>
                    <a:pt x="7502" y="2367"/>
                    <a:pt x="7656" y="2368"/>
                    <a:pt x="7810" y="2368"/>
                  </a:cubicBezTo>
                  <a:cubicBezTo>
                    <a:pt x="9477" y="2368"/>
                    <a:pt x="11143" y="2243"/>
                    <a:pt x="12810" y="2032"/>
                  </a:cubicBezTo>
                  <a:cubicBezTo>
                    <a:pt x="14118" y="1878"/>
                    <a:pt x="15682" y="1929"/>
                    <a:pt x="16785" y="1109"/>
                  </a:cubicBezTo>
                  <a:cubicBezTo>
                    <a:pt x="16930" y="1012"/>
                    <a:pt x="16847" y="824"/>
                    <a:pt x="16708" y="824"/>
                  </a:cubicBezTo>
                  <a:cubicBezTo>
                    <a:pt x="16700" y="824"/>
                    <a:pt x="16691" y="825"/>
                    <a:pt x="16682" y="826"/>
                  </a:cubicBezTo>
                  <a:cubicBezTo>
                    <a:pt x="14474" y="1368"/>
                    <a:pt x="12217" y="1637"/>
                    <a:pt x="9963" y="1637"/>
                  </a:cubicBezTo>
                  <a:cubicBezTo>
                    <a:pt x="6773" y="1637"/>
                    <a:pt x="3588" y="1098"/>
                    <a:pt x="553" y="32"/>
                  </a:cubicBezTo>
                  <a:cubicBezTo>
                    <a:pt x="501" y="10"/>
                    <a:pt x="452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8"/>
            <p:cNvSpPr/>
            <p:nvPr/>
          </p:nvSpPr>
          <p:spPr>
            <a:xfrm>
              <a:off x="1484625" y="3447825"/>
              <a:ext cx="466575" cy="80275"/>
            </a:xfrm>
            <a:custGeom>
              <a:avLst/>
              <a:gdLst/>
              <a:ahLst/>
              <a:cxnLst/>
              <a:rect l="l" t="t" r="r" b="b"/>
              <a:pathLst>
                <a:path w="18663" h="3211" extrusionOk="0">
                  <a:moveTo>
                    <a:pt x="243" y="1"/>
                  </a:moveTo>
                  <a:cubicBezTo>
                    <a:pt x="105" y="1"/>
                    <a:pt x="1" y="143"/>
                    <a:pt x="72" y="286"/>
                  </a:cubicBezTo>
                  <a:cubicBezTo>
                    <a:pt x="82" y="302"/>
                    <a:pt x="91" y="318"/>
                    <a:pt x="101" y="334"/>
                  </a:cubicBezTo>
                  <a:lnTo>
                    <a:pt x="101" y="334"/>
                  </a:lnTo>
                  <a:lnTo>
                    <a:pt x="98" y="337"/>
                  </a:lnTo>
                  <a:cubicBezTo>
                    <a:pt x="101" y="340"/>
                    <a:pt x="105" y="344"/>
                    <a:pt x="109" y="347"/>
                  </a:cubicBezTo>
                  <a:lnTo>
                    <a:pt x="109" y="347"/>
                  </a:lnTo>
                  <a:cubicBezTo>
                    <a:pt x="909" y="1631"/>
                    <a:pt x="2248" y="2010"/>
                    <a:pt x="3662" y="2440"/>
                  </a:cubicBezTo>
                  <a:cubicBezTo>
                    <a:pt x="5473" y="2954"/>
                    <a:pt x="7355" y="3211"/>
                    <a:pt x="9239" y="3211"/>
                  </a:cubicBezTo>
                  <a:cubicBezTo>
                    <a:pt x="9329" y="3211"/>
                    <a:pt x="9419" y="3210"/>
                    <a:pt x="9508" y="3209"/>
                  </a:cubicBezTo>
                  <a:lnTo>
                    <a:pt x="9508" y="3209"/>
                  </a:lnTo>
                  <a:cubicBezTo>
                    <a:pt x="9564" y="3209"/>
                    <a:pt x="9620" y="3209"/>
                    <a:pt x="9676" y="3209"/>
                  </a:cubicBezTo>
                  <a:cubicBezTo>
                    <a:pt x="11596" y="3209"/>
                    <a:pt x="13872" y="3198"/>
                    <a:pt x="15716" y="2439"/>
                  </a:cubicBezTo>
                  <a:lnTo>
                    <a:pt x="15716" y="2439"/>
                  </a:lnTo>
                  <a:cubicBezTo>
                    <a:pt x="16630" y="2301"/>
                    <a:pt x="17518" y="2116"/>
                    <a:pt x="18355" y="1876"/>
                  </a:cubicBezTo>
                  <a:cubicBezTo>
                    <a:pt x="18663" y="1799"/>
                    <a:pt x="18663" y="1337"/>
                    <a:pt x="18355" y="1260"/>
                  </a:cubicBezTo>
                  <a:cubicBezTo>
                    <a:pt x="18115" y="1210"/>
                    <a:pt x="17873" y="1180"/>
                    <a:pt x="17630" y="1166"/>
                  </a:cubicBezTo>
                  <a:lnTo>
                    <a:pt x="17630" y="1166"/>
                  </a:lnTo>
                  <a:cubicBezTo>
                    <a:pt x="17797" y="990"/>
                    <a:pt x="17954" y="800"/>
                    <a:pt x="18099" y="593"/>
                  </a:cubicBezTo>
                  <a:cubicBezTo>
                    <a:pt x="18195" y="458"/>
                    <a:pt x="18073" y="352"/>
                    <a:pt x="17941" y="352"/>
                  </a:cubicBezTo>
                  <a:cubicBezTo>
                    <a:pt x="17898" y="352"/>
                    <a:pt x="17854" y="363"/>
                    <a:pt x="17816" y="388"/>
                  </a:cubicBezTo>
                  <a:cubicBezTo>
                    <a:pt x="17469" y="696"/>
                    <a:pt x="17096" y="955"/>
                    <a:pt x="16704" y="1174"/>
                  </a:cubicBezTo>
                  <a:lnTo>
                    <a:pt x="16704" y="1174"/>
                  </a:lnTo>
                  <a:cubicBezTo>
                    <a:pt x="15874" y="1229"/>
                    <a:pt x="15041" y="1388"/>
                    <a:pt x="14227" y="1465"/>
                  </a:cubicBezTo>
                  <a:cubicBezTo>
                    <a:pt x="12765" y="1593"/>
                    <a:pt x="11278" y="1670"/>
                    <a:pt x="9816" y="1696"/>
                  </a:cubicBezTo>
                  <a:cubicBezTo>
                    <a:pt x="9684" y="1698"/>
                    <a:pt x="9551" y="1699"/>
                    <a:pt x="9418" y="1699"/>
                  </a:cubicBezTo>
                  <a:cubicBezTo>
                    <a:pt x="7957" y="1699"/>
                    <a:pt x="6480" y="1570"/>
                    <a:pt x="5047" y="1311"/>
                  </a:cubicBezTo>
                  <a:cubicBezTo>
                    <a:pt x="3405" y="1029"/>
                    <a:pt x="1893" y="388"/>
                    <a:pt x="277" y="4"/>
                  </a:cubicBezTo>
                  <a:cubicBezTo>
                    <a:pt x="266" y="2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8"/>
            <p:cNvSpPr/>
            <p:nvPr/>
          </p:nvSpPr>
          <p:spPr>
            <a:xfrm>
              <a:off x="1479350" y="3467575"/>
              <a:ext cx="482800" cy="97825"/>
            </a:xfrm>
            <a:custGeom>
              <a:avLst/>
              <a:gdLst/>
              <a:ahLst/>
              <a:cxnLst/>
              <a:rect l="l" t="t" r="r" b="b"/>
              <a:pathLst>
                <a:path w="19312" h="3913" extrusionOk="0">
                  <a:moveTo>
                    <a:pt x="510" y="1"/>
                  </a:moveTo>
                  <a:cubicBezTo>
                    <a:pt x="398" y="1"/>
                    <a:pt x="281" y="11"/>
                    <a:pt x="155" y="34"/>
                  </a:cubicBezTo>
                  <a:cubicBezTo>
                    <a:pt x="1" y="60"/>
                    <a:pt x="1" y="239"/>
                    <a:pt x="78" y="342"/>
                  </a:cubicBezTo>
                  <a:cubicBezTo>
                    <a:pt x="1078" y="1547"/>
                    <a:pt x="3129" y="2086"/>
                    <a:pt x="4591" y="2547"/>
                  </a:cubicBezTo>
                  <a:cubicBezTo>
                    <a:pt x="6335" y="3086"/>
                    <a:pt x="8104" y="3496"/>
                    <a:pt x="9924" y="3727"/>
                  </a:cubicBezTo>
                  <a:cubicBezTo>
                    <a:pt x="10711" y="3832"/>
                    <a:pt x="11638" y="3912"/>
                    <a:pt x="12604" y="3912"/>
                  </a:cubicBezTo>
                  <a:cubicBezTo>
                    <a:pt x="15164" y="3912"/>
                    <a:pt x="17997" y="3348"/>
                    <a:pt x="19207" y="1188"/>
                  </a:cubicBezTo>
                  <a:cubicBezTo>
                    <a:pt x="19311" y="1042"/>
                    <a:pt x="19178" y="879"/>
                    <a:pt x="19027" y="879"/>
                  </a:cubicBezTo>
                  <a:cubicBezTo>
                    <a:pt x="18993" y="879"/>
                    <a:pt x="18958" y="887"/>
                    <a:pt x="18925" y="906"/>
                  </a:cubicBezTo>
                  <a:cubicBezTo>
                    <a:pt x="16668" y="2305"/>
                    <a:pt x="14464" y="2876"/>
                    <a:pt x="12039" y="2876"/>
                  </a:cubicBezTo>
                  <a:cubicBezTo>
                    <a:pt x="11131" y="2876"/>
                    <a:pt x="10191" y="2796"/>
                    <a:pt x="9206" y="2650"/>
                  </a:cubicBezTo>
                  <a:cubicBezTo>
                    <a:pt x="7617" y="2393"/>
                    <a:pt x="6027" y="2009"/>
                    <a:pt x="4488" y="1496"/>
                  </a:cubicBezTo>
                  <a:cubicBezTo>
                    <a:pt x="3719" y="1239"/>
                    <a:pt x="2975" y="957"/>
                    <a:pt x="2232" y="624"/>
                  </a:cubicBezTo>
                  <a:cubicBezTo>
                    <a:pt x="1577" y="340"/>
                    <a:pt x="1145" y="1"/>
                    <a:pt x="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8"/>
            <p:cNvSpPr/>
            <p:nvPr/>
          </p:nvSpPr>
          <p:spPr>
            <a:xfrm>
              <a:off x="1435775" y="3469692"/>
              <a:ext cx="526625" cy="104900"/>
            </a:xfrm>
            <a:custGeom>
              <a:avLst/>
              <a:gdLst/>
              <a:ahLst/>
              <a:cxnLst/>
              <a:rect l="l" t="t" r="r" b="b"/>
              <a:pathLst>
                <a:path w="21065" h="4196" extrusionOk="0">
                  <a:moveTo>
                    <a:pt x="1640" y="0"/>
                  </a:moveTo>
                  <a:cubicBezTo>
                    <a:pt x="1598" y="0"/>
                    <a:pt x="1553" y="21"/>
                    <a:pt x="1539" y="49"/>
                  </a:cubicBezTo>
                  <a:cubicBezTo>
                    <a:pt x="0" y="2152"/>
                    <a:pt x="5821" y="3536"/>
                    <a:pt x="6898" y="3741"/>
                  </a:cubicBezTo>
                  <a:cubicBezTo>
                    <a:pt x="8611" y="4042"/>
                    <a:pt x="10336" y="4196"/>
                    <a:pt x="12064" y="4196"/>
                  </a:cubicBezTo>
                  <a:cubicBezTo>
                    <a:pt x="12846" y="4196"/>
                    <a:pt x="13629" y="4164"/>
                    <a:pt x="14411" y="4100"/>
                  </a:cubicBezTo>
                  <a:cubicBezTo>
                    <a:pt x="16386" y="3947"/>
                    <a:pt x="19565" y="3972"/>
                    <a:pt x="20899" y="2305"/>
                  </a:cubicBezTo>
                  <a:cubicBezTo>
                    <a:pt x="21065" y="2116"/>
                    <a:pt x="20924" y="1838"/>
                    <a:pt x="20678" y="1838"/>
                  </a:cubicBezTo>
                  <a:cubicBezTo>
                    <a:pt x="20658" y="1838"/>
                    <a:pt x="20638" y="1840"/>
                    <a:pt x="20617" y="1844"/>
                  </a:cubicBezTo>
                  <a:cubicBezTo>
                    <a:pt x="19796" y="2075"/>
                    <a:pt x="19052" y="2459"/>
                    <a:pt x="18206" y="2639"/>
                  </a:cubicBezTo>
                  <a:cubicBezTo>
                    <a:pt x="16950" y="2870"/>
                    <a:pt x="15693" y="3023"/>
                    <a:pt x="14411" y="3100"/>
                  </a:cubicBezTo>
                  <a:cubicBezTo>
                    <a:pt x="13595" y="3174"/>
                    <a:pt x="12771" y="3211"/>
                    <a:pt x="11948" y="3211"/>
                  </a:cubicBezTo>
                  <a:cubicBezTo>
                    <a:pt x="10469" y="3211"/>
                    <a:pt x="8988" y="3091"/>
                    <a:pt x="7539" y="2844"/>
                  </a:cubicBezTo>
                  <a:cubicBezTo>
                    <a:pt x="5590" y="2511"/>
                    <a:pt x="2641" y="2049"/>
                    <a:pt x="1718" y="49"/>
                  </a:cubicBezTo>
                  <a:cubicBezTo>
                    <a:pt x="1707" y="14"/>
                    <a:pt x="1674" y="0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8"/>
            <p:cNvSpPr/>
            <p:nvPr/>
          </p:nvSpPr>
          <p:spPr>
            <a:xfrm>
              <a:off x="1444750" y="3501375"/>
              <a:ext cx="501975" cy="78450"/>
            </a:xfrm>
            <a:custGeom>
              <a:avLst/>
              <a:gdLst/>
              <a:ahLst/>
              <a:cxnLst/>
              <a:rect l="l" t="t" r="r" b="b"/>
              <a:pathLst>
                <a:path w="20079" h="3138" extrusionOk="0">
                  <a:moveTo>
                    <a:pt x="689" y="1"/>
                  </a:moveTo>
                  <a:cubicBezTo>
                    <a:pt x="539" y="1"/>
                    <a:pt x="376" y="133"/>
                    <a:pt x="359" y="298"/>
                  </a:cubicBezTo>
                  <a:lnTo>
                    <a:pt x="334" y="298"/>
                  </a:lnTo>
                  <a:cubicBezTo>
                    <a:pt x="0" y="2990"/>
                    <a:pt x="5847" y="3016"/>
                    <a:pt x="7436" y="3093"/>
                  </a:cubicBezTo>
                  <a:cubicBezTo>
                    <a:pt x="8087" y="3123"/>
                    <a:pt x="8741" y="3137"/>
                    <a:pt x="9395" y="3137"/>
                  </a:cubicBezTo>
                  <a:cubicBezTo>
                    <a:pt x="10984" y="3137"/>
                    <a:pt x="12582" y="3051"/>
                    <a:pt x="14180" y="2888"/>
                  </a:cubicBezTo>
                  <a:cubicBezTo>
                    <a:pt x="15898" y="2682"/>
                    <a:pt x="18950" y="2221"/>
                    <a:pt x="20027" y="631"/>
                  </a:cubicBezTo>
                  <a:cubicBezTo>
                    <a:pt x="20078" y="503"/>
                    <a:pt x="20001" y="349"/>
                    <a:pt x="19873" y="349"/>
                  </a:cubicBezTo>
                  <a:cubicBezTo>
                    <a:pt x="19078" y="451"/>
                    <a:pt x="18360" y="785"/>
                    <a:pt x="17617" y="1041"/>
                  </a:cubicBezTo>
                  <a:cubicBezTo>
                    <a:pt x="16514" y="1400"/>
                    <a:pt x="15360" y="1657"/>
                    <a:pt x="14180" y="1785"/>
                  </a:cubicBezTo>
                  <a:cubicBezTo>
                    <a:pt x="12672" y="1942"/>
                    <a:pt x="11134" y="2009"/>
                    <a:pt x="9600" y="2009"/>
                  </a:cubicBezTo>
                  <a:cubicBezTo>
                    <a:pt x="9126" y="2009"/>
                    <a:pt x="8652" y="2002"/>
                    <a:pt x="8180" y="1990"/>
                  </a:cubicBezTo>
                  <a:cubicBezTo>
                    <a:pt x="8005" y="1988"/>
                    <a:pt x="7811" y="1987"/>
                    <a:pt x="7600" y="1987"/>
                  </a:cubicBezTo>
                  <a:cubicBezTo>
                    <a:pt x="7553" y="1987"/>
                    <a:pt x="7506" y="1988"/>
                    <a:pt x="7458" y="1988"/>
                  </a:cubicBezTo>
                  <a:cubicBezTo>
                    <a:pt x="5335" y="1988"/>
                    <a:pt x="1809" y="1967"/>
                    <a:pt x="898" y="144"/>
                  </a:cubicBezTo>
                  <a:cubicBezTo>
                    <a:pt x="852" y="42"/>
                    <a:pt x="772" y="1"/>
                    <a:pt x="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8"/>
            <p:cNvSpPr/>
            <p:nvPr/>
          </p:nvSpPr>
          <p:spPr>
            <a:xfrm>
              <a:off x="1436375" y="3624367"/>
              <a:ext cx="549825" cy="71425"/>
            </a:xfrm>
            <a:custGeom>
              <a:avLst/>
              <a:gdLst/>
              <a:ahLst/>
              <a:cxnLst/>
              <a:rect l="l" t="t" r="r" b="b"/>
              <a:pathLst>
                <a:path w="21993" h="2857" extrusionOk="0">
                  <a:moveTo>
                    <a:pt x="304" y="1"/>
                  </a:moveTo>
                  <a:cubicBezTo>
                    <a:pt x="82" y="1"/>
                    <a:pt x="0" y="363"/>
                    <a:pt x="207" y="478"/>
                  </a:cubicBezTo>
                  <a:cubicBezTo>
                    <a:pt x="3438" y="2606"/>
                    <a:pt x="8105" y="2709"/>
                    <a:pt x="11849" y="2837"/>
                  </a:cubicBezTo>
                  <a:cubicBezTo>
                    <a:pt x="12193" y="2850"/>
                    <a:pt x="12538" y="2856"/>
                    <a:pt x="12883" y="2856"/>
                  </a:cubicBezTo>
                  <a:cubicBezTo>
                    <a:pt x="14570" y="2856"/>
                    <a:pt x="16266" y="2703"/>
                    <a:pt x="17926" y="2427"/>
                  </a:cubicBezTo>
                  <a:cubicBezTo>
                    <a:pt x="19234" y="2196"/>
                    <a:pt x="21106" y="1837"/>
                    <a:pt x="21900" y="683"/>
                  </a:cubicBezTo>
                  <a:cubicBezTo>
                    <a:pt x="21992" y="545"/>
                    <a:pt x="21879" y="367"/>
                    <a:pt x="21726" y="367"/>
                  </a:cubicBezTo>
                  <a:cubicBezTo>
                    <a:pt x="21708" y="367"/>
                    <a:pt x="21689" y="370"/>
                    <a:pt x="21670" y="375"/>
                  </a:cubicBezTo>
                  <a:cubicBezTo>
                    <a:pt x="20131" y="914"/>
                    <a:pt x="18823" y="1555"/>
                    <a:pt x="17208" y="1811"/>
                  </a:cubicBezTo>
                  <a:cubicBezTo>
                    <a:pt x="15805" y="2014"/>
                    <a:pt x="14389" y="2111"/>
                    <a:pt x="12969" y="2111"/>
                  </a:cubicBezTo>
                  <a:cubicBezTo>
                    <a:pt x="12416" y="2111"/>
                    <a:pt x="11863" y="2096"/>
                    <a:pt x="11310" y="2068"/>
                  </a:cubicBezTo>
                  <a:cubicBezTo>
                    <a:pt x="7592" y="1965"/>
                    <a:pt x="3899" y="1273"/>
                    <a:pt x="386" y="16"/>
                  </a:cubicBezTo>
                  <a:cubicBezTo>
                    <a:pt x="357" y="6"/>
                    <a:pt x="330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8"/>
            <p:cNvSpPr/>
            <p:nvPr/>
          </p:nvSpPr>
          <p:spPr>
            <a:xfrm>
              <a:off x="1447250" y="3642467"/>
              <a:ext cx="548575" cy="81850"/>
            </a:xfrm>
            <a:custGeom>
              <a:avLst/>
              <a:gdLst/>
              <a:ahLst/>
              <a:cxnLst/>
              <a:rect l="l" t="t" r="r" b="b"/>
              <a:pathLst>
                <a:path w="21943" h="3274" extrusionOk="0">
                  <a:moveTo>
                    <a:pt x="341" y="0"/>
                  </a:moveTo>
                  <a:cubicBezTo>
                    <a:pt x="107" y="0"/>
                    <a:pt x="0" y="332"/>
                    <a:pt x="234" y="472"/>
                  </a:cubicBezTo>
                  <a:cubicBezTo>
                    <a:pt x="2490" y="1703"/>
                    <a:pt x="5003" y="2138"/>
                    <a:pt x="7490" y="2626"/>
                  </a:cubicBezTo>
                  <a:cubicBezTo>
                    <a:pt x="9633" y="3045"/>
                    <a:pt x="11818" y="3274"/>
                    <a:pt x="14007" y="3274"/>
                  </a:cubicBezTo>
                  <a:cubicBezTo>
                    <a:pt x="14228" y="3274"/>
                    <a:pt x="14449" y="3271"/>
                    <a:pt x="14670" y="3267"/>
                  </a:cubicBezTo>
                  <a:cubicBezTo>
                    <a:pt x="17029" y="3164"/>
                    <a:pt x="21183" y="3062"/>
                    <a:pt x="21927" y="190"/>
                  </a:cubicBezTo>
                  <a:cubicBezTo>
                    <a:pt x="21943" y="126"/>
                    <a:pt x="21890" y="82"/>
                    <a:pt x="21835" y="82"/>
                  </a:cubicBezTo>
                  <a:cubicBezTo>
                    <a:pt x="21802" y="82"/>
                    <a:pt x="21767" y="99"/>
                    <a:pt x="21748" y="138"/>
                  </a:cubicBezTo>
                  <a:lnTo>
                    <a:pt x="21773" y="138"/>
                  </a:lnTo>
                  <a:cubicBezTo>
                    <a:pt x="19915" y="2524"/>
                    <a:pt x="16261" y="2549"/>
                    <a:pt x="13461" y="2549"/>
                  </a:cubicBezTo>
                  <a:cubicBezTo>
                    <a:pt x="13402" y="2549"/>
                    <a:pt x="13344" y="2549"/>
                    <a:pt x="13286" y="2549"/>
                  </a:cubicBezTo>
                  <a:lnTo>
                    <a:pt x="13286" y="2549"/>
                  </a:lnTo>
                  <a:cubicBezTo>
                    <a:pt x="11029" y="2549"/>
                    <a:pt x="8772" y="2113"/>
                    <a:pt x="6567" y="1677"/>
                  </a:cubicBezTo>
                  <a:cubicBezTo>
                    <a:pt x="5644" y="1497"/>
                    <a:pt x="4721" y="1292"/>
                    <a:pt x="3823" y="1113"/>
                  </a:cubicBezTo>
                  <a:cubicBezTo>
                    <a:pt x="2644" y="856"/>
                    <a:pt x="1567" y="267"/>
                    <a:pt x="413" y="10"/>
                  </a:cubicBezTo>
                  <a:cubicBezTo>
                    <a:pt x="388" y="3"/>
                    <a:pt x="364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8"/>
            <p:cNvSpPr/>
            <p:nvPr/>
          </p:nvSpPr>
          <p:spPr>
            <a:xfrm>
              <a:off x="1446250" y="3648325"/>
              <a:ext cx="528400" cy="92075"/>
            </a:xfrm>
            <a:custGeom>
              <a:avLst/>
              <a:gdLst/>
              <a:ahLst/>
              <a:cxnLst/>
              <a:rect l="l" t="t" r="r" b="b"/>
              <a:pathLst>
                <a:path w="21136" h="3683" extrusionOk="0">
                  <a:moveTo>
                    <a:pt x="152" y="1"/>
                  </a:moveTo>
                  <a:cubicBezTo>
                    <a:pt x="52" y="1"/>
                    <a:pt x="1" y="147"/>
                    <a:pt x="68" y="215"/>
                  </a:cubicBezTo>
                  <a:lnTo>
                    <a:pt x="94" y="189"/>
                  </a:lnTo>
                  <a:cubicBezTo>
                    <a:pt x="2581" y="2959"/>
                    <a:pt x="6428" y="3164"/>
                    <a:pt x="9889" y="3497"/>
                  </a:cubicBezTo>
                  <a:cubicBezTo>
                    <a:pt x="11073" y="3598"/>
                    <a:pt x="12272" y="3683"/>
                    <a:pt x="13465" y="3683"/>
                  </a:cubicBezTo>
                  <a:cubicBezTo>
                    <a:pt x="14392" y="3683"/>
                    <a:pt x="15315" y="3632"/>
                    <a:pt x="16223" y="3497"/>
                  </a:cubicBezTo>
                  <a:cubicBezTo>
                    <a:pt x="17839" y="3215"/>
                    <a:pt x="19967" y="2882"/>
                    <a:pt x="21044" y="1523"/>
                  </a:cubicBezTo>
                  <a:cubicBezTo>
                    <a:pt x="21135" y="1408"/>
                    <a:pt x="21064" y="1232"/>
                    <a:pt x="20919" y="1232"/>
                  </a:cubicBezTo>
                  <a:cubicBezTo>
                    <a:pt x="20902" y="1232"/>
                    <a:pt x="20884" y="1235"/>
                    <a:pt x="20864" y="1241"/>
                  </a:cubicBezTo>
                  <a:cubicBezTo>
                    <a:pt x="19044" y="1805"/>
                    <a:pt x="17480" y="2523"/>
                    <a:pt x="15556" y="2702"/>
                  </a:cubicBezTo>
                  <a:cubicBezTo>
                    <a:pt x="14743" y="2768"/>
                    <a:pt x="13930" y="2801"/>
                    <a:pt x="13119" y="2801"/>
                  </a:cubicBezTo>
                  <a:cubicBezTo>
                    <a:pt x="12037" y="2801"/>
                    <a:pt x="10959" y="2742"/>
                    <a:pt x="9889" y="2625"/>
                  </a:cubicBezTo>
                  <a:cubicBezTo>
                    <a:pt x="8043" y="2471"/>
                    <a:pt x="6197" y="2343"/>
                    <a:pt x="4428" y="1856"/>
                  </a:cubicBezTo>
                  <a:cubicBezTo>
                    <a:pt x="2940" y="1446"/>
                    <a:pt x="1633" y="574"/>
                    <a:pt x="197" y="10"/>
                  </a:cubicBezTo>
                  <a:cubicBezTo>
                    <a:pt x="181" y="3"/>
                    <a:pt x="166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8"/>
            <p:cNvSpPr/>
            <p:nvPr/>
          </p:nvSpPr>
          <p:spPr>
            <a:xfrm>
              <a:off x="1458200" y="3679325"/>
              <a:ext cx="517225" cy="82625"/>
            </a:xfrm>
            <a:custGeom>
              <a:avLst/>
              <a:gdLst/>
              <a:ahLst/>
              <a:cxnLst/>
              <a:rect l="l" t="t" r="r" b="b"/>
              <a:pathLst>
                <a:path w="20689" h="3305" extrusionOk="0">
                  <a:moveTo>
                    <a:pt x="103" y="1"/>
                  </a:moveTo>
                  <a:cubicBezTo>
                    <a:pt x="26" y="1"/>
                    <a:pt x="1" y="52"/>
                    <a:pt x="26" y="103"/>
                  </a:cubicBezTo>
                  <a:cubicBezTo>
                    <a:pt x="1026" y="1513"/>
                    <a:pt x="2975" y="1975"/>
                    <a:pt x="4565" y="2385"/>
                  </a:cubicBezTo>
                  <a:cubicBezTo>
                    <a:pt x="6616" y="2872"/>
                    <a:pt x="8719" y="3129"/>
                    <a:pt x="10822" y="3180"/>
                  </a:cubicBezTo>
                  <a:cubicBezTo>
                    <a:pt x="11896" y="3223"/>
                    <a:pt x="13041" y="3304"/>
                    <a:pt x="14175" y="3304"/>
                  </a:cubicBezTo>
                  <a:cubicBezTo>
                    <a:pt x="15096" y="3304"/>
                    <a:pt x="16011" y="3250"/>
                    <a:pt x="16873" y="3078"/>
                  </a:cubicBezTo>
                  <a:cubicBezTo>
                    <a:pt x="18720" y="2693"/>
                    <a:pt x="19720" y="1770"/>
                    <a:pt x="20668" y="180"/>
                  </a:cubicBezTo>
                  <a:cubicBezTo>
                    <a:pt x="20688" y="141"/>
                    <a:pt x="20662" y="86"/>
                    <a:pt x="20615" y="86"/>
                  </a:cubicBezTo>
                  <a:cubicBezTo>
                    <a:pt x="20600" y="86"/>
                    <a:pt x="20584" y="91"/>
                    <a:pt x="20566" y="103"/>
                  </a:cubicBezTo>
                  <a:cubicBezTo>
                    <a:pt x="19104" y="1052"/>
                    <a:pt x="18079" y="2103"/>
                    <a:pt x="16207" y="2334"/>
                  </a:cubicBezTo>
                  <a:cubicBezTo>
                    <a:pt x="15522" y="2425"/>
                    <a:pt x="14815" y="2456"/>
                    <a:pt x="14102" y="2456"/>
                  </a:cubicBezTo>
                  <a:cubicBezTo>
                    <a:pt x="12998" y="2456"/>
                    <a:pt x="11881" y="2381"/>
                    <a:pt x="10822" y="2334"/>
                  </a:cubicBezTo>
                  <a:cubicBezTo>
                    <a:pt x="8796" y="2283"/>
                    <a:pt x="6770" y="2026"/>
                    <a:pt x="4796" y="1590"/>
                  </a:cubicBezTo>
                  <a:cubicBezTo>
                    <a:pt x="3180" y="1231"/>
                    <a:pt x="1719" y="180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8"/>
            <p:cNvSpPr/>
            <p:nvPr/>
          </p:nvSpPr>
          <p:spPr>
            <a:xfrm>
              <a:off x="1450875" y="3686725"/>
              <a:ext cx="517775" cy="92200"/>
            </a:xfrm>
            <a:custGeom>
              <a:avLst/>
              <a:gdLst/>
              <a:ahLst/>
              <a:cxnLst/>
              <a:rect l="l" t="t" r="r" b="b"/>
              <a:pathLst>
                <a:path w="20711" h="3688" extrusionOk="0">
                  <a:moveTo>
                    <a:pt x="238" y="0"/>
                  </a:moveTo>
                  <a:cubicBezTo>
                    <a:pt x="120" y="0"/>
                    <a:pt x="1" y="115"/>
                    <a:pt x="37" y="243"/>
                  </a:cubicBezTo>
                  <a:cubicBezTo>
                    <a:pt x="1063" y="3243"/>
                    <a:pt x="5807" y="3500"/>
                    <a:pt x="8474" y="3602"/>
                  </a:cubicBezTo>
                  <a:cubicBezTo>
                    <a:pt x="9265" y="3659"/>
                    <a:pt x="10059" y="3688"/>
                    <a:pt x="10854" y="3688"/>
                  </a:cubicBezTo>
                  <a:cubicBezTo>
                    <a:pt x="12557" y="3688"/>
                    <a:pt x="14265" y="3557"/>
                    <a:pt x="15961" y="3294"/>
                  </a:cubicBezTo>
                  <a:cubicBezTo>
                    <a:pt x="17423" y="3038"/>
                    <a:pt x="19987" y="2653"/>
                    <a:pt x="20628" y="1064"/>
                  </a:cubicBezTo>
                  <a:cubicBezTo>
                    <a:pt x="20710" y="879"/>
                    <a:pt x="20512" y="694"/>
                    <a:pt x="20325" y="694"/>
                  </a:cubicBezTo>
                  <a:cubicBezTo>
                    <a:pt x="20279" y="694"/>
                    <a:pt x="20233" y="705"/>
                    <a:pt x="20192" y="730"/>
                  </a:cubicBezTo>
                  <a:cubicBezTo>
                    <a:pt x="17673" y="2383"/>
                    <a:pt x="14489" y="2705"/>
                    <a:pt x="11449" y="2705"/>
                  </a:cubicBezTo>
                  <a:cubicBezTo>
                    <a:pt x="10621" y="2705"/>
                    <a:pt x="9803" y="2681"/>
                    <a:pt x="9012" y="2653"/>
                  </a:cubicBezTo>
                  <a:cubicBezTo>
                    <a:pt x="6294" y="2551"/>
                    <a:pt x="2242" y="2423"/>
                    <a:pt x="371" y="64"/>
                  </a:cubicBezTo>
                  <a:cubicBezTo>
                    <a:pt x="334" y="19"/>
                    <a:pt x="286" y="0"/>
                    <a:pt x="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58"/>
          <p:cNvSpPr/>
          <p:nvPr/>
        </p:nvSpPr>
        <p:spPr>
          <a:xfrm>
            <a:off x="7263978" y="1193048"/>
            <a:ext cx="851609" cy="452203"/>
          </a:xfrm>
          <a:custGeom>
            <a:avLst/>
            <a:gdLst/>
            <a:ahLst/>
            <a:cxnLst/>
            <a:rect l="l" t="t" r="r" b="b"/>
            <a:pathLst>
              <a:path w="76618" h="40684" extrusionOk="0">
                <a:moveTo>
                  <a:pt x="48417" y="3384"/>
                </a:moveTo>
                <a:cubicBezTo>
                  <a:pt x="48708" y="3569"/>
                  <a:pt x="49027" y="3781"/>
                  <a:pt x="49319" y="3994"/>
                </a:cubicBezTo>
                <a:cubicBezTo>
                  <a:pt x="48974" y="4206"/>
                  <a:pt x="48762" y="4604"/>
                  <a:pt x="48708" y="5002"/>
                </a:cubicBezTo>
                <a:cubicBezTo>
                  <a:pt x="48470" y="4869"/>
                  <a:pt x="48231" y="4763"/>
                  <a:pt x="47966" y="4657"/>
                </a:cubicBezTo>
                <a:cubicBezTo>
                  <a:pt x="47992" y="4259"/>
                  <a:pt x="48125" y="3888"/>
                  <a:pt x="48417" y="3596"/>
                </a:cubicBezTo>
                <a:cubicBezTo>
                  <a:pt x="48470" y="3516"/>
                  <a:pt x="48470" y="3437"/>
                  <a:pt x="48417" y="3384"/>
                </a:cubicBezTo>
                <a:close/>
                <a:moveTo>
                  <a:pt x="52317" y="6567"/>
                </a:moveTo>
                <a:lnTo>
                  <a:pt x="52317" y="6567"/>
                </a:lnTo>
                <a:cubicBezTo>
                  <a:pt x="52529" y="6806"/>
                  <a:pt x="52741" y="7045"/>
                  <a:pt x="52953" y="7283"/>
                </a:cubicBezTo>
                <a:cubicBezTo>
                  <a:pt x="52582" y="9194"/>
                  <a:pt x="53245" y="10971"/>
                  <a:pt x="54174" y="12589"/>
                </a:cubicBezTo>
                <a:cubicBezTo>
                  <a:pt x="54207" y="12657"/>
                  <a:pt x="54257" y="12684"/>
                  <a:pt x="54306" y="12684"/>
                </a:cubicBezTo>
                <a:cubicBezTo>
                  <a:pt x="54413" y="12684"/>
                  <a:pt x="54520" y="12557"/>
                  <a:pt x="54465" y="12430"/>
                </a:cubicBezTo>
                <a:cubicBezTo>
                  <a:pt x="53616" y="10944"/>
                  <a:pt x="52980" y="9326"/>
                  <a:pt x="53219" y="7628"/>
                </a:cubicBezTo>
                <a:lnTo>
                  <a:pt x="53219" y="7628"/>
                </a:lnTo>
                <a:cubicBezTo>
                  <a:pt x="54386" y="9008"/>
                  <a:pt x="55314" y="10547"/>
                  <a:pt x="56057" y="12191"/>
                </a:cubicBezTo>
                <a:cubicBezTo>
                  <a:pt x="56004" y="12191"/>
                  <a:pt x="55951" y="12218"/>
                  <a:pt x="55925" y="12271"/>
                </a:cubicBezTo>
                <a:cubicBezTo>
                  <a:pt x="55420" y="13067"/>
                  <a:pt x="55049" y="13942"/>
                  <a:pt x="54810" y="14844"/>
                </a:cubicBezTo>
                <a:cubicBezTo>
                  <a:pt x="54810" y="14844"/>
                  <a:pt x="54810" y="14818"/>
                  <a:pt x="54784" y="14818"/>
                </a:cubicBezTo>
                <a:cubicBezTo>
                  <a:pt x="53776" y="13730"/>
                  <a:pt x="53006" y="12430"/>
                  <a:pt x="52555" y="10998"/>
                </a:cubicBezTo>
                <a:cubicBezTo>
                  <a:pt x="52157" y="9724"/>
                  <a:pt x="51812" y="7894"/>
                  <a:pt x="52317" y="6567"/>
                </a:cubicBezTo>
                <a:close/>
                <a:moveTo>
                  <a:pt x="58834" y="8076"/>
                </a:moveTo>
                <a:cubicBezTo>
                  <a:pt x="61155" y="8076"/>
                  <a:pt x="62686" y="8555"/>
                  <a:pt x="63114" y="9565"/>
                </a:cubicBezTo>
                <a:cubicBezTo>
                  <a:pt x="63777" y="11157"/>
                  <a:pt x="61708" y="13730"/>
                  <a:pt x="57782" y="16622"/>
                </a:cubicBezTo>
                <a:cubicBezTo>
                  <a:pt x="57675" y="16118"/>
                  <a:pt x="57543" y="15587"/>
                  <a:pt x="57410" y="15057"/>
                </a:cubicBezTo>
                <a:cubicBezTo>
                  <a:pt x="57437" y="15003"/>
                  <a:pt x="57463" y="14950"/>
                  <a:pt x="57463" y="14924"/>
                </a:cubicBezTo>
                <a:cubicBezTo>
                  <a:pt x="57516" y="14818"/>
                  <a:pt x="57437" y="14685"/>
                  <a:pt x="57331" y="14685"/>
                </a:cubicBezTo>
                <a:cubicBezTo>
                  <a:pt x="57092" y="13889"/>
                  <a:pt x="56827" y="13120"/>
                  <a:pt x="56508" y="12377"/>
                </a:cubicBezTo>
                <a:cubicBezTo>
                  <a:pt x="55925" y="10998"/>
                  <a:pt x="55208" y="9698"/>
                  <a:pt x="54333" y="8504"/>
                </a:cubicBezTo>
                <a:cubicBezTo>
                  <a:pt x="56038" y="8221"/>
                  <a:pt x="57556" y="8076"/>
                  <a:pt x="58834" y="8076"/>
                </a:cubicBezTo>
                <a:close/>
                <a:moveTo>
                  <a:pt x="56190" y="12483"/>
                </a:moveTo>
                <a:cubicBezTo>
                  <a:pt x="56190" y="12483"/>
                  <a:pt x="56190" y="12483"/>
                  <a:pt x="56190" y="12510"/>
                </a:cubicBezTo>
                <a:cubicBezTo>
                  <a:pt x="56322" y="12881"/>
                  <a:pt x="56482" y="13226"/>
                  <a:pt x="56614" y="13597"/>
                </a:cubicBezTo>
                <a:cubicBezTo>
                  <a:pt x="56584" y="13577"/>
                  <a:pt x="56554" y="13568"/>
                  <a:pt x="56525" y="13568"/>
                </a:cubicBezTo>
                <a:cubicBezTo>
                  <a:pt x="56478" y="13568"/>
                  <a:pt x="56435" y="13591"/>
                  <a:pt x="56402" y="13624"/>
                </a:cubicBezTo>
                <a:cubicBezTo>
                  <a:pt x="56216" y="13916"/>
                  <a:pt x="56084" y="14234"/>
                  <a:pt x="56031" y="14579"/>
                </a:cubicBezTo>
                <a:cubicBezTo>
                  <a:pt x="56015" y="14687"/>
                  <a:pt x="56116" y="14759"/>
                  <a:pt x="56208" y="14759"/>
                </a:cubicBezTo>
                <a:cubicBezTo>
                  <a:pt x="56275" y="14759"/>
                  <a:pt x="56338" y="14721"/>
                  <a:pt x="56349" y="14632"/>
                </a:cubicBezTo>
                <a:cubicBezTo>
                  <a:pt x="56402" y="14367"/>
                  <a:pt x="56508" y="14101"/>
                  <a:pt x="56694" y="13863"/>
                </a:cubicBezTo>
                <a:cubicBezTo>
                  <a:pt x="56694" y="13836"/>
                  <a:pt x="56694" y="13836"/>
                  <a:pt x="56720" y="13810"/>
                </a:cubicBezTo>
                <a:cubicBezTo>
                  <a:pt x="56853" y="14208"/>
                  <a:pt x="56986" y="14632"/>
                  <a:pt x="57092" y="15030"/>
                </a:cubicBezTo>
                <a:cubicBezTo>
                  <a:pt x="56773" y="15746"/>
                  <a:pt x="56535" y="16516"/>
                  <a:pt x="56376" y="17312"/>
                </a:cubicBezTo>
                <a:cubicBezTo>
                  <a:pt x="56344" y="17423"/>
                  <a:pt x="56446" y="17497"/>
                  <a:pt x="56545" y="17497"/>
                </a:cubicBezTo>
                <a:cubicBezTo>
                  <a:pt x="56610" y="17497"/>
                  <a:pt x="56673" y="17465"/>
                  <a:pt x="56694" y="17391"/>
                </a:cubicBezTo>
                <a:cubicBezTo>
                  <a:pt x="56827" y="16754"/>
                  <a:pt x="57012" y="16144"/>
                  <a:pt x="57224" y="15561"/>
                </a:cubicBezTo>
                <a:cubicBezTo>
                  <a:pt x="57331" y="15985"/>
                  <a:pt x="57437" y="16410"/>
                  <a:pt x="57516" y="16861"/>
                </a:cubicBezTo>
                <a:cubicBezTo>
                  <a:pt x="56959" y="17258"/>
                  <a:pt x="56376" y="17656"/>
                  <a:pt x="55765" y="18054"/>
                </a:cubicBezTo>
                <a:cubicBezTo>
                  <a:pt x="55633" y="17471"/>
                  <a:pt x="55659" y="16861"/>
                  <a:pt x="55845" y="16303"/>
                </a:cubicBezTo>
                <a:cubicBezTo>
                  <a:pt x="55876" y="16178"/>
                  <a:pt x="55778" y="16099"/>
                  <a:pt x="55676" y="16099"/>
                </a:cubicBezTo>
                <a:cubicBezTo>
                  <a:pt x="55605" y="16099"/>
                  <a:pt x="55533" y="16137"/>
                  <a:pt x="55500" y="16224"/>
                </a:cubicBezTo>
                <a:cubicBezTo>
                  <a:pt x="55314" y="16861"/>
                  <a:pt x="55288" y="17550"/>
                  <a:pt x="55447" y="18214"/>
                </a:cubicBezTo>
                <a:cubicBezTo>
                  <a:pt x="55447" y="18214"/>
                  <a:pt x="55447" y="18240"/>
                  <a:pt x="55447" y="18240"/>
                </a:cubicBezTo>
                <a:cubicBezTo>
                  <a:pt x="55260" y="18363"/>
                  <a:pt x="55072" y="18486"/>
                  <a:pt x="54881" y="18611"/>
                </a:cubicBezTo>
                <a:lnTo>
                  <a:pt x="54881" y="18611"/>
                </a:lnTo>
                <a:cubicBezTo>
                  <a:pt x="54908" y="18586"/>
                  <a:pt x="54923" y="18550"/>
                  <a:pt x="54916" y="18505"/>
                </a:cubicBezTo>
                <a:cubicBezTo>
                  <a:pt x="54625" y="16410"/>
                  <a:pt x="55076" y="14261"/>
                  <a:pt x="56190" y="12483"/>
                </a:cubicBezTo>
                <a:close/>
                <a:moveTo>
                  <a:pt x="54492" y="16887"/>
                </a:moveTo>
                <a:lnTo>
                  <a:pt x="54492" y="16887"/>
                </a:lnTo>
                <a:cubicBezTo>
                  <a:pt x="54465" y="17418"/>
                  <a:pt x="54492" y="17948"/>
                  <a:pt x="54572" y="18505"/>
                </a:cubicBezTo>
                <a:cubicBezTo>
                  <a:pt x="54584" y="18608"/>
                  <a:pt x="54672" y="18655"/>
                  <a:pt x="54755" y="18655"/>
                </a:cubicBezTo>
                <a:cubicBezTo>
                  <a:pt x="54785" y="18655"/>
                  <a:pt x="54814" y="18649"/>
                  <a:pt x="54839" y="18638"/>
                </a:cubicBezTo>
                <a:lnTo>
                  <a:pt x="54839" y="18638"/>
                </a:lnTo>
                <a:cubicBezTo>
                  <a:pt x="54092" y="19123"/>
                  <a:pt x="53308" y="19618"/>
                  <a:pt x="52476" y="20097"/>
                </a:cubicBezTo>
                <a:cubicBezTo>
                  <a:pt x="52953" y="18930"/>
                  <a:pt x="53643" y="17816"/>
                  <a:pt x="54492" y="16887"/>
                </a:cubicBezTo>
                <a:close/>
                <a:moveTo>
                  <a:pt x="54598" y="22777"/>
                </a:moveTo>
                <a:lnTo>
                  <a:pt x="54598" y="22777"/>
                </a:lnTo>
                <a:cubicBezTo>
                  <a:pt x="54439" y="23095"/>
                  <a:pt x="54306" y="23440"/>
                  <a:pt x="54200" y="23758"/>
                </a:cubicBezTo>
                <a:lnTo>
                  <a:pt x="53192" y="23519"/>
                </a:lnTo>
                <a:cubicBezTo>
                  <a:pt x="53670" y="23254"/>
                  <a:pt x="54147" y="23015"/>
                  <a:pt x="54598" y="22777"/>
                </a:cubicBezTo>
                <a:close/>
                <a:moveTo>
                  <a:pt x="47329" y="21318"/>
                </a:moveTo>
                <a:cubicBezTo>
                  <a:pt x="47276" y="21769"/>
                  <a:pt x="47276" y="22246"/>
                  <a:pt x="47302" y="22724"/>
                </a:cubicBezTo>
                <a:cubicBezTo>
                  <a:pt x="47329" y="22777"/>
                  <a:pt x="47355" y="22856"/>
                  <a:pt x="47435" y="22856"/>
                </a:cubicBezTo>
                <a:cubicBezTo>
                  <a:pt x="46560" y="23334"/>
                  <a:pt x="45631" y="23785"/>
                  <a:pt x="44676" y="24209"/>
                </a:cubicBezTo>
                <a:cubicBezTo>
                  <a:pt x="45207" y="22962"/>
                  <a:pt x="46135" y="21954"/>
                  <a:pt x="47329" y="21318"/>
                </a:cubicBezTo>
                <a:close/>
                <a:moveTo>
                  <a:pt x="50150" y="25287"/>
                </a:moveTo>
                <a:cubicBezTo>
                  <a:pt x="50633" y="25287"/>
                  <a:pt x="51116" y="25346"/>
                  <a:pt x="51574" y="25456"/>
                </a:cubicBezTo>
                <a:cubicBezTo>
                  <a:pt x="51176" y="25907"/>
                  <a:pt x="50884" y="26491"/>
                  <a:pt x="50778" y="27074"/>
                </a:cubicBezTo>
                <a:cubicBezTo>
                  <a:pt x="50778" y="27101"/>
                  <a:pt x="50778" y="27127"/>
                  <a:pt x="50778" y="27154"/>
                </a:cubicBezTo>
                <a:cubicBezTo>
                  <a:pt x="50300" y="26491"/>
                  <a:pt x="49717" y="25960"/>
                  <a:pt x="49027" y="25536"/>
                </a:cubicBezTo>
                <a:lnTo>
                  <a:pt x="49504" y="25323"/>
                </a:lnTo>
                <a:cubicBezTo>
                  <a:pt x="49718" y="25299"/>
                  <a:pt x="49934" y="25287"/>
                  <a:pt x="50150" y="25287"/>
                </a:cubicBezTo>
                <a:close/>
                <a:moveTo>
                  <a:pt x="57516" y="23546"/>
                </a:moveTo>
                <a:lnTo>
                  <a:pt x="57516" y="23546"/>
                </a:lnTo>
                <a:cubicBezTo>
                  <a:pt x="57278" y="24979"/>
                  <a:pt x="56880" y="26385"/>
                  <a:pt x="56349" y="27764"/>
                </a:cubicBezTo>
                <a:cubicBezTo>
                  <a:pt x="56243" y="26252"/>
                  <a:pt x="56641" y="24766"/>
                  <a:pt x="57516" y="23546"/>
                </a:cubicBezTo>
                <a:close/>
                <a:moveTo>
                  <a:pt x="38313" y="26757"/>
                </a:moveTo>
                <a:cubicBezTo>
                  <a:pt x="38479" y="26757"/>
                  <a:pt x="38646" y="26765"/>
                  <a:pt x="38813" y="26783"/>
                </a:cubicBezTo>
                <a:lnTo>
                  <a:pt x="38866" y="26783"/>
                </a:lnTo>
                <a:cubicBezTo>
                  <a:pt x="37433" y="27366"/>
                  <a:pt x="36054" y="27897"/>
                  <a:pt x="34674" y="28401"/>
                </a:cubicBezTo>
                <a:lnTo>
                  <a:pt x="34727" y="28374"/>
                </a:lnTo>
                <a:cubicBezTo>
                  <a:pt x="35626" y="27334"/>
                  <a:pt x="36947" y="26757"/>
                  <a:pt x="38313" y="26757"/>
                </a:cubicBezTo>
                <a:close/>
                <a:moveTo>
                  <a:pt x="44467" y="27731"/>
                </a:moveTo>
                <a:cubicBezTo>
                  <a:pt x="44844" y="27731"/>
                  <a:pt x="45233" y="27778"/>
                  <a:pt x="45605" y="27844"/>
                </a:cubicBezTo>
                <a:cubicBezTo>
                  <a:pt x="45578" y="27844"/>
                  <a:pt x="45551" y="27870"/>
                  <a:pt x="45551" y="27897"/>
                </a:cubicBezTo>
                <a:cubicBezTo>
                  <a:pt x="44888" y="28825"/>
                  <a:pt x="44384" y="29860"/>
                  <a:pt x="44092" y="30948"/>
                </a:cubicBezTo>
                <a:cubicBezTo>
                  <a:pt x="43111" y="30444"/>
                  <a:pt x="42288" y="29727"/>
                  <a:pt x="41652" y="28852"/>
                </a:cubicBezTo>
                <a:lnTo>
                  <a:pt x="42527" y="28480"/>
                </a:lnTo>
                <a:lnTo>
                  <a:pt x="42952" y="28985"/>
                </a:lnTo>
                <a:cubicBezTo>
                  <a:pt x="42982" y="29022"/>
                  <a:pt x="43019" y="29037"/>
                  <a:pt x="43055" y="29037"/>
                </a:cubicBezTo>
                <a:cubicBezTo>
                  <a:pt x="43175" y="29037"/>
                  <a:pt x="43292" y="28868"/>
                  <a:pt x="43190" y="28746"/>
                </a:cubicBezTo>
                <a:lnTo>
                  <a:pt x="42845" y="28348"/>
                </a:lnTo>
                <a:cubicBezTo>
                  <a:pt x="43323" y="28136"/>
                  <a:pt x="43774" y="27950"/>
                  <a:pt x="44225" y="27738"/>
                </a:cubicBezTo>
                <a:cubicBezTo>
                  <a:pt x="44305" y="27733"/>
                  <a:pt x="44386" y="27731"/>
                  <a:pt x="44467" y="27731"/>
                </a:cubicBezTo>
                <a:close/>
                <a:moveTo>
                  <a:pt x="54094" y="29409"/>
                </a:moveTo>
                <a:cubicBezTo>
                  <a:pt x="54227" y="29807"/>
                  <a:pt x="54359" y="30178"/>
                  <a:pt x="54545" y="30576"/>
                </a:cubicBezTo>
                <a:lnTo>
                  <a:pt x="54518" y="30576"/>
                </a:lnTo>
                <a:cubicBezTo>
                  <a:pt x="54041" y="30656"/>
                  <a:pt x="53537" y="30789"/>
                  <a:pt x="53059" y="30948"/>
                </a:cubicBezTo>
                <a:cubicBezTo>
                  <a:pt x="53298" y="30364"/>
                  <a:pt x="53643" y="29833"/>
                  <a:pt x="54094" y="29409"/>
                </a:cubicBezTo>
                <a:close/>
                <a:moveTo>
                  <a:pt x="53829" y="27950"/>
                </a:moveTo>
                <a:cubicBezTo>
                  <a:pt x="53855" y="28321"/>
                  <a:pt x="53935" y="28693"/>
                  <a:pt x="54014" y="29064"/>
                </a:cubicBezTo>
                <a:cubicBezTo>
                  <a:pt x="53431" y="29568"/>
                  <a:pt x="52980" y="30258"/>
                  <a:pt x="52688" y="31001"/>
                </a:cubicBezTo>
                <a:cubicBezTo>
                  <a:pt x="52688" y="31027"/>
                  <a:pt x="52688" y="31054"/>
                  <a:pt x="52688" y="31080"/>
                </a:cubicBezTo>
                <a:lnTo>
                  <a:pt x="52476" y="31160"/>
                </a:lnTo>
                <a:cubicBezTo>
                  <a:pt x="52398" y="30823"/>
                  <a:pt x="52295" y="30486"/>
                  <a:pt x="52216" y="30149"/>
                </a:cubicBezTo>
                <a:lnTo>
                  <a:pt x="52216" y="30149"/>
                </a:lnTo>
                <a:cubicBezTo>
                  <a:pt x="52242" y="30163"/>
                  <a:pt x="52273" y="30170"/>
                  <a:pt x="52304" y="30170"/>
                </a:cubicBezTo>
                <a:cubicBezTo>
                  <a:pt x="52380" y="30170"/>
                  <a:pt x="52459" y="30129"/>
                  <a:pt x="52476" y="30046"/>
                </a:cubicBezTo>
                <a:cubicBezTo>
                  <a:pt x="52741" y="29250"/>
                  <a:pt x="53192" y="28560"/>
                  <a:pt x="53802" y="28003"/>
                </a:cubicBezTo>
                <a:cubicBezTo>
                  <a:pt x="53802" y="27976"/>
                  <a:pt x="53829" y="27976"/>
                  <a:pt x="53829" y="27950"/>
                </a:cubicBezTo>
                <a:close/>
                <a:moveTo>
                  <a:pt x="27212" y="30704"/>
                </a:moveTo>
                <a:cubicBezTo>
                  <a:pt x="27312" y="30704"/>
                  <a:pt x="27411" y="30706"/>
                  <a:pt x="27511" y="30709"/>
                </a:cubicBezTo>
                <a:cubicBezTo>
                  <a:pt x="25760" y="31187"/>
                  <a:pt x="24116" y="31611"/>
                  <a:pt x="22577" y="31903"/>
                </a:cubicBezTo>
                <a:cubicBezTo>
                  <a:pt x="24000" y="31104"/>
                  <a:pt x="25611" y="30704"/>
                  <a:pt x="27212" y="30704"/>
                </a:cubicBezTo>
                <a:close/>
                <a:moveTo>
                  <a:pt x="48655" y="25721"/>
                </a:moveTo>
                <a:cubicBezTo>
                  <a:pt x="50008" y="26438"/>
                  <a:pt x="50857" y="27605"/>
                  <a:pt x="51441" y="28958"/>
                </a:cubicBezTo>
                <a:cubicBezTo>
                  <a:pt x="51441" y="28985"/>
                  <a:pt x="51441" y="29011"/>
                  <a:pt x="51468" y="29038"/>
                </a:cubicBezTo>
                <a:cubicBezTo>
                  <a:pt x="51759" y="29754"/>
                  <a:pt x="51972" y="30497"/>
                  <a:pt x="52157" y="31266"/>
                </a:cubicBezTo>
                <a:cubicBezTo>
                  <a:pt x="51574" y="31505"/>
                  <a:pt x="50990" y="31744"/>
                  <a:pt x="50459" y="32062"/>
                </a:cubicBezTo>
                <a:cubicBezTo>
                  <a:pt x="49823" y="29462"/>
                  <a:pt x="47568" y="27605"/>
                  <a:pt x="44915" y="27446"/>
                </a:cubicBezTo>
                <a:cubicBezTo>
                  <a:pt x="45445" y="27207"/>
                  <a:pt x="45949" y="26968"/>
                  <a:pt x="46453" y="26730"/>
                </a:cubicBezTo>
                <a:cubicBezTo>
                  <a:pt x="46480" y="26756"/>
                  <a:pt x="46507" y="26783"/>
                  <a:pt x="46560" y="26783"/>
                </a:cubicBezTo>
                <a:cubicBezTo>
                  <a:pt x="47488" y="26862"/>
                  <a:pt x="48337" y="27313"/>
                  <a:pt x="48947" y="28056"/>
                </a:cubicBezTo>
                <a:cubicBezTo>
                  <a:pt x="48978" y="28093"/>
                  <a:pt x="49013" y="28109"/>
                  <a:pt x="49047" y="28109"/>
                </a:cubicBezTo>
                <a:cubicBezTo>
                  <a:pt x="49160" y="28109"/>
                  <a:pt x="49261" y="27939"/>
                  <a:pt x="49159" y="27817"/>
                </a:cubicBezTo>
                <a:cubicBezTo>
                  <a:pt x="48602" y="27127"/>
                  <a:pt x="47833" y="26676"/>
                  <a:pt x="46958" y="26517"/>
                </a:cubicBezTo>
                <a:cubicBezTo>
                  <a:pt x="47515" y="26252"/>
                  <a:pt x="48098" y="25987"/>
                  <a:pt x="48655" y="25721"/>
                </a:cubicBezTo>
                <a:close/>
                <a:moveTo>
                  <a:pt x="37783" y="304"/>
                </a:moveTo>
                <a:cubicBezTo>
                  <a:pt x="41452" y="304"/>
                  <a:pt x="45105" y="1316"/>
                  <a:pt x="48311" y="3304"/>
                </a:cubicBezTo>
                <a:cubicBezTo>
                  <a:pt x="48257" y="3304"/>
                  <a:pt x="48204" y="3330"/>
                  <a:pt x="48178" y="3357"/>
                </a:cubicBezTo>
                <a:cubicBezTo>
                  <a:pt x="47860" y="3675"/>
                  <a:pt x="47674" y="4100"/>
                  <a:pt x="47647" y="4551"/>
                </a:cubicBezTo>
                <a:cubicBezTo>
                  <a:pt x="47026" y="4337"/>
                  <a:pt x="46370" y="4244"/>
                  <a:pt x="45708" y="4244"/>
                </a:cubicBezTo>
                <a:cubicBezTo>
                  <a:pt x="45550" y="4244"/>
                  <a:pt x="45392" y="4249"/>
                  <a:pt x="45233" y="4259"/>
                </a:cubicBezTo>
                <a:cubicBezTo>
                  <a:pt x="45021" y="4286"/>
                  <a:pt x="45021" y="4604"/>
                  <a:pt x="45233" y="4604"/>
                </a:cubicBezTo>
                <a:cubicBezTo>
                  <a:pt x="45413" y="4587"/>
                  <a:pt x="45594" y="4579"/>
                  <a:pt x="45773" y="4579"/>
                </a:cubicBezTo>
                <a:cubicBezTo>
                  <a:pt x="47022" y="4579"/>
                  <a:pt x="48245" y="4979"/>
                  <a:pt x="49266" y="5745"/>
                </a:cubicBezTo>
                <a:cubicBezTo>
                  <a:pt x="49298" y="5772"/>
                  <a:pt x="49334" y="5784"/>
                  <a:pt x="49370" y="5784"/>
                </a:cubicBezTo>
                <a:cubicBezTo>
                  <a:pt x="49506" y="5784"/>
                  <a:pt x="49631" y="5611"/>
                  <a:pt x="49504" y="5506"/>
                </a:cubicBezTo>
                <a:cubicBezTo>
                  <a:pt x="49319" y="5373"/>
                  <a:pt x="49186" y="5294"/>
                  <a:pt x="49027" y="5188"/>
                </a:cubicBezTo>
                <a:cubicBezTo>
                  <a:pt x="49027" y="5161"/>
                  <a:pt x="49027" y="5134"/>
                  <a:pt x="49027" y="5134"/>
                </a:cubicBezTo>
                <a:cubicBezTo>
                  <a:pt x="49027" y="4763"/>
                  <a:pt x="49213" y="4445"/>
                  <a:pt x="49504" y="4232"/>
                </a:cubicBezTo>
                <a:cubicBezTo>
                  <a:pt x="49531" y="4232"/>
                  <a:pt x="49557" y="4179"/>
                  <a:pt x="49557" y="4153"/>
                </a:cubicBezTo>
                <a:cubicBezTo>
                  <a:pt x="50168" y="4604"/>
                  <a:pt x="50751" y="5055"/>
                  <a:pt x="51282" y="5559"/>
                </a:cubicBezTo>
                <a:cubicBezTo>
                  <a:pt x="51043" y="6488"/>
                  <a:pt x="50910" y="7443"/>
                  <a:pt x="50884" y="8398"/>
                </a:cubicBezTo>
                <a:cubicBezTo>
                  <a:pt x="50853" y="8367"/>
                  <a:pt x="50822" y="8354"/>
                  <a:pt x="50791" y="8354"/>
                </a:cubicBezTo>
                <a:cubicBezTo>
                  <a:pt x="50769" y="8354"/>
                  <a:pt x="50747" y="8360"/>
                  <a:pt x="50725" y="8371"/>
                </a:cubicBezTo>
                <a:cubicBezTo>
                  <a:pt x="49955" y="8689"/>
                  <a:pt x="49266" y="9167"/>
                  <a:pt x="48708" y="9777"/>
                </a:cubicBezTo>
                <a:cubicBezTo>
                  <a:pt x="48586" y="9899"/>
                  <a:pt x="48699" y="10068"/>
                  <a:pt x="48829" y="10068"/>
                </a:cubicBezTo>
                <a:cubicBezTo>
                  <a:pt x="48869" y="10068"/>
                  <a:pt x="48910" y="10053"/>
                  <a:pt x="48947" y="10016"/>
                </a:cubicBezTo>
                <a:cubicBezTo>
                  <a:pt x="49451" y="9432"/>
                  <a:pt x="50088" y="8981"/>
                  <a:pt x="50804" y="8689"/>
                </a:cubicBezTo>
                <a:cubicBezTo>
                  <a:pt x="50831" y="8689"/>
                  <a:pt x="50857" y="8663"/>
                  <a:pt x="50884" y="8663"/>
                </a:cubicBezTo>
                <a:cubicBezTo>
                  <a:pt x="50857" y="9698"/>
                  <a:pt x="50964" y="10732"/>
                  <a:pt x="51202" y="11767"/>
                </a:cubicBezTo>
                <a:cubicBezTo>
                  <a:pt x="51223" y="11839"/>
                  <a:pt x="51283" y="11871"/>
                  <a:pt x="51348" y="11871"/>
                </a:cubicBezTo>
                <a:cubicBezTo>
                  <a:pt x="51450" y="11871"/>
                  <a:pt x="51563" y="11791"/>
                  <a:pt x="51547" y="11661"/>
                </a:cubicBezTo>
                <a:cubicBezTo>
                  <a:pt x="51096" y="9751"/>
                  <a:pt x="51096" y="7734"/>
                  <a:pt x="51574" y="5824"/>
                </a:cubicBezTo>
                <a:cubicBezTo>
                  <a:pt x="51733" y="5983"/>
                  <a:pt x="51919" y="6143"/>
                  <a:pt x="52051" y="6302"/>
                </a:cubicBezTo>
                <a:cubicBezTo>
                  <a:pt x="51494" y="7628"/>
                  <a:pt x="51786" y="9485"/>
                  <a:pt x="52157" y="10812"/>
                </a:cubicBezTo>
                <a:cubicBezTo>
                  <a:pt x="52608" y="12404"/>
                  <a:pt x="53431" y="13863"/>
                  <a:pt x="54572" y="15057"/>
                </a:cubicBezTo>
                <a:cubicBezTo>
                  <a:pt x="54604" y="15089"/>
                  <a:pt x="54647" y="15112"/>
                  <a:pt x="54688" y="15112"/>
                </a:cubicBezTo>
                <a:cubicBezTo>
                  <a:pt x="54713" y="15112"/>
                  <a:pt x="54737" y="15103"/>
                  <a:pt x="54757" y="15083"/>
                </a:cubicBezTo>
                <a:lnTo>
                  <a:pt x="54757" y="15083"/>
                </a:lnTo>
                <a:cubicBezTo>
                  <a:pt x="54651" y="15561"/>
                  <a:pt x="54572" y="16038"/>
                  <a:pt x="54545" y="16516"/>
                </a:cubicBezTo>
                <a:cubicBezTo>
                  <a:pt x="54512" y="16505"/>
                  <a:pt x="54484" y="16498"/>
                  <a:pt x="54458" y="16498"/>
                </a:cubicBezTo>
                <a:cubicBezTo>
                  <a:pt x="54421" y="16498"/>
                  <a:pt x="54390" y="16511"/>
                  <a:pt x="54359" y="16542"/>
                </a:cubicBezTo>
                <a:cubicBezTo>
                  <a:pt x="53431" y="17577"/>
                  <a:pt x="52688" y="18744"/>
                  <a:pt x="52157" y="20018"/>
                </a:cubicBezTo>
                <a:cubicBezTo>
                  <a:pt x="52131" y="20124"/>
                  <a:pt x="52184" y="20230"/>
                  <a:pt x="52263" y="20256"/>
                </a:cubicBezTo>
                <a:cubicBezTo>
                  <a:pt x="51706" y="20575"/>
                  <a:pt x="51149" y="20893"/>
                  <a:pt x="50566" y="21211"/>
                </a:cubicBezTo>
                <a:cubicBezTo>
                  <a:pt x="50778" y="19858"/>
                  <a:pt x="51308" y="18558"/>
                  <a:pt x="52131" y="17471"/>
                </a:cubicBezTo>
                <a:cubicBezTo>
                  <a:pt x="52222" y="17344"/>
                  <a:pt x="52113" y="17229"/>
                  <a:pt x="51993" y="17229"/>
                </a:cubicBezTo>
                <a:cubicBezTo>
                  <a:pt x="51938" y="17229"/>
                  <a:pt x="51881" y="17253"/>
                  <a:pt x="51839" y="17312"/>
                </a:cubicBezTo>
                <a:cubicBezTo>
                  <a:pt x="50990" y="18452"/>
                  <a:pt x="50433" y="19805"/>
                  <a:pt x="50247" y="21211"/>
                </a:cubicBezTo>
                <a:cubicBezTo>
                  <a:pt x="50221" y="21264"/>
                  <a:pt x="50247" y="21318"/>
                  <a:pt x="50300" y="21371"/>
                </a:cubicBezTo>
                <a:cubicBezTo>
                  <a:pt x="49876" y="21609"/>
                  <a:pt x="49425" y="21848"/>
                  <a:pt x="48947" y="22087"/>
                </a:cubicBezTo>
                <a:cubicBezTo>
                  <a:pt x="49000" y="20177"/>
                  <a:pt x="49664" y="18320"/>
                  <a:pt x="50831" y="16807"/>
                </a:cubicBezTo>
                <a:cubicBezTo>
                  <a:pt x="50929" y="16689"/>
                  <a:pt x="50823" y="16528"/>
                  <a:pt x="50708" y="16528"/>
                </a:cubicBezTo>
                <a:cubicBezTo>
                  <a:pt x="50668" y="16528"/>
                  <a:pt x="50626" y="16547"/>
                  <a:pt x="50592" y="16595"/>
                </a:cubicBezTo>
                <a:cubicBezTo>
                  <a:pt x="49319" y="18214"/>
                  <a:pt x="48629" y="20203"/>
                  <a:pt x="48602" y="22246"/>
                </a:cubicBezTo>
                <a:lnTo>
                  <a:pt x="48602" y="22273"/>
                </a:lnTo>
                <a:cubicBezTo>
                  <a:pt x="48264" y="22429"/>
                  <a:pt x="47951" y="22585"/>
                  <a:pt x="47614" y="22766"/>
                </a:cubicBezTo>
                <a:lnTo>
                  <a:pt x="47614" y="22766"/>
                </a:lnTo>
                <a:cubicBezTo>
                  <a:pt x="47616" y="22759"/>
                  <a:pt x="47609" y="22750"/>
                  <a:pt x="47594" y="22750"/>
                </a:cubicBezTo>
                <a:cubicBezTo>
                  <a:pt x="47541" y="22060"/>
                  <a:pt x="47594" y="21371"/>
                  <a:pt x="47753" y="20707"/>
                </a:cubicBezTo>
                <a:cubicBezTo>
                  <a:pt x="47785" y="20582"/>
                  <a:pt x="47677" y="20503"/>
                  <a:pt x="47573" y="20503"/>
                </a:cubicBezTo>
                <a:cubicBezTo>
                  <a:pt x="47501" y="20503"/>
                  <a:pt x="47430" y="20541"/>
                  <a:pt x="47409" y="20628"/>
                </a:cubicBezTo>
                <a:cubicBezTo>
                  <a:pt x="47382" y="20734"/>
                  <a:pt x="47382" y="20840"/>
                  <a:pt x="47355" y="20946"/>
                </a:cubicBezTo>
                <a:cubicBezTo>
                  <a:pt x="47329" y="20946"/>
                  <a:pt x="47302" y="20973"/>
                  <a:pt x="47249" y="20973"/>
                </a:cubicBezTo>
                <a:cubicBezTo>
                  <a:pt x="45923" y="21662"/>
                  <a:pt x="44862" y="22777"/>
                  <a:pt x="44305" y="24183"/>
                </a:cubicBezTo>
                <a:cubicBezTo>
                  <a:pt x="44278" y="24236"/>
                  <a:pt x="44305" y="24342"/>
                  <a:pt x="44358" y="24368"/>
                </a:cubicBezTo>
                <a:cubicBezTo>
                  <a:pt x="43509" y="24793"/>
                  <a:pt x="42633" y="25191"/>
                  <a:pt x="41731" y="25589"/>
                </a:cubicBezTo>
                <a:cubicBezTo>
                  <a:pt x="41439" y="23891"/>
                  <a:pt x="41811" y="22166"/>
                  <a:pt x="42792" y="20787"/>
                </a:cubicBezTo>
                <a:cubicBezTo>
                  <a:pt x="42886" y="20674"/>
                  <a:pt x="42768" y="20562"/>
                  <a:pt x="42643" y="20562"/>
                </a:cubicBezTo>
                <a:cubicBezTo>
                  <a:pt x="42592" y="20562"/>
                  <a:pt x="42539" y="20581"/>
                  <a:pt x="42501" y="20628"/>
                </a:cubicBezTo>
                <a:cubicBezTo>
                  <a:pt x="41492" y="22113"/>
                  <a:pt x="41121" y="23917"/>
                  <a:pt x="41466" y="25668"/>
                </a:cubicBezTo>
                <a:lnTo>
                  <a:pt x="40590" y="26066"/>
                </a:lnTo>
                <a:cubicBezTo>
                  <a:pt x="40617" y="26013"/>
                  <a:pt x="40644" y="25960"/>
                  <a:pt x="40617" y="25907"/>
                </a:cubicBezTo>
                <a:cubicBezTo>
                  <a:pt x="40325" y="24236"/>
                  <a:pt x="40590" y="22485"/>
                  <a:pt x="41360" y="20973"/>
                </a:cubicBezTo>
                <a:cubicBezTo>
                  <a:pt x="41431" y="20831"/>
                  <a:pt x="41324" y="20713"/>
                  <a:pt x="41214" y="20713"/>
                </a:cubicBezTo>
                <a:cubicBezTo>
                  <a:pt x="41159" y="20713"/>
                  <a:pt x="41103" y="20743"/>
                  <a:pt x="41068" y="20813"/>
                </a:cubicBezTo>
                <a:cubicBezTo>
                  <a:pt x="40670" y="21583"/>
                  <a:pt x="40405" y="22405"/>
                  <a:pt x="40272" y="23254"/>
                </a:cubicBezTo>
                <a:cubicBezTo>
                  <a:pt x="40272" y="23254"/>
                  <a:pt x="40246" y="23254"/>
                  <a:pt x="40219" y="23228"/>
                </a:cubicBezTo>
                <a:cubicBezTo>
                  <a:pt x="39618" y="23112"/>
                  <a:pt x="39018" y="23037"/>
                  <a:pt x="38399" y="23037"/>
                </a:cubicBezTo>
                <a:cubicBezTo>
                  <a:pt x="38308" y="23037"/>
                  <a:pt x="38216" y="23039"/>
                  <a:pt x="38123" y="23042"/>
                </a:cubicBezTo>
                <a:cubicBezTo>
                  <a:pt x="38256" y="22671"/>
                  <a:pt x="38521" y="22326"/>
                  <a:pt x="38839" y="22113"/>
                </a:cubicBezTo>
                <a:cubicBezTo>
                  <a:pt x="38995" y="22002"/>
                  <a:pt x="38889" y="21797"/>
                  <a:pt x="38757" y="21797"/>
                </a:cubicBezTo>
                <a:cubicBezTo>
                  <a:pt x="38732" y="21797"/>
                  <a:pt x="38706" y="21805"/>
                  <a:pt x="38680" y="21822"/>
                </a:cubicBezTo>
                <a:cubicBezTo>
                  <a:pt x="38256" y="22113"/>
                  <a:pt x="37937" y="22538"/>
                  <a:pt x="37778" y="23015"/>
                </a:cubicBezTo>
                <a:cubicBezTo>
                  <a:pt x="37778" y="23042"/>
                  <a:pt x="37778" y="23042"/>
                  <a:pt x="37778" y="23068"/>
                </a:cubicBezTo>
                <a:cubicBezTo>
                  <a:pt x="37407" y="23095"/>
                  <a:pt x="37035" y="23122"/>
                  <a:pt x="36664" y="23201"/>
                </a:cubicBezTo>
                <a:cubicBezTo>
                  <a:pt x="36770" y="22485"/>
                  <a:pt x="37089" y="21795"/>
                  <a:pt x="37540" y="21238"/>
                </a:cubicBezTo>
                <a:cubicBezTo>
                  <a:pt x="37641" y="21116"/>
                  <a:pt x="37524" y="20947"/>
                  <a:pt x="37404" y="20947"/>
                </a:cubicBezTo>
                <a:cubicBezTo>
                  <a:pt x="37368" y="20947"/>
                  <a:pt x="37332" y="20962"/>
                  <a:pt x="37301" y="20999"/>
                </a:cubicBezTo>
                <a:cubicBezTo>
                  <a:pt x="36770" y="21662"/>
                  <a:pt x="36425" y="22432"/>
                  <a:pt x="36346" y="23281"/>
                </a:cubicBezTo>
                <a:cubicBezTo>
                  <a:pt x="35974" y="23360"/>
                  <a:pt x="35629" y="23440"/>
                  <a:pt x="35285" y="23573"/>
                </a:cubicBezTo>
                <a:cubicBezTo>
                  <a:pt x="35285" y="23546"/>
                  <a:pt x="35285" y="23546"/>
                  <a:pt x="35285" y="23519"/>
                </a:cubicBezTo>
                <a:cubicBezTo>
                  <a:pt x="35099" y="22777"/>
                  <a:pt x="35099" y="22007"/>
                  <a:pt x="35285" y="21264"/>
                </a:cubicBezTo>
                <a:cubicBezTo>
                  <a:pt x="35316" y="21139"/>
                  <a:pt x="35208" y="21060"/>
                  <a:pt x="35104" y="21060"/>
                </a:cubicBezTo>
                <a:cubicBezTo>
                  <a:pt x="35032" y="21060"/>
                  <a:pt x="34961" y="21098"/>
                  <a:pt x="34940" y="21185"/>
                </a:cubicBezTo>
                <a:cubicBezTo>
                  <a:pt x="34754" y="21981"/>
                  <a:pt x="34754" y="22803"/>
                  <a:pt x="34940" y="23599"/>
                </a:cubicBezTo>
                <a:cubicBezTo>
                  <a:pt x="34940" y="23626"/>
                  <a:pt x="34966" y="23652"/>
                  <a:pt x="34993" y="23679"/>
                </a:cubicBezTo>
                <a:cubicBezTo>
                  <a:pt x="34223" y="23970"/>
                  <a:pt x="33507" y="24395"/>
                  <a:pt x="32844" y="24872"/>
                </a:cubicBezTo>
                <a:cubicBezTo>
                  <a:pt x="32713" y="24982"/>
                  <a:pt x="32797" y="25198"/>
                  <a:pt x="32934" y="25198"/>
                </a:cubicBezTo>
                <a:cubicBezTo>
                  <a:pt x="32964" y="25198"/>
                  <a:pt x="32996" y="25188"/>
                  <a:pt x="33030" y="25164"/>
                </a:cubicBezTo>
                <a:cubicBezTo>
                  <a:pt x="34557" y="23998"/>
                  <a:pt x="36420" y="23381"/>
                  <a:pt x="38318" y="23381"/>
                </a:cubicBezTo>
                <a:cubicBezTo>
                  <a:pt x="38925" y="23381"/>
                  <a:pt x="39535" y="23444"/>
                  <a:pt x="40139" y="23573"/>
                </a:cubicBezTo>
                <a:lnTo>
                  <a:pt x="40246" y="23573"/>
                </a:lnTo>
                <a:cubicBezTo>
                  <a:pt x="40192" y="24077"/>
                  <a:pt x="40166" y="24607"/>
                  <a:pt x="40192" y="25111"/>
                </a:cubicBezTo>
                <a:lnTo>
                  <a:pt x="40139" y="25085"/>
                </a:lnTo>
                <a:cubicBezTo>
                  <a:pt x="39629" y="24924"/>
                  <a:pt x="39094" y="24844"/>
                  <a:pt x="38557" y="24844"/>
                </a:cubicBezTo>
                <a:cubicBezTo>
                  <a:pt x="38118" y="24844"/>
                  <a:pt x="37677" y="24898"/>
                  <a:pt x="37248" y="25005"/>
                </a:cubicBezTo>
                <a:cubicBezTo>
                  <a:pt x="37027" y="25079"/>
                  <a:pt x="37101" y="25356"/>
                  <a:pt x="37281" y="25356"/>
                </a:cubicBezTo>
                <a:cubicBezTo>
                  <a:pt x="37296" y="25356"/>
                  <a:pt x="37311" y="25354"/>
                  <a:pt x="37327" y="25350"/>
                </a:cubicBezTo>
                <a:cubicBezTo>
                  <a:pt x="37743" y="25240"/>
                  <a:pt x="38170" y="25186"/>
                  <a:pt x="38595" y="25186"/>
                </a:cubicBezTo>
                <a:cubicBezTo>
                  <a:pt x="39092" y="25186"/>
                  <a:pt x="39588" y="25260"/>
                  <a:pt x="40060" y="25403"/>
                </a:cubicBezTo>
                <a:cubicBezTo>
                  <a:pt x="40082" y="25414"/>
                  <a:pt x="40108" y="25420"/>
                  <a:pt x="40134" y="25420"/>
                </a:cubicBezTo>
                <a:cubicBezTo>
                  <a:pt x="40170" y="25420"/>
                  <a:pt x="40203" y="25408"/>
                  <a:pt x="40219" y="25377"/>
                </a:cubicBezTo>
                <a:cubicBezTo>
                  <a:pt x="40246" y="25589"/>
                  <a:pt x="40272" y="25828"/>
                  <a:pt x="40299" y="26040"/>
                </a:cubicBezTo>
                <a:cubicBezTo>
                  <a:pt x="40325" y="26119"/>
                  <a:pt x="40378" y="26172"/>
                  <a:pt x="40431" y="26172"/>
                </a:cubicBezTo>
                <a:lnTo>
                  <a:pt x="40272" y="26225"/>
                </a:lnTo>
                <a:cubicBezTo>
                  <a:pt x="39821" y="26438"/>
                  <a:pt x="39370" y="26623"/>
                  <a:pt x="38919" y="26809"/>
                </a:cubicBezTo>
                <a:cubicBezTo>
                  <a:pt x="39025" y="26730"/>
                  <a:pt x="39052" y="26517"/>
                  <a:pt x="38893" y="26517"/>
                </a:cubicBezTo>
                <a:cubicBezTo>
                  <a:pt x="38674" y="26490"/>
                  <a:pt x="38455" y="26476"/>
                  <a:pt x="38238" y="26476"/>
                </a:cubicBezTo>
                <a:cubicBezTo>
                  <a:pt x="36800" y="26476"/>
                  <a:pt x="35434" y="27079"/>
                  <a:pt x="34489" y="28162"/>
                </a:cubicBezTo>
                <a:cubicBezTo>
                  <a:pt x="34383" y="28268"/>
                  <a:pt x="34462" y="28454"/>
                  <a:pt x="34621" y="28454"/>
                </a:cubicBezTo>
                <a:cubicBezTo>
                  <a:pt x="33905" y="28693"/>
                  <a:pt x="33215" y="28958"/>
                  <a:pt x="32525" y="29170"/>
                </a:cubicBezTo>
                <a:cubicBezTo>
                  <a:pt x="32738" y="28083"/>
                  <a:pt x="33348" y="27101"/>
                  <a:pt x="34223" y="26385"/>
                </a:cubicBezTo>
                <a:cubicBezTo>
                  <a:pt x="34347" y="26282"/>
                  <a:pt x="34230" y="26130"/>
                  <a:pt x="34098" y="26130"/>
                </a:cubicBezTo>
                <a:cubicBezTo>
                  <a:pt x="34059" y="26130"/>
                  <a:pt x="34020" y="26143"/>
                  <a:pt x="33985" y="26172"/>
                </a:cubicBezTo>
                <a:cubicBezTo>
                  <a:pt x="33003" y="26942"/>
                  <a:pt x="32366" y="28029"/>
                  <a:pt x="32181" y="29250"/>
                </a:cubicBezTo>
                <a:cubicBezTo>
                  <a:pt x="32181" y="29250"/>
                  <a:pt x="32181" y="29276"/>
                  <a:pt x="32181" y="29303"/>
                </a:cubicBezTo>
                <a:cubicBezTo>
                  <a:pt x="31730" y="29462"/>
                  <a:pt x="31279" y="29595"/>
                  <a:pt x="30828" y="29754"/>
                </a:cubicBezTo>
                <a:cubicBezTo>
                  <a:pt x="30828" y="29727"/>
                  <a:pt x="30828" y="29727"/>
                  <a:pt x="30828" y="29701"/>
                </a:cubicBezTo>
                <a:cubicBezTo>
                  <a:pt x="30801" y="28878"/>
                  <a:pt x="30987" y="28056"/>
                  <a:pt x="31332" y="27287"/>
                </a:cubicBezTo>
                <a:cubicBezTo>
                  <a:pt x="31404" y="27159"/>
                  <a:pt x="31290" y="27045"/>
                  <a:pt x="31177" y="27045"/>
                </a:cubicBezTo>
                <a:cubicBezTo>
                  <a:pt x="31125" y="27045"/>
                  <a:pt x="31073" y="27069"/>
                  <a:pt x="31040" y="27127"/>
                </a:cubicBezTo>
                <a:cubicBezTo>
                  <a:pt x="30960" y="27340"/>
                  <a:pt x="30907" y="27419"/>
                  <a:pt x="30854" y="27578"/>
                </a:cubicBezTo>
                <a:cubicBezTo>
                  <a:pt x="30333" y="27394"/>
                  <a:pt x="29780" y="27305"/>
                  <a:pt x="29223" y="27305"/>
                </a:cubicBezTo>
                <a:cubicBezTo>
                  <a:pt x="28900" y="27305"/>
                  <a:pt x="28575" y="27334"/>
                  <a:pt x="28254" y="27393"/>
                </a:cubicBezTo>
                <a:cubicBezTo>
                  <a:pt x="28050" y="27444"/>
                  <a:pt x="28140" y="27739"/>
                  <a:pt x="28335" y="27739"/>
                </a:cubicBezTo>
                <a:cubicBezTo>
                  <a:pt x="28344" y="27739"/>
                  <a:pt x="28352" y="27739"/>
                  <a:pt x="28360" y="27738"/>
                </a:cubicBezTo>
                <a:cubicBezTo>
                  <a:pt x="28642" y="27681"/>
                  <a:pt x="28928" y="27655"/>
                  <a:pt x="29213" y="27655"/>
                </a:cubicBezTo>
                <a:cubicBezTo>
                  <a:pt x="29732" y="27655"/>
                  <a:pt x="30251" y="27743"/>
                  <a:pt x="30748" y="27897"/>
                </a:cubicBezTo>
                <a:cubicBezTo>
                  <a:pt x="30615" y="28374"/>
                  <a:pt x="30509" y="28825"/>
                  <a:pt x="30509" y="29303"/>
                </a:cubicBezTo>
                <a:cubicBezTo>
                  <a:pt x="29687" y="29077"/>
                  <a:pt x="28851" y="28965"/>
                  <a:pt x="28015" y="28965"/>
                </a:cubicBezTo>
                <a:cubicBezTo>
                  <a:pt x="27180" y="28965"/>
                  <a:pt x="26344" y="29077"/>
                  <a:pt x="25522" y="29303"/>
                </a:cubicBezTo>
                <a:cubicBezTo>
                  <a:pt x="25331" y="29351"/>
                  <a:pt x="25376" y="29633"/>
                  <a:pt x="25540" y="29633"/>
                </a:cubicBezTo>
                <a:cubicBezTo>
                  <a:pt x="25559" y="29633"/>
                  <a:pt x="25579" y="29629"/>
                  <a:pt x="25601" y="29621"/>
                </a:cubicBezTo>
                <a:cubicBezTo>
                  <a:pt x="26374" y="29419"/>
                  <a:pt x="27158" y="29319"/>
                  <a:pt x="27940" y="29319"/>
                </a:cubicBezTo>
                <a:cubicBezTo>
                  <a:pt x="28797" y="29319"/>
                  <a:pt x="29651" y="29439"/>
                  <a:pt x="30483" y="29674"/>
                </a:cubicBezTo>
                <a:cubicBezTo>
                  <a:pt x="30483" y="29701"/>
                  <a:pt x="30483" y="29727"/>
                  <a:pt x="30483" y="29727"/>
                </a:cubicBezTo>
                <a:cubicBezTo>
                  <a:pt x="30483" y="29780"/>
                  <a:pt x="30509" y="29833"/>
                  <a:pt x="30536" y="29860"/>
                </a:cubicBezTo>
                <a:cubicBezTo>
                  <a:pt x="29634" y="30152"/>
                  <a:pt x="28732" y="30417"/>
                  <a:pt x="27883" y="30656"/>
                </a:cubicBezTo>
                <a:cubicBezTo>
                  <a:pt x="27909" y="30550"/>
                  <a:pt x="27830" y="30444"/>
                  <a:pt x="27724" y="30417"/>
                </a:cubicBezTo>
                <a:cubicBezTo>
                  <a:pt x="27580" y="30411"/>
                  <a:pt x="27437" y="30408"/>
                  <a:pt x="27293" y="30408"/>
                </a:cubicBezTo>
                <a:cubicBezTo>
                  <a:pt x="25528" y="30408"/>
                  <a:pt x="23780" y="30860"/>
                  <a:pt x="22259" y="31744"/>
                </a:cubicBezTo>
                <a:cubicBezTo>
                  <a:pt x="22152" y="31823"/>
                  <a:pt x="22152" y="31956"/>
                  <a:pt x="22232" y="32009"/>
                </a:cubicBezTo>
                <a:lnTo>
                  <a:pt x="21595" y="32142"/>
                </a:lnTo>
                <a:cubicBezTo>
                  <a:pt x="21357" y="31823"/>
                  <a:pt x="21144" y="31505"/>
                  <a:pt x="20932" y="31187"/>
                </a:cubicBezTo>
                <a:cubicBezTo>
                  <a:pt x="21595" y="30576"/>
                  <a:pt x="22444" y="30178"/>
                  <a:pt x="23320" y="30099"/>
                </a:cubicBezTo>
                <a:cubicBezTo>
                  <a:pt x="23532" y="30072"/>
                  <a:pt x="23532" y="29754"/>
                  <a:pt x="23320" y="29754"/>
                </a:cubicBezTo>
                <a:cubicBezTo>
                  <a:pt x="22365" y="29860"/>
                  <a:pt x="21463" y="30258"/>
                  <a:pt x="20773" y="30921"/>
                </a:cubicBezTo>
                <a:cubicBezTo>
                  <a:pt x="20561" y="30603"/>
                  <a:pt x="20375" y="30284"/>
                  <a:pt x="20216" y="29966"/>
                </a:cubicBezTo>
                <a:cubicBezTo>
                  <a:pt x="20242" y="29966"/>
                  <a:pt x="20295" y="29940"/>
                  <a:pt x="20322" y="29913"/>
                </a:cubicBezTo>
                <a:cubicBezTo>
                  <a:pt x="22073" y="28427"/>
                  <a:pt x="24381" y="28083"/>
                  <a:pt x="26583" y="27764"/>
                </a:cubicBezTo>
                <a:cubicBezTo>
                  <a:pt x="26787" y="27739"/>
                  <a:pt x="26770" y="27418"/>
                  <a:pt x="26603" y="27418"/>
                </a:cubicBezTo>
                <a:cubicBezTo>
                  <a:pt x="26596" y="27418"/>
                  <a:pt x="26590" y="27418"/>
                  <a:pt x="26583" y="27419"/>
                </a:cubicBezTo>
                <a:cubicBezTo>
                  <a:pt x="24275" y="27764"/>
                  <a:pt x="21914" y="28136"/>
                  <a:pt x="20083" y="29701"/>
                </a:cubicBezTo>
                <a:cubicBezTo>
                  <a:pt x="19950" y="29462"/>
                  <a:pt x="19844" y="29223"/>
                  <a:pt x="19712" y="28958"/>
                </a:cubicBezTo>
                <a:lnTo>
                  <a:pt x="19712" y="28958"/>
                </a:lnTo>
                <a:cubicBezTo>
                  <a:pt x="19727" y="28966"/>
                  <a:pt x="19743" y="28969"/>
                  <a:pt x="19758" y="28969"/>
                </a:cubicBezTo>
                <a:cubicBezTo>
                  <a:pt x="19794" y="28969"/>
                  <a:pt x="19826" y="28950"/>
                  <a:pt x="19844" y="28931"/>
                </a:cubicBezTo>
                <a:cubicBezTo>
                  <a:pt x="20508" y="28215"/>
                  <a:pt x="21303" y="27711"/>
                  <a:pt x="22232" y="27419"/>
                </a:cubicBezTo>
                <a:cubicBezTo>
                  <a:pt x="22422" y="27372"/>
                  <a:pt x="22378" y="27089"/>
                  <a:pt x="22194" y="27089"/>
                </a:cubicBezTo>
                <a:cubicBezTo>
                  <a:pt x="22173" y="27089"/>
                  <a:pt x="22150" y="27093"/>
                  <a:pt x="22126" y="27101"/>
                </a:cubicBezTo>
                <a:cubicBezTo>
                  <a:pt x="21171" y="27393"/>
                  <a:pt x="20295" y="27923"/>
                  <a:pt x="19606" y="28693"/>
                </a:cubicBezTo>
                <a:lnTo>
                  <a:pt x="19606" y="28719"/>
                </a:lnTo>
                <a:cubicBezTo>
                  <a:pt x="19526" y="28534"/>
                  <a:pt x="19446" y="28374"/>
                  <a:pt x="19367" y="28189"/>
                </a:cubicBezTo>
                <a:cubicBezTo>
                  <a:pt x="15042" y="18001"/>
                  <a:pt x="19791" y="6249"/>
                  <a:pt x="29979" y="1898"/>
                </a:cubicBezTo>
                <a:cubicBezTo>
                  <a:pt x="32480" y="831"/>
                  <a:pt x="35136" y="304"/>
                  <a:pt x="37783" y="304"/>
                </a:cubicBezTo>
                <a:close/>
                <a:moveTo>
                  <a:pt x="17775" y="24024"/>
                </a:moveTo>
                <a:cubicBezTo>
                  <a:pt x="18306" y="26942"/>
                  <a:pt x="19473" y="29727"/>
                  <a:pt x="21224" y="32142"/>
                </a:cubicBezTo>
                <a:cubicBezTo>
                  <a:pt x="19519" y="32424"/>
                  <a:pt x="18001" y="32570"/>
                  <a:pt x="16723" y="32570"/>
                </a:cubicBezTo>
                <a:cubicBezTo>
                  <a:pt x="14401" y="32570"/>
                  <a:pt x="12870" y="32090"/>
                  <a:pt x="12443" y="31080"/>
                </a:cubicBezTo>
                <a:cubicBezTo>
                  <a:pt x="11779" y="29489"/>
                  <a:pt x="13849" y="26915"/>
                  <a:pt x="17775" y="24024"/>
                </a:cubicBezTo>
                <a:close/>
                <a:moveTo>
                  <a:pt x="32234" y="32593"/>
                </a:moveTo>
                <a:cubicBezTo>
                  <a:pt x="32234" y="32593"/>
                  <a:pt x="32234" y="32619"/>
                  <a:pt x="32260" y="32619"/>
                </a:cubicBezTo>
                <a:cubicBezTo>
                  <a:pt x="32738" y="33044"/>
                  <a:pt x="33136" y="33574"/>
                  <a:pt x="33454" y="34131"/>
                </a:cubicBezTo>
                <a:cubicBezTo>
                  <a:pt x="33109" y="34184"/>
                  <a:pt x="32817" y="34264"/>
                  <a:pt x="32499" y="34344"/>
                </a:cubicBezTo>
                <a:cubicBezTo>
                  <a:pt x="32552" y="34290"/>
                  <a:pt x="32579" y="34211"/>
                  <a:pt x="32525" y="34158"/>
                </a:cubicBezTo>
                <a:cubicBezTo>
                  <a:pt x="32207" y="33680"/>
                  <a:pt x="31836" y="33256"/>
                  <a:pt x="31385" y="32911"/>
                </a:cubicBezTo>
                <a:lnTo>
                  <a:pt x="32234" y="32593"/>
                </a:lnTo>
                <a:close/>
                <a:moveTo>
                  <a:pt x="41333" y="28985"/>
                </a:moveTo>
                <a:cubicBezTo>
                  <a:pt x="41519" y="29250"/>
                  <a:pt x="41705" y="29489"/>
                  <a:pt x="41943" y="29727"/>
                </a:cubicBezTo>
                <a:cubicBezTo>
                  <a:pt x="41784" y="29833"/>
                  <a:pt x="41652" y="29966"/>
                  <a:pt x="41546" y="30072"/>
                </a:cubicBezTo>
                <a:cubicBezTo>
                  <a:pt x="41360" y="30258"/>
                  <a:pt x="41174" y="30444"/>
                  <a:pt x="41015" y="30629"/>
                </a:cubicBezTo>
                <a:cubicBezTo>
                  <a:pt x="40873" y="30771"/>
                  <a:pt x="40994" y="30913"/>
                  <a:pt x="41130" y="30913"/>
                </a:cubicBezTo>
                <a:cubicBezTo>
                  <a:pt x="41173" y="30913"/>
                  <a:pt x="41216" y="30899"/>
                  <a:pt x="41254" y="30868"/>
                </a:cubicBezTo>
                <a:cubicBezTo>
                  <a:pt x="41386" y="30709"/>
                  <a:pt x="41546" y="30523"/>
                  <a:pt x="41705" y="30364"/>
                </a:cubicBezTo>
                <a:lnTo>
                  <a:pt x="41943" y="30152"/>
                </a:lnTo>
                <a:cubicBezTo>
                  <a:pt x="41970" y="30152"/>
                  <a:pt x="42050" y="30046"/>
                  <a:pt x="42129" y="29993"/>
                </a:cubicBezTo>
                <a:cubicBezTo>
                  <a:pt x="42156" y="29993"/>
                  <a:pt x="42182" y="30019"/>
                  <a:pt x="42209" y="30019"/>
                </a:cubicBezTo>
                <a:cubicBezTo>
                  <a:pt x="42394" y="30205"/>
                  <a:pt x="42607" y="30364"/>
                  <a:pt x="42819" y="30523"/>
                </a:cubicBezTo>
                <a:cubicBezTo>
                  <a:pt x="41519" y="31558"/>
                  <a:pt x="40537" y="32911"/>
                  <a:pt x="40033" y="34476"/>
                </a:cubicBezTo>
                <a:cubicBezTo>
                  <a:pt x="39821" y="34397"/>
                  <a:pt x="39609" y="34290"/>
                  <a:pt x="39397" y="34211"/>
                </a:cubicBezTo>
                <a:cubicBezTo>
                  <a:pt x="39397" y="34211"/>
                  <a:pt x="39397" y="34184"/>
                  <a:pt x="39397" y="34158"/>
                </a:cubicBezTo>
                <a:cubicBezTo>
                  <a:pt x="39423" y="33946"/>
                  <a:pt x="39450" y="33733"/>
                  <a:pt x="39503" y="33548"/>
                </a:cubicBezTo>
                <a:cubicBezTo>
                  <a:pt x="39529" y="33495"/>
                  <a:pt x="39556" y="33442"/>
                  <a:pt x="39529" y="33388"/>
                </a:cubicBezTo>
                <a:cubicBezTo>
                  <a:pt x="39662" y="32937"/>
                  <a:pt x="39874" y="32540"/>
                  <a:pt x="40166" y="32195"/>
                </a:cubicBezTo>
                <a:cubicBezTo>
                  <a:pt x="40268" y="32072"/>
                  <a:pt x="40151" y="31903"/>
                  <a:pt x="40031" y="31903"/>
                </a:cubicBezTo>
                <a:cubicBezTo>
                  <a:pt x="39995" y="31903"/>
                  <a:pt x="39958" y="31919"/>
                  <a:pt x="39927" y="31956"/>
                </a:cubicBezTo>
                <a:cubicBezTo>
                  <a:pt x="39662" y="32248"/>
                  <a:pt x="39476" y="32593"/>
                  <a:pt x="39317" y="32964"/>
                </a:cubicBezTo>
                <a:cubicBezTo>
                  <a:pt x="38919" y="32062"/>
                  <a:pt x="38707" y="31080"/>
                  <a:pt x="38680" y="30072"/>
                </a:cubicBezTo>
                <a:cubicBezTo>
                  <a:pt x="39149" y="29916"/>
                  <a:pt x="39566" y="29734"/>
                  <a:pt x="40008" y="29552"/>
                </a:cubicBezTo>
                <a:lnTo>
                  <a:pt x="40008" y="29552"/>
                </a:lnTo>
                <a:cubicBezTo>
                  <a:pt x="40062" y="29973"/>
                  <a:pt x="40194" y="30394"/>
                  <a:pt x="40431" y="30789"/>
                </a:cubicBezTo>
                <a:cubicBezTo>
                  <a:pt x="40462" y="30843"/>
                  <a:pt x="40509" y="30865"/>
                  <a:pt x="40557" y="30865"/>
                </a:cubicBezTo>
                <a:cubicBezTo>
                  <a:pt x="40672" y="30865"/>
                  <a:pt x="40790" y="30734"/>
                  <a:pt x="40697" y="30603"/>
                </a:cubicBezTo>
                <a:cubicBezTo>
                  <a:pt x="40484" y="30258"/>
                  <a:pt x="40352" y="29860"/>
                  <a:pt x="40325" y="29436"/>
                </a:cubicBezTo>
                <a:lnTo>
                  <a:pt x="40325" y="29409"/>
                </a:lnTo>
                <a:lnTo>
                  <a:pt x="41333" y="28985"/>
                </a:lnTo>
                <a:close/>
                <a:moveTo>
                  <a:pt x="31013" y="33044"/>
                </a:moveTo>
                <a:cubicBezTo>
                  <a:pt x="31491" y="33388"/>
                  <a:pt x="31915" y="33813"/>
                  <a:pt x="32234" y="34317"/>
                </a:cubicBezTo>
                <a:cubicBezTo>
                  <a:pt x="32260" y="34370"/>
                  <a:pt x="32287" y="34397"/>
                  <a:pt x="32340" y="34397"/>
                </a:cubicBezTo>
                <a:cubicBezTo>
                  <a:pt x="31756" y="34556"/>
                  <a:pt x="31199" y="34768"/>
                  <a:pt x="30668" y="35007"/>
                </a:cubicBezTo>
                <a:cubicBezTo>
                  <a:pt x="30721" y="34980"/>
                  <a:pt x="30748" y="34901"/>
                  <a:pt x="30695" y="34821"/>
                </a:cubicBezTo>
                <a:cubicBezTo>
                  <a:pt x="30377" y="34344"/>
                  <a:pt x="29979" y="33919"/>
                  <a:pt x="29501" y="33574"/>
                </a:cubicBezTo>
                <a:cubicBezTo>
                  <a:pt x="30005" y="33415"/>
                  <a:pt x="30483" y="33229"/>
                  <a:pt x="31013" y="33044"/>
                </a:cubicBezTo>
                <a:close/>
                <a:moveTo>
                  <a:pt x="43084" y="30735"/>
                </a:moveTo>
                <a:cubicBezTo>
                  <a:pt x="43376" y="30921"/>
                  <a:pt x="43668" y="31107"/>
                  <a:pt x="43986" y="31266"/>
                </a:cubicBezTo>
                <a:cubicBezTo>
                  <a:pt x="43907" y="31531"/>
                  <a:pt x="43854" y="31823"/>
                  <a:pt x="43801" y="32089"/>
                </a:cubicBezTo>
                <a:cubicBezTo>
                  <a:pt x="43774" y="32062"/>
                  <a:pt x="43741" y="32049"/>
                  <a:pt x="43708" y="32049"/>
                </a:cubicBezTo>
                <a:cubicBezTo>
                  <a:pt x="43675" y="32049"/>
                  <a:pt x="43641" y="32062"/>
                  <a:pt x="43615" y="32089"/>
                </a:cubicBezTo>
                <a:cubicBezTo>
                  <a:pt x="42474" y="32805"/>
                  <a:pt x="41599" y="33839"/>
                  <a:pt x="41095" y="35086"/>
                </a:cubicBezTo>
                <a:cubicBezTo>
                  <a:pt x="40829" y="34927"/>
                  <a:pt x="40590" y="34768"/>
                  <a:pt x="40325" y="34635"/>
                </a:cubicBezTo>
                <a:cubicBezTo>
                  <a:pt x="40829" y="33097"/>
                  <a:pt x="41784" y="31717"/>
                  <a:pt x="43084" y="30762"/>
                </a:cubicBezTo>
                <a:lnTo>
                  <a:pt x="43084" y="30735"/>
                </a:lnTo>
                <a:close/>
                <a:moveTo>
                  <a:pt x="46931" y="28242"/>
                </a:moveTo>
                <a:lnTo>
                  <a:pt x="46931" y="28242"/>
                </a:lnTo>
                <a:cubicBezTo>
                  <a:pt x="48549" y="28958"/>
                  <a:pt x="49743" y="30391"/>
                  <a:pt x="50168" y="32115"/>
                </a:cubicBezTo>
                <a:cubicBezTo>
                  <a:pt x="50168" y="32142"/>
                  <a:pt x="50194" y="32168"/>
                  <a:pt x="50194" y="32195"/>
                </a:cubicBezTo>
                <a:cubicBezTo>
                  <a:pt x="49690" y="32486"/>
                  <a:pt x="49213" y="32831"/>
                  <a:pt x="48735" y="33176"/>
                </a:cubicBezTo>
                <a:cubicBezTo>
                  <a:pt x="48602" y="33044"/>
                  <a:pt x="48470" y="32937"/>
                  <a:pt x="48311" y="32858"/>
                </a:cubicBezTo>
                <a:cubicBezTo>
                  <a:pt x="48289" y="32848"/>
                  <a:pt x="48267" y="32844"/>
                  <a:pt x="48246" y="32844"/>
                </a:cubicBezTo>
                <a:cubicBezTo>
                  <a:pt x="48092" y="32844"/>
                  <a:pt x="47988" y="33079"/>
                  <a:pt x="48151" y="33150"/>
                </a:cubicBezTo>
                <a:cubicBezTo>
                  <a:pt x="48257" y="33203"/>
                  <a:pt x="48364" y="33282"/>
                  <a:pt x="48470" y="33388"/>
                </a:cubicBezTo>
                <a:lnTo>
                  <a:pt x="48390" y="33415"/>
                </a:lnTo>
                <a:cubicBezTo>
                  <a:pt x="48151" y="33601"/>
                  <a:pt x="47939" y="33786"/>
                  <a:pt x="47727" y="33999"/>
                </a:cubicBezTo>
                <a:cubicBezTo>
                  <a:pt x="47700" y="33972"/>
                  <a:pt x="47674" y="33946"/>
                  <a:pt x="47647" y="33919"/>
                </a:cubicBezTo>
                <a:cubicBezTo>
                  <a:pt x="47170" y="33627"/>
                  <a:pt x="46666" y="33415"/>
                  <a:pt x="46135" y="33256"/>
                </a:cubicBezTo>
                <a:cubicBezTo>
                  <a:pt x="46188" y="32964"/>
                  <a:pt x="46241" y="32699"/>
                  <a:pt x="46294" y="32407"/>
                </a:cubicBezTo>
                <a:cubicBezTo>
                  <a:pt x="46507" y="32407"/>
                  <a:pt x="46719" y="32460"/>
                  <a:pt x="46904" y="32566"/>
                </a:cubicBezTo>
                <a:cubicBezTo>
                  <a:pt x="46932" y="32582"/>
                  <a:pt x="46960" y="32589"/>
                  <a:pt x="46985" y="32589"/>
                </a:cubicBezTo>
                <a:cubicBezTo>
                  <a:pt x="47130" y="32589"/>
                  <a:pt x="47222" y="32364"/>
                  <a:pt x="47064" y="32274"/>
                </a:cubicBezTo>
                <a:cubicBezTo>
                  <a:pt x="46851" y="32142"/>
                  <a:pt x="46613" y="32089"/>
                  <a:pt x="46374" y="32089"/>
                </a:cubicBezTo>
                <a:lnTo>
                  <a:pt x="46427" y="31876"/>
                </a:lnTo>
                <a:cubicBezTo>
                  <a:pt x="46507" y="31611"/>
                  <a:pt x="46560" y="31319"/>
                  <a:pt x="46639" y="31054"/>
                </a:cubicBezTo>
                <a:cubicBezTo>
                  <a:pt x="46666" y="31080"/>
                  <a:pt x="46692" y="31080"/>
                  <a:pt x="46692" y="31080"/>
                </a:cubicBezTo>
                <a:cubicBezTo>
                  <a:pt x="47647" y="31346"/>
                  <a:pt x="48496" y="31850"/>
                  <a:pt x="49159" y="32566"/>
                </a:cubicBezTo>
                <a:cubicBezTo>
                  <a:pt x="49195" y="32595"/>
                  <a:pt x="49233" y="32608"/>
                  <a:pt x="49271" y="32608"/>
                </a:cubicBezTo>
                <a:cubicBezTo>
                  <a:pt x="49405" y="32608"/>
                  <a:pt x="49522" y="32451"/>
                  <a:pt x="49398" y="32327"/>
                </a:cubicBezTo>
                <a:cubicBezTo>
                  <a:pt x="48682" y="31584"/>
                  <a:pt x="47780" y="31027"/>
                  <a:pt x="46772" y="30762"/>
                </a:cubicBezTo>
                <a:lnTo>
                  <a:pt x="46745" y="30762"/>
                </a:lnTo>
                <a:cubicBezTo>
                  <a:pt x="46851" y="30444"/>
                  <a:pt x="46984" y="30152"/>
                  <a:pt x="47117" y="29860"/>
                </a:cubicBezTo>
                <a:lnTo>
                  <a:pt x="48019" y="30205"/>
                </a:lnTo>
                <a:cubicBezTo>
                  <a:pt x="48033" y="30209"/>
                  <a:pt x="48046" y="30211"/>
                  <a:pt x="48059" y="30211"/>
                </a:cubicBezTo>
                <a:cubicBezTo>
                  <a:pt x="48215" y="30211"/>
                  <a:pt x="48270" y="29934"/>
                  <a:pt x="48098" y="29860"/>
                </a:cubicBezTo>
                <a:lnTo>
                  <a:pt x="47302" y="29568"/>
                </a:lnTo>
                <a:cubicBezTo>
                  <a:pt x="47435" y="29329"/>
                  <a:pt x="47568" y="29144"/>
                  <a:pt x="47727" y="28931"/>
                </a:cubicBezTo>
                <a:cubicBezTo>
                  <a:pt x="47829" y="28809"/>
                  <a:pt x="47727" y="28640"/>
                  <a:pt x="47603" y="28640"/>
                </a:cubicBezTo>
                <a:cubicBezTo>
                  <a:pt x="47565" y="28640"/>
                  <a:pt x="47525" y="28656"/>
                  <a:pt x="47488" y="28693"/>
                </a:cubicBezTo>
                <a:cubicBezTo>
                  <a:pt x="46692" y="29674"/>
                  <a:pt x="46321" y="30842"/>
                  <a:pt x="46056" y="32035"/>
                </a:cubicBezTo>
                <a:cubicBezTo>
                  <a:pt x="46056" y="32089"/>
                  <a:pt x="46029" y="32142"/>
                  <a:pt x="46002" y="32195"/>
                </a:cubicBezTo>
                <a:cubicBezTo>
                  <a:pt x="46002" y="32221"/>
                  <a:pt x="46002" y="32248"/>
                  <a:pt x="46002" y="32274"/>
                </a:cubicBezTo>
                <a:cubicBezTo>
                  <a:pt x="45790" y="33309"/>
                  <a:pt x="45551" y="34370"/>
                  <a:pt x="46029" y="35378"/>
                </a:cubicBezTo>
                <a:lnTo>
                  <a:pt x="46002" y="35378"/>
                </a:lnTo>
                <a:cubicBezTo>
                  <a:pt x="45711" y="35405"/>
                  <a:pt x="45419" y="35431"/>
                  <a:pt x="45127" y="35484"/>
                </a:cubicBezTo>
                <a:cubicBezTo>
                  <a:pt x="44782" y="34211"/>
                  <a:pt x="44968" y="32937"/>
                  <a:pt x="45339" y="31691"/>
                </a:cubicBezTo>
                <a:cubicBezTo>
                  <a:pt x="45684" y="30550"/>
                  <a:pt x="46082" y="29303"/>
                  <a:pt x="46931" y="28454"/>
                </a:cubicBezTo>
                <a:cubicBezTo>
                  <a:pt x="47011" y="28401"/>
                  <a:pt x="47011" y="28295"/>
                  <a:pt x="46931" y="28242"/>
                </a:cubicBezTo>
                <a:close/>
                <a:moveTo>
                  <a:pt x="46082" y="33601"/>
                </a:moveTo>
                <a:lnTo>
                  <a:pt x="46082" y="33601"/>
                </a:lnTo>
                <a:cubicBezTo>
                  <a:pt x="46560" y="33760"/>
                  <a:pt x="47037" y="33946"/>
                  <a:pt x="47488" y="34211"/>
                </a:cubicBezTo>
                <a:cubicBezTo>
                  <a:pt x="46984" y="34662"/>
                  <a:pt x="46533" y="35139"/>
                  <a:pt x="46135" y="35643"/>
                </a:cubicBezTo>
                <a:cubicBezTo>
                  <a:pt x="46135" y="35599"/>
                  <a:pt x="46135" y="35555"/>
                  <a:pt x="46135" y="35511"/>
                </a:cubicBezTo>
                <a:cubicBezTo>
                  <a:pt x="46268" y="35511"/>
                  <a:pt x="46374" y="35378"/>
                  <a:pt x="46321" y="35246"/>
                </a:cubicBezTo>
                <a:cubicBezTo>
                  <a:pt x="46082" y="34741"/>
                  <a:pt x="46002" y="34158"/>
                  <a:pt x="46082" y="33601"/>
                </a:cubicBezTo>
                <a:close/>
                <a:moveTo>
                  <a:pt x="45817" y="27897"/>
                </a:moveTo>
                <a:cubicBezTo>
                  <a:pt x="46162" y="27950"/>
                  <a:pt x="46480" y="28056"/>
                  <a:pt x="46772" y="28189"/>
                </a:cubicBezTo>
                <a:cubicBezTo>
                  <a:pt x="46745" y="28189"/>
                  <a:pt x="46692" y="28215"/>
                  <a:pt x="46666" y="28242"/>
                </a:cubicBezTo>
                <a:cubicBezTo>
                  <a:pt x="45764" y="29117"/>
                  <a:pt x="45339" y="30444"/>
                  <a:pt x="44994" y="31638"/>
                </a:cubicBezTo>
                <a:cubicBezTo>
                  <a:pt x="44543" y="32884"/>
                  <a:pt x="44464" y="34264"/>
                  <a:pt x="44782" y="35564"/>
                </a:cubicBezTo>
                <a:cubicBezTo>
                  <a:pt x="44570" y="35590"/>
                  <a:pt x="44358" y="35643"/>
                  <a:pt x="44145" y="35697"/>
                </a:cubicBezTo>
                <a:cubicBezTo>
                  <a:pt x="44145" y="35670"/>
                  <a:pt x="44145" y="35670"/>
                  <a:pt x="44145" y="35643"/>
                </a:cubicBezTo>
                <a:cubicBezTo>
                  <a:pt x="43694" y="32991"/>
                  <a:pt x="44278" y="30258"/>
                  <a:pt x="45843" y="28056"/>
                </a:cubicBezTo>
                <a:lnTo>
                  <a:pt x="45817" y="28056"/>
                </a:lnTo>
                <a:cubicBezTo>
                  <a:pt x="45870" y="28003"/>
                  <a:pt x="45870" y="27923"/>
                  <a:pt x="45817" y="27897"/>
                </a:cubicBezTo>
                <a:close/>
                <a:moveTo>
                  <a:pt x="43801" y="32380"/>
                </a:moveTo>
                <a:cubicBezTo>
                  <a:pt x="43641" y="33495"/>
                  <a:pt x="43668" y="34635"/>
                  <a:pt x="43854" y="35750"/>
                </a:cubicBezTo>
                <a:cubicBezTo>
                  <a:pt x="43854" y="35750"/>
                  <a:pt x="43880" y="35776"/>
                  <a:pt x="43880" y="35803"/>
                </a:cubicBezTo>
                <a:cubicBezTo>
                  <a:pt x="43456" y="35909"/>
                  <a:pt x="43058" y="36068"/>
                  <a:pt x="42660" y="36227"/>
                </a:cubicBezTo>
                <a:lnTo>
                  <a:pt x="42235" y="35882"/>
                </a:lnTo>
                <a:cubicBezTo>
                  <a:pt x="42235" y="35856"/>
                  <a:pt x="42262" y="35829"/>
                  <a:pt x="42262" y="35803"/>
                </a:cubicBezTo>
                <a:cubicBezTo>
                  <a:pt x="42315" y="35590"/>
                  <a:pt x="42448" y="35431"/>
                  <a:pt x="42607" y="35325"/>
                </a:cubicBezTo>
                <a:cubicBezTo>
                  <a:pt x="42738" y="35216"/>
                  <a:pt x="42653" y="35000"/>
                  <a:pt x="42531" y="35000"/>
                </a:cubicBezTo>
                <a:cubicBezTo>
                  <a:pt x="42504" y="35000"/>
                  <a:pt x="42476" y="35010"/>
                  <a:pt x="42448" y="35033"/>
                </a:cubicBezTo>
                <a:cubicBezTo>
                  <a:pt x="42209" y="35166"/>
                  <a:pt x="42023" y="35405"/>
                  <a:pt x="41970" y="35670"/>
                </a:cubicBezTo>
                <a:cubicBezTo>
                  <a:pt x="41784" y="35537"/>
                  <a:pt x="41599" y="35405"/>
                  <a:pt x="41413" y="35272"/>
                </a:cubicBezTo>
                <a:cubicBezTo>
                  <a:pt x="41890" y="34105"/>
                  <a:pt x="42739" y="33097"/>
                  <a:pt x="43801" y="32380"/>
                </a:cubicBezTo>
                <a:close/>
                <a:moveTo>
                  <a:pt x="29156" y="33680"/>
                </a:moveTo>
                <a:cubicBezTo>
                  <a:pt x="29156" y="33733"/>
                  <a:pt x="29183" y="33786"/>
                  <a:pt x="29236" y="33813"/>
                </a:cubicBezTo>
                <a:cubicBezTo>
                  <a:pt x="29687" y="34131"/>
                  <a:pt x="30085" y="34529"/>
                  <a:pt x="30403" y="35007"/>
                </a:cubicBezTo>
                <a:cubicBezTo>
                  <a:pt x="30423" y="35046"/>
                  <a:pt x="30456" y="35070"/>
                  <a:pt x="30504" y="35070"/>
                </a:cubicBezTo>
                <a:cubicBezTo>
                  <a:pt x="30522" y="35070"/>
                  <a:pt x="30541" y="35067"/>
                  <a:pt x="30562" y="35060"/>
                </a:cubicBezTo>
                <a:lnTo>
                  <a:pt x="30562" y="35060"/>
                </a:lnTo>
                <a:cubicBezTo>
                  <a:pt x="30058" y="35325"/>
                  <a:pt x="29581" y="35590"/>
                  <a:pt x="29103" y="35909"/>
                </a:cubicBezTo>
                <a:lnTo>
                  <a:pt x="28997" y="35803"/>
                </a:lnTo>
                <a:cubicBezTo>
                  <a:pt x="28960" y="35766"/>
                  <a:pt x="28920" y="35750"/>
                  <a:pt x="28882" y="35750"/>
                </a:cubicBezTo>
                <a:cubicBezTo>
                  <a:pt x="28758" y="35750"/>
                  <a:pt x="28656" y="35919"/>
                  <a:pt x="28758" y="36041"/>
                </a:cubicBezTo>
                <a:lnTo>
                  <a:pt x="28838" y="36094"/>
                </a:lnTo>
                <a:cubicBezTo>
                  <a:pt x="28413" y="36386"/>
                  <a:pt x="28015" y="36731"/>
                  <a:pt x="27617" y="37103"/>
                </a:cubicBezTo>
                <a:lnTo>
                  <a:pt x="26052" y="34715"/>
                </a:lnTo>
                <a:lnTo>
                  <a:pt x="27087" y="34397"/>
                </a:lnTo>
                <a:cubicBezTo>
                  <a:pt x="27113" y="34397"/>
                  <a:pt x="27113" y="34423"/>
                  <a:pt x="27140" y="34423"/>
                </a:cubicBezTo>
                <a:lnTo>
                  <a:pt x="27830" y="35060"/>
                </a:lnTo>
                <a:cubicBezTo>
                  <a:pt x="27868" y="35087"/>
                  <a:pt x="27907" y="35099"/>
                  <a:pt x="27944" y="35099"/>
                </a:cubicBezTo>
                <a:cubicBezTo>
                  <a:pt x="28087" y="35099"/>
                  <a:pt x="28195" y="34926"/>
                  <a:pt x="28068" y="34821"/>
                </a:cubicBezTo>
                <a:lnTo>
                  <a:pt x="27458" y="34264"/>
                </a:lnTo>
                <a:cubicBezTo>
                  <a:pt x="28015" y="34078"/>
                  <a:pt x="28573" y="33893"/>
                  <a:pt x="29156" y="33680"/>
                </a:cubicBezTo>
                <a:close/>
                <a:moveTo>
                  <a:pt x="51786" y="34609"/>
                </a:moveTo>
                <a:lnTo>
                  <a:pt x="51786" y="34609"/>
                </a:lnTo>
                <a:cubicBezTo>
                  <a:pt x="50804" y="35564"/>
                  <a:pt x="49717" y="36439"/>
                  <a:pt x="48549" y="37182"/>
                </a:cubicBezTo>
                <a:cubicBezTo>
                  <a:pt x="48947" y="36466"/>
                  <a:pt x="49664" y="35988"/>
                  <a:pt x="50327" y="35511"/>
                </a:cubicBezTo>
                <a:cubicBezTo>
                  <a:pt x="50804" y="35192"/>
                  <a:pt x="51308" y="34901"/>
                  <a:pt x="51786" y="34609"/>
                </a:cubicBezTo>
                <a:close/>
                <a:moveTo>
                  <a:pt x="25734" y="34848"/>
                </a:moveTo>
                <a:lnTo>
                  <a:pt x="27405" y="37368"/>
                </a:lnTo>
                <a:cubicBezTo>
                  <a:pt x="27405" y="37368"/>
                  <a:pt x="27405" y="37394"/>
                  <a:pt x="27405" y="37421"/>
                </a:cubicBezTo>
                <a:cubicBezTo>
                  <a:pt x="26371" y="36784"/>
                  <a:pt x="25389" y="36041"/>
                  <a:pt x="24460" y="35246"/>
                </a:cubicBezTo>
                <a:cubicBezTo>
                  <a:pt x="24885" y="35113"/>
                  <a:pt x="25309" y="34980"/>
                  <a:pt x="25734" y="34848"/>
                </a:cubicBezTo>
                <a:close/>
                <a:moveTo>
                  <a:pt x="53484" y="32699"/>
                </a:moveTo>
                <a:lnTo>
                  <a:pt x="53484" y="32699"/>
                </a:lnTo>
                <a:cubicBezTo>
                  <a:pt x="53165" y="33123"/>
                  <a:pt x="52821" y="33521"/>
                  <a:pt x="52476" y="33893"/>
                </a:cubicBezTo>
                <a:cubicBezTo>
                  <a:pt x="52449" y="33879"/>
                  <a:pt x="52423" y="33873"/>
                  <a:pt x="52399" y="33873"/>
                </a:cubicBezTo>
                <a:cubicBezTo>
                  <a:pt x="52376" y="33873"/>
                  <a:pt x="52356" y="33879"/>
                  <a:pt x="52343" y="33893"/>
                </a:cubicBezTo>
                <a:cubicBezTo>
                  <a:pt x="51415" y="34397"/>
                  <a:pt x="50513" y="34980"/>
                  <a:pt x="49690" y="35590"/>
                </a:cubicBezTo>
                <a:cubicBezTo>
                  <a:pt x="49053" y="36068"/>
                  <a:pt x="48470" y="36519"/>
                  <a:pt x="48151" y="37235"/>
                </a:cubicBezTo>
                <a:cubicBezTo>
                  <a:pt x="48125" y="37288"/>
                  <a:pt x="48125" y="37368"/>
                  <a:pt x="48178" y="37421"/>
                </a:cubicBezTo>
                <a:cubicBezTo>
                  <a:pt x="47515" y="37819"/>
                  <a:pt x="46851" y="38164"/>
                  <a:pt x="46135" y="38482"/>
                </a:cubicBezTo>
                <a:cubicBezTo>
                  <a:pt x="47833" y="35750"/>
                  <a:pt x="50433" y="33707"/>
                  <a:pt x="53484" y="32699"/>
                </a:cubicBezTo>
                <a:close/>
                <a:moveTo>
                  <a:pt x="70540" y="4458"/>
                </a:moveTo>
                <a:cubicBezTo>
                  <a:pt x="73080" y="4458"/>
                  <a:pt x="74659" y="4959"/>
                  <a:pt x="75079" y="5957"/>
                </a:cubicBezTo>
                <a:cubicBezTo>
                  <a:pt x="75875" y="7787"/>
                  <a:pt x="72718" y="11236"/>
                  <a:pt x="66510" y="15454"/>
                </a:cubicBezTo>
                <a:lnTo>
                  <a:pt x="66483" y="15454"/>
                </a:lnTo>
                <a:cubicBezTo>
                  <a:pt x="61735" y="18665"/>
                  <a:pt x="55553" y="22087"/>
                  <a:pt x="48655" y="25350"/>
                </a:cubicBezTo>
                <a:cubicBezTo>
                  <a:pt x="48641" y="25345"/>
                  <a:pt x="48627" y="25343"/>
                  <a:pt x="48613" y="25343"/>
                </a:cubicBezTo>
                <a:cubicBezTo>
                  <a:pt x="48549" y="25343"/>
                  <a:pt x="48492" y="25391"/>
                  <a:pt x="48470" y="25456"/>
                </a:cubicBezTo>
                <a:cubicBezTo>
                  <a:pt x="47037" y="26119"/>
                  <a:pt x="45605" y="26783"/>
                  <a:pt x="44119" y="27446"/>
                </a:cubicBezTo>
                <a:cubicBezTo>
                  <a:pt x="44092" y="27446"/>
                  <a:pt x="44066" y="27446"/>
                  <a:pt x="44066" y="27472"/>
                </a:cubicBezTo>
                <a:lnTo>
                  <a:pt x="42527" y="28136"/>
                </a:lnTo>
                <a:lnTo>
                  <a:pt x="41307" y="28640"/>
                </a:lnTo>
                <a:cubicBezTo>
                  <a:pt x="31464" y="32831"/>
                  <a:pt x="21887" y="36015"/>
                  <a:pt x="14326" y="37607"/>
                </a:cubicBezTo>
                <a:cubicBezTo>
                  <a:pt x="10984" y="38306"/>
                  <a:pt x="8197" y="38655"/>
                  <a:pt x="6075" y="38655"/>
                </a:cubicBezTo>
                <a:cubicBezTo>
                  <a:pt x="3532" y="38655"/>
                  <a:pt x="1946" y="38154"/>
                  <a:pt x="1512" y="37156"/>
                </a:cubicBezTo>
                <a:cubicBezTo>
                  <a:pt x="743" y="35325"/>
                  <a:pt x="3874" y="31850"/>
                  <a:pt x="10108" y="27658"/>
                </a:cubicBezTo>
                <a:cubicBezTo>
                  <a:pt x="12336" y="26146"/>
                  <a:pt x="14857" y="24607"/>
                  <a:pt x="17616" y="23042"/>
                </a:cubicBezTo>
                <a:cubicBezTo>
                  <a:pt x="17642" y="23254"/>
                  <a:pt x="17695" y="23466"/>
                  <a:pt x="17722" y="23679"/>
                </a:cubicBezTo>
                <a:cubicBezTo>
                  <a:pt x="13583" y="26730"/>
                  <a:pt x="11408" y="29489"/>
                  <a:pt x="12151" y="31213"/>
                </a:cubicBezTo>
                <a:cubicBezTo>
                  <a:pt x="12638" y="32353"/>
                  <a:pt x="14299" y="32897"/>
                  <a:pt x="16819" y="32897"/>
                </a:cubicBezTo>
                <a:cubicBezTo>
                  <a:pt x="21980" y="32897"/>
                  <a:pt x="30743" y="30617"/>
                  <a:pt x="40405" y="26517"/>
                </a:cubicBezTo>
                <a:cubicBezTo>
                  <a:pt x="54784" y="20416"/>
                  <a:pt x="64892" y="12934"/>
                  <a:pt x="63406" y="9459"/>
                </a:cubicBezTo>
                <a:cubicBezTo>
                  <a:pt x="62938" y="8331"/>
                  <a:pt x="61290" y="7794"/>
                  <a:pt x="58782" y="7794"/>
                </a:cubicBezTo>
                <a:cubicBezTo>
                  <a:pt x="57454" y="7794"/>
                  <a:pt x="55884" y="7945"/>
                  <a:pt x="54121" y="8238"/>
                </a:cubicBezTo>
                <a:cubicBezTo>
                  <a:pt x="54014" y="8053"/>
                  <a:pt x="53882" y="7894"/>
                  <a:pt x="53749" y="7734"/>
                </a:cubicBezTo>
                <a:cubicBezTo>
                  <a:pt x="56773" y="6806"/>
                  <a:pt x="59665" y="6063"/>
                  <a:pt x="62292" y="5506"/>
                </a:cubicBezTo>
                <a:cubicBezTo>
                  <a:pt x="65633" y="4806"/>
                  <a:pt x="68421" y="4458"/>
                  <a:pt x="70540" y="4458"/>
                </a:cubicBezTo>
                <a:close/>
                <a:moveTo>
                  <a:pt x="57782" y="21052"/>
                </a:moveTo>
                <a:lnTo>
                  <a:pt x="57782" y="21052"/>
                </a:lnTo>
                <a:cubicBezTo>
                  <a:pt x="57729" y="21742"/>
                  <a:pt x="57675" y="22352"/>
                  <a:pt x="57596" y="22989"/>
                </a:cubicBezTo>
                <a:cubicBezTo>
                  <a:pt x="57582" y="22982"/>
                  <a:pt x="57567" y="22978"/>
                  <a:pt x="57554" y="22978"/>
                </a:cubicBezTo>
                <a:cubicBezTo>
                  <a:pt x="57516" y="22978"/>
                  <a:pt x="57483" y="23003"/>
                  <a:pt x="57463" y="23042"/>
                </a:cubicBezTo>
                <a:cubicBezTo>
                  <a:pt x="56296" y="24475"/>
                  <a:pt x="55792" y="26358"/>
                  <a:pt x="56031" y="28189"/>
                </a:cubicBezTo>
                <a:cubicBezTo>
                  <a:pt x="56031" y="28242"/>
                  <a:pt x="56057" y="28268"/>
                  <a:pt x="56110" y="28321"/>
                </a:cubicBezTo>
                <a:cubicBezTo>
                  <a:pt x="55925" y="28719"/>
                  <a:pt x="55739" y="29091"/>
                  <a:pt x="55553" y="29489"/>
                </a:cubicBezTo>
                <a:cubicBezTo>
                  <a:pt x="55261" y="28427"/>
                  <a:pt x="55155" y="27313"/>
                  <a:pt x="55288" y="26199"/>
                </a:cubicBezTo>
                <a:cubicBezTo>
                  <a:pt x="55288" y="26096"/>
                  <a:pt x="55213" y="26050"/>
                  <a:pt x="55134" y="26050"/>
                </a:cubicBezTo>
                <a:cubicBezTo>
                  <a:pt x="55048" y="26050"/>
                  <a:pt x="54957" y="26103"/>
                  <a:pt x="54943" y="26199"/>
                </a:cubicBezTo>
                <a:cubicBezTo>
                  <a:pt x="54837" y="27366"/>
                  <a:pt x="54916" y="28534"/>
                  <a:pt x="55235" y="29648"/>
                </a:cubicBezTo>
                <a:cubicBezTo>
                  <a:pt x="55257" y="29713"/>
                  <a:pt x="55296" y="29761"/>
                  <a:pt x="55354" y="29761"/>
                </a:cubicBezTo>
                <a:cubicBezTo>
                  <a:pt x="55367" y="29761"/>
                  <a:pt x="55380" y="29759"/>
                  <a:pt x="55394" y="29754"/>
                </a:cubicBezTo>
                <a:lnTo>
                  <a:pt x="55394" y="29754"/>
                </a:lnTo>
                <a:cubicBezTo>
                  <a:pt x="54916" y="30656"/>
                  <a:pt x="54386" y="31505"/>
                  <a:pt x="53776" y="32327"/>
                </a:cubicBezTo>
                <a:cubicBezTo>
                  <a:pt x="53749" y="32301"/>
                  <a:pt x="53696" y="32301"/>
                  <a:pt x="53643" y="32301"/>
                </a:cubicBezTo>
                <a:cubicBezTo>
                  <a:pt x="50380" y="33309"/>
                  <a:pt x="47594" y="35458"/>
                  <a:pt x="45817" y="38403"/>
                </a:cubicBezTo>
                <a:cubicBezTo>
                  <a:pt x="45764" y="38482"/>
                  <a:pt x="45790" y="38562"/>
                  <a:pt x="45896" y="38615"/>
                </a:cubicBezTo>
                <a:lnTo>
                  <a:pt x="45605" y="38747"/>
                </a:lnTo>
                <a:cubicBezTo>
                  <a:pt x="45313" y="38854"/>
                  <a:pt x="45021" y="38960"/>
                  <a:pt x="44729" y="39066"/>
                </a:cubicBezTo>
                <a:cubicBezTo>
                  <a:pt x="45207" y="36784"/>
                  <a:pt x="46984" y="34874"/>
                  <a:pt x="48788" y="33495"/>
                </a:cubicBezTo>
                <a:cubicBezTo>
                  <a:pt x="50513" y="32195"/>
                  <a:pt x="52502" y="31293"/>
                  <a:pt x="54625" y="30842"/>
                </a:cubicBezTo>
                <a:cubicBezTo>
                  <a:pt x="54704" y="30842"/>
                  <a:pt x="54757" y="30762"/>
                  <a:pt x="54731" y="30682"/>
                </a:cubicBezTo>
                <a:cubicBezTo>
                  <a:pt x="54837" y="30629"/>
                  <a:pt x="54890" y="30523"/>
                  <a:pt x="54837" y="30417"/>
                </a:cubicBezTo>
                <a:cubicBezTo>
                  <a:pt x="54200" y="29038"/>
                  <a:pt x="53988" y="27499"/>
                  <a:pt x="54174" y="25960"/>
                </a:cubicBezTo>
                <a:cubicBezTo>
                  <a:pt x="54195" y="25851"/>
                  <a:pt x="54110" y="25761"/>
                  <a:pt x="54006" y="25761"/>
                </a:cubicBezTo>
                <a:cubicBezTo>
                  <a:pt x="53983" y="25761"/>
                  <a:pt x="53959" y="25765"/>
                  <a:pt x="53935" y="25774"/>
                </a:cubicBezTo>
                <a:cubicBezTo>
                  <a:pt x="53935" y="25670"/>
                  <a:pt x="53853" y="25599"/>
                  <a:pt x="53766" y="25599"/>
                </a:cubicBezTo>
                <a:cubicBezTo>
                  <a:pt x="53743" y="25599"/>
                  <a:pt x="53719" y="25604"/>
                  <a:pt x="53696" y="25615"/>
                </a:cubicBezTo>
                <a:cubicBezTo>
                  <a:pt x="53431" y="25774"/>
                  <a:pt x="53192" y="25987"/>
                  <a:pt x="53033" y="26252"/>
                </a:cubicBezTo>
                <a:cubicBezTo>
                  <a:pt x="52960" y="26379"/>
                  <a:pt x="53074" y="26494"/>
                  <a:pt x="53187" y="26494"/>
                </a:cubicBezTo>
                <a:cubicBezTo>
                  <a:pt x="53239" y="26494"/>
                  <a:pt x="53291" y="26470"/>
                  <a:pt x="53325" y="26411"/>
                </a:cubicBezTo>
                <a:cubicBezTo>
                  <a:pt x="53457" y="26199"/>
                  <a:pt x="53643" y="26040"/>
                  <a:pt x="53855" y="25907"/>
                </a:cubicBezTo>
                <a:lnTo>
                  <a:pt x="53855" y="25907"/>
                </a:lnTo>
                <a:cubicBezTo>
                  <a:pt x="53776" y="26517"/>
                  <a:pt x="53749" y="27127"/>
                  <a:pt x="53802" y="27738"/>
                </a:cubicBezTo>
                <a:cubicBezTo>
                  <a:pt x="53773" y="27694"/>
                  <a:pt x="53728" y="27674"/>
                  <a:pt x="53680" y="27674"/>
                </a:cubicBezTo>
                <a:cubicBezTo>
                  <a:pt x="53640" y="27674"/>
                  <a:pt x="53599" y="27687"/>
                  <a:pt x="53563" y="27711"/>
                </a:cubicBezTo>
                <a:cubicBezTo>
                  <a:pt x="52900" y="28321"/>
                  <a:pt x="52423" y="29091"/>
                  <a:pt x="52157" y="29940"/>
                </a:cubicBezTo>
                <a:lnTo>
                  <a:pt x="52157" y="29966"/>
                </a:lnTo>
                <a:cubicBezTo>
                  <a:pt x="52051" y="29621"/>
                  <a:pt x="51945" y="29250"/>
                  <a:pt x="51786" y="28905"/>
                </a:cubicBezTo>
                <a:cubicBezTo>
                  <a:pt x="51945" y="28401"/>
                  <a:pt x="52157" y="27897"/>
                  <a:pt x="52423" y="27419"/>
                </a:cubicBezTo>
                <a:cubicBezTo>
                  <a:pt x="52495" y="27292"/>
                  <a:pt x="52381" y="27177"/>
                  <a:pt x="52268" y="27177"/>
                </a:cubicBezTo>
                <a:cubicBezTo>
                  <a:pt x="52216" y="27177"/>
                  <a:pt x="52164" y="27202"/>
                  <a:pt x="52131" y="27260"/>
                </a:cubicBezTo>
                <a:cubicBezTo>
                  <a:pt x="51919" y="27658"/>
                  <a:pt x="51733" y="28056"/>
                  <a:pt x="51600" y="28454"/>
                </a:cubicBezTo>
                <a:cubicBezTo>
                  <a:pt x="51388" y="28029"/>
                  <a:pt x="51149" y="27605"/>
                  <a:pt x="50884" y="27234"/>
                </a:cubicBezTo>
                <a:lnTo>
                  <a:pt x="50884" y="27234"/>
                </a:lnTo>
                <a:cubicBezTo>
                  <a:pt x="50905" y="27248"/>
                  <a:pt x="50930" y="27254"/>
                  <a:pt x="50956" y="27254"/>
                </a:cubicBezTo>
                <a:cubicBezTo>
                  <a:pt x="51027" y="27254"/>
                  <a:pt x="51103" y="27205"/>
                  <a:pt x="51123" y="27127"/>
                </a:cubicBezTo>
                <a:cubicBezTo>
                  <a:pt x="51229" y="26570"/>
                  <a:pt x="51494" y="26040"/>
                  <a:pt x="51892" y="25615"/>
                </a:cubicBezTo>
                <a:cubicBezTo>
                  <a:pt x="51892" y="25589"/>
                  <a:pt x="51919" y="25562"/>
                  <a:pt x="51919" y="25509"/>
                </a:cubicBezTo>
                <a:lnTo>
                  <a:pt x="51998" y="25536"/>
                </a:lnTo>
                <a:cubicBezTo>
                  <a:pt x="52014" y="25540"/>
                  <a:pt x="52030" y="25542"/>
                  <a:pt x="52044" y="25542"/>
                </a:cubicBezTo>
                <a:cubicBezTo>
                  <a:pt x="52221" y="25542"/>
                  <a:pt x="52274" y="25266"/>
                  <a:pt x="52078" y="25217"/>
                </a:cubicBezTo>
                <a:cubicBezTo>
                  <a:pt x="51494" y="25032"/>
                  <a:pt x="50884" y="24926"/>
                  <a:pt x="50274" y="24926"/>
                </a:cubicBezTo>
                <a:cubicBezTo>
                  <a:pt x="51123" y="24501"/>
                  <a:pt x="51972" y="24077"/>
                  <a:pt x="52821" y="23652"/>
                </a:cubicBezTo>
                <a:cubicBezTo>
                  <a:pt x="52847" y="23705"/>
                  <a:pt x="52874" y="23732"/>
                  <a:pt x="52900" y="23732"/>
                </a:cubicBezTo>
                <a:lnTo>
                  <a:pt x="54094" y="24050"/>
                </a:lnTo>
                <a:cubicBezTo>
                  <a:pt x="54063" y="24175"/>
                  <a:pt x="54170" y="24254"/>
                  <a:pt x="54274" y="24254"/>
                </a:cubicBezTo>
                <a:cubicBezTo>
                  <a:pt x="54347" y="24254"/>
                  <a:pt x="54417" y="24217"/>
                  <a:pt x="54439" y="24130"/>
                </a:cubicBezTo>
                <a:cubicBezTo>
                  <a:pt x="54598" y="23546"/>
                  <a:pt x="54837" y="22989"/>
                  <a:pt x="55155" y="22511"/>
                </a:cubicBezTo>
                <a:cubicBezTo>
                  <a:pt x="55182" y="22485"/>
                  <a:pt x="55182" y="22458"/>
                  <a:pt x="55182" y="22458"/>
                </a:cubicBezTo>
                <a:cubicBezTo>
                  <a:pt x="55712" y="22166"/>
                  <a:pt x="56243" y="21901"/>
                  <a:pt x="56773" y="21609"/>
                </a:cubicBezTo>
                <a:lnTo>
                  <a:pt x="56773" y="21609"/>
                </a:lnTo>
                <a:cubicBezTo>
                  <a:pt x="56243" y="22246"/>
                  <a:pt x="55845" y="22962"/>
                  <a:pt x="55553" y="23732"/>
                </a:cubicBezTo>
                <a:cubicBezTo>
                  <a:pt x="55505" y="23844"/>
                  <a:pt x="55602" y="23917"/>
                  <a:pt x="55703" y="23917"/>
                </a:cubicBezTo>
                <a:cubicBezTo>
                  <a:pt x="55771" y="23917"/>
                  <a:pt x="55840" y="23885"/>
                  <a:pt x="55871" y="23811"/>
                </a:cubicBezTo>
                <a:cubicBezTo>
                  <a:pt x="56190" y="22989"/>
                  <a:pt x="56614" y="22246"/>
                  <a:pt x="57198" y="21609"/>
                </a:cubicBezTo>
                <a:cubicBezTo>
                  <a:pt x="57251" y="21556"/>
                  <a:pt x="57251" y="21450"/>
                  <a:pt x="57198" y="21397"/>
                </a:cubicBezTo>
                <a:lnTo>
                  <a:pt x="57782" y="21052"/>
                </a:lnTo>
                <a:close/>
                <a:moveTo>
                  <a:pt x="38388" y="30231"/>
                </a:moveTo>
                <a:cubicBezTo>
                  <a:pt x="38415" y="31346"/>
                  <a:pt x="38680" y="32433"/>
                  <a:pt x="39184" y="33415"/>
                </a:cubicBezTo>
                <a:cubicBezTo>
                  <a:pt x="39131" y="33654"/>
                  <a:pt x="39105" y="33893"/>
                  <a:pt x="39078" y="34131"/>
                </a:cubicBezTo>
                <a:cubicBezTo>
                  <a:pt x="38760" y="33999"/>
                  <a:pt x="38442" y="33946"/>
                  <a:pt x="38097" y="33893"/>
                </a:cubicBezTo>
                <a:cubicBezTo>
                  <a:pt x="38097" y="33866"/>
                  <a:pt x="38097" y="33839"/>
                  <a:pt x="38097" y="33813"/>
                </a:cubicBezTo>
                <a:cubicBezTo>
                  <a:pt x="37937" y="33362"/>
                  <a:pt x="37858" y="32911"/>
                  <a:pt x="37831" y="32433"/>
                </a:cubicBezTo>
                <a:cubicBezTo>
                  <a:pt x="37831" y="32327"/>
                  <a:pt x="37752" y="32274"/>
                  <a:pt x="37672" y="32274"/>
                </a:cubicBezTo>
                <a:cubicBezTo>
                  <a:pt x="37593" y="32274"/>
                  <a:pt x="37513" y="32327"/>
                  <a:pt x="37513" y="32433"/>
                </a:cubicBezTo>
                <a:lnTo>
                  <a:pt x="37513" y="32646"/>
                </a:lnTo>
                <a:cubicBezTo>
                  <a:pt x="37486" y="32619"/>
                  <a:pt x="37447" y="32606"/>
                  <a:pt x="37407" y="32606"/>
                </a:cubicBezTo>
                <a:cubicBezTo>
                  <a:pt x="37367" y="32606"/>
                  <a:pt x="37327" y="32619"/>
                  <a:pt x="37301" y="32646"/>
                </a:cubicBezTo>
                <a:cubicBezTo>
                  <a:pt x="37009" y="32911"/>
                  <a:pt x="36850" y="33282"/>
                  <a:pt x="36823" y="33654"/>
                </a:cubicBezTo>
                <a:cubicBezTo>
                  <a:pt x="36823" y="33760"/>
                  <a:pt x="36909" y="33813"/>
                  <a:pt x="36996" y="33813"/>
                </a:cubicBezTo>
                <a:cubicBezTo>
                  <a:pt x="37082" y="33813"/>
                  <a:pt x="37168" y="33760"/>
                  <a:pt x="37168" y="33654"/>
                </a:cubicBezTo>
                <a:cubicBezTo>
                  <a:pt x="37168" y="33362"/>
                  <a:pt x="37301" y="33070"/>
                  <a:pt x="37540" y="32884"/>
                </a:cubicBezTo>
                <a:cubicBezTo>
                  <a:pt x="37566" y="33203"/>
                  <a:pt x="37646" y="33521"/>
                  <a:pt x="37752" y="33839"/>
                </a:cubicBezTo>
                <a:cubicBezTo>
                  <a:pt x="37646" y="33839"/>
                  <a:pt x="37513" y="33813"/>
                  <a:pt x="37407" y="33813"/>
                </a:cubicBezTo>
                <a:cubicBezTo>
                  <a:pt x="37195" y="33813"/>
                  <a:pt x="37195" y="34131"/>
                  <a:pt x="37407" y="34131"/>
                </a:cubicBezTo>
                <a:cubicBezTo>
                  <a:pt x="38282" y="34158"/>
                  <a:pt x="39158" y="34397"/>
                  <a:pt x="39980" y="34795"/>
                </a:cubicBezTo>
                <a:cubicBezTo>
                  <a:pt x="40007" y="34848"/>
                  <a:pt x="40060" y="34874"/>
                  <a:pt x="40113" y="34874"/>
                </a:cubicBezTo>
                <a:cubicBezTo>
                  <a:pt x="40882" y="35299"/>
                  <a:pt x="41625" y="35803"/>
                  <a:pt x="42315" y="36360"/>
                </a:cubicBezTo>
                <a:cubicBezTo>
                  <a:pt x="42050" y="36492"/>
                  <a:pt x="41784" y="36652"/>
                  <a:pt x="41546" y="36784"/>
                </a:cubicBezTo>
                <a:lnTo>
                  <a:pt x="41386" y="36890"/>
                </a:lnTo>
                <a:cubicBezTo>
                  <a:pt x="41466" y="36811"/>
                  <a:pt x="41439" y="36678"/>
                  <a:pt x="41360" y="36625"/>
                </a:cubicBezTo>
                <a:cubicBezTo>
                  <a:pt x="39913" y="35584"/>
                  <a:pt x="38244" y="35212"/>
                  <a:pt x="36531" y="35212"/>
                </a:cubicBezTo>
                <a:cubicBezTo>
                  <a:pt x="35668" y="35212"/>
                  <a:pt x="34794" y="35307"/>
                  <a:pt x="33932" y="35458"/>
                </a:cubicBezTo>
                <a:cubicBezTo>
                  <a:pt x="33728" y="35509"/>
                  <a:pt x="33817" y="35804"/>
                  <a:pt x="34013" y="35804"/>
                </a:cubicBezTo>
                <a:cubicBezTo>
                  <a:pt x="34021" y="35804"/>
                  <a:pt x="34029" y="35804"/>
                  <a:pt x="34038" y="35803"/>
                </a:cubicBezTo>
                <a:cubicBezTo>
                  <a:pt x="34873" y="35650"/>
                  <a:pt x="35721" y="35555"/>
                  <a:pt x="36559" y="35555"/>
                </a:cubicBezTo>
                <a:cubicBezTo>
                  <a:pt x="38196" y="35555"/>
                  <a:pt x="39797" y="35917"/>
                  <a:pt x="41201" y="36917"/>
                </a:cubicBezTo>
                <a:cubicBezTo>
                  <a:pt x="41219" y="36936"/>
                  <a:pt x="41238" y="36954"/>
                  <a:pt x="41266" y="36954"/>
                </a:cubicBezTo>
                <a:cubicBezTo>
                  <a:pt x="41278" y="36954"/>
                  <a:pt x="41291" y="36951"/>
                  <a:pt x="41307" y="36943"/>
                </a:cubicBezTo>
                <a:lnTo>
                  <a:pt x="41307" y="36943"/>
                </a:lnTo>
                <a:cubicBezTo>
                  <a:pt x="40962" y="37156"/>
                  <a:pt x="40670" y="37394"/>
                  <a:pt x="40352" y="37633"/>
                </a:cubicBezTo>
                <a:cubicBezTo>
                  <a:pt x="39741" y="37235"/>
                  <a:pt x="39025" y="37023"/>
                  <a:pt x="38282" y="36970"/>
                </a:cubicBezTo>
                <a:cubicBezTo>
                  <a:pt x="38274" y="36969"/>
                  <a:pt x="38266" y="36968"/>
                  <a:pt x="38258" y="36968"/>
                </a:cubicBezTo>
                <a:cubicBezTo>
                  <a:pt x="38064" y="36968"/>
                  <a:pt x="37999" y="37264"/>
                  <a:pt x="38203" y="37315"/>
                </a:cubicBezTo>
                <a:cubicBezTo>
                  <a:pt x="38866" y="37341"/>
                  <a:pt x="39529" y="37527"/>
                  <a:pt x="40113" y="37872"/>
                </a:cubicBezTo>
                <a:cubicBezTo>
                  <a:pt x="39821" y="38137"/>
                  <a:pt x="39556" y="38403"/>
                  <a:pt x="39317" y="38721"/>
                </a:cubicBezTo>
                <a:cubicBezTo>
                  <a:pt x="39317" y="38668"/>
                  <a:pt x="39317" y="38641"/>
                  <a:pt x="39290" y="38615"/>
                </a:cubicBezTo>
                <a:cubicBezTo>
                  <a:pt x="38711" y="37875"/>
                  <a:pt x="37574" y="37738"/>
                  <a:pt x="36583" y="37738"/>
                </a:cubicBezTo>
                <a:cubicBezTo>
                  <a:pt x="36259" y="37738"/>
                  <a:pt x="35951" y="37753"/>
                  <a:pt x="35682" y="37766"/>
                </a:cubicBezTo>
                <a:cubicBezTo>
                  <a:pt x="35444" y="37766"/>
                  <a:pt x="35444" y="38084"/>
                  <a:pt x="35682" y="38084"/>
                </a:cubicBezTo>
                <a:cubicBezTo>
                  <a:pt x="35930" y="38078"/>
                  <a:pt x="36216" y="38066"/>
                  <a:pt x="36517" y="38066"/>
                </a:cubicBezTo>
                <a:cubicBezTo>
                  <a:pt x="37443" y="38066"/>
                  <a:pt x="38511" y="38173"/>
                  <a:pt x="39052" y="38854"/>
                </a:cubicBezTo>
                <a:cubicBezTo>
                  <a:pt x="39070" y="38872"/>
                  <a:pt x="39103" y="38891"/>
                  <a:pt x="39138" y="38891"/>
                </a:cubicBezTo>
                <a:cubicBezTo>
                  <a:pt x="39153" y="38891"/>
                  <a:pt x="39169" y="38888"/>
                  <a:pt x="39184" y="38880"/>
                </a:cubicBezTo>
                <a:lnTo>
                  <a:pt x="39184" y="38880"/>
                </a:lnTo>
                <a:cubicBezTo>
                  <a:pt x="39131" y="38986"/>
                  <a:pt x="39078" y="39066"/>
                  <a:pt x="39025" y="39172"/>
                </a:cubicBezTo>
                <a:cubicBezTo>
                  <a:pt x="38999" y="39145"/>
                  <a:pt x="38972" y="39145"/>
                  <a:pt x="38946" y="39119"/>
                </a:cubicBezTo>
                <a:cubicBezTo>
                  <a:pt x="38569" y="39055"/>
                  <a:pt x="38190" y="39023"/>
                  <a:pt x="37813" y="39023"/>
                </a:cubicBezTo>
                <a:cubicBezTo>
                  <a:pt x="36626" y="39023"/>
                  <a:pt x="35456" y="39337"/>
                  <a:pt x="34409" y="39941"/>
                </a:cubicBezTo>
                <a:cubicBezTo>
                  <a:pt x="34383" y="39941"/>
                  <a:pt x="34356" y="39994"/>
                  <a:pt x="34356" y="40021"/>
                </a:cubicBezTo>
                <a:cubicBezTo>
                  <a:pt x="33719" y="39915"/>
                  <a:pt x="33109" y="39782"/>
                  <a:pt x="32499" y="39596"/>
                </a:cubicBezTo>
                <a:cubicBezTo>
                  <a:pt x="32764" y="39198"/>
                  <a:pt x="33136" y="38854"/>
                  <a:pt x="33587" y="38641"/>
                </a:cubicBezTo>
                <a:cubicBezTo>
                  <a:pt x="33749" y="38549"/>
                  <a:pt x="33648" y="38335"/>
                  <a:pt x="33496" y="38335"/>
                </a:cubicBezTo>
                <a:cubicBezTo>
                  <a:pt x="33474" y="38335"/>
                  <a:pt x="33451" y="38339"/>
                  <a:pt x="33427" y="38349"/>
                </a:cubicBezTo>
                <a:cubicBezTo>
                  <a:pt x="32897" y="38615"/>
                  <a:pt x="32472" y="39013"/>
                  <a:pt x="32154" y="39517"/>
                </a:cubicBezTo>
                <a:cubicBezTo>
                  <a:pt x="31517" y="39305"/>
                  <a:pt x="30881" y="39092"/>
                  <a:pt x="30270" y="38854"/>
                </a:cubicBezTo>
                <a:cubicBezTo>
                  <a:pt x="31783" y="37182"/>
                  <a:pt x="34091" y="37103"/>
                  <a:pt x="36213" y="37076"/>
                </a:cubicBezTo>
                <a:cubicBezTo>
                  <a:pt x="36425" y="37076"/>
                  <a:pt x="36425" y="36758"/>
                  <a:pt x="36213" y="36758"/>
                </a:cubicBezTo>
                <a:cubicBezTo>
                  <a:pt x="33985" y="36784"/>
                  <a:pt x="31544" y="36890"/>
                  <a:pt x="29952" y="38694"/>
                </a:cubicBezTo>
                <a:cubicBezTo>
                  <a:pt x="29528" y="38509"/>
                  <a:pt x="29103" y="38323"/>
                  <a:pt x="28679" y="38111"/>
                </a:cubicBezTo>
                <a:cubicBezTo>
                  <a:pt x="29713" y="37182"/>
                  <a:pt x="30934" y="36545"/>
                  <a:pt x="32260" y="36254"/>
                </a:cubicBezTo>
                <a:cubicBezTo>
                  <a:pt x="32456" y="36205"/>
                  <a:pt x="32403" y="35929"/>
                  <a:pt x="32227" y="35929"/>
                </a:cubicBezTo>
                <a:cubicBezTo>
                  <a:pt x="32212" y="35929"/>
                  <a:pt x="32197" y="35931"/>
                  <a:pt x="32181" y="35935"/>
                </a:cubicBezTo>
                <a:cubicBezTo>
                  <a:pt x="30748" y="36254"/>
                  <a:pt x="29448" y="36943"/>
                  <a:pt x="28360" y="37952"/>
                </a:cubicBezTo>
                <a:cubicBezTo>
                  <a:pt x="28122" y="37819"/>
                  <a:pt x="27883" y="37686"/>
                  <a:pt x="27644" y="37527"/>
                </a:cubicBezTo>
                <a:cubicBezTo>
                  <a:pt x="27671" y="37527"/>
                  <a:pt x="27671" y="37527"/>
                  <a:pt x="27697" y="37501"/>
                </a:cubicBezTo>
                <a:cubicBezTo>
                  <a:pt x="29554" y="35617"/>
                  <a:pt x="32048" y="34476"/>
                  <a:pt x="34701" y="34290"/>
                </a:cubicBezTo>
                <a:cubicBezTo>
                  <a:pt x="34913" y="34290"/>
                  <a:pt x="34913" y="33972"/>
                  <a:pt x="34701" y="33972"/>
                </a:cubicBezTo>
                <a:lnTo>
                  <a:pt x="34276" y="33999"/>
                </a:lnTo>
                <a:cubicBezTo>
                  <a:pt x="34303" y="33654"/>
                  <a:pt x="34409" y="33309"/>
                  <a:pt x="34621" y="33017"/>
                </a:cubicBezTo>
                <a:cubicBezTo>
                  <a:pt x="34694" y="32890"/>
                  <a:pt x="34580" y="32775"/>
                  <a:pt x="34467" y="32775"/>
                </a:cubicBezTo>
                <a:cubicBezTo>
                  <a:pt x="34415" y="32775"/>
                  <a:pt x="34363" y="32799"/>
                  <a:pt x="34329" y="32858"/>
                </a:cubicBezTo>
                <a:cubicBezTo>
                  <a:pt x="34091" y="33203"/>
                  <a:pt x="33958" y="33601"/>
                  <a:pt x="33958" y="33999"/>
                </a:cubicBezTo>
                <a:cubicBezTo>
                  <a:pt x="33958" y="34025"/>
                  <a:pt x="33958" y="34052"/>
                  <a:pt x="33958" y="34052"/>
                </a:cubicBezTo>
                <a:lnTo>
                  <a:pt x="33772" y="34078"/>
                </a:lnTo>
                <a:cubicBezTo>
                  <a:pt x="33772" y="34052"/>
                  <a:pt x="33772" y="34025"/>
                  <a:pt x="33772" y="33999"/>
                </a:cubicBezTo>
                <a:cubicBezTo>
                  <a:pt x="33454" y="33415"/>
                  <a:pt x="33056" y="32911"/>
                  <a:pt x="32579" y="32460"/>
                </a:cubicBezTo>
                <a:cubicBezTo>
                  <a:pt x="33481" y="32142"/>
                  <a:pt x="34383" y="31797"/>
                  <a:pt x="35285" y="31452"/>
                </a:cubicBezTo>
                <a:cubicBezTo>
                  <a:pt x="35285" y="31542"/>
                  <a:pt x="35358" y="31595"/>
                  <a:pt x="35438" y="31595"/>
                </a:cubicBezTo>
                <a:cubicBezTo>
                  <a:pt x="35476" y="31595"/>
                  <a:pt x="35516" y="31583"/>
                  <a:pt x="35550" y="31558"/>
                </a:cubicBezTo>
                <a:lnTo>
                  <a:pt x="35815" y="31319"/>
                </a:lnTo>
                <a:cubicBezTo>
                  <a:pt x="35842" y="31293"/>
                  <a:pt x="35842" y="31240"/>
                  <a:pt x="35842" y="31213"/>
                </a:cubicBezTo>
                <a:cubicBezTo>
                  <a:pt x="36691" y="30895"/>
                  <a:pt x="37540" y="30550"/>
                  <a:pt x="38388" y="30231"/>
                </a:cubicBezTo>
                <a:close/>
                <a:moveTo>
                  <a:pt x="46056" y="35697"/>
                </a:moveTo>
                <a:cubicBezTo>
                  <a:pt x="45658" y="36201"/>
                  <a:pt x="45286" y="36758"/>
                  <a:pt x="44994" y="37341"/>
                </a:cubicBezTo>
                <a:cubicBezTo>
                  <a:pt x="44923" y="37338"/>
                  <a:pt x="44851" y="37336"/>
                  <a:pt x="44780" y="37336"/>
                </a:cubicBezTo>
                <a:cubicBezTo>
                  <a:pt x="44274" y="37336"/>
                  <a:pt x="43788" y="37421"/>
                  <a:pt x="43323" y="37607"/>
                </a:cubicBezTo>
                <a:cubicBezTo>
                  <a:pt x="43151" y="37656"/>
                  <a:pt x="43206" y="37931"/>
                  <a:pt x="43383" y="37931"/>
                </a:cubicBezTo>
                <a:cubicBezTo>
                  <a:pt x="43397" y="37931"/>
                  <a:pt x="43413" y="37929"/>
                  <a:pt x="43429" y="37925"/>
                </a:cubicBezTo>
                <a:cubicBezTo>
                  <a:pt x="43880" y="37766"/>
                  <a:pt x="44331" y="37686"/>
                  <a:pt x="44835" y="37686"/>
                </a:cubicBezTo>
                <a:cubicBezTo>
                  <a:pt x="44596" y="38164"/>
                  <a:pt x="44464" y="38668"/>
                  <a:pt x="44358" y="39172"/>
                </a:cubicBezTo>
                <a:cubicBezTo>
                  <a:pt x="44358" y="39198"/>
                  <a:pt x="44358" y="39198"/>
                  <a:pt x="44358" y="39225"/>
                </a:cubicBezTo>
                <a:cubicBezTo>
                  <a:pt x="43058" y="39676"/>
                  <a:pt x="41731" y="39994"/>
                  <a:pt x="40352" y="40180"/>
                </a:cubicBezTo>
                <a:cubicBezTo>
                  <a:pt x="40644" y="39676"/>
                  <a:pt x="41041" y="39225"/>
                  <a:pt x="41492" y="38907"/>
                </a:cubicBezTo>
                <a:cubicBezTo>
                  <a:pt x="41645" y="38798"/>
                  <a:pt x="41547" y="38581"/>
                  <a:pt x="41419" y="38581"/>
                </a:cubicBezTo>
                <a:cubicBezTo>
                  <a:pt x="41391" y="38581"/>
                  <a:pt x="41362" y="38591"/>
                  <a:pt x="41333" y="38615"/>
                </a:cubicBezTo>
                <a:cubicBezTo>
                  <a:pt x="40776" y="39013"/>
                  <a:pt x="40325" y="39517"/>
                  <a:pt x="39980" y="40127"/>
                </a:cubicBezTo>
                <a:cubicBezTo>
                  <a:pt x="39980" y="40153"/>
                  <a:pt x="39980" y="40180"/>
                  <a:pt x="39980" y="40207"/>
                </a:cubicBezTo>
                <a:cubicBezTo>
                  <a:pt x="39245" y="40286"/>
                  <a:pt x="38511" y="40326"/>
                  <a:pt x="37778" y="40326"/>
                </a:cubicBezTo>
                <a:cubicBezTo>
                  <a:pt x="36791" y="40326"/>
                  <a:pt x="35808" y="40253"/>
                  <a:pt x="34834" y="40100"/>
                </a:cubicBezTo>
                <a:lnTo>
                  <a:pt x="34807" y="40100"/>
                </a:lnTo>
                <a:cubicBezTo>
                  <a:pt x="35719" y="39616"/>
                  <a:pt x="36730" y="39357"/>
                  <a:pt x="37757" y="39357"/>
                </a:cubicBezTo>
                <a:cubicBezTo>
                  <a:pt x="38135" y="39357"/>
                  <a:pt x="38515" y="39392"/>
                  <a:pt x="38893" y="39464"/>
                </a:cubicBezTo>
                <a:cubicBezTo>
                  <a:pt x="38786" y="39623"/>
                  <a:pt x="38733" y="39809"/>
                  <a:pt x="38654" y="40021"/>
                </a:cubicBezTo>
                <a:cubicBezTo>
                  <a:pt x="38622" y="40133"/>
                  <a:pt x="38725" y="40206"/>
                  <a:pt x="38829" y="40206"/>
                </a:cubicBezTo>
                <a:cubicBezTo>
                  <a:pt x="38898" y="40206"/>
                  <a:pt x="38967" y="40174"/>
                  <a:pt x="38999" y="40100"/>
                </a:cubicBezTo>
                <a:cubicBezTo>
                  <a:pt x="39264" y="39278"/>
                  <a:pt x="39768" y="38562"/>
                  <a:pt x="40431" y="38031"/>
                </a:cubicBezTo>
                <a:cubicBezTo>
                  <a:pt x="40484" y="38005"/>
                  <a:pt x="40537" y="37978"/>
                  <a:pt x="40564" y="37925"/>
                </a:cubicBezTo>
                <a:cubicBezTo>
                  <a:pt x="40988" y="37554"/>
                  <a:pt x="41466" y="37235"/>
                  <a:pt x="41970" y="36943"/>
                </a:cubicBezTo>
                <a:cubicBezTo>
                  <a:pt x="43190" y="36254"/>
                  <a:pt x="44570" y="35829"/>
                  <a:pt x="45976" y="35723"/>
                </a:cubicBezTo>
                <a:cubicBezTo>
                  <a:pt x="46002" y="35723"/>
                  <a:pt x="46029" y="35697"/>
                  <a:pt x="46056" y="35697"/>
                </a:cubicBezTo>
                <a:close/>
                <a:moveTo>
                  <a:pt x="37799" y="1"/>
                </a:moveTo>
                <a:cubicBezTo>
                  <a:pt x="34641" y="1"/>
                  <a:pt x="31460" y="737"/>
                  <a:pt x="28519" y="2243"/>
                </a:cubicBezTo>
                <a:cubicBezTo>
                  <a:pt x="20959" y="6090"/>
                  <a:pt x="16608" y="14234"/>
                  <a:pt x="17589" y="22671"/>
                </a:cubicBezTo>
                <a:cubicBezTo>
                  <a:pt x="6633" y="28799"/>
                  <a:pt x="0" y="34450"/>
                  <a:pt x="1221" y="37288"/>
                </a:cubicBezTo>
                <a:cubicBezTo>
                  <a:pt x="1716" y="38448"/>
                  <a:pt x="3451" y="39000"/>
                  <a:pt x="6147" y="39000"/>
                </a:cubicBezTo>
                <a:cubicBezTo>
                  <a:pt x="10238" y="39000"/>
                  <a:pt x="16542" y="37729"/>
                  <a:pt x="24089" y="35378"/>
                </a:cubicBezTo>
                <a:cubicBezTo>
                  <a:pt x="27898" y="38860"/>
                  <a:pt x="32804" y="40684"/>
                  <a:pt x="37774" y="40684"/>
                </a:cubicBezTo>
                <a:cubicBezTo>
                  <a:pt x="40455" y="40684"/>
                  <a:pt x="43155" y="40153"/>
                  <a:pt x="45711" y="39066"/>
                </a:cubicBezTo>
                <a:cubicBezTo>
                  <a:pt x="53033" y="35962"/>
                  <a:pt x="57861" y="28878"/>
                  <a:pt x="58100" y="20946"/>
                </a:cubicBezTo>
                <a:cubicBezTo>
                  <a:pt x="69614" y="14659"/>
                  <a:pt x="76618" y="8743"/>
                  <a:pt x="75371" y="5824"/>
                </a:cubicBezTo>
                <a:cubicBezTo>
                  <a:pt x="74884" y="4656"/>
                  <a:pt x="73159" y="4101"/>
                  <a:pt x="70472" y="4101"/>
                </a:cubicBezTo>
                <a:cubicBezTo>
                  <a:pt x="66566" y="4101"/>
                  <a:pt x="60630" y="5274"/>
                  <a:pt x="53510" y="7443"/>
                </a:cubicBezTo>
                <a:cubicBezTo>
                  <a:pt x="52927" y="6753"/>
                  <a:pt x="52317" y="6090"/>
                  <a:pt x="51653" y="5479"/>
                </a:cubicBezTo>
                <a:cubicBezTo>
                  <a:pt x="51653" y="5400"/>
                  <a:pt x="51574" y="5320"/>
                  <a:pt x="51494" y="5320"/>
                </a:cubicBezTo>
                <a:cubicBezTo>
                  <a:pt x="47668" y="1818"/>
                  <a:pt x="42762" y="1"/>
                  <a:pt x="3779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58"/>
          <p:cNvSpPr/>
          <p:nvPr/>
        </p:nvSpPr>
        <p:spPr>
          <a:xfrm>
            <a:off x="1201320" y="4500587"/>
            <a:ext cx="188271" cy="215983"/>
          </a:xfrm>
          <a:custGeom>
            <a:avLst/>
            <a:gdLst/>
            <a:ahLst/>
            <a:cxnLst/>
            <a:rect l="l" t="t" r="r" b="b"/>
            <a:pathLst>
              <a:path w="7421" h="8515" extrusionOk="0">
                <a:moveTo>
                  <a:pt x="967" y="0"/>
                </a:moveTo>
                <a:cubicBezTo>
                  <a:pt x="849" y="0"/>
                  <a:pt x="723" y="119"/>
                  <a:pt x="799" y="251"/>
                </a:cubicBezTo>
                <a:cubicBezTo>
                  <a:pt x="1807" y="1684"/>
                  <a:pt x="2841" y="3090"/>
                  <a:pt x="3876" y="4523"/>
                </a:cubicBezTo>
                <a:cubicBezTo>
                  <a:pt x="3823" y="4549"/>
                  <a:pt x="3797" y="4602"/>
                  <a:pt x="3717" y="4655"/>
                </a:cubicBezTo>
                <a:cubicBezTo>
                  <a:pt x="3001" y="4443"/>
                  <a:pt x="2284" y="4178"/>
                  <a:pt x="1595" y="3859"/>
                </a:cubicBezTo>
                <a:cubicBezTo>
                  <a:pt x="1563" y="3843"/>
                  <a:pt x="1532" y="3837"/>
                  <a:pt x="1503" y="3837"/>
                </a:cubicBezTo>
                <a:cubicBezTo>
                  <a:pt x="1343" y="3837"/>
                  <a:pt x="1255" y="4057"/>
                  <a:pt x="1435" y="4125"/>
                </a:cubicBezTo>
                <a:cubicBezTo>
                  <a:pt x="2072" y="4443"/>
                  <a:pt x="2735" y="4682"/>
                  <a:pt x="3425" y="4894"/>
                </a:cubicBezTo>
                <a:cubicBezTo>
                  <a:pt x="2364" y="5743"/>
                  <a:pt x="1276" y="6565"/>
                  <a:pt x="135" y="7335"/>
                </a:cubicBezTo>
                <a:cubicBezTo>
                  <a:pt x="0" y="7425"/>
                  <a:pt x="95" y="7650"/>
                  <a:pt x="240" y="7650"/>
                </a:cubicBezTo>
                <a:cubicBezTo>
                  <a:pt x="266" y="7650"/>
                  <a:pt x="293" y="7643"/>
                  <a:pt x="321" y="7627"/>
                </a:cubicBezTo>
                <a:cubicBezTo>
                  <a:pt x="1515" y="6778"/>
                  <a:pt x="2682" y="5929"/>
                  <a:pt x="3797" y="5000"/>
                </a:cubicBezTo>
                <a:lnTo>
                  <a:pt x="3850" y="5000"/>
                </a:lnTo>
                <a:cubicBezTo>
                  <a:pt x="3743" y="5690"/>
                  <a:pt x="3611" y="6353"/>
                  <a:pt x="3478" y="7043"/>
                </a:cubicBezTo>
                <a:cubicBezTo>
                  <a:pt x="3452" y="7070"/>
                  <a:pt x="3452" y="7096"/>
                  <a:pt x="3452" y="7123"/>
                </a:cubicBezTo>
                <a:cubicBezTo>
                  <a:pt x="3425" y="7308"/>
                  <a:pt x="3399" y="7467"/>
                  <a:pt x="3372" y="7627"/>
                </a:cubicBezTo>
                <a:cubicBezTo>
                  <a:pt x="3372" y="7727"/>
                  <a:pt x="3487" y="7816"/>
                  <a:pt x="3586" y="7816"/>
                </a:cubicBezTo>
                <a:cubicBezTo>
                  <a:pt x="3645" y="7816"/>
                  <a:pt x="3697" y="7785"/>
                  <a:pt x="3717" y="7706"/>
                </a:cubicBezTo>
                <a:cubicBezTo>
                  <a:pt x="3876" y="6831"/>
                  <a:pt x="4035" y="5955"/>
                  <a:pt x="4168" y="5080"/>
                </a:cubicBezTo>
                <a:lnTo>
                  <a:pt x="4380" y="5133"/>
                </a:lnTo>
                <a:cubicBezTo>
                  <a:pt x="5203" y="6247"/>
                  <a:pt x="6025" y="7335"/>
                  <a:pt x="6874" y="8449"/>
                </a:cubicBezTo>
                <a:cubicBezTo>
                  <a:pt x="6913" y="8496"/>
                  <a:pt x="6965" y="8515"/>
                  <a:pt x="7017" y="8515"/>
                </a:cubicBezTo>
                <a:cubicBezTo>
                  <a:pt x="7141" y="8515"/>
                  <a:pt x="7260" y="8402"/>
                  <a:pt x="7166" y="8290"/>
                </a:cubicBezTo>
                <a:cubicBezTo>
                  <a:pt x="6396" y="7282"/>
                  <a:pt x="5627" y="6247"/>
                  <a:pt x="4858" y="5239"/>
                </a:cubicBezTo>
                <a:lnTo>
                  <a:pt x="4858" y="5239"/>
                </a:lnTo>
                <a:cubicBezTo>
                  <a:pt x="5096" y="5266"/>
                  <a:pt x="5335" y="5319"/>
                  <a:pt x="5574" y="5345"/>
                </a:cubicBezTo>
                <a:cubicBezTo>
                  <a:pt x="5590" y="5349"/>
                  <a:pt x="5606" y="5351"/>
                  <a:pt x="5620" y="5351"/>
                </a:cubicBezTo>
                <a:cubicBezTo>
                  <a:pt x="5797" y="5351"/>
                  <a:pt x="5850" y="5076"/>
                  <a:pt x="5654" y="5027"/>
                </a:cubicBezTo>
                <a:cubicBezTo>
                  <a:pt x="5282" y="4974"/>
                  <a:pt x="4911" y="4894"/>
                  <a:pt x="4566" y="4815"/>
                </a:cubicBezTo>
                <a:lnTo>
                  <a:pt x="4354" y="4523"/>
                </a:lnTo>
                <a:cubicBezTo>
                  <a:pt x="5335" y="3674"/>
                  <a:pt x="6343" y="2798"/>
                  <a:pt x="7298" y="1870"/>
                </a:cubicBezTo>
                <a:cubicBezTo>
                  <a:pt x="7420" y="1768"/>
                  <a:pt x="7309" y="1605"/>
                  <a:pt x="7179" y="1605"/>
                </a:cubicBezTo>
                <a:cubicBezTo>
                  <a:pt x="7139" y="1605"/>
                  <a:pt x="7097" y="1620"/>
                  <a:pt x="7060" y="1658"/>
                </a:cubicBezTo>
                <a:cubicBezTo>
                  <a:pt x="6158" y="2506"/>
                  <a:pt x="5256" y="3329"/>
                  <a:pt x="4301" y="4125"/>
                </a:cubicBezTo>
                <a:cubicBezTo>
                  <a:pt x="4380" y="3541"/>
                  <a:pt x="4460" y="2984"/>
                  <a:pt x="4513" y="2400"/>
                </a:cubicBezTo>
                <a:cubicBezTo>
                  <a:pt x="4526" y="2294"/>
                  <a:pt x="4447" y="2241"/>
                  <a:pt x="4360" y="2241"/>
                </a:cubicBezTo>
                <a:cubicBezTo>
                  <a:pt x="4274" y="2241"/>
                  <a:pt x="4181" y="2294"/>
                  <a:pt x="4168" y="2400"/>
                </a:cubicBezTo>
                <a:cubicBezTo>
                  <a:pt x="4115" y="2957"/>
                  <a:pt x="4062" y="3488"/>
                  <a:pt x="3982" y="4019"/>
                </a:cubicBezTo>
                <a:cubicBezTo>
                  <a:pt x="3001" y="2719"/>
                  <a:pt x="2046" y="1392"/>
                  <a:pt x="1091" y="66"/>
                </a:cubicBezTo>
                <a:cubicBezTo>
                  <a:pt x="1060" y="20"/>
                  <a:pt x="1014" y="0"/>
                  <a:pt x="967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58"/>
          <p:cNvSpPr/>
          <p:nvPr/>
        </p:nvSpPr>
        <p:spPr>
          <a:xfrm rot="-508956">
            <a:off x="-315867" y="-308684"/>
            <a:ext cx="4247814" cy="3601854"/>
          </a:xfrm>
          <a:custGeom>
            <a:avLst/>
            <a:gdLst/>
            <a:ahLst/>
            <a:cxnLst/>
            <a:rect l="l" t="t" r="r" b="b"/>
            <a:pathLst>
              <a:path w="169923" h="144083" extrusionOk="0">
                <a:moveTo>
                  <a:pt x="0" y="0"/>
                </a:moveTo>
                <a:lnTo>
                  <a:pt x="0" y="144082"/>
                </a:lnTo>
                <a:cubicBezTo>
                  <a:pt x="823" y="143844"/>
                  <a:pt x="1619" y="143578"/>
                  <a:pt x="2415" y="143340"/>
                </a:cubicBezTo>
                <a:cubicBezTo>
                  <a:pt x="14353" y="139546"/>
                  <a:pt x="26610" y="134266"/>
                  <a:pt x="33852" y="124053"/>
                </a:cubicBezTo>
                <a:cubicBezTo>
                  <a:pt x="41891" y="112724"/>
                  <a:pt x="42129" y="97735"/>
                  <a:pt x="47329" y="84868"/>
                </a:cubicBezTo>
                <a:cubicBezTo>
                  <a:pt x="54094" y="68128"/>
                  <a:pt x="69322" y="55659"/>
                  <a:pt x="86381" y="49770"/>
                </a:cubicBezTo>
                <a:cubicBezTo>
                  <a:pt x="101821" y="44464"/>
                  <a:pt x="118826" y="43986"/>
                  <a:pt x="133550" y="36903"/>
                </a:cubicBezTo>
                <a:cubicBezTo>
                  <a:pt x="143897" y="31942"/>
                  <a:pt x="152492" y="23957"/>
                  <a:pt x="160133" y="15361"/>
                </a:cubicBezTo>
                <a:cubicBezTo>
                  <a:pt x="164723" y="10241"/>
                  <a:pt x="167588" y="5227"/>
                  <a:pt x="1699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58"/>
          <p:cNvSpPr/>
          <p:nvPr/>
        </p:nvSpPr>
        <p:spPr>
          <a:xfrm>
            <a:off x="1201325" y="2330675"/>
            <a:ext cx="106125" cy="99650"/>
          </a:xfrm>
          <a:custGeom>
            <a:avLst/>
            <a:gdLst/>
            <a:ahLst/>
            <a:cxnLst/>
            <a:rect l="l" t="t" r="r" b="b"/>
            <a:pathLst>
              <a:path w="4245" h="3986" extrusionOk="0">
                <a:moveTo>
                  <a:pt x="1778" y="268"/>
                </a:moveTo>
                <a:cubicBezTo>
                  <a:pt x="1804" y="321"/>
                  <a:pt x="1831" y="348"/>
                  <a:pt x="1884" y="348"/>
                </a:cubicBezTo>
                <a:cubicBezTo>
                  <a:pt x="1925" y="345"/>
                  <a:pt x="1965" y="344"/>
                  <a:pt x="2006" y="344"/>
                </a:cubicBezTo>
                <a:cubicBezTo>
                  <a:pt x="2803" y="344"/>
                  <a:pt x="3488" y="837"/>
                  <a:pt x="3741" y="1595"/>
                </a:cubicBezTo>
                <a:cubicBezTo>
                  <a:pt x="3980" y="2550"/>
                  <a:pt x="3343" y="3478"/>
                  <a:pt x="2388" y="3638"/>
                </a:cubicBezTo>
                <a:cubicBezTo>
                  <a:pt x="2338" y="3642"/>
                  <a:pt x="2287" y="3645"/>
                  <a:pt x="2238" y="3645"/>
                </a:cubicBezTo>
                <a:cubicBezTo>
                  <a:pt x="1474" y="3645"/>
                  <a:pt x="788" y="3083"/>
                  <a:pt x="663" y="2311"/>
                </a:cubicBezTo>
                <a:cubicBezTo>
                  <a:pt x="531" y="1462"/>
                  <a:pt x="1168" y="878"/>
                  <a:pt x="1725" y="348"/>
                </a:cubicBezTo>
                <a:cubicBezTo>
                  <a:pt x="1751" y="321"/>
                  <a:pt x="1751" y="295"/>
                  <a:pt x="1778" y="268"/>
                </a:cubicBezTo>
                <a:close/>
                <a:moveTo>
                  <a:pt x="1994" y="0"/>
                </a:moveTo>
                <a:cubicBezTo>
                  <a:pt x="1958" y="0"/>
                  <a:pt x="1921" y="1"/>
                  <a:pt x="1884" y="3"/>
                </a:cubicBezTo>
                <a:cubicBezTo>
                  <a:pt x="1804" y="3"/>
                  <a:pt x="1751" y="56"/>
                  <a:pt x="1725" y="162"/>
                </a:cubicBezTo>
                <a:cubicBezTo>
                  <a:pt x="1696" y="105"/>
                  <a:pt x="1653" y="79"/>
                  <a:pt x="1606" y="79"/>
                </a:cubicBezTo>
                <a:cubicBezTo>
                  <a:pt x="1565" y="79"/>
                  <a:pt x="1523" y="99"/>
                  <a:pt x="1486" y="136"/>
                </a:cubicBezTo>
                <a:cubicBezTo>
                  <a:pt x="717" y="825"/>
                  <a:pt x="0" y="1674"/>
                  <a:pt x="451" y="2762"/>
                </a:cubicBezTo>
                <a:cubicBezTo>
                  <a:pt x="730" y="3512"/>
                  <a:pt x="1442" y="3986"/>
                  <a:pt x="2209" y="3986"/>
                </a:cubicBezTo>
                <a:cubicBezTo>
                  <a:pt x="2391" y="3986"/>
                  <a:pt x="2576" y="3959"/>
                  <a:pt x="2759" y="3903"/>
                </a:cubicBezTo>
                <a:cubicBezTo>
                  <a:pt x="3661" y="3584"/>
                  <a:pt x="4245" y="2656"/>
                  <a:pt x="4112" y="1701"/>
                </a:cubicBezTo>
                <a:cubicBezTo>
                  <a:pt x="3907" y="702"/>
                  <a:pt x="3011" y="0"/>
                  <a:pt x="1994" y="0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58"/>
          <p:cNvSpPr/>
          <p:nvPr/>
        </p:nvSpPr>
        <p:spPr>
          <a:xfrm>
            <a:off x="1151550" y="2133775"/>
            <a:ext cx="49775" cy="43900"/>
          </a:xfrm>
          <a:custGeom>
            <a:avLst/>
            <a:gdLst/>
            <a:ahLst/>
            <a:cxnLst/>
            <a:rect l="l" t="t" r="r" b="b"/>
            <a:pathLst>
              <a:path w="1991" h="1756" extrusionOk="0">
                <a:moveTo>
                  <a:pt x="930" y="334"/>
                </a:moveTo>
                <a:cubicBezTo>
                  <a:pt x="1334" y="334"/>
                  <a:pt x="1716" y="737"/>
                  <a:pt x="1407" y="1182"/>
                </a:cubicBezTo>
                <a:cubicBezTo>
                  <a:pt x="1296" y="1359"/>
                  <a:pt x="1149" y="1431"/>
                  <a:pt x="1002" y="1431"/>
                </a:cubicBezTo>
                <a:cubicBezTo>
                  <a:pt x="619" y="1431"/>
                  <a:pt x="236" y="940"/>
                  <a:pt x="505" y="519"/>
                </a:cubicBezTo>
                <a:cubicBezTo>
                  <a:pt x="627" y="390"/>
                  <a:pt x="780" y="334"/>
                  <a:pt x="930" y="334"/>
                </a:cubicBezTo>
                <a:close/>
                <a:moveTo>
                  <a:pt x="957" y="1"/>
                </a:moveTo>
                <a:cubicBezTo>
                  <a:pt x="694" y="1"/>
                  <a:pt x="438" y="103"/>
                  <a:pt x="266" y="306"/>
                </a:cubicBezTo>
                <a:cubicBezTo>
                  <a:pt x="239" y="306"/>
                  <a:pt x="239" y="333"/>
                  <a:pt x="266" y="333"/>
                </a:cubicBezTo>
                <a:cubicBezTo>
                  <a:pt x="1" y="731"/>
                  <a:pt x="80" y="1288"/>
                  <a:pt x="452" y="1580"/>
                </a:cubicBezTo>
                <a:cubicBezTo>
                  <a:pt x="613" y="1698"/>
                  <a:pt x="800" y="1755"/>
                  <a:pt x="983" y="1755"/>
                </a:cubicBezTo>
                <a:cubicBezTo>
                  <a:pt x="1253" y="1755"/>
                  <a:pt x="1514" y="1631"/>
                  <a:pt x="1672" y="1394"/>
                </a:cubicBezTo>
                <a:cubicBezTo>
                  <a:pt x="1990" y="996"/>
                  <a:pt x="1884" y="413"/>
                  <a:pt x="1486" y="147"/>
                </a:cubicBezTo>
                <a:cubicBezTo>
                  <a:pt x="1323" y="50"/>
                  <a:pt x="1138" y="1"/>
                  <a:pt x="957" y="1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58"/>
          <p:cNvSpPr/>
          <p:nvPr/>
        </p:nvSpPr>
        <p:spPr>
          <a:xfrm rot="923478">
            <a:off x="5689669" y="-380998"/>
            <a:ext cx="4186245" cy="3746511"/>
          </a:xfrm>
          <a:custGeom>
            <a:avLst/>
            <a:gdLst/>
            <a:ahLst/>
            <a:cxnLst/>
            <a:rect l="l" t="t" r="r" b="b"/>
            <a:pathLst>
              <a:path w="167456" h="149866" extrusionOk="0">
                <a:moveTo>
                  <a:pt x="1" y="0"/>
                </a:moveTo>
                <a:cubicBezTo>
                  <a:pt x="6951" y="13875"/>
                  <a:pt x="18306" y="25071"/>
                  <a:pt x="32287" y="31809"/>
                </a:cubicBezTo>
                <a:cubicBezTo>
                  <a:pt x="50009" y="40299"/>
                  <a:pt x="70437" y="40936"/>
                  <a:pt x="89007" y="47303"/>
                </a:cubicBezTo>
                <a:cubicBezTo>
                  <a:pt x="95480" y="49505"/>
                  <a:pt x="102113" y="52794"/>
                  <a:pt x="105323" y="58816"/>
                </a:cubicBezTo>
                <a:cubicBezTo>
                  <a:pt x="107419" y="62769"/>
                  <a:pt x="107737" y="67359"/>
                  <a:pt x="107790" y="71816"/>
                </a:cubicBezTo>
                <a:cubicBezTo>
                  <a:pt x="107949" y="85160"/>
                  <a:pt x="106013" y="99062"/>
                  <a:pt x="111027" y="111424"/>
                </a:cubicBezTo>
                <a:cubicBezTo>
                  <a:pt x="114927" y="121081"/>
                  <a:pt x="122726" y="128722"/>
                  <a:pt x="131561" y="134240"/>
                </a:cubicBezTo>
                <a:cubicBezTo>
                  <a:pt x="140369" y="139758"/>
                  <a:pt x="150211" y="143366"/>
                  <a:pt x="160000" y="146921"/>
                </a:cubicBezTo>
                <a:cubicBezTo>
                  <a:pt x="162468" y="147823"/>
                  <a:pt x="164988" y="148778"/>
                  <a:pt x="167455" y="149866"/>
                </a:cubicBezTo>
                <a:lnTo>
                  <a:pt x="1674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58"/>
          <p:cNvSpPr/>
          <p:nvPr/>
        </p:nvSpPr>
        <p:spPr>
          <a:xfrm>
            <a:off x="7624015" y="2229161"/>
            <a:ext cx="228380" cy="223717"/>
          </a:xfrm>
          <a:custGeom>
            <a:avLst/>
            <a:gdLst/>
            <a:ahLst/>
            <a:cxnLst/>
            <a:rect l="l" t="t" r="r" b="b"/>
            <a:pathLst>
              <a:path w="12538" h="12282" extrusionOk="0">
                <a:moveTo>
                  <a:pt x="4882" y="1113"/>
                </a:moveTo>
                <a:lnTo>
                  <a:pt x="4882" y="1113"/>
                </a:lnTo>
                <a:cubicBezTo>
                  <a:pt x="5519" y="2095"/>
                  <a:pt x="6182" y="3103"/>
                  <a:pt x="6845" y="4058"/>
                </a:cubicBezTo>
                <a:cubicBezTo>
                  <a:pt x="6288" y="4297"/>
                  <a:pt x="5731" y="4562"/>
                  <a:pt x="5147" y="4801"/>
                </a:cubicBezTo>
                <a:cubicBezTo>
                  <a:pt x="5227" y="3554"/>
                  <a:pt x="5121" y="2334"/>
                  <a:pt x="4882" y="1113"/>
                </a:cubicBezTo>
                <a:close/>
                <a:moveTo>
                  <a:pt x="11382" y="2174"/>
                </a:moveTo>
                <a:lnTo>
                  <a:pt x="11382" y="2174"/>
                </a:lnTo>
                <a:cubicBezTo>
                  <a:pt x="10453" y="3368"/>
                  <a:pt x="9498" y="4562"/>
                  <a:pt x="8570" y="5756"/>
                </a:cubicBezTo>
                <a:cubicBezTo>
                  <a:pt x="8145" y="5252"/>
                  <a:pt x="7747" y="4721"/>
                  <a:pt x="7349" y="4191"/>
                </a:cubicBezTo>
                <a:cubicBezTo>
                  <a:pt x="8702" y="3554"/>
                  <a:pt x="10055" y="2864"/>
                  <a:pt x="11382" y="2174"/>
                </a:cubicBezTo>
                <a:close/>
                <a:moveTo>
                  <a:pt x="4802" y="5305"/>
                </a:moveTo>
                <a:lnTo>
                  <a:pt x="4802" y="5305"/>
                </a:lnTo>
                <a:cubicBezTo>
                  <a:pt x="4749" y="5942"/>
                  <a:pt x="4670" y="6578"/>
                  <a:pt x="4564" y="7241"/>
                </a:cubicBezTo>
                <a:cubicBezTo>
                  <a:pt x="3396" y="6976"/>
                  <a:pt x="2202" y="6790"/>
                  <a:pt x="1035" y="6605"/>
                </a:cubicBezTo>
                <a:cubicBezTo>
                  <a:pt x="2309" y="6233"/>
                  <a:pt x="3555" y="5809"/>
                  <a:pt x="4802" y="5305"/>
                </a:cubicBezTo>
                <a:close/>
                <a:moveTo>
                  <a:pt x="7057" y="4323"/>
                </a:moveTo>
                <a:cubicBezTo>
                  <a:pt x="7482" y="4907"/>
                  <a:pt x="7906" y="5464"/>
                  <a:pt x="8384" y="6021"/>
                </a:cubicBezTo>
                <a:lnTo>
                  <a:pt x="6978" y="7799"/>
                </a:lnTo>
                <a:cubicBezTo>
                  <a:pt x="6288" y="7613"/>
                  <a:pt x="5598" y="7454"/>
                  <a:pt x="4882" y="7295"/>
                </a:cubicBezTo>
                <a:cubicBezTo>
                  <a:pt x="4988" y="6578"/>
                  <a:pt x="5094" y="5888"/>
                  <a:pt x="5121" y="5172"/>
                </a:cubicBezTo>
                <a:cubicBezTo>
                  <a:pt x="5784" y="4907"/>
                  <a:pt x="6421" y="4615"/>
                  <a:pt x="7057" y="4323"/>
                </a:cubicBezTo>
                <a:close/>
                <a:moveTo>
                  <a:pt x="8596" y="6286"/>
                </a:moveTo>
                <a:cubicBezTo>
                  <a:pt x="9445" y="7321"/>
                  <a:pt x="10400" y="8250"/>
                  <a:pt x="11461" y="9125"/>
                </a:cubicBezTo>
                <a:cubicBezTo>
                  <a:pt x="10082" y="8648"/>
                  <a:pt x="8702" y="8223"/>
                  <a:pt x="7323" y="7878"/>
                </a:cubicBezTo>
                <a:lnTo>
                  <a:pt x="8596" y="6286"/>
                </a:lnTo>
                <a:close/>
                <a:moveTo>
                  <a:pt x="4829" y="7639"/>
                </a:moveTo>
                <a:cubicBezTo>
                  <a:pt x="5466" y="7772"/>
                  <a:pt x="6102" y="7905"/>
                  <a:pt x="6739" y="8064"/>
                </a:cubicBezTo>
                <a:cubicBezTo>
                  <a:pt x="5784" y="9258"/>
                  <a:pt x="4855" y="10425"/>
                  <a:pt x="3900" y="11619"/>
                </a:cubicBezTo>
                <a:cubicBezTo>
                  <a:pt x="4245" y="10292"/>
                  <a:pt x="4564" y="8966"/>
                  <a:pt x="4829" y="7639"/>
                </a:cubicBezTo>
                <a:close/>
                <a:moveTo>
                  <a:pt x="4464" y="1"/>
                </a:moveTo>
                <a:cubicBezTo>
                  <a:pt x="4367" y="1"/>
                  <a:pt x="4263" y="89"/>
                  <a:pt x="4298" y="211"/>
                </a:cubicBezTo>
                <a:cubicBezTo>
                  <a:pt x="4749" y="1750"/>
                  <a:pt x="4909" y="3368"/>
                  <a:pt x="4802" y="4960"/>
                </a:cubicBezTo>
                <a:cubicBezTo>
                  <a:pt x="3290" y="5570"/>
                  <a:pt x="1751" y="6101"/>
                  <a:pt x="160" y="6499"/>
                </a:cubicBezTo>
                <a:cubicBezTo>
                  <a:pt x="1" y="6552"/>
                  <a:pt x="1" y="6790"/>
                  <a:pt x="160" y="6844"/>
                </a:cubicBezTo>
                <a:cubicBezTo>
                  <a:pt x="1619" y="7029"/>
                  <a:pt x="3051" y="7268"/>
                  <a:pt x="4484" y="7560"/>
                </a:cubicBezTo>
                <a:cubicBezTo>
                  <a:pt x="4245" y="8966"/>
                  <a:pt x="3900" y="10372"/>
                  <a:pt x="3529" y="11725"/>
                </a:cubicBezTo>
                <a:cubicBezTo>
                  <a:pt x="3502" y="11805"/>
                  <a:pt x="3582" y="11911"/>
                  <a:pt x="3662" y="11911"/>
                </a:cubicBezTo>
                <a:lnTo>
                  <a:pt x="3609" y="11990"/>
                </a:lnTo>
                <a:cubicBezTo>
                  <a:pt x="3507" y="12112"/>
                  <a:pt x="3624" y="12282"/>
                  <a:pt x="3744" y="12282"/>
                </a:cubicBezTo>
                <a:cubicBezTo>
                  <a:pt x="3780" y="12282"/>
                  <a:pt x="3816" y="12266"/>
                  <a:pt x="3847" y="12229"/>
                </a:cubicBezTo>
                <a:cubicBezTo>
                  <a:pt x="4935" y="10876"/>
                  <a:pt x="5996" y="9523"/>
                  <a:pt x="7084" y="8170"/>
                </a:cubicBezTo>
                <a:cubicBezTo>
                  <a:pt x="8861" y="8621"/>
                  <a:pt x="10586" y="9152"/>
                  <a:pt x="12310" y="9788"/>
                </a:cubicBezTo>
                <a:cubicBezTo>
                  <a:pt x="12327" y="9793"/>
                  <a:pt x="12342" y="9795"/>
                  <a:pt x="12357" y="9795"/>
                </a:cubicBezTo>
                <a:cubicBezTo>
                  <a:pt x="12504" y="9795"/>
                  <a:pt x="12537" y="9567"/>
                  <a:pt x="12416" y="9470"/>
                </a:cubicBezTo>
                <a:cubicBezTo>
                  <a:pt x="11063" y="8488"/>
                  <a:pt x="9843" y="7321"/>
                  <a:pt x="8782" y="6021"/>
                </a:cubicBezTo>
                <a:cubicBezTo>
                  <a:pt x="9870" y="4615"/>
                  <a:pt x="10984" y="3209"/>
                  <a:pt x="12098" y="1803"/>
                </a:cubicBezTo>
                <a:cubicBezTo>
                  <a:pt x="12188" y="1690"/>
                  <a:pt x="12087" y="1520"/>
                  <a:pt x="11957" y="1520"/>
                </a:cubicBezTo>
                <a:cubicBezTo>
                  <a:pt x="11934" y="1520"/>
                  <a:pt x="11910" y="1526"/>
                  <a:pt x="11886" y="1538"/>
                </a:cubicBezTo>
                <a:cubicBezTo>
                  <a:pt x="10321" y="2360"/>
                  <a:pt x="8755" y="3182"/>
                  <a:pt x="7137" y="3925"/>
                </a:cubicBezTo>
                <a:cubicBezTo>
                  <a:pt x="6262" y="2678"/>
                  <a:pt x="5413" y="1378"/>
                  <a:pt x="4590" y="78"/>
                </a:cubicBezTo>
                <a:cubicBezTo>
                  <a:pt x="4563" y="24"/>
                  <a:pt x="4514" y="1"/>
                  <a:pt x="4464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58"/>
          <p:cNvSpPr/>
          <p:nvPr/>
        </p:nvSpPr>
        <p:spPr>
          <a:xfrm>
            <a:off x="7754005" y="2207320"/>
            <a:ext cx="23734" cy="46357"/>
          </a:xfrm>
          <a:custGeom>
            <a:avLst/>
            <a:gdLst/>
            <a:ahLst/>
            <a:cxnLst/>
            <a:rect l="l" t="t" r="r" b="b"/>
            <a:pathLst>
              <a:path w="1303" h="2545" extrusionOk="0">
                <a:moveTo>
                  <a:pt x="1076" y="1"/>
                </a:moveTo>
                <a:cubicBezTo>
                  <a:pt x="1027" y="1"/>
                  <a:pt x="981" y="25"/>
                  <a:pt x="956" y="84"/>
                </a:cubicBezTo>
                <a:lnTo>
                  <a:pt x="54" y="2286"/>
                </a:lnTo>
                <a:cubicBezTo>
                  <a:pt x="1" y="2427"/>
                  <a:pt x="113" y="2545"/>
                  <a:pt x="217" y="2545"/>
                </a:cubicBezTo>
                <a:cubicBezTo>
                  <a:pt x="269" y="2545"/>
                  <a:pt x="319" y="2516"/>
                  <a:pt x="346" y="2445"/>
                </a:cubicBezTo>
                <a:cubicBezTo>
                  <a:pt x="638" y="1728"/>
                  <a:pt x="956" y="986"/>
                  <a:pt x="1248" y="243"/>
                </a:cubicBezTo>
                <a:cubicBezTo>
                  <a:pt x="1302" y="116"/>
                  <a:pt x="1183" y="1"/>
                  <a:pt x="1076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58"/>
          <p:cNvSpPr/>
          <p:nvPr/>
        </p:nvSpPr>
        <p:spPr>
          <a:xfrm>
            <a:off x="7650192" y="2384342"/>
            <a:ext cx="30856" cy="43406"/>
          </a:xfrm>
          <a:custGeom>
            <a:avLst/>
            <a:gdLst/>
            <a:ahLst/>
            <a:cxnLst/>
            <a:rect l="l" t="t" r="r" b="b"/>
            <a:pathLst>
              <a:path w="1694" h="2383" extrusionOk="0">
                <a:moveTo>
                  <a:pt x="1481" y="1"/>
                </a:moveTo>
                <a:cubicBezTo>
                  <a:pt x="1428" y="1"/>
                  <a:pt x="1376" y="30"/>
                  <a:pt x="1349" y="102"/>
                </a:cubicBezTo>
                <a:cubicBezTo>
                  <a:pt x="1031" y="818"/>
                  <a:pt x="606" y="1482"/>
                  <a:pt x="102" y="2092"/>
                </a:cubicBezTo>
                <a:cubicBezTo>
                  <a:pt x="0" y="2214"/>
                  <a:pt x="117" y="2383"/>
                  <a:pt x="237" y="2383"/>
                </a:cubicBezTo>
                <a:cubicBezTo>
                  <a:pt x="274" y="2383"/>
                  <a:pt x="310" y="2367"/>
                  <a:pt x="341" y="2330"/>
                </a:cubicBezTo>
                <a:cubicBezTo>
                  <a:pt x="872" y="1694"/>
                  <a:pt x="1296" y="977"/>
                  <a:pt x="1641" y="235"/>
                </a:cubicBezTo>
                <a:cubicBezTo>
                  <a:pt x="1694" y="112"/>
                  <a:pt x="1584" y="1"/>
                  <a:pt x="1481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58"/>
          <p:cNvSpPr/>
          <p:nvPr/>
        </p:nvSpPr>
        <p:spPr>
          <a:xfrm>
            <a:off x="7753914" y="2397111"/>
            <a:ext cx="19526" cy="42113"/>
          </a:xfrm>
          <a:custGeom>
            <a:avLst/>
            <a:gdLst/>
            <a:ahLst/>
            <a:cxnLst/>
            <a:rect l="l" t="t" r="r" b="b"/>
            <a:pathLst>
              <a:path w="1072" h="2312" extrusionOk="0">
                <a:moveTo>
                  <a:pt x="211" y="0"/>
                </a:moveTo>
                <a:cubicBezTo>
                  <a:pt x="106" y="0"/>
                  <a:pt x="0" y="84"/>
                  <a:pt x="33" y="197"/>
                </a:cubicBezTo>
                <a:lnTo>
                  <a:pt x="696" y="2187"/>
                </a:lnTo>
                <a:cubicBezTo>
                  <a:pt x="728" y="2273"/>
                  <a:pt x="801" y="2311"/>
                  <a:pt x="872" y="2311"/>
                </a:cubicBezTo>
                <a:cubicBezTo>
                  <a:pt x="974" y="2311"/>
                  <a:pt x="1072" y="2232"/>
                  <a:pt x="1041" y="2107"/>
                </a:cubicBezTo>
                <a:lnTo>
                  <a:pt x="377" y="117"/>
                </a:lnTo>
                <a:cubicBezTo>
                  <a:pt x="346" y="34"/>
                  <a:pt x="279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58"/>
          <p:cNvSpPr/>
          <p:nvPr/>
        </p:nvSpPr>
        <p:spPr>
          <a:xfrm>
            <a:off x="7830166" y="2319931"/>
            <a:ext cx="29381" cy="14135"/>
          </a:xfrm>
          <a:custGeom>
            <a:avLst/>
            <a:gdLst/>
            <a:ahLst/>
            <a:cxnLst/>
            <a:rect l="l" t="t" r="r" b="b"/>
            <a:pathLst>
              <a:path w="1613" h="776" extrusionOk="0">
                <a:moveTo>
                  <a:pt x="1113" y="1"/>
                </a:moveTo>
                <a:cubicBezTo>
                  <a:pt x="708" y="1"/>
                  <a:pt x="329" y="188"/>
                  <a:pt x="91" y="534"/>
                </a:cubicBezTo>
                <a:cubicBezTo>
                  <a:pt x="0" y="661"/>
                  <a:pt x="109" y="776"/>
                  <a:pt x="229" y="776"/>
                </a:cubicBezTo>
                <a:cubicBezTo>
                  <a:pt x="284" y="776"/>
                  <a:pt x="341" y="752"/>
                  <a:pt x="383" y="693"/>
                </a:cubicBezTo>
                <a:cubicBezTo>
                  <a:pt x="546" y="469"/>
                  <a:pt x="804" y="339"/>
                  <a:pt x="1071" y="339"/>
                </a:cubicBezTo>
                <a:cubicBezTo>
                  <a:pt x="1151" y="339"/>
                  <a:pt x="1232" y="350"/>
                  <a:pt x="1312" y="375"/>
                </a:cubicBezTo>
                <a:cubicBezTo>
                  <a:pt x="1329" y="379"/>
                  <a:pt x="1345" y="380"/>
                  <a:pt x="1360" y="380"/>
                </a:cubicBezTo>
                <a:cubicBezTo>
                  <a:pt x="1560" y="380"/>
                  <a:pt x="1613" y="79"/>
                  <a:pt x="1391" y="30"/>
                </a:cubicBezTo>
                <a:cubicBezTo>
                  <a:pt x="1298" y="10"/>
                  <a:pt x="1205" y="1"/>
                  <a:pt x="1113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58"/>
          <p:cNvSpPr/>
          <p:nvPr/>
        </p:nvSpPr>
        <p:spPr>
          <a:xfrm>
            <a:off x="7661304" y="2272150"/>
            <a:ext cx="24991" cy="25610"/>
          </a:xfrm>
          <a:custGeom>
            <a:avLst/>
            <a:gdLst/>
            <a:ahLst/>
            <a:cxnLst/>
            <a:rect l="l" t="t" r="r" b="b"/>
            <a:pathLst>
              <a:path w="1372" h="1406" extrusionOk="0">
                <a:moveTo>
                  <a:pt x="227" y="1"/>
                </a:moveTo>
                <a:cubicBezTo>
                  <a:pt x="102" y="1"/>
                  <a:pt x="1" y="170"/>
                  <a:pt x="102" y="292"/>
                </a:cubicBezTo>
                <a:lnTo>
                  <a:pt x="1031" y="1353"/>
                </a:lnTo>
                <a:cubicBezTo>
                  <a:pt x="1068" y="1390"/>
                  <a:pt x="1108" y="1406"/>
                  <a:pt x="1146" y="1406"/>
                </a:cubicBezTo>
                <a:cubicBezTo>
                  <a:pt x="1270" y="1406"/>
                  <a:pt x="1372" y="1236"/>
                  <a:pt x="1270" y="1114"/>
                </a:cubicBezTo>
                <a:lnTo>
                  <a:pt x="341" y="53"/>
                </a:lnTo>
                <a:cubicBezTo>
                  <a:pt x="304" y="16"/>
                  <a:pt x="264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58"/>
          <p:cNvSpPr/>
          <p:nvPr/>
        </p:nvSpPr>
        <p:spPr>
          <a:xfrm>
            <a:off x="7625473" y="2300166"/>
            <a:ext cx="28033" cy="6302"/>
          </a:xfrm>
          <a:custGeom>
            <a:avLst/>
            <a:gdLst/>
            <a:ahLst/>
            <a:cxnLst/>
            <a:rect l="l" t="t" r="r" b="b"/>
            <a:pathLst>
              <a:path w="1539" h="346" extrusionOk="0">
                <a:moveTo>
                  <a:pt x="212" y="1"/>
                </a:moveTo>
                <a:cubicBezTo>
                  <a:pt x="0" y="1"/>
                  <a:pt x="0" y="346"/>
                  <a:pt x="212" y="346"/>
                </a:cubicBezTo>
                <a:lnTo>
                  <a:pt x="1327" y="346"/>
                </a:lnTo>
                <a:cubicBezTo>
                  <a:pt x="1539" y="346"/>
                  <a:pt x="1539" y="1"/>
                  <a:pt x="1327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58"/>
          <p:cNvSpPr/>
          <p:nvPr/>
        </p:nvSpPr>
        <p:spPr>
          <a:xfrm>
            <a:off x="8568700" y="3721925"/>
            <a:ext cx="80825" cy="95200"/>
          </a:xfrm>
          <a:custGeom>
            <a:avLst/>
            <a:gdLst/>
            <a:ahLst/>
            <a:cxnLst/>
            <a:rect l="l" t="t" r="r" b="b"/>
            <a:pathLst>
              <a:path w="3233" h="3808" extrusionOk="0">
                <a:moveTo>
                  <a:pt x="1800" y="1"/>
                </a:moveTo>
                <a:cubicBezTo>
                  <a:pt x="1637" y="1"/>
                  <a:pt x="1469" y="36"/>
                  <a:pt x="1300" y="114"/>
                </a:cubicBezTo>
                <a:cubicBezTo>
                  <a:pt x="1136" y="184"/>
                  <a:pt x="1241" y="419"/>
                  <a:pt x="1395" y="419"/>
                </a:cubicBezTo>
                <a:cubicBezTo>
                  <a:pt x="1416" y="419"/>
                  <a:pt x="1437" y="415"/>
                  <a:pt x="1459" y="405"/>
                </a:cubicBezTo>
                <a:cubicBezTo>
                  <a:pt x="1583" y="347"/>
                  <a:pt x="1702" y="320"/>
                  <a:pt x="1816" y="320"/>
                </a:cubicBezTo>
                <a:cubicBezTo>
                  <a:pt x="2216" y="320"/>
                  <a:pt x="2547" y="644"/>
                  <a:pt x="2733" y="1016"/>
                </a:cubicBezTo>
                <a:cubicBezTo>
                  <a:pt x="2971" y="1467"/>
                  <a:pt x="2918" y="1997"/>
                  <a:pt x="2573" y="2395"/>
                </a:cubicBezTo>
                <a:cubicBezTo>
                  <a:pt x="2122" y="3032"/>
                  <a:pt x="1327" y="3297"/>
                  <a:pt x="584" y="3456"/>
                </a:cubicBezTo>
                <a:cubicBezTo>
                  <a:pt x="371" y="2766"/>
                  <a:pt x="504" y="2024"/>
                  <a:pt x="982" y="1493"/>
                </a:cubicBezTo>
                <a:cubicBezTo>
                  <a:pt x="1082" y="1353"/>
                  <a:pt x="971" y="1198"/>
                  <a:pt x="853" y="1198"/>
                </a:cubicBezTo>
                <a:cubicBezTo>
                  <a:pt x="815" y="1198"/>
                  <a:pt x="776" y="1215"/>
                  <a:pt x="743" y="1254"/>
                </a:cubicBezTo>
                <a:cubicBezTo>
                  <a:pt x="159" y="1918"/>
                  <a:pt x="0" y="2873"/>
                  <a:pt x="318" y="3695"/>
                </a:cubicBezTo>
                <a:cubicBezTo>
                  <a:pt x="340" y="3760"/>
                  <a:pt x="398" y="3808"/>
                  <a:pt x="477" y="3808"/>
                </a:cubicBezTo>
                <a:cubicBezTo>
                  <a:pt x="494" y="3808"/>
                  <a:pt x="512" y="3806"/>
                  <a:pt x="531" y="3801"/>
                </a:cubicBezTo>
                <a:cubicBezTo>
                  <a:pt x="1618" y="3589"/>
                  <a:pt x="3210" y="2979"/>
                  <a:pt x="3210" y="1626"/>
                </a:cubicBezTo>
                <a:cubicBezTo>
                  <a:pt x="3232" y="813"/>
                  <a:pt x="2581" y="1"/>
                  <a:pt x="180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58"/>
          <p:cNvSpPr/>
          <p:nvPr/>
        </p:nvSpPr>
        <p:spPr>
          <a:xfrm>
            <a:off x="8808800" y="3853875"/>
            <a:ext cx="49775" cy="43900"/>
          </a:xfrm>
          <a:custGeom>
            <a:avLst/>
            <a:gdLst/>
            <a:ahLst/>
            <a:cxnLst/>
            <a:rect l="l" t="t" r="r" b="b"/>
            <a:pathLst>
              <a:path w="1991" h="1756" extrusionOk="0">
                <a:moveTo>
                  <a:pt x="930" y="334"/>
                </a:moveTo>
                <a:cubicBezTo>
                  <a:pt x="1334" y="334"/>
                  <a:pt x="1716" y="737"/>
                  <a:pt x="1407" y="1182"/>
                </a:cubicBezTo>
                <a:cubicBezTo>
                  <a:pt x="1296" y="1359"/>
                  <a:pt x="1149" y="1431"/>
                  <a:pt x="1002" y="1431"/>
                </a:cubicBezTo>
                <a:cubicBezTo>
                  <a:pt x="619" y="1431"/>
                  <a:pt x="236" y="940"/>
                  <a:pt x="505" y="519"/>
                </a:cubicBezTo>
                <a:cubicBezTo>
                  <a:pt x="627" y="390"/>
                  <a:pt x="780" y="334"/>
                  <a:pt x="930" y="334"/>
                </a:cubicBezTo>
                <a:close/>
                <a:moveTo>
                  <a:pt x="957" y="1"/>
                </a:moveTo>
                <a:cubicBezTo>
                  <a:pt x="694" y="1"/>
                  <a:pt x="438" y="103"/>
                  <a:pt x="266" y="306"/>
                </a:cubicBezTo>
                <a:cubicBezTo>
                  <a:pt x="239" y="306"/>
                  <a:pt x="239" y="333"/>
                  <a:pt x="266" y="333"/>
                </a:cubicBezTo>
                <a:cubicBezTo>
                  <a:pt x="1" y="731"/>
                  <a:pt x="80" y="1288"/>
                  <a:pt x="452" y="1580"/>
                </a:cubicBezTo>
                <a:cubicBezTo>
                  <a:pt x="613" y="1698"/>
                  <a:pt x="800" y="1755"/>
                  <a:pt x="983" y="1755"/>
                </a:cubicBezTo>
                <a:cubicBezTo>
                  <a:pt x="1253" y="1755"/>
                  <a:pt x="1514" y="1631"/>
                  <a:pt x="1672" y="1394"/>
                </a:cubicBezTo>
                <a:cubicBezTo>
                  <a:pt x="1990" y="996"/>
                  <a:pt x="1884" y="413"/>
                  <a:pt x="1486" y="147"/>
                </a:cubicBezTo>
                <a:cubicBezTo>
                  <a:pt x="1323" y="50"/>
                  <a:pt x="1138" y="1"/>
                  <a:pt x="957" y="1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35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39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44784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3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635425" y="1685875"/>
            <a:ext cx="33486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28662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2"/>
          </p:nvPr>
        </p:nvSpPr>
        <p:spPr>
          <a:xfrm>
            <a:off x="4529525" y="539500"/>
            <a:ext cx="33486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TITLE_ONLY_2_3">
    <p:bg>
      <p:bgPr>
        <a:solidFill>
          <a:schemeClr val="l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62109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3697463"/>
            <a:ext cx="10971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6" name="Google Shape;206;p18"/>
          <p:cNvSpPr txBox="1">
            <a:spLocks noGrp="1"/>
          </p:cNvSpPr>
          <p:nvPr>
            <p:ph type="title" idx="3" hasCustomPrompt="1"/>
          </p:nvPr>
        </p:nvSpPr>
        <p:spPr>
          <a:xfrm>
            <a:off x="1828566" y="3697463"/>
            <a:ext cx="10971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" name="Google Shape;207;p18"/>
          <p:cNvSpPr txBox="1">
            <a:spLocks noGrp="1"/>
          </p:cNvSpPr>
          <p:nvPr>
            <p:ph type="title" idx="4" hasCustomPrompt="1"/>
          </p:nvPr>
        </p:nvSpPr>
        <p:spPr>
          <a:xfrm>
            <a:off x="2943907" y="3697463"/>
            <a:ext cx="10971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8"/>
          <p:cNvSpPr txBox="1">
            <a:spLocks noGrp="1"/>
          </p:cNvSpPr>
          <p:nvPr>
            <p:ph type="title" idx="5" hasCustomPrompt="1"/>
          </p:nvPr>
        </p:nvSpPr>
        <p:spPr>
          <a:xfrm>
            <a:off x="4059248" y="3697463"/>
            <a:ext cx="10971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8"/>
          <p:cNvSpPr txBox="1">
            <a:spLocks noGrp="1"/>
          </p:cNvSpPr>
          <p:nvPr>
            <p:ph type="title" idx="6" hasCustomPrompt="1"/>
          </p:nvPr>
        </p:nvSpPr>
        <p:spPr>
          <a:xfrm>
            <a:off x="6289929" y="3697463"/>
            <a:ext cx="10971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8"/>
          <p:cNvSpPr txBox="1">
            <a:spLocks noGrp="1"/>
          </p:cNvSpPr>
          <p:nvPr>
            <p:ph type="title" idx="7" hasCustomPrompt="1"/>
          </p:nvPr>
        </p:nvSpPr>
        <p:spPr>
          <a:xfrm>
            <a:off x="7405270" y="3697463"/>
            <a:ext cx="9873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" name="Google Shape;211;p18"/>
          <p:cNvSpPr txBox="1">
            <a:spLocks noGrp="1"/>
          </p:cNvSpPr>
          <p:nvPr>
            <p:ph type="title" idx="8" hasCustomPrompt="1"/>
          </p:nvPr>
        </p:nvSpPr>
        <p:spPr>
          <a:xfrm>
            <a:off x="5174588" y="3697463"/>
            <a:ext cx="10971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18"/>
          <p:cNvSpPr txBox="1">
            <a:spLocks noGrp="1"/>
          </p:cNvSpPr>
          <p:nvPr>
            <p:ph type="subTitle" idx="1"/>
          </p:nvPr>
        </p:nvSpPr>
        <p:spPr>
          <a:xfrm>
            <a:off x="720875" y="2114775"/>
            <a:ext cx="10818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9"/>
          </p:nvPr>
        </p:nvSpPr>
        <p:spPr>
          <a:xfrm>
            <a:off x="1836216" y="2114775"/>
            <a:ext cx="10818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13"/>
          </p:nvPr>
        </p:nvSpPr>
        <p:spPr>
          <a:xfrm>
            <a:off x="2951557" y="2114775"/>
            <a:ext cx="10818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4"/>
          </p:nvPr>
        </p:nvSpPr>
        <p:spPr>
          <a:xfrm>
            <a:off x="4066898" y="2114775"/>
            <a:ext cx="10818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subTitle" idx="15"/>
          </p:nvPr>
        </p:nvSpPr>
        <p:spPr>
          <a:xfrm>
            <a:off x="5182238" y="2114775"/>
            <a:ext cx="10818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subTitle" idx="16"/>
          </p:nvPr>
        </p:nvSpPr>
        <p:spPr>
          <a:xfrm>
            <a:off x="6297579" y="2114775"/>
            <a:ext cx="10818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subTitle" idx="17"/>
          </p:nvPr>
        </p:nvSpPr>
        <p:spPr>
          <a:xfrm>
            <a:off x="7358020" y="2114775"/>
            <a:ext cx="10818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SECTION_TITLE_AND_DESCRIPTION_1_2">
    <p:bg>
      <p:bgPr>
        <a:solidFill>
          <a:schemeClr val="lt2"/>
        </a:solidFill>
        <a:effectLst/>
      </p:bgPr>
    </p:bg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0"/>
          <p:cNvSpPr/>
          <p:nvPr/>
        </p:nvSpPr>
        <p:spPr>
          <a:xfrm rot="10800000" flipH="1">
            <a:off x="8117783" y="-61694"/>
            <a:ext cx="1576245" cy="1597207"/>
          </a:xfrm>
          <a:custGeom>
            <a:avLst/>
            <a:gdLst/>
            <a:ahLst/>
            <a:cxnLst/>
            <a:rect l="l" t="t" r="r" b="b"/>
            <a:pathLst>
              <a:path w="45042" h="45641" extrusionOk="0">
                <a:moveTo>
                  <a:pt x="45041" y="1"/>
                </a:moveTo>
                <a:cubicBezTo>
                  <a:pt x="41296" y="966"/>
                  <a:pt x="37440" y="1582"/>
                  <a:pt x="33605" y="2190"/>
                </a:cubicBezTo>
                <a:cubicBezTo>
                  <a:pt x="26205" y="3364"/>
                  <a:pt x="18510" y="4734"/>
                  <a:pt x="12389" y="9372"/>
                </a:cubicBezTo>
                <a:cubicBezTo>
                  <a:pt x="8729" y="12147"/>
                  <a:pt x="5649" y="15863"/>
                  <a:pt x="3680" y="20017"/>
                </a:cubicBezTo>
                <a:cubicBezTo>
                  <a:pt x="1712" y="24169"/>
                  <a:pt x="737" y="28708"/>
                  <a:pt x="350" y="33269"/>
                </a:cubicBezTo>
                <a:cubicBezTo>
                  <a:pt x="1" y="37395"/>
                  <a:pt x="68" y="41518"/>
                  <a:pt x="244" y="45641"/>
                </a:cubicBezTo>
                <a:lnTo>
                  <a:pt x="45041" y="45641"/>
                </a:lnTo>
                <a:lnTo>
                  <a:pt x="4504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0"/>
          <p:cNvSpPr txBox="1">
            <a:spLocks noGrp="1"/>
          </p:cNvSpPr>
          <p:nvPr>
            <p:ph type="title"/>
          </p:nvPr>
        </p:nvSpPr>
        <p:spPr>
          <a:xfrm>
            <a:off x="2141676" y="747668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1" name="Google Shape;951;p30"/>
          <p:cNvSpPr txBox="1">
            <a:spLocks noGrp="1"/>
          </p:cNvSpPr>
          <p:nvPr>
            <p:ph type="subTitle" idx="1"/>
          </p:nvPr>
        </p:nvSpPr>
        <p:spPr>
          <a:xfrm>
            <a:off x="4427675" y="920001"/>
            <a:ext cx="2677200" cy="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2" name="Google Shape;952;p30"/>
          <p:cNvSpPr txBox="1">
            <a:spLocks noGrp="1"/>
          </p:cNvSpPr>
          <p:nvPr>
            <p:ph type="title" idx="2" hasCustomPrompt="1"/>
          </p:nvPr>
        </p:nvSpPr>
        <p:spPr>
          <a:xfrm>
            <a:off x="1082975" y="746920"/>
            <a:ext cx="9144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3" name="Google Shape;953;p30"/>
          <p:cNvSpPr txBox="1">
            <a:spLocks noGrp="1"/>
          </p:cNvSpPr>
          <p:nvPr>
            <p:ph type="title" idx="3"/>
          </p:nvPr>
        </p:nvSpPr>
        <p:spPr>
          <a:xfrm>
            <a:off x="2141676" y="1754417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4" name="Google Shape;954;p30"/>
          <p:cNvSpPr txBox="1">
            <a:spLocks noGrp="1"/>
          </p:cNvSpPr>
          <p:nvPr>
            <p:ph type="subTitle" idx="4"/>
          </p:nvPr>
        </p:nvSpPr>
        <p:spPr>
          <a:xfrm>
            <a:off x="4427675" y="1922250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30"/>
          <p:cNvSpPr txBox="1">
            <a:spLocks noGrp="1"/>
          </p:cNvSpPr>
          <p:nvPr>
            <p:ph type="title" idx="5" hasCustomPrompt="1"/>
          </p:nvPr>
        </p:nvSpPr>
        <p:spPr>
          <a:xfrm>
            <a:off x="1082975" y="1754429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6" name="Google Shape;956;p30"/>
          <p:cNvSpPr txBox="1">
            <a:spLocks noGrp="1"/>
          </p:cNvSpPr>
          <p:nvPr>
            <p:ph type="title" idx="6"/>
          </p:nvPr>
        </p:nvSpPr>
        <p:spPr>
          <a:xfrm>
            <a:off x="2141676" y="2753719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7" name="Google Shape;957;p30"/>
          <p:cNvSpPr txBox="1">
            <a:spLocks noGrp="1"/>
          </p:cNvSpPr>
          <p:nvPr>
            <p:ph type="subTitle" idx="7"/>
          </p:nvPr>
        </p:nvSpPr>
        <p:spPr>
          <a:xfrm>
            <a:off x="4427675" y="2930998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30"/>
          <p:cNvSpPr txBox="1">
            <a:spLocks noGrp="1"/>
          </p:cNvSpPr>
          <p:nvPr>
            <p:ph type="title" idx="8" hasCustomPrompt="1"/>
          </p:nvPr>
        </p:nvSpPr>
        <p:spPr>
          <a:xfrm>
            <a:off x="1082975" y="2763368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9" name="Google Shape;959;p30"/>
          <p:cNvSpPr txBox="1">
            <a:spLocks noGrp="1"/>
          </p:cNvSpPr>
          <p:nvPr>
            <p:ph type="title" idx="9"/>
          </p:nvPr>
        </p:nvSpPr>
        <p:spPr>
          <a:xfrm>
            <a:off x="2141676" y="3771038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0" name="Google Shape;960;p30"/>
          <p:cNvSpPr txBox="1">
            <a:spLocks noGrp="1"/>
          </p:cNvSpPr>
          <p:nvPr>
            <p:ph type="subTitle" idx="13"/>
          </p:nvPr>
        </p:nvSpPr>
        <p:spPr>
          <a:xfrm>
            <a:off x="4427675" y="3943594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30"/>
          <p:cNvSpPr txBox="1">
            <a:spLocks noGrp="1"/>
          </p:cNvSpPr>
          <p:nvPr>
            <p:ph type="title" idx="14" hasCustomPrompt="1"/>
          </p:nvPr>
        </p:nvSpPr>
        <p:spPr>
          <a:xfrm>
            <a:off x="1082975" y="3762866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2" name="Google Shape;962;p30"/>
          <p:cNvSpPr/>
          <p:nvPr/>
        </p:nvSpPr>
        <p:spPr>
          <a:xfrm rot="-7109689" flipH="1">
            <a:off x="-865740" y="3620197"/>
            <a:ext cx="1930349" cy="1369392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0"/>
          <p:cNvSpPr/>
          <p:nvPr/>
        </p:nvSpPr>
        <p:spPr>
          <a:xfrm>
            <a:off x="8384724" y="3282796"/>
            <a:ext cx="187134" cy="196910"/>
          </a:xfrm>
          <a:custGeom>
            <a:avLst/>
            <a:gdLst/>
            <a:ahLst/>
            <a:cxnLst/>
            <a:rect l="l" t="t" r="r" b="b"/>
            <a:pathLst>
              <a:path w="5532" h="5821" extrusionOk="0">
                <a:moveTo>
                  <a:pt x="2791" y="1"/>
                </a:moveTo>
                <a:lnTo>
                  <a:pt x="2129" y="2224"/>
                </a:lnTo>
                <a:lnTo>
                  <a:pt x="2129" y="2224"/>
                </a:lnTo>
                <a:cubicBezTo>
                  <a:pt x="957" y="2236"/>
                  <a:pt x="1" y="2261"/>
                  <a:pt x="1" y="2261"/>
                </a:cubicBezTo>
                <a:cubicBezTo>
                  <a:pt x="570" y="2754"/>
                  <a:pt x="1139" y="3203"/>
                  <a:pt x="1709" y="3636"/>
                </a:cubicBezTo>
                <a:lnTo>
                  <a:pt x="1709" y="3636"/>
                </a:lnTo>
                <a:lnTo>
                  <a:pt x="1059" y="5821"/>
                </a:lnTo>
                <a:cubicBezTo>
                  <a:pt x="1489" y="5421"/>
                  <a:pt x="2101" y="4913"/>
                  <a:pt x="2735" y="4407"/>
                </a:cubicBezTo>
                <a:lnTo>
                  <a:pt x="2735" y="4407"/>
                </a:lnTo>
                <a:cubicBezTo>
                  <a:pt x="3267" y="4804"/>
                  <a:pt x="3798" y="5203"/>
                  <a:pt x="4330" y="5628"/>
                </a:cubicBezTo>
                <a:cubicBezTo>
                  <a:pt x="4186" y="5055"/>
                  <a:pt x="3992" y="4324"/>
                  <a:pt x="3789" y="3580"/>
                </a:cubicBezTo>
                <a:lnTo>
                  <a:pt x="3789" y="3580"/>
                </a:lnTo>
                <a:cubicBezTo>
                  <a:pt x="4744" y="2842"/>
                  <a:pt x="5532" y="2261"/>
                  <a:pt x="5532" y="2261"/>
                </a:cubicBezTo>
                <a:cubicBezTo>
                  <a:pt x="4975" y="2230"/>
                  <a:pt x="4204" y="2219"/>
                  <a:pt x="3414" y="2218"/>
                </a:cubicBezTo>
                <a:lnTo>
                  <a:pt x="3414" y="2218"/>
                </a:lnTo>
                <a:cubicBezTo>
                  <a:pt x="3074" y="993"/>
                  <a:pt x="2791" y="1"/>
                  <a:pt x="27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0"/>
          <p:cNvSpPr/>
          <p:nvPr/>
        </p:nvSpPr>
        <p:spPr>
          <a:xfrm>
            <a:off x="4343568" y="2850895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0"/>
          <p:cNvSpPr/>
          <p:nvPr/>
        </p:nvSpPr>
        <p:spPr>
          <a:xfrm>
            <a:off x="7522529" y="4599759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0"/>
          <p:cNvSpPr/>
          <p:nvPr/>
        </p:nvSpPr>
        <p:spPr>
          <a:xfrm>
            <a:off x="7868179" y="1911884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" name="Google Shape;967;p30"/>
          <p:cNvGrpSpPr/>
          <p:nvPr/>
        </p:nvGrpSpPr>
        <p:grpSpPr>
          <a:xfrm>
            <a:off x="7721500" y="1336225"/>
            <a:ext cx="378075" cy="147500"/>
            <a:chOff x="7383600" y="1171975"/>
            <a:chExt cx="378075" cy="147500"/>
          </a:xfrm>
        </p:grpSpPr>
        <p:sp>
          <p:nvSpPr>
            <p:cNvPr id="968" name="Google Shape;968;p30"/>
            <p:cNvSpPr/>
            <p:nvPr/>
          </p:nvSpPr>
          <p:spPr>
            <a:xfrm>
              <a:off x="7493900" y="1171975"/>
              <a:ext cx="164250" cy="147500"/>
            </a:xfrm>
            <a:custGeom>
              <a:avLst/>
              <a:gdLst/>
              <a:ahLst/>
              <a:cxnLst/>
              <a:rect l="l" t="t" r="r" b="b"/>
              <a:pathLst>
                <a:path w="6570" h="5900" extrusionOk="0">
                  <a:moveTo>
                    <a:pt x="4073" y="1101"/>
                  </a:moveTo>
                  <a:cubicBezTo>
                    <a:pt x="4110" y="1129"/>
                    <a:pt x="4146" y="1158"/>
                    <a:pt x="4180" y="1189"/>
                  </a:cubicBezTo>
                  <a:lnTo>
                    <a:pt x="4180" y="1189"/>
                  </a:lnTo>
                  <a:cubicBezTo>
                    <a:pt x="4124" y="1192"/>
                    <a:pt x="4067" y="1202"/>
                    <a:pt x="4012" y="1217"/>
                  </a:cubicBezTo>
                  <a:lnTo>
                    <a:pt x="4012" y="1217"/>
                  </a:lnTo>
                  <a:cubicBezTo>
                    <a:pt x="3941" y="1185"/>
                    <a:pt x="3868" y="1158"/>
                    <a:pt x="3793" y="1136"/>
                  </a:cubicBezTo>
                  <a:lnTo>
                    <a:pt x="3793" y="1136"/>
                  </a:lnTo>
                  <a:cubicBezTo>
                    <a:pt x="3885" y="1115"/>
                    <a:pt x="3979" y="1104"/>
                    <a:pt x="4073" y="1101"/>
                  </a:cubicBezTo>
                  <a:close/>
                  <a:moveTo>
                    <a:pt x="5492" y="2033"/>
                  </a:moveTo>
                  <a:cubicBezTo>
                    <a:pt x="5616" y="2216"/>
                    <a:pt x="5717" y="2415"/>
                    <a:pt x="5787" y="2622"/>
                  </a:cubicBezTo>
                  <a:lnTo>
                    <a:pt x="5787" y="2622"/>
                  </a:lnTo>
                  <a:cubicBezTo>
                    <a:pt x="5771" y="2821"/>
                    <a:pt x="5722" y="3015"/>
                    <a:pt x="5647" y="3203"/>
                  </a:cubicBezTo>
                  <a:lnTo>
                    <a:pt x="5647" y="3203"/>
                  </a:lnTo>
                  <a:cubicBezTo>
                    <a:pt x="5661" y="3057"/>
                    <a:pt x="5661" y="2905"/>
                    <a:pt x="5646" y="2749"/>
                  </a:cubicBezTo>
                  <a:cubicBezTo>
                    <a:pt x="5623" y="2503"/>
                    <a:pt x="5571" y="2262"/>
                    <a:pt x="5492" y="2033"/>
                  </a:cubicBezTo>
                  <a:close/>
                  <a:moveTo>
                    <a:pt x="2592" y="3754"/>
                  </a:moveTo>
                  <a:lnTo>
                    <a:pt x="2592" y="3754"/>
                  </a:lnTo>
                  <a:cubicBezTo>
                    <a:pt x="2613" y="3783"/>
                    <a:pt x="2636" y="3809"/>
                    <a:pt x="2661" y="3834"/>
                  </a:cubicBezTo>
                  <a:lnTo>
                    <a:pt x="2661" y="3834"/>
                  </a:lnTo>
                  <a:cubicBezTo>
                    <a:pt x="2645" y="3836"/>
                    <a:pt x="2629" y="3837"/>
                    <a:pt x="2614" y="3837"/>
                  </a:cubicBezTo>
                  <a:cubicBezTo>
                    <a:pt x="2559" y="3837"/>
                    <a:pt x="2515" y="3821"/>
                    <a:pt x="2489" y="3781"/>
                  </a:cubicBezTo>
                  <a:lnTo>
                    <a:pt x="2489" y="3781"/>
                  </a:lnTo>
                  <a:cubicBezTo>
                    <a:pt x="2524" y="3773"/>
                    <a:pt x="2558" y="3764"/>
                    <a:pt x="2592" y="3754"/>
                  </a:cubicBezTo>
                  <a:close/>
                  <a:moveTo>
                    <a:pt x="4829" y="3677"/>
                  </a:moveTo>
                  <a:lnTo>
                    <a:pt x="4829" y="3677"/>
                  </a:lnTo>
                  <a:cubicBezTo>
                    <a:pt x="4704" y="3932"/>
                    <a:pt x="4516" y="4149"/>
                    <a:pt x="4288" y="4317"/>
                  </a:cubicBezTo>
                  <a:lnTo>
                    <a:pt x="4288" y="4317"/>
                  </a:lnTo>
                  <a:cubicBezTo>
                    <a:pt x="4498" y="4137"/>
                    <a:pt x="4686" y="3919"/>
                    <a:pt x="4829" y="3677"/>
                  </a:cubicBezTo>
                  <a:close/>
                  <a:moveTo>
                    <a:pt x="2817" y="1"/>
                  </a:moveTo>
                  <a:cubicBezTo>
                    <a:pt x="2593" y="1"/>
                    <a:pt x="2362" y="31"/>
                    <a:pt x="2129" y="93"/>
                  </a:cubicBezTo>
                  <a:cubicBezTo>
                    <a:pt x="562" y="532"/>
                    <a:pt x="1" y="2341"/>
                    <a:pt x="620" y="3725"/>
                  </a:cubicBezTo>
                  <a:lnTo>
                    <a:pt x="620" y="3725"/>
                  </a:lnTo>
                  <a:cubicBezTo>
                    <a:pt x="807" y="4237"/>
                    <a:pt x="1157" y="4669"/>
                    <a:pt x="1614" y="4957"/>
                  </a:cubicBezTo>
                  <a:lnTo>
                    <a:pt x="1614" y="4957"/>
                  </a:lnTo>
                  <a:cubicBezTo>
                    <a:pt x="1757" y="5217"/>
                    <a:pt x="1961" y="5444"/>
                    <a:pt x="2235" y="5615"/>
                  </a:cubicBezTo>
                  <a:cubicBezTo>
                    <a:pt x="2564" y="5818"/>
                    <a:pt x="2937" y="5900"/>
                    <a:pt x="3316" y="5900"/>
                  </a:cubicBezTo>
                  <a:cubicBezTo>
                    <a:pt x="3789" y="5900"/>
                    <a:pt x="4269" y="5773"/>
                    <a:pt x="4679" y="5597"/>
                  </a:cubicBezTo>
                  <a:cubicBezTo>
                    <a:pt x="5523" y="5263"/>
                    <a:pt x="6279" y="4718"/>
                    <a:pt x="6490" y="3786"/>
                  </a:cubicBezTo>
                  <a:cubicBezTo>
                    <a:pt x="6569" y="3365"/>
                    <a:pt x="6552" y="2935"/>
                    <a:pt x="6445" y="2529"/>
                  </a:cubicBezTo>
                  <a:lnTo>
                    <a:pt x="6445" y="2529"/>
                  </a:lnTo>
                  <a:cubicBezTo>
                    <a:pt x="6449" y="2415"/>
                    <a:pt x="6447" y="2300"/>
                    <a:pt x="6437" y="2186"/>
                  </a:cubicBezTo>
                  <a:cubicBezTo>
                    <a:pt x="6332" y="1324"/>
                    <a:pt x="5769" y="603"/>
                    <a:pt x="4960" y="304"/>
                  </a:cubicBezTo>
                  <a:cubicBezTo>
                    <a:pt x="4642" y="177"/>
                    <a:pt x="4305" y="115"/>
                    <a:pt x="3967" y="115"/>
                  </a:cubicBezTo>
                  <a:cubicBezTo>
                    <a:pt x="3856" y="115"/>
                    <a:pt x="3745" y="122"/>
                    <a:pt x="3635" y="135"/>
                  </a:cubicBezTo>
                  <a:lnTo>
                    <a:pt x="3635" y="135"/>
                  </a:lnTo>
                  <a:cubicBezTo>
                    <a:pt x="3376" y="48"/>
                    <a:pt x="3101" y="1"/>
                    <a:pt x="2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7383600" y="1193650"/>
              <a:ext cx="378075" cy="107575"/>
            </a:xfrm>
            <a:custGeom>
              <a:avLst/>
              <a:gdLst/>
              <a:ahLst/>
              <a:cxnLst/>
              <a:rect l="l" t="t" r="r" b="b"/>
              <a:pathLst>
                <a:path w="15123" h="4303" extrusionOk="0">
                  <a:moveTo>
                    <a:pt x="3353" y="0"/>
                  </a:moveTo>
                  <a:cubicBezTo>
                    <a:pt x="2330" y="0"/>
                    <a:pt x="1305" y="157"/>
                    <a:pt x="317" y="475"/>
                  </a:cubicBezTo>
                  <a:cubicBezTo>
                    <a:pt x="36" y="563"/>
                    <a:pt x="0" y="932"/>
                    <a:pt x="247" y="1090"/>
                  </a:cubicBezTo>
                  <a:cubicBezTo>
                    <a:pt x="4097" y="3077"/>
                    <a:pt x="8370" y="4167"/>
                    <a:pt x="12731" y="4273"/>
                  </a:cubicBezTo>
                  <a:cubicBezTo>
                    <a:pt x="12959" y="4280"/>
                    <a:pt x="13225" y="4303"/>
                    <a:pt x="13494" y="4303"/>
                  </a:cubicBezTo>
                  <a:cubicBezTo>
                    <a:pt x="13909" y="4303"/>
                    <a:pt x="14331" y="4248"/>
                    <a:pt x="14630" y="3992"/>
                  </a:cubicBezTo>
                  <a:cubicBezTo>
                    <a:pt x="15122" y="3622"/>
                    <a:pt x="15034" y="2866"/>
                    <a:pt x="14489" y="2585"/>
                  </a:cubicBezTo>
                  <a:cubicBezTo>
                    <a:pt x="14120" y="2427"/>
                    <a:pt x="13751" y="2268"/>
                    <a:pt x="13364" y="2145"/>
                  </a:cubicBezTo>
                  <a:cubicBezTo>
                    <a:pt x="12977" y="2005"/>
                    <a:pt x="12573" y="1882"/>
                    <a:pt x="12168" y="1758"/>
                  </a:cubicBezTo>
                  <a:cubicBezTo>
                    <a:pt x="11342" y="1495"/>
                    <a:pt x="10498" y="1266"/>
                    <a:pt x="9636" y="1073"/>
                  </a:cubicBezTo>
                  <a:cubicBezTo>
                    <a:pt x="9605" y="1065"/>
                    <a:pt x="9576" y="1061"/>
                    <a:pt x="9548" y="1061"/>
                  </a:cubicBezTo>
                  <a:cubicBezTo>
                    <a:pt x="9208" y="1061"/>
                    <a:pt x="9087" y="1608"/>
                    <a:pt x="9460" y="1706"/>
                  </a:cubicBezTo>
                  <a:cubicBezTo>
                    <a:pt x="10797" y="2005"/>
                    <a:pt x="12115" y="2391"/>
                    <a:pt x="13399" y="2866"/>
                  </a:cubicBezTo>
                  <a:cubicBezTo>
                    <a:pt x="13680" y="2937"/>
                    <a:pt x="13962" y="3042"/>
                    <a:pt x="14225" y="3200"/>
                  </a:cubicBezTo>
                  <a:cubicBezTo>
                    <a:pt x="14454" y="3376"/>
                    <a:pt x="14102" y="3552"/>
                    <a:pt x="13944" y="3587"/>
                  </a:cubicBezTo>
                  <a:cubicBezTo>
                    <a:pt x="13738" y="3613"/>
                    <a:pt x="13542" y="3629"/>
                    <a:pt x="13341" y="3629"/>
                  </a:cubicBezTo>
                  <a:cubicBezTo>
                    <a:pt x="13267" y="3629"/>
                    <a:pt x="13193" y="3627"/>
                    <a:pt x="13118" y="3622"/>
                  </a:cubicBezTo>
                  <a:cubicBezTo>
                    <a:pt x="12784" y="3622"/>
                    <a:pt x="12467" y="3605"/>
                    <a:pt x="12133" y="3587"/>
                  </a:cubicBezTo>
                  <a:cubicBezTo>
                    <a:pt x="9566" y="3464"/>
                    <a:pt x="7051" y="3007"/>
                    <a:pt x="4607" y="2198"/>
                  </a:cubicBezTo>
                  <a:cubicBezTo>
                    <a:pt x="3482" y="1828"/>
                    <a:pt x="2380" y="1388"/>
                    <a:pt x="1320" y="880"/>
                  </a:cubicBezTo>
                  <a:lnTo>
                    <a:pt x="1320" y="880"/>
                  </a:lnTo>
                  <a:cubicBezTo>
                    <a:pt x="2007" y="723"/>
                    <a:pt x="2709" y="644"/>
                    <a:pt x="3412" y="644"/>
                  </a:cubicBezTo>
                  <a:cubicBezTo>
                    <a:pt x="3893" y="644"/>
                    <a:pt x="4375" y="681"/>
                    <a:pt x="4853" y="756"/>
                  </a:cubicBezTo>
                  <a:cubicBezTo>
                    <a:pt x="4876" y="760"/>
                    <a:pt x="4897" y="762"/>
                    <a:pt x="4918" y="762"/>
                  </a:cubicBezTo>
                  <a:cubicBezTo>
                    <a:pt x="5292" y="762"/>
                    <a:pt x="5429" y="190"/>
                    <a:pt x="5029" y="123"/>
                  </a:cubicBezTo>
                  <a:lnTo>
                    <a:pt x="5029" y="123"/>
                  </a:lnTo>
                  <a:lnTo>
                    <a:pt x="5029" y="141"/>
                  </a:lnTo>
                  <a:cubicBezTo>
                    <a:pt x="4475" y="47"/>
                    <a:pt x="3914" y="0"/>
                    <a:pt x="3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30"/>
          <p:cNvGrpSpPr/>
          <p:nvPr/>
        </p:nvGrpSpPr>
        <p:grpSpPr>
          <a:xfrm>
            <a:off x="8600475" y="2430950"/>
            <a:ext cx="287800" cy="322775"/>
            <a:chOff x="1546950" y="605050"/>
            <a:chExt cx="287800" cy="322775"/>
          </a:xfrm>
        </p:grpSpPr>
        <p:sp>
          <p:nvSpPr>
            <p:cNvPr id="971" name="Google Shape;971;p30"/>
            <p:cNvSpPr/>
            <p:nvPr/>
          </p:nvSpPr>
          <p:spPr>
            <a:xfrm>
              <a:off x="1624300" y="605050"/>
              <a:ext cx="210450" cy="322775"/>
            </a:xfrm>
            <a:custGeom>
              <a:avLst/>
              <a:gdLst/>
              <a:ahLst/>
              <a:cxnLst/>
              <a:rect l="l" t="t" r="r" b="b"/>
              <a:pathLst>
                <a:path w="8418" h="12911" extrusionOk="0">
                  <a:moveTo>
                    <a:pt x="992" y="12089"/>
                  </a:moveTo>
                  <a:cubicBezTo>
                    <a:pt x="1002" y="12103"/>
                    <a:pt x="998" y="12116"/>
                    <a:pt x="994" y="12116"/>
                  </a:cubicBezTo>
                  <a:cubicBezTo>
                    <a:pt x="991" y="12116"/>
                    <a:pt x="988" y="12109"/>
                    <a:pt x="992" y="12089"/>
                  </a:cubicBezTo>
                  <a:close/>
                  <a:moveTo>
                    <a:pt x="2345" y="1"/>
                  </a:moveTo>
                  <a:cubicBezTo>
                    <a:pt x="2136" y="1"/>
                    <a:pt x="1958" y="135"/>
                    <a:pt x="1900" y="353"/>
                  </a:cubicBezTo>
                  <a:lnTo>
                    <a:pt x="1882" y="353"/>
                  </a:lnTo>
                  <a:lnTo>
                    <a:pt x="387" y="9707"/>
                  </a:lnTo>
                  <a:lnTo>
                    <a:pt x="212" y="10833"/>
                  </a:lnTo>
                  <a:cubicBezTo>
                    <a:pt x="124" y="11237"/>
                    <a:pt x="53" y="11642"/>
                    <a:pt x="18" y="12046"/>
                  </a:cubicBezTo>
                  <a:cubicBezTo>
                    <a:pt x="1" y="12310"/>
                    <a:pt x="106" y="12573"/>
                    <a:pt x="282" y="12749"/>
                  </a:cubicBezTo>
                  <a:cubicBezTo>
                    <a:pt x="402" y="12863"/>
                    <a:pt x="535" y="12910"/>
                    <a:pt x="668" y="12910"/>
                  </a:cubicBezTo>
                  <a:cubicBezTo>
                    <a:pt x="885" y="12910"/>
                    <a:pt x="1103" y="12783"/>
                    <a:pt x="1267" y="12609"/>
                  </a:cubicBezTo>
                  <a:cubicBezTo>
                    <a:pt x="2339" y="11466"/>
                    <a:pt x="3412" y="10288"/>
                    <a:pt x="4484" y="9127"/>
                  </a:cubicBezTo>
                  <a:cubicBezTo>
                    <a:pt x="5680" y="7826"/>
                    <a:pt x="6893" y="6525"/>
                    <a:pt x="8107" y="5206"/>
                  </a:cubicBezTo>
                  <a:cubicBezTo>
                    <a:pt x="8418" y="4868"/>
                    <a:pt x="8094" y="4394"/>
                    <a:pt x="7744" y="4394"/>
                  </a:cubicBezTo>
                  <a:cubicBezTo>
                    <a:pt x="7639" y="4394"/>
                    <a:pt x="7532" y="4436"/>
                    <a:pt x="7438" y="4538"/>
                  </a:cubicBezTo>
                  <a:lnTo>
                    <a:pt x="3957" y="8301"/>
                  </a:lnTo>
                  <a:lnTo>
                    <a:pt x="2269" y="10147"/>
                  </a:lnTo>
                  <a:lnTo>
                    <a:pt x="1390" y="11096"/>
                  </a:lnTo>
                  <a:lnTo>
                    <a:pt x="1098" y="11423"/>
                  </a:lnTo>
                  <a:lnTo>
                    <a:pt x="1098" y="11423"/>
                  </a:lnTo>
                  <a:lnTo>
                    <a:pt x="1161" y="11044"/>
                  </a:lnTo>
                  <a:lnTo>
                    <a:pt x="1407" y="9532"/>
                  </a:lnTo>
                  <a:lnTo>
                    <a:pt x="1882" y="6577"/>
                  </a:lnTo>
                  <a:lnTo>
                    <a:pt x="2814" y="599"/>
                  </a:lnTo>
                  <a:cubicBezTo>
                    <a:pt x="2867" y="353"/>
                    <a:pt x="2726" y="89"/>
                    <a:pt x="2480" y="19"/>
                  </a:cubicBezTo>
                  <a:cubicBezTo>
                    <a:pt x="2434" y="7"/>
                    <a:pt x="2389" y="1"/>
                    <a:pt x="2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1546950" y="708100"/>
              <a:ext cx="284425" cy="54400"/>
            </a:xfrm>
            <a:custGeom>
              <a:avLst/>
              <a:gdLst/>
              <a:ahLst/>
              <a:cxnLst/>
              <a:rect l="l" t="t" r="r" b="b"/>
              <a:pathLst>
                <a:path w="11377" h="2176" extrusionOk="0">
                  <a:moveTo>
                    <a:pt x="10836" y="0"/>
                  </a:moveTo>
                  <a:cubicBezTo>
                    <a:pt x="10800" y="0"/>
                    <a:pt x="10763" y="4"/>
                    <a:pt x="10726" y="11"/>
                  </a:cubicBezTo>
                  <a:cubicBezTo>
                    <a:pt x="7385" y="627"/>
                    <a:pt x="4009" y="1031"/>
                    <a:pt x="615" y="1225"/>
                  </a:cubicBezTo>
                  <a:cubicBezTo>
                    <a:pt x="11" y="1259"/>
                    <a:pt x="0" y="2175"/>
                    <a:pt x="582" y="2175"/>
                  </a:cubicBezTo>
                  <a:cubicBezTo>
                    <a:pt x="593" y="2175"/>
                    <a:pt x="604" y="2175"/>
                    <a:pt x="615" y="2174"/>
                  </a:cubicBezTo>
                  <a:cubicBezTo>
                    <a:pt x="4097" y="1963"/>
                    <a:pt x="7561" y="1559"/>
                    <a:pt x="10990" y="926"/>
                  </a:cubicBezTo>
                  <a:cubicBezTo>
                    <a:pt x="11236" y="855"/>
                    <a:pt x="11376" y="592"/>
                    <a:pt x="11324" y="345"/>
                  </a:cubicBezTo>
                  <a:cubicBezTo>
                    <a:pt x="11248" y="134"/>
                    <a:pt x="11056" y="0"/>
                    <a:pt x="108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1556600" y="614550"/>
              <a:ext cx="256275" cy="273625"/>
            </a:xfrm>
            <a:custGeom>
              <a:avLst/>
              <a:gdLst/>
              <a:ahLst/>
              <a:cxnLst/>
              <a:rect l="l" t="t" r="r" b="b"/>
              <a:pathLst>
                <a:path w="10251" h="10945" extrusionOk="0">
                  <a:moveTo>
                    <a:pt x="5089" y="1"/>
                  </a:moveTo>
                  <a:cubicBezTo>
                    <a:pt x="5009" y="1"/>
                    <a:pt x="4929" y="20"/>
                    <a:pt x="4854" y="61"/>
                  </a:cubicBezTo>
                  <a:cubicBezTo>
                    <a:pt x="4643" y="202"/>
                    <a:pt x="4555" y="483"/>
                    <a:pt x="4696" y="711"/>
                  </a:cubicBezTo>
                  <a:cubicBezTo>
                    <a:pt x="6053" y="3660"/>
                    <a:pt x="7410" y="6623"/>
                    <a:pt x="8780" y="9574"/>
                  </a:cubicBezTo>
                  <a:lnTo>
                    <a:pt x="8780" y="9574"/>
                  </a:lnTo>
                  <a:cubicBezTo>
                    <a:pt x="5950" y="8386"/>
                    <a:pt x="3272" y="6828"/>
                    <a:pt x="845" y="4949"/>
                  </a:cubicBezTo>
                  <a:cubicBezTo>
                    <a:pt x="748" y="4861"/>
                    <a:pt x="629" y="4817"/>
                    <a:pt x="511" y="4817"/>
                  </a:cubicBezTo>
                  <a:cubicBezTo>
                    <a:pt x="392" y="4817"/>
                    <a:pt x="273" y="4861"/>
                    <a:pt x="177" y="4949"/>
                  </a:cubicBezTo>
                  <a:cubicBezTo>
                    <a:pt x="1" y="5125"/>
                    <a:pt x="1" y="5424"/>
                    <a:pt x="177" y="5617"/>
                  </a:cubicBezTo>
                  <a:cubicBezTo>
                    <a:pt x="3025" y="7833"/>
                    <a:pt x="6208" y="9626"/>
                    <a:pt x="9584" y="10910"/>
                  </a:cubicBezTo>
                  <a:cubicBezTo>
                    <a:pt x="9642" y="10934"/>
                    <a:pt x="9696" y="10945"/>
                    <a:pt x="9748" y="10945"/>
                  </a:cubicBezTo>
                  <a:cubicBezTo>
                    <a:pt x="10070" y="10945"/>
                    <a:pt x="10250" y="10512"/>
                    <a:pt x="10129" y="10224"/>
                  </a:cubicBezTo>
                  <a:lnTo>
                    <a:pt x="5504" y="237"/>
                  </a:lnTo>
                  <a:cubicBezTo>
                    <a:pt x="5410" y="83"/>
                    <a:pt x="5252" y="1"/>
                    <a:pt x="5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" name="Google Shape;974;p30"/>
          <p:cNvGrpSpPr/>
          <p:nvPr/>
        </p:nvGrpSpPr>
        <p:grpSpPr>
          <a:xfrm>
            <a:off x="529375" y="2567950"/>
            <a:ext cx="183850" cy="185775"/>
            <a:chOff x="5536125" y="-298175"/>
            <a:chExt cx="183850" cy="185775"/>
          </a:xfrm>
        </p:grpSpPr>
        <p:sp>
          <p:nvSpPr>
            <p:cNvPr id="975" name="Google Shape;975;p30"/>
            <p:cNvSpPr/>
            <p:nvPr/>
          </p:nvSpPr>
          <p:spPr>
            <a:xfrm>
              <a:off x="5617950" y="-229925"/>
              <a:ext cx="39150" cy="37175"/>
            </a:xfrm>
            <a:custGeom>
              <a:avLst/>
              <a:gdLst/>
              <a:ahLst/>
              <a:cxnLst/>
              <a:rect l="l" t="t" r="r" b="b"/>
              <a:pathLst>
                <a:path w="1566" h="1487" extrusionOk="0">
                  <a:moveTo>
                    <a:pt x="880" y="642"/>
                  </a:moveTo>
                  <a:lnTo>
                    <a:pt x="863" y="646"/>
                  </a:lnTo>
                  <a:lnTo>
                    <a:pt x="863" y="646"/>
                  </a:lnTo>
                  <a:cubicBezTo>
                    <a:pt x="869" y="644"/>
                    <a:pt x="875" y="642"/>
                    <a:pt x="880" y="642"/>
                  </a:cubicBezTo>
                  <a:close/>
                  <a:moveTo>
                    <a:pt x="687" y="695"/>
                  </a:moveTo>
                  <a:lnTo>
                    <a:pt x="679" y="705"/>
                  </a:lnTo>
                  <a:lnTo>
                    <a:pt x="679" y="705"/>
                  </a:lnTo>
                  <a:cubicBezTo>
                    <a:pt x="682" y="701"/>
                    <a:pt x="684" y="698"/>
                    <a:pt x="687" y="695"/>
                  </a:cubicBezTo>
                  <a:close/>
                  <a:moveTo>
                    <a:pt x="682" y="704"/>
                  </a:moveTo>
                  <a:lnTo>
                    <a:pt x="681" y="707"/>
                  </a:lnTo>
                  <a:lnTo>
                    <a:pt x="677" y="708"/>
                  </a:lnTo>
                  <a:lnTo>
                    <a:pt x="677" y="708"/>
                  </a:lnTo>
                  <a:cubicBezTo>
                    <a:pt x="678" y="707"/>
                    <a:pt x="679" y="706"/>
                    <a:pt x="679" y="705"/>
                  </a:cubicBezTo>
                  <a:lnTo>
                    <a:pt x="679" y="705"/>
                  </a:lnTo>
                  <a:cubicBezTo>
                    <a:pt x="680" y="705"/>
                    <a:pt x="681" y="704"/>
                    <a:pt x="682" y="704"/>
                  </a:cubicBezTo>
                  <a:close/>
                  <a:moveTo>
                    <a:pt x="890" y="700"/>
                  </a:moveTo>
                  <a:cubicBezTo>
                    <a:pt x="892" y="703"/>
                    <a:pt x="893" y="706"/>
                    <a:pt x="895" y="709"/>
                  </a:cubicBezTo>
                  <a:lnTo>
                    <a:pt x="895" y="709"/>
                  </a:lnTo>
                  <a:cubicBezTo>
                    <a:pt x="895" y="709"/>
                    <a:pt x="895" y="709"/>
                    <a:pt x="895" y="709"/>
                  </a:cubicBezTo>
                  <a:lnTo>
                    <a:pt x="895" y="709"/>
                  </a:lnTo>
                  <a:lnTo>
                    <a:pt x="888" y="700"/>
                  </a:lnTo>
                  <a:lnTo>
                    <a:pt x="888" y="700"/>
                  </a:lnTo>
                  <a:cubicBezTo>
                    <a:pt x="889" y="700"/>
                    <a:pt x="889" y="700"/>
                    <a:pt x="890" y="700"/>
                  </a:cubicBezTo>
                  <a:close/>
                  <a:moveTo>
                    <a:pt x="679" y="705"/>
                  </a:moveTo>
                  <a:lnTo>
                    <a:pt x="676" y="709"/>
                  </a:lnTo>
                  <a:lnTo>
                    <a:pt x="676" y="709"/>
                  </a:lnTo>
                  <a:lnTo>
                    <a:pt x="675" y="710"/>
                  </a:lnTo>
                  <a:lnTo>
                    <a:pt x="675" y="710"/>
                  </a:lnTo>
                  <a:cubicBezTo>
                    <a:pt x="675" y="709"/>
                    <a:pt x="676" y="708"/>
                    <a:pt x="677" y="707"/>
                  </a:cubicBezTo>
                  <a:lnTo>
                    <a:pt x="677" y="707"/>
                  </a:lnTo>
                  <a:cubicBezTo>
                    <a:pt x="678" y="706"/>
                    <a:pt x="678" y="706"/>
                    <a:pt x="679" y="705"/>
                  </a:cubicBezTo>
                  <a:close/>
                  <a:moveTo>
                    <a:pt x="906" y="696"/>
                  </a:moveTo>
                  <a:lnTo>
                    <a:pt x="906" y="696"/>
                  </a:lnTo>
                  <a:cubicBezTo>
                    <a:pt x="908" y="705"/>
                    <a:pt x="910" y="714"/>
                    <a:pt x="911" y="721"/>
                  </a:cubicBezTo>
                  <a:lnTo>
                    <a:pt x="911" y="721"/>
                  </a:lnTo>
                  <a:cubicBezTo>
                    <a:pt x="910" y="724"/>
                    <a:pt x="908" y="726"/>
                    <a:pt x="907" y="728"/>
                  </a:cubicBezTo>
                  <a:lnTo>
                    <a:pt x="907" y="728"/>
                  </a:lnTo>
                  <a:lnTo>
                    <a:pt x="898" y="704"/>
                  </a:lnTo>
                  <a:lnTo>
                    <a:pt x="898" y="698"/>
                  </a:lnTo>
                  <a:lnTo>
                    <a:pt x="898" y="698"/>
                  </a:lnTo>
                  <a:cubicBezTo>
                    <a:pt x="900" y="698"/>
                    <a:pt x="903" y="697"/>
                    <a:pt x="906" y="696"/>
                  </a:cubicBezTo>
                  <a:close/>
                  <a:moveTo>
                    <a:pt x="911" y="722"/>
                  </a:moveTo>
                  <a:lnTo>
                    <a:pt x="911" y="722"/>
                  </a:lnTo>
                  <a:cubicBezTo>
                    <a:pt x="911" y="727"/>
                    <a:pt x="911" y="731"/>
                    <a:pt x="911" y="736"/>
                  </a:cubicBezTo>
                  <a:lnTo>
                    <a:pt x="911" y="736"/>
                  </a:lnTo>
                  <a:lnTo>
                    <a:pt x="907" y="728"/>
                  </a:lnTo>
                  <a:lnTo>
                    <a:pt x="911" y="722"/>
                  </a:lnTo>
                  <a:close/>
                  <a:moveTo>
                    <a:pt x="898" y="714"/>
                  </a:moveTo>
                  <a:cubicBezTo>
                    <a:pt x="901" y="719"/>
                    <a:pt x="903" y="724"/>
                    <a:pt x="906" y="730"/>
                  </a:cubicBezTo>
                  <a:lnTo>
                    <a:pt x="906" y="730"/>
                  </a:lnTo>
                  <a:cubicBezTo>
                    <a:pt x="903" y="734"/>
                    <a:pt x="901" y="739"/>
                    <a:pt x="898" y="743"/>
                  </a:cubicBezTo>
                  <a:lnTo>
                    <a:pt x="898" y="743"/>
                  </a:lnTo>
                  <a:lnTo>
                    <a:pt x="898" y="714"/>
                  </a:lnTo>
                  <a:close/>
                  <a:moveTo>
                    <a:pt x="817" y="705"/>
                  </a:moveTo>
                  <a:lnTo>
                    <a:pt x="817" y="705"/>
                  </a:lnTo>
                  <a:cubicBezTo>
                    <a:pt x="818" y="705"/>
                    <a:pt x="818" y="705"/>
                    <a:pt x="818" y="705"/>
                  </a:cubicBezTo>
                  <a:lnTo>
                    <a:pt x="818" y="705"/>
                  </a:lnTo>
                  <a:lnTo>
                    <a:pt x="810" y="748"/>
                  </a:lnTo>
                  <a:cubicBezTo>
                    <a:pt x="810" y="734"/>
                    <a:pt x="813" y="720"/>
                    <a:pt x="817" y="705"/>
                  </a:cubicBezTo>
                  <a:close/>
                  <a:moveTo>
                    <a:pt x="906" y="730"/>
                  </a:moveTo>
                  <a:cubicBezTo>
                    <a:pt x="908" y="733"/>
                    <a:pt x="909" y="735"/>
                    <a:pt x="910" y="738"/>
                  </a:cubicBezTo>
                  <a:lnTo>
                    <a:pt x="910" y="738"/>
                  </a:lnTo>
                  <a:cubicBezTo>
                    <a:pt x="909" y="749"/>
                    <a:pt x="905" y="758"/>
                    <a:pt x="898" y="765"/>
                  </a:cubicBezTo>
                  <a:lnTo>
                    <a:pt x="898" y="748"/>
                  </a:lnTo>
                  <a:lnTo>
                    <a:pt x="906" y="730"/>
                  </a:lnTo>
                  <a:close/>
                  <a:moveTo>
                    <a:pt x="886" y="701"/>
                  </a:moveTo>
                  <a:lnTo>
                    <a:pt x="886" y="701"/>
                  </a:lnTo>
                  <a:cubicBezTo>
                    <a:pt x="889" y="704"/>
                    <a:pt x="892" y="707"/>
                    <a:pt x="895" y="710"/>
                  </a:cubicBezTo>
                  <a:lnTo>
                    <a:pt x="895" y="710"/>
                  </a:lnTo>
                  <a:cubicBezTo>
                    <a:pt x="896" y="714"/>
                    <a:pt x="896" y="718"/>
                    <a:pt x="896" y="721"/>
                  </a:cubicBezTo>
                  <a:lnTo>
                    <a:pt x="896" y="721"/>
                  </a:lnTo>
                  <a:cubicBezTo>
                    <a:pt x="896" y="726"/>
                    <a:pt x="895" y="731"/>
                    <a:pt x="895" y="736"/>
                  </a:cubicBezTo>
                  <a:lnTo>
                    <a:pt x="895" y="736"/>
                  </a:lnTo>
                  <a:cubicBezTo>
                    <a:pt x="887" y="750"/>
                    <a:pt x="876" y="764"/>
                    <a:pt x="864" y="777"/>
                  </a:cubicBezTo>
                  <a:lnTo>
                    <a:pt x="864" y="777"/>
                  </a:lnTo>
                  <a:cubicBezTo>
                    <a:pt x="857" y="753"/>
                    <a:pt x="847" y="730"/>
                    <a:pt x="833" y="705"/>
                  </a:cubicBezTo>
                  <a:lnTo>
                    <a:pt x="833" y="705"/>
                  </a:lnTo>
                  <a:cubicBezTo>
                    <a:pt x="851" y="705"/>
                    <a:pt x="868" y="704"/>
                    <a:pt x="886" y="701"/>
                  </a:cubicBezTo>
                  <a:close/>
                  <a:moveTo>
                    <a:pt x="880" y="765"/>
                  </a:moveTo>
                  <a:lnTo>
                    <a:pt x="880" y="765"/>
                  </a:lnTo>
                  <a:cubicBezTo>
                    <a:pt x="875" y="770"/>
                    <a:pt x="870" y="775"/>
                    <a:pt x="865" y="779"/>
                  </a:cubicBezTo>
                  <a:lnTo>
                    <a:pt x="865" y="779"/>
                  </a:lnTo>
                  <a:cubicBezTo>
                    <a:pt x="865" y="779"/>
                    <a:pt x="865" y="778"/>
                    <a:pt x="864" y="777"/>
                  </a:cubicBezTo>
                  <a:lnTo>
                    <a:pt x="864" y="777"/>
                  </a:lnTo>
                  <a:lnTo>
                    <a:pt x="880" y="765"/>
                  </a:lnTo>
                  <a:close/>
                  <a:moveTo>
                    <a:pt x="895" y="736"/>
                  </a:moveTo>
                  <a:cubicBezTo>
                    <a:pt x="894" y="742"/>
                    <a:pt x="893" y="747"/>
                    <a:pt x="891" y="753"/>
                  </a:cubicBezTo>
                  <a:lnTo>
                    <a:pt x="891" y="753"/>
                  </a:lnTo>
                  <a:cubicBezTo>
                    <a:pt x="883" y="765"/>
                    <a:pt x="876" y="776"/>
                    <a:pt x="868" y="790"/>
                  </a:cubicBezTo>
                  <a:lnTo>
                    <a:pt x="868" y="790"/>
                  </a:lnTo>
                  <a:cubicBezTo>
                    <a:pt x="868" y="790"/>
                    <a:pt x="868" y="790"/>
                    <a:pt x="868" y="790"/>
                  </a:cubicBezTo>
                  <a:lnTo>
                    <a:pt x="868" y="790"/>
                  </a:lnTo>
                  <a:lnTo>
                    <a:pt x="880" y="765"/>
                  </a:lnTo>
                  <a:lnTo>
                    <a:pt x="880" y="765"/>
                  </a:lnTo>
                  <a:lnTo>
                    <a:pt x="880" y="765"/>
                  </a:lnTo>
                  <a:lnTo>
                    <a:pt x="880" y="765"/>
                  </a:lnTo>
                  <a:lnTo>
                    <a:pt x="895" y="736"/>
                  </a:lnTo>
                  <a:close/>
                  <a:moveTo>
                    <a:pt x="708" y="795"/>
                  </a:moveTo>
                  <a:lnTo>
                    <a:pt x="727" y="809"/>
                  </a:lnTo>
                  <a:lnTo>
                    <a:pt x="727" y="809"/>
                  </a:lnTo>
                  <a:cubicBezTo>
                    <a:pt x="724" y="807"/>
                    <a:pt x="721" y="805"/>
                    <a:pt x="717" y="803"/>
                  </a:cubicBezTo>
                  <a:lnTo>
                    <a:pt x="717" y="803"/>
                  </a:lnTo>
                  <a:cubicBezTo>
                    <a:pt x="714" y="801"/>
                    <a:pt x="711" y="798"/>
                    <a:pt x="708" y="795"/>
                  </a:cubicBezTo>
                  <a:close/>
                  <a:moveTo>
                    <a:pt x="724" y="808"/>
                  </a:moveTo>
                  <a:lnTo>
                    <a:pt x="729" y="811"/>
                  </a:lnTo>
                  <a:lnTo>
                    <a:pt x="729" y="811"/>
                  </a:lnTo>
                  <a:cubicBezTo>
                    <a:pt x="728" y="810"/>
                    <a:pt x="726" y="809"/>
                    <a:pt x="725" y="809"/>
                  </a:cubicBezTo>
                  <a:lnTo>
                    <a:pt x="725" y="809"/>
                  </a:lnTo>
                  <a:cubicBezTo>
                    <a:pt x="724" y="809"/>
                    <a:pt x="724" y="808"/>
                    <a:pt x="724" y="808"/>
                  </a:cubicBezTo>
                  <a:close/>
                  <a:moveTo>
                    <a:pt x="862" y="779"/>
                  </a:moveTo>
                  <a:cubicBezTo>
                    <a:pt x="855" y="786"/>
                    <a:pt x="847" y="793"/>
                    <a:pt x="839" y="799"/>
                  </a:cubicBezTo>
                  <a:lnTo>
                    <a:pt x="839" y="799"/>
                  </a:lnTo>
                  <a:cubicBezTo>
                    <a:pt x="832" y="804"/>
                    <a:pt x="825" y="809"/>
                    <a:pt x="818" y="813"/>
                  </a:cubicBezTo>
                  <a:lnTo>
                    <a:pt x="818" y="813"/>
                  </a:lnTo>
                  <a:cubicBezTo>
                    <a:pt x="817" y="813"/>
                    <a:pt x="817" y="813"/>
                    <a:pt x="816" y="813"/>
                  </a:cubicBezTo>
                  <a:lnTo>
                    <a:pt x="816" y="813"/>
                  </a:lnTo>
                  <a:lnTo>
                    <a:pt x="862" y="779"/>
                  </a:lnTo>
                  <a:close/>
                  <a:moveTo>
                    <a:pt x="802" y="0"/>
                  </a:moveTo>
                  <a:cubicBezTo>
                    <a:pt x="764" y="0"/>
                    <a:pt x="725" y="3"/>
                    <a:pt x="687" y="9"/>
                  </a:cubicBezTo>
                  <a:cubicBezTo>
                    <a:pt x="639" y="23"/>
                    <a:pt x="594" y="40"/>
                    <a:pt x="552" y="62"/>
                  </a:cubicBezTo>
                  <a:lnTo>
                    <a:pt x="552" y="62"/>
                  </a:lnTo>
                  <a:cubicBezTo>
                    <a:pt x="481" y="80"/>
                    <a:pt x="413" y="110"/>
                    <a:pt x="353" y="150"/>
                  </a:cubicBezTo>
                  <a:cubicBezTo>
                    <a:pt x="247" y="203"/>
                    <a:pt x="177" y="291"/>
                    <a:pt x="124" y="379"/>
                  </a:cubicBezTo>
                  <a:cubicBezTo>
                    <a:pt x="54" y="466"/>
                    <a:pt x="19" y="572"/>
                    <a:pt x="19" y="677"/>
                  </a:cubicBezTo>
                  <a:cubicBezTo>
                    <a:pt x="1" y="888"/>
                    <a:pt x="71" y="1099"/>
                    <a:pt x="230" y="1240"/>
                  </a:cubicBezTo>
                  <a:cubicBezTo>
                    <a:pt x="353" y="1381"/>
                    <a:pt x="546" y="1469"/>
                    <a:pt x="757" y="1486"/>
                  </a:cubicBezTo>
                  <a:cubicBezTo>
                    <a:pt x="1179" y="1486"/>
                    <a:pt x="1531" y="1152"/>
                    <a:pt x="1566" y="730"/>
                  </a:cubicBezTo>
                  <a:cubicBezTo>
                    <a:pt x="1548" y="519"/>
                    <a:pt x="1460" y="326"/>
                    <a:pt x="1320" y="203"/>
                  </a:cubicBezTo>
                  <a:cubicBezTo>
                    <a:pt x="1174" y="71"/>
                    <a:pt x="991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5606100" y="-298175"/>
              <a:ext cx="24625" cy="51550"/>
            </a:xfrm>
            <a:custGeom>
              <a:avLst/>
              <a:gdLst/>
              <a:ahLst/>
              <a:cxnLst/>
              <a:rect l="l" t="t" r="r" b="b"/>
              <a:pathLst>
                <a:path w="985" h="2062" extrusionOk="0">
                  <a:moveTo>
                    <a:pt x="373" y="0"/>
                  </a:moveTo>
                  <a:cubicBezTo>
                    <a:pt x="343" y="0"/>
                    <a:pt x="312" y="5"/>
                    <a:pt x="282" y="14"/>
                  </a:cubicBezTo>
                  <a:cubicBezTo>
                    <a:pt x="106" y="67"/>
                    <a:pt x="0" y="242"/>
                    <a:pt x="53" y="418"/>
                  </a:cubicBezTo>
                  <a:lnTo>
                    <a:pt x="317" y="1825"/>
                  </a:lnTo>
                  <a:cubicBezTo>
                    <a:pt x="362" y="1975"/>
                    <a:pt x="497" y="2061"/>
                    <a:pt x="645" y="2061"/>
                  </a:cubicBezTo>
                  <a:cubicBezTo>
                    <a:pt x="670" y="2061"/>
                    <a:pt x="695" y="2059"/>
                    <a:pt x="721" y="2053"/>
                  </a:cubicBezTo>
                  <a:cubicBezTo>
                    <a:pt x="897" y="1983"/>
                    <a:pt x="985" y="1807"/>
                    <a:pt x="950" y="1649"/>
                  </a:cubicBezTo>
                  <a:lnTo>
                    <a:pt x="967" y="1649"/>
                  </a:lnTo>
                  <a:lnTo>
                    <a:pt x="686" y="242"/>
                  </a:lnTo>
                  <a:cubicBezTo>
                    <a:pt x="642" y="97"/>
                    <a:pt x="515" y="0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5631150" y="-165875"/>
              <a:ext cx="29000" cy="53475"/>
            </a:xfrm>
            <a:custGeom>
              <a:avLst/>
              <a:gdLst/>
              <a:ahLst/>
              <a:cxnLst/>
              <a:rect l="l" t="t" r="r" b="b"/>
              <a:pathLst>
                <a:path w="1160" h="2139" extrusionOk="0">
                  <a:moveTo>
                    <a:pt x="374" y="1"/>
                  </a:moveTo>
                  <a:cubicBezTo>
                    <a:pt x="343" y="1"/>
                    <a:pt x="313" y="5"/>
                    <a:pt x="282" y="14"/>
                  </a:cubicBezTo>
                  <a:cubicBezTo>
                    <a:pt x="106" y="67"/>
                    <a:pt x="0" y="243"/>
                    <a:pt x="53" y="419"/>
                  </a:cubicBezTo>
                  <a:cubicBezTo>
                    <a:pt x="124" y="929"/>
                    <a:pt x="264" y="1421"/>
                    <a:pt x="458" y="1896"/>
                  </a:cubicBezTo>
                  <a:cubicBezTo>
                    <a:pt x="493" y="1984"/>
                    <a:pt x="546" y="2054"/>
                    <a:pt x="616" y="2089"/>
                  </a:cubicBezTo>
                  <a:cubicBezTo>
                    <a:pt x="669" y="2124"/>
                    <a:pt x="726" y="2139"/>
                    <a:pt x="781" y="2139"/>
                  </a:cubicBezTo>
                  <a:cubicBezTo>
                    <a:pt x="980" y="2139"/>
                    <a:pt x="1159" y="1940"/>
                    <a:pt x="1091" y="1720"/>
                  </a:cubicBezTo>
                  <a:cubicBezTo>
                    <a:pt x="897" y="1245"/>
                    <a:pt x="774" y="753"/>
                    <a:pt x="686" y="243"/>
                  </a:cubicBezTo>
                  <a:cubicBezTo>
                    <a:pt x="643" y="98"/>
                    <a:pt x="515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5536125" y="-209475"/>
              <a:ext cx="68675" cy="29750"/>
            </a:xfrm>
            <a:custGeom>
              <a:avLst/>
              <a:gdLst/>
              <a:ahLst/>
              <a:cxnLst/>
              <a:rect l="l" t="t" r="r" b="b"/>
              <a:pathLst>
                <a:path w="2747" h="1190" extrusionOk="0">
                  <a:moveTo>
                    <a:pt x="2307" y="0"/>
                  </a:moveTo>
                  <a:lnTo>
                    <a:pt x="390" y="528"/>
                  </a:lnTo>
                  <a:cubicBezTo>
                    <a:pt x="0" y="641"/>
                    <a:pt x="121" y="1190"/>
                    <a:pt x="474" y="1190"/>
                  </a:cubicBezTo>
                  <a:cubicBezTo>
                    <a:pt x="503" y="1190"/>
                    <a:pt x="534" y="1186"/>
                    <a:pt x="566" y="1178"/>
                  </a:cubicBezTo>
                  <a:lnTo>
                    <a:pt x="2483" y="633"/>
                  </a:lnTo>
                  <a:cubicBezTo>
                    <a:pt x="2659" y="580"/>
                    <a:pt x="2746" y="405"/>
                    <a:pt x="2711" y="229"/>
                  </a:cubicBezTo>
                  <a:cubicBezTo>
                    <a:pt x="2669" y="87"/>
                    <a:pt x="2535" y="2"/>
                    <a:pt x="2402" y="2"/>
                  </a:cubicBezTo>
                  <a:cubicBezTo>
                    <a:pt x="2370" y="2"/>
                    <a:pt x="2338" y="7"/>
                    <a:pt x="2307" y="18"/>
                  </a:cubicBezTo>
                  <a:lnTo>
                    <a:pt x="2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5665875" y="-231225"/>
              <a:ext cx="54100" cy="22825"/>
            </a:xfrm>
            <a:custGeom>
              <a:avLst/>
              <a:gdLst/>
              <a:ahLst/>
              <a:cxnLst/>
              <a:rect l="l" t="t" r="r" b="b"/>
              <a:pathLst>
                <a:path w="2164" h="913" extrusionOk="0">
                  <a:moveTo>
                    <a:pt x="1783" y="1"/>
                  </a:moveTo>
                  <a:cubicBezTo>
                    <a:pt x="1757" y="1"/>
                    <a:pt x="1732" y="3"/>
                    <a:pt x="1706" y="9"/>
                  </a:cubicBezTo>
                  <a:lnTo>
                    <a:pt x="282" y="272"/>
                  </a:lnTo>
                  <a:cubicBezTo>
                    <a:pt x="106" y="325"/>
                    <a:pt x="1" y="501"/>
                    <a:pt x="53" y="677"/>
                  </a:cubicBezTo>
                  <a:cubicBezTo>
                    <a:pt x="98" y="827"/>
                    <a:pt x="233" y="913"/>
                    <a:pt x="381" y="913"/>
                  </a:cubicBezTo>
                  <a:cubicBezTo>
                    <a:pt x="406" y="913"/>
                    <a:pt x="432" y="910"/>
                    <a:pt x="458" y="905"/>
                  </a:cubicBezTo>
                  <a:lnTo>
                    <a:pt x="1900" y="642"/>
                  </a:lnTo>
                  <a:cubicBezTo>
                    <a:pt x="2058" y="589"/>
                    <a:pt x="2163" y="413"/>
                    <a:pt x="2111" y="237"/>
                  </a:cubicBezTo>
                  <a:cubicBezTo>
                    <a:pt x="2066" y="87"/>
                    <a:pt x="1931" y="1"/>
                    <a:pt x="1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5654000" y="-267500"/>
              <a:ext cx="22000" cy="16275"/>
            </a:xfrm>
            <a:custGeom>
              <a:avLst/>
              <a:gdLst/>
              <a:ahLst/>
              <a:cxnLst/>
              <a:rect l="l" t="t" r="r" b="b"/>
              <a:pathLst>
                <a:path w="880" h="651" extrusionOk="0">
                  <a:moveTo>
                    <a:pt x="440" y="0"/>
                  </a:moveTo>
                  <a:cubicBezTo>
                    <a:pt x="1" y="0"/>
                    <a:pt x="1" y="651"/>
                    <a:pt x="440" y="651"/>
                  </a:cubicBezTo>
                  <a:cubicBezTo>
                    <a:pt x="880" y="651"/>
                    <a:pt x="880" y="0"/>
                    <a:pt x="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5565200" y="-245100"/>
              <a:ext cx="22025" cy="16300"/>
            </a:xfrm>
            <a:custGeom>
              <a:avLst/>
              <a:gdLst/>
              <a:ahLst/>
              <a:cxnLst/>
              <a:rect l="l" t="t" r="r" b="b"/>
              <a:pathLst>
                <a:path w="881" h="652" extrusionOk="0">
                  <a:moveTo>
                    <a:pt x="441" y="1"/>
                  </a:moveTo>
                  <a:cubicBezTo>
                    <a:pt x="1" y="1"/>
                    <a:pt x="1" y="651"/>
                    <a:pt x="441" y="651"/>
                  </a:cubicBezTo>
                  <a:cubicBezTo>
                    <a:pt x="880" y="651"/>
                    <a:pt x="880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5676875" y="-176525"/>
              <a:ext cx="22000" cy="16300"/>
            </a:xfrm>
            <a:custGeom>
              <a:avLst/>
              <a:gdLst/>
              <a:ahLst/>
              <a:cxnLst/>
              <a:rect l="l" t="t" r="r" b="b"/>
              <a:pathLst>
                <a:path w="880" h="652" extrusionOk="0">
                  <a:moveTo>
                    <a:pt x="440" y="1"/>
                  </a:moveTo>
                  <a:cubicBezTo>
                    <a:pt x="0" y="1"/>
                    <a:pt x="0" y="651"/>
                    <a:pt x="440" y="651"/>
                  </a:cubicBezTo>
                  <a:cubicBezTo>
                    <a:pt x="879" y="651"/>
                    <a:pt x="879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5610050" y="-144625"/>
              <a:ext cx="2650" cy="3050"/>
            </a:xfrm>
            <a:custGeom>
              <a:avLst/>
              <a:gdLst/>
              <a:ahLst/>
              <a:cxnLst/>
              <a:rect l="l" t="t" r="r" b="b"/>
              <a:pathLst>
                <a:path w="106" h="122" extrusionOk="0">
                  <a:moveTo>
                    <a:pt x="60" y="1"/>
                  </a:moveTo>
                  <a:cubicBezTo>
                    <a:pt x="47" y="1"/>
                    <a:pt x="24" y="8"/>
                    <a:pt x="0" y="8"/>
                  </a:cubicBezTo>
                  <a:cubicBezTo>
                    <a:pt x="18" y="44"/>
                    <a:pt x="36" y="79"/>
                    <a:pt x="53" y="114"/>
                  </a:cubicBezTo>
                  <a:cubicBezTo>
                    <a:pt x="53" y="120"/>
                    <a:pt x="57" y="122"/>
                    <a:pt x="63" y="122"/>
                  </a:cubicBezTo>
                  <a:cubicBezTo>
                    <a:pt x="75" y="122"/>
                    <a:pt x="94" y="114"/>
                    <a:pt x="106" y="114"/>
                  </a:cubicBezTo>
                  <a:cubicBezTo>
                    <a:pt x="106" y="79"/>
                    <a:pt x="88" y="44"/>
                    <a:pt x="71" y="8"/>
                  </a:cubicBezTo>
                  <a:cubicBezTo>
                    <a:pt x="71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30"/>
          <p:cNvGrpSpPr/>
          <p:nvPr/>
        </p:nvGrpSpPr>
        <p:grpSpPr>
          <a:xfrm>
            <a:off x="220850" y="294975"/>
            <a:ext cx="426425" cy="214300"/>
            <a:chOff x="4641625" y="158875"/>
            <a:chExt cx="426425" cy="214300"/>
          </a:xfrm>
        </p:grpSpPr>
        <p:sp>
          <p:nvSpPr>
            <p:cNvPr id="985" name="Google Shape;985;p30"/>
            <p:cNvSpPr/>
            <p:nvPr/>
          </p:nvSpPr>
          <p:spPr>
            <a:xfrm>
              <a:off x="4753300" y="158875"/>
              <a:ext cx="223325" cy="214300"/>
            </a:xfrm>
            <a:custGeom>
              <a:avLst/>
              <a:gdLst/>
              <a:ahLst/>
              <a:cxnLst/>
              <a:rect l="l" t="t" r="r" b="b"/>
              <a:pathLst>
                <a:path w="8933" h="8572" extrusionOk="0">
                  <a:moveTo>
                    <a:pt x="3536" y="730"/>
                  </a:moveTo>
                  <a:cubicBezTo>
                    <a:pt x="3830" y="730"/>
                    <a:pt x="4125" y="772"/>
                    <a:pt x="4396" y="827"/>
                  </a:cubicBezTo>
                  <a:cubicBezTo>
                    <a:pt x="5152" y="968"/>
                    <a:pt x="5873" y="1249"/>
                    <a:pt x="6524" y="1671"/>
                  </a:cubicBezTo>
                  <a:cubicBezTo>
                    <a:pt x="7807" y="2551"/>
                    <a:pt x="8282" y="4221"/>
                    <a:pt x="7631" y="5645"/>
                  </a:cubicBezTo>
                  <a:cubicBezTo>
                    <a:pt x="7034" y="7070"/>
                    <a:pt x="5469" y="7896"/>
                    <a:pt x="3974" y="7914"/>
                  </a:cubicBezTo>
                  <a:cubicBezTo>
                    <a:pt x="3165" y="7914"/>
                    <a:pt x="2321" y="7720"/>
                    <a:pt x="1723" y="7158"/>
                  </a:cubicBezTo>
                  <a:cubicBezTo>
                    <a:pt x="1161" y="6630"/>
                    <a:pt x="809" y="5927"/>
                    <a:pt x="739" y="5171"/>
                  </a:cubicBezTo>
                  <a:cubicBezTo>
                    <a:pt x="651" y="4168"/>
                    <a:pt x="862" y="3166"/>
                    <a:pt x="1354" y="2287"/>
                  </a:cubicBezTo>
                  <a:cubicBezTo>
                    <a:pt x="1532" y="1932"/>
                    <a:pt x="1763" y="1528"/>
                    <a:pt x="2061" y="1212"/>
                  </a:cubicBezTo>
                  <a:lnTo>
                    <a:pt x="2061" y="1212"/>
                  </a:lnTo>
                  <a:cubicBezTo>
                    <a:pt x="2064" y="1213"/>
                    <a:pt x="2067" y="1213"/>
                    <a:pt x="2071" y="1213"/>
                  </a:cubicBezTo>
                  <a:cubicBezTo>
                    <a:pt x="2143" y="1213"/>
                    <a:pt x="2218" y="1187"/>
                    <a:pt x="2286" y="1126"/>
                  </a:cubicBezTo>
                  <a:cubicBezTo>
                    <a:pt x="2637" y="828"/>
                    <a:pt x="3085" y="730"/>
                    <a:pt x="3536" y="730"/>
                  </a:cubicBezTo>
                  <a:close/>
                  <a:moveTo>
                    <a:pt x="3164" y="1"/>
                  </a:moveTo>
                  <a:cubicBezTo>
                    <a:pt x="3158" y="1"/>
                    <a:pt x="3153" y="1"/>
                    <a:pt x="3148" y="1"/>
                  </a:cubicBezTo>
                  <a:cubicBezTo>
                    <a:pt x="2216" y="36"/>
                    <a:pt x="1512" y="722"/>
                    <a:pt x="1038" y="1478"/>
                  </a:cubicBezTo>
                  <a:cubicBezTo>
                    <a:pt x="492" y="2357"/>
                    <a:pt x="158" y="3342"/>
                    <a:pt x="70" y="4379"/>
                  </a:cubicBezTo>
                  <a:cubicBezTo>
                    <a:pt x="0" y="5329"/>
                    <a:pt x="246" y="6278"/>
                    <a:pt x="774" y="7070"/>
                  </a:cubicBezTo>
                  <a:cubicBezTo>
                    <a:pt x="1319" y="7843"/>
                    <a:pt x="2181" y="8371"/>
                    <a:pt x="3112" y="8511"/>
                  </a:cubicBezTo>
                  <a:cubicBezTo>
                    <a:pt x="3370" y="8551"/>
                    <a:pt x="3630" y="8571"/>
                    <a:pt x="3890" y="8571"/>
                  </a:cubicBezTo>
                  <a:cubicBezTo>
                    <a:pt x="5460" y="8571"/>
                    <a:pt x="7023" y="7852"/>
                    <a:pt x="7913" y="6525"/>
                  </a:cubicBezTo>
                  <a:cubicBezTo>
                    <a:pt x="8933" y="4995"/>
                    <a:pt x="8792" y="2832"/>
                    <a:pt x="7438" y="1566"/>
                  </a:cubicBezTo>
                  <a:cubicBezTo>
                    <a:pt x="6664" y="880"/>
                    <a:pt x="5715" y="423"/>
                    <a:pt x="4695" y="230"/>
                  </a:cubicBezTo>
                  <a:cubicBezTo>
                    <a:pt x="4324" y="142"/>
                    <a:pt x="3935" y="83"/>
                    <a:pt x="3551" y="83"/>
                  </a:cubicBezTo>
                  <a:cubicBezTo>
                    <a:pt x="3493" y="83"/>
                    <a:pt x="3435" y="84"/>
                    <a:pt x="3377" y="87"/>
                  </a:cubicBezTo>
                  <a:lnTo>
                    <a:pt x="3377" y="87"/>
                  </a:lnTo>
                  <a:cubicBezTo>
                    <a:pt x="3327" y="34"/>
                    <a:pt x="3256" y="1"/>
                    <a:pt x="3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4641625" y="214575"/>
              <a:ext cx="426425" cy="136000"/>
            </a:xfrm>
            <a:custGeom>
              <a:avLst/>
              <a:gdLst/>
              <a:ahLst/>
              <a:cxnLst/>
              <a:rect l="l" t="t" r="r" b="b"/>
              <a:pathLst>
                <a:path w="17057" h="5440" extrusionOk="0">
                  <a:moveTo>
                    <a:pt x="14734" y="1"/>
                  </a:moveTo>
                  <a:cubicBezTo>
                    <a:pt x="14301" y="1"/>
                    <a:pt x="13869" y="67"/>
                    <a:pt x="13452" y="200"/>
                  </a:cubicBezTo>
                  <a:cubicBezTo>
                    <a:pt x="13083" y="312"/>
                    <a:pt x="13197" y="848"/>
                    <a:pt x="13527" y="848"/>
                  </a:cubicBezTo>
                  <a:cubicBezTo>
                    <a:pt x="13559" y="848"/>
                    <a:pt x="13593" y="843"/>
                    <a:pt x="13628" y="833"/>
                  </a:cubicBezTo>
                  <a:cubicBezTo>
                    <a:pt x="13992" y="721"/>
                    <a:pt x="14373" y="663"/>
                    <a:pt x="14751" y="663"/>
                  </a:cubicBezTo>
                  <a:cubicBezTo>
                    <a:pt x="15032" y="663"/>
                    <a:pt x="15311" y="695"/>
                    <a:pt x="15580" y="762"/>
                  </a:cubicBezTo>
                  <a:cubicBezTo>
                    <a:pt x="15914" y="850"/>
                    <a:pt x="16582" y="1167"/>
                    <a:pt x="16248" y="1589"/>
                  </a:cubicBezTo>
                  <a:cubicBezTo>
                    <a:pt x="16090" y="1747"/>
                    <a:pt x="15896" y="1870"/>
                    <a:pt x="15668" y="1940"/>
                  </a:cubicBezTo>
                  <a:cubicBezTo>
                    <a:pt x="15351" y="2081"/>
                    <a:pt x="15017" y="2204"/>
                    <a:pt x="14666" y="2310"/>
                  </a:cubicBezTo>
                  <a:cubicBezTo>
                    <a:pt x="14068" y="2538"/>
                    <a:pt x="13435" y="2749"/>
                    <a:pt x="12819" y="2943"/>
                  </a:cubicBezTo>
                  <a:cubicBezTo>
                    <a:pt x="10252" y="3734"/>
                    <a:pt x="7615" y="4261"/>
                    <a:pt x="4942" y="4543"/>
                  </a:cubicBezTo>
                  <a:cubicBezTo>
                    <a:pt x="3642" y="4679"/>
                    <a:pt x="2343" y="4750"/>
                    <a:pt x="1044" y="4767"/>
                  </a:cubicBezTo>
                  <a:lnTo>
                    <a:pt x="1044" y="4767"/>
                  </a:lnTo>
                  <a:cubicBezTo>
                    <a:pt x="1748" y="3929"/>
                    <a:pt x="2771" y="3404"/>
                    <a:pt x="3869" y="3329"/>
                  </a:cubicBezTo>
                  <a:cubicBezTo>
                    <a:pt x="4286" y="3295"/>
                    <a:pt x="4291" y="2661"/>
                    <a:pt x="3886" y="2661"/>
                  </a:cubicBezTo>
                  <a:cubicBezTo>
                    <a:pt x="3880" y="2661"/>
                    <a:pt x="3875" y="2661"/>
                    <a:pt x="3869" y="2661"/>
                  </a:cubicBezTo>
                  <a:lnTo>
                    <a:pt x="3887" y="2679"/>
                  </a:lnTo>
                  <a:cubicBezTo>
                    <a:pt x="2340" y="2784"/>
                    <a:pt x="933" y="3611"/>
                    <a:pt x="124" y="4930"/>
                  </a:cubicBezTo>
                  <a:cubicBezTo>
                    <a:pt x="1" y="5158"/>
                    <a:pt x="159" y="5422"/>
                    <a:pt x="405" y="5439"/>
                  </a:cubicBezTo>
                  <a:cubicBezTo>
                    <a:pt x="3430" y="5439"/>
                    <a:pt x="6454" y="5141"/>
                    <a:pt x="9408" y="4508"/>
                  </a:cubicBezTo>
                  <a:cubicBezTo>
                    <a:pt x="10885" y="4191"/>
                    <a:pt x="12345" y="3787"/>
                    <a:pt x="13786" y="3329"/>
                  </a:cubicBezTo>
                  <a:cubicBezTo>
                    <a:pt x="14490" y="3083"/>
                    <a:pt x="15193" y="2837"/>
                    <a:pt x="15896" y="2556"/>
                  </a:cubicBezTo>
                  <a:cubicBezTo>
                    <a:pt x="16389" y="2362"/>
                    <a:pt x="16934" y="2046"/>
                    <a:pt x="16987" y="1448"/>
                  </a:cubicBezTo>
                  <a:cubicBezTo>
                    <a:pt x="17057" y="762"/>
                    <a:pt x="16406" y="323"/>
                    <a:pt x="15844" y="147"/>
                  </a:cubicBezTo>
                  <a:cubicBezTo>
                    <a:pt x="15479" y="49"/>
                    <a:pt x="15106" y="1"/>
                    <a:pt x="14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4767500" y="171575"/>
              <a:ext cx="99675" cy="115575"/>
            </a:xfrm>
            <a:custGeom>
              <a:avLst/>
              <a:gdLst/>
              <a:ahLst/>
              <a:cxnLst/>
              <a:rect l="l" t="t" r="r" b="b"/>
              <a:pathLst>
                <a:path w="3987" h="4623" extrusionOk="0">
                  <a:moveTo>
                    <a:pt x="3240" y="630"/>
                  </a:moveTo>
                  <a:cubicBezTo>
                    <a:pt x="3244" y="630"/>
                    <a:pt x="3248" y="636"/>
                    <a:pt x="3248" y="654"/>
                  </a:cubicBezTo>
                  <a:cubicBezTo>
                    <a:pt x="3224" y="654"/>
                    <a:pt x="3232" y="630"/>
                    <a:pt x="3240" y="630"/>
                  </a:cubicBezTo>
                  <a:close/>
                  <a:moveTo>
                    <a:pt x="3263" y="691"/>
                  </a:moveTo>
                  <a:lnTo>
                    <a:pt x="3263" y="691"/>
                  </a:lnTo>
                  <a:cubicBezTo>
                    <a:pt x="3265" y="703"/>
                    <a:pt x="3265" y="716"/>
                    <a:pt x="3265" y="724"/>
                  </a:cubicBezTo>
                  <a:cubicBezTo>
                    <a:pt x="3283" y="777"/>
                    <a:pt x="3265" y="847"/>
                    <a:pt x="3230" y="900"/>
                  </a:cubicBezTo>
                  <a:cubicBezTo>
                    <a:pt x="3077" y="1103"/>
                    <a:pt x="2810" y="1225"/>
                    <a:pt x="2617" y="1392"/>
                  </a:cubicBezTo>
                  <a:lnTo>
                    <a:pt x="2617" y="1392"/>
                  </a:lnTo>
                  <a:cubicBezTo>
                    <a:pt x="2680" y="1315"/>
                    <a:pt x="2744" y="1239"/>
                    <a:pt x="2808" y="1163"/>
                  </a:cubicBezTo>
                  <a:cubicBezTo>
                    <a:pt x="2914" y="1058"/>
                    <a:pt x="3002" y="935"/>
                    <a:pt x="3107" y="847"/>
                  </a:cubicBezTo>
                  <a:cubicBezTo>
                    <a:pt x="3159" y="795"/>
                    <a:pt x="3211" y="743"/>
                    <a:pt x="3263" y="691"/>
                  </a:cubicBezTo>
                  <a:close/>
                  <a:moveTo>
                    <a:pt x="2388" y="1693"/>
                  </a:moveTo>
                  <a:cubicBezTo>
                    <a:pt x="2165" y="2079"/>
                    <a:pt x="2085" y="2538"/>
                    <a:pt x="1806" y="2887"/>
                  </a:cubicBezTo>
                  <a:cubicBezTo>
                    <a:pt x="1736" y="2976"/>
                    <a:pt x="1659" y="3060"/>
                    <a:pt x="1577" y="3139"/>
                  </a:cubicBezTo>
                  <a:lnTo>
                    <a:pt x="1577" y="3139"/>
                  </a:lnTo>
                  <a:cubicBezTo>
                    <a:pt x="1758" y="2695"/>
                    <a:pt x="1989" y="2268"/>
                    <a:pt x="2263" y="1884"/>
                  </a:cubicBezTo>
                  <a:cubicBezTo>
                    <a:pt x="2303" y="1819"/>
                    <a:pt x="2344" y="1755"/>
                    <a:pt x="2388" y="1693"/>
                  </a:cubicBezTo>
                  <a:close/>
                  <a:moveTo>
                    <a:pt x="3318" y="1"/>
                  </a:moveTo>
                  <a:cubicBezTo>
                    <a:pt x="3121" y="1"/>
                    <a:pt x="2918" y="108"/>
                    <a:pt x="2755" y="249"/>
                  </a:cubicBezTo>
                  <a:cubicBezTo>
                    <a:pt x="2565" y="440"/>
                    <a:pt x="2384" y="639"/>
                    <a:pt x="2211" y="848"/>
                  </a:cubicBezTo>
                  <a:lnTo>
                    <a:pt x="2211" y="848"/>
                  </a:lnTo>
                  <a:cubicBezTo>
                    <a:pt x="2211" y="848"/>
                    <a:pt x="2211" y="847"/>
                    <a:pt x="2210" y="847"/>
                  </a:cubicBezTo>
                  <a:cubicBezTo>
                    <a:pt x="2147" y="784"/>
                    <a:pt x="2065" y="752"/>
                    <a:pt x="1979" y="752"/>
                  </a:cubicBezTo>
                  <a:cubicBezTo>
                    <a:pt x="1921" y="752"/>
                    <a:pt x="1862" y="766"/>
                    <a:pt x="1806" y="794"/>
                  </a:cubicBezTo>
                  <a:cubicBezTo>
                    <a:pt x="1648" y="865"/>
                    <a:pt x="1525" y="1005"/>
                    <a:pt x="1507" y="1181"/>
                  </a:cubicBezTo>
                  <a:cubicBezTo>
                    <a:pt x="1504" y="1193"/>
                    <a:pt x="1501" y="1204"/>
                    <a:pt x="1499" y="1216"/>
                  </a:cubicBezTo>
                  <a:lnTo>
                    <a:pt x="1499" y="1216"/>
                  </a:lnTo>
                  <a:cubicBezTo>
                    <a:pt x="1142" y="1857"/>
                    <a:pt x="963" y="2584"/>
                    <a:pt x="813" y="3300"/>
                  </a:cubicBezTo>
                  <a:lnTo>
                    <a:pt x="813" y="3300"/>
                  </a:lnTo>
                  <a:cubicBezTo>
                    <a:pt x="810" y="3309"/>
                    <a:pt x="807" y="3318"/>
                    <a:pt x="804" y="3326"/>
                  </a:cubicBezTo>
                  <a:lnTo>
                    <a:pt x="807" y="3327"/>
                  </a:lnTo>
                  <a:lnTo>
                    <a:pt x="807" y="3327"/>
                  </a:lnTo>
                  <a:cubicBezTo>
                    <a:pt x="806" y="3333"/>
                    <a:pt x="805" y="3338"/>
                    <a:pt x="804" y="3344"/>
                  </a:cubicBezTo>
                  <a:cubicBezTo>
                    <a:pt x="780" y="3476"/>
                    <a:pt x="830" y="3582"/>
                    <a:pt x="911" y="3648"/>
                  </a:cubicBezTo>
                  <a:lnTo>
                    <a:pt x="911" y="3648"/>
                  </a:lnTo>
                  <a:cubicBezTo>
                    <a:pt x="712" y="3776"/>
                    <a:pt x="508" y="3894"/>
                    <a:pt x="311" y="4012"/>
                  </a:cubicBezTo>
                  <a:cubicBezTo>
                    <a:pt x="0" y="4205"/>
                    <a:pt x="176" y="4622"/>
                    <a:pt x="471" y="4622"/>
                  </a:cubicBezTo>
                  <a:cubicBezTo>
                    <a:pt x="526" y="4622"/>
                    <a:pt x="585" y="4608"/>
                    <a:pt x="645" y="4575"/>
                  </a:cubicBezTo>
                  <a:cubicBezTo>
                    <a:pt x="1243" y="4241"/>
                    <a:pt x="1859" y="3871"/>
                    <a:pt x="2298" y="3326"/>
                  </a:cubicBezTo>
                  <a:cubicBezTo>
                    <a:pt x="2509" y="3062"/>
                    <a:pt x="2685" y="2746"/>
                    <a:pt x="2791" y="2429"/>
                  </a:cubicBezTo>
                  <a:cubicBezTo>
                    <a:pt x="2843" y="2271"/>
                    <a:pt x="2914" y="2113"/>
                    <a:pt x="3002" y="1972"/>
                  </a:cubicBezTo>
                  <a:cubicBezTo>
                    <a:pt x="3090" y="1849"/>
                    <a:pt x="3195" y="1744"/>
                    <a:pt x="3336" y="1673"/>
                  </a:cubicBezTo>
                  <a:cubicBezTo>
                    <a:pt x="3582" y="1480"/>
                    <a:pt x="3863" y="1269"/>
                    <a:pt x="3916" y="935"/>
                  </a:cubicBezTo>
                  <a:cubicBezTo>
                    <a:pt x="3986" y="636"/>
                    <a:pt x="3898" y="337"/>
                    <a:pt x="3670" y="144"/>
                  </a:cubicBezTo>
                  <a:cubicBezTo>
                    <a:pt x="3562" y="42"/>
                    <a:pt x="3441" y="1"/>
                    <a:pt x="3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4875500" y="218525"/>
              <a:ext cx="49250" cy="56550"/>
            </a:xfrm>
            <a:custGeom>
              <a:avLst/>
              <a:gdLst/>
              <a:ahLst/>
              <a:cxnLst/>
              <a:rect l="l" t="t" r="r" b="b"/>
              <a:pathLst>
                <a:path w="1970" h="2262" extrusionOk="0">
                  <a:moveTo>
                    <a:pt x="1175" y="867"/>
                  </a:moveTo>
                  <a:cubicBezTo>
                    <a:pt x="1171" y="872"/>
                    <a:pt x="1167" y="878"/>
                    <a:pt x="1161" y="886"/>
                  </a:cubicBezTo>
                  <a:cubicBezTo>
                    <a:pt x="1167" y="879"/>
                    <a:pt x="1171" y="873"/>
                    <a:pt x="1175" y="867"/>
                  </a:cubicBezTo>
                  <a:close/>
                  <a:moveTo>
                    <a:pt x="1197" y="831"/>
                  </a:moveTo>
                  <a:cubicBezTo>
                    <a:pt x="1208" y="832"/>
                    <a:pt x="1220" y="833"/>
                    <a:pt x="1231" y="833"/>
                  </a:cubicBezTo>
                  <a:lnTo>
                    <a:pt x="1231" y="850"/>
                  </a:lnTo>
                  <a:lnTo>
                    <a:pt x="1214" y="903"/>
                  </a:lnTo>
                  <a:lnTo>
                    <a:pt x="1196" y="956"/>
                  </a:lnTo>
                  <a:cubicBezTo>
                    <a:pt x="1191" y="970"/>
                    <a:pt x="1189" y="976"/>
                    <a:pt x="1188" y="976"/>
                  </a:cubicBezTo>
                  <a:cubicBezTo>
                    <a:pt x="1187" y="976"/>
                    <a:pt x="1196" y="938"/>
                    <a:pt x="1196" y="938"/>
                  </a:cubicBezTo>
                  <a:lnTo>
                    <a:pt x="1196" y="938"/>
                  </a:lnTo>
                  <a:cubicBezTo>
                    <a:pt x="1178" y="973"/>
                    <a:pt x="1161" y="1009"/>
                    <a:pt x="1143" y="1044"/>
                  </a:cubicBezTo>
                  <a:cubicBezTo>
                    <a:pt x="1126" y="1061"/>
                    <a:pt x="1126" y="1079"/>
                    <a:pt x="1108" y="1097"/>
                  </a:cubicBezTo>
                  <a:cubicBezTo>
                    <a:pt x="1091" y="1132"/>
                    <a:pt x="1055" y="1167"/>
                    <a:pt x="1038" y="1184"/>
                  </a:cubicBezTo>
                  <a:cubicBezTo>
                    <a:pt x="1003" y="1220"/>
                    <a:pt x="967" y="1237"/>
                    <a:pt x="950" y="1272"/>
                  </a:cubicBezTo>
                  <a:cubicBezTo>
                    <a:pt x="942" y="1272"/>
                    <a:pt x="935" y="1276"/>
                    <a:pt x="927" y="1281"/>
                  </a:cubicBezTo>
                  <a:lnTo>
                    <a:pt x="927" y="1281"/>
                  </a:lnTo>
                  <a:cubicBezTo>
                    <a:pt x="935" y="1267"/>
                    <a:pt x="942" y="1252"/>
                    <a:pt x="950" y="1237"/>
                  </a:cubicBezTo>
                  <a:cubicBezTo>
                    <a:pt x="1020" y="1114"/>
                    <a:pt x="1091" y="991"/>
                    <a:pt x="1161" y="886"/>
                  </a:cubicBezTo>
                  <a:cubicBezTo>
                    <a:pt x="1161" y="876"/>
                    <a:pt x="1178" y="854"/>
                    <a:pt x="1183" y="851"/>
                  </a:cubicBezTo>
                  <a:lnTo>
                    <a:pt x="1183" y="851"/>
                  </a:lnTo>
                  <a:cubicBezTo>
                    <a:pt x="1180" y="856"/>
                    <a:pt x="1178" y="861"/>
                    <a:pt x="1175" y="867"/>
                  </a:cubicBezTo>
                  <a:lnTo>
                    <a:pt x="1175" y="867"/>
                  </a:lnTo>
                  <a:cubicBezTo>
                    <a:pt x="1183" y="855"/>
                    <a:pt x="1185" y="850"/>
                    <a:pt x="1184" y="850"/>
                  </a:cubicBezTo>
                  <a:lnTo>
                    <a:pt x="1184" y="850"/>
                  </a:lnTo>
                  <a:cubicBezTo>
                    <a:pt x="1184" y="850"/>
                    <a:pt x="1183" y="850"/>
                    <a:pt x="1183" y="851"/>
                  </a:cubicBezTo>
                  <a:lnTo>
                    <a:pt x="1183" y="851"/>
                  </a:lnTo>
                  <a:cubicBezTo>
                    <a:pt x="1186" y="845"/>
                    <a:pt x="1190" y="839"/>
                    <a:pt x="1196" y="833"/>
                  </a:cubicBezTo>
                  <a:lnTo>
                    <a:pt x="1197" y="831"/>
                  </a:lnTo>
                  <a:close/>
                  <a:moveTo>
                    <a:pt x="1190" y="0"/>
                  </a:moveTo>
                  <a:cubicBezTo>
                    <a:pt x="1109" y="0"/>
                    <a:pt x="1025" y="33"/>
                    <a:pt x="950" y="112"/>
                  </a:cubicBezTo>
                  <a:lnTo>
                    <a:pt x="985" y="129"/>
                  </a:lnTo>
                  <a:cubicBezTo>
                    <a:pt x="510" y="604"/>
                    <a:pt x="176" y="1202"/>
                    <a:pt x="36" y="1835"/>
                  </a:cubicBezTo>
                  <a:cubicBezTo>
                    <a:pt x="0" y="1958"/>
                    <a:pt x="36" y="2081"/>
                    <a:pt x="123" y="2169"/>
                  </a:cubicBezTo>
                  <a:cubicBezTo>
                    <a:pt x="182" y="2227"/>
                    <a:pt x="276" y="2262"/>
                    <a:pt x="377" y="2262"/>
                  </a:cubicBezTo>
                  <a:cubicBezTo>
                    <a:pt x="398" y="2262"/>
                    <a:pt x="419" y="2260"/>
                    <a:pt x="440" y="2257"/>
                  </a:cubicBezTo>
                  <a:cubicBezTo>
                    <a:pt x="844" y="2116"/>
                    <a:pt x="1214" y="1905"/>
                    <a:pt x="1530" y="1624"/>
                  </a:cubicBezTo>
                  <a:cubicBezTo>
                    <a:pt x="1847" y="1308"/>
                    <a:pt x="1970" y="833"/>
                    <a:pt x="1829" y="411"/>
                  </a:cubicBezTo>
                  <a:cubicBezTo>
                    <a:pt x="1794" y="270"/>
                    <a:pt x="1671" y="165"/>
                    <a:pt x="1513" y="165"/>
                  </a:cubicBezTo>
                  <a:lnTo>
                    <a:pt x="1481" y="167"/>
                  </a:lnTo>
                  <a:lnTo>
                    <a:pt x="1481" y="167"/>
                  </a:lnTo>
                  <a:cubicBezTo>
                    <a:pt x="1418" y="69"/>
                    <a:pt x="1307" y="0"/>
                    <a:pt x="1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bg>
      <p:bgPr>
        <a:solidFill>
          <a:schemeClr val="lt2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32"/>
          <p:cNvSpPr/>
          <p:nvPr/>
        </p:nvSpPr>
        <p:spPr>
          <a:xfrm>
            <a:off x="947163" y="663800"/>
            <a:ext cx="7249680" cy="5254388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2"/>
          <p:cNvSpPr txBox="1">
            <a:spLocks noGrp="1"/>
          </p:cNvSpPr>
          <p:nvPr>
            <p:ph type="title"/>
          </p:nvPr>
        </p:nvSpPr>
        <p:spPr>
          <a:xfrm>
            <a:off x="3138000" y="1411025"/>
            <a:ext cx="2868000" cy="13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9" name="Google Shape;1079;p32"/>
          <p:cNvSpPr txBox="1">
            <a:spLocks noGrp="1"/>
          </p:cNvSpPr>
          <p:nvPr>
            <p:ph type="subTitle" idx="1"/>
          </p:nvPr>
        </p:nvSpPr>
        <p:spPr>
          <a:xfrm>
            <a:off x="2894100" y="2979050"/>
            <a:ext cx="3355800" cy="21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SECTION_TITLE_AND_DESCRIPTION_1_1_1_1_1"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45"/>
          <p:cNvSpPr/>
          <p:nvPr/>
        </p:nvSpPr>
        <p:spPr>
          <a:xfrm rot="-5400000">
            <a:off x="-198008" y="198017"/>
            <a:ext cx="5289516" cy="4893500"/>
          </a:xfrm>
          <a:custGeom>
            <a:avLst/>
            <a:gdLst/>
            <a:ahLst/>
            <a:cxnLst/>
            <a:rect l="l" t="t" r="r" b="b"/>
            <a:pathLst>
              <a:path w="167456" h="149866" extrusionOk="0">
                <a:moveTo>
                  <a:pt x="1" y="0"/>
                </a:moveTo>
                <a:cubicBezTo>
                  <a:pt x="6951" y="13875"/>
                  <a:pt x="18306" y="25071"/>
                  <a:pt x="32287" y="31809"/>
                </a:cubicBezTo>
                <a:cubicBezTo>
                  <a:pt x="50009" y="40299"/>
                  <a:pt x="70437" y="40936"/>
                  <a:pt x="89007" y="47303"/>
                </a:cubicBezTo>
                <a:cubicBezTo>
                  <a:pt x="95480" y="49505"/>
                  <a:pt x="102113" y="52794"/>
                  <a:pt x="105323" y="58816"/>
                </a:cubicBezTo>
                <a:cubicBezTo>
                  <a:pt x="107419" y="62769"/>
                  <a:pt x="107737" y="67359"/>
                  <a:pt x="107790" y="71816"/>
                </a:cubicBezTo>
                <a:cubicBezTo>
                  <a:pt x="107949" y="85160"/>
                  <a:pt x="106013" y="99062"/>
                  <a:pt x="111027" y="111424"/>
                </a:cubicBezTo>
                <a:cubicBezTo>
                  <a:pt x="114927" y="121081"/>
                  <a:pt x="122726" y="128722"/>
                  <a:pt x="131561" y="134240"/>
                </a:cubicBezTo>
                <a:cubicBezTo>
                  <a:pt x="140369" y="139758"/>
                  <a:pt x="150211" y="143366"/>
                  <a:pt x="160000" y="146921"/>
                </a:cubicBezTo>
                <a:cubicBezTo>
                  <a:pt x="162468" y="147823"/>
                  <a:pt x="164988" y="148778"/>
                  <a:pt x="167455" y="149866"/>
                </a:cubicBezTo>
                <a:lnTo>
                  <a:pt x="16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6" name="Google Shape;1386;p45"/>
          <p:cNvGrpSpPr/>
          <p:nvPr/>
        </p:nvGrpSpPr>
        <p:grpSpPr>
          <a:xfrm>
            <a:off x="3217933" y="2833305"/>
            <a:ext cx="915193" cy="1236902"/>
            <a:chOff x="1727700" y="3022758"/>
            <a:chExt cx="994558" cy="1344167"/>
          </a:xfrm>
        </p:grpSpPr>
        <p:sp>
          <p:nvSpPr>
            <p:cNvPr id="1387" name="Google Shape;1387;p45"/>
            <p:cNvSpPr/>
            <p:nvPr/>
          </p:nvSpPr>
          <p:spPr>
            <a:xfrm>
              <a:off x="1812110" y="3022758"/>
              <a:ext cx="910149" cy="1290663"/>
            </a:xfrm>
            <a:custGeom>
              <a:avLst/>
              <a:gdLst/>
              <a:ahLst/>
              <a:cxnLst/>
              <a:rect l="l" t="t" r="r" b="b"/>
              <a:pathLst>
                <a:path w="25177" h="35703" extrusionOk="0">
                  <a:moveTo>
                    <a:pt x="6871" y="15664"/>
                  </a:moveTo>
                  <a:cubicBezTo>
                    <a:pt x="7614" y="16088"/>
                    <a:pt x="8330" y="16539"/>
                    <a:pt x="9047" y="16990"/>
                  </a:cubicBezTo>
                  <a:cubicBezTo>
                    <a:pt x="8835" y="17335"/>
                    <a:pt x="8596" y="17707"/>
                    <a:pt x="8384" y="18052"/>
                  </a:cubicBezTo>
                  <a:cubicBezTo>
                    <a:pt x="7667" y="17574"/>
                    <a:pt x="6924" y="17097"/>
                    <a:pt x="6208" y="16619"/>
                  </a:cubicBezTo>
                  <a:cubicBezTo>
                    <a:pt x="6394" y="16274"/>
                    <a:pt x="6633" y="15956"/>
                    <a:pt x="6871" y="15664"/>
                  </a:cubicBezTo>
                  <a:close/>
                  <a:moveTo>
                    <a:pt x="8941" y="18848"/>
                  </a:moveTo>
                  <a:lnTo>
                    <a:pt x="9153" y="18980"/>
                  </a:lnTo>
                  <a:cubicBezTo>
                    <a:pt x="8967" y="19272"/>
                    <a:pt x="8808" y="19564"/>
                    <a:pt x="8675" y="19882"/>
                  </a:cubicBezTo>
                  <a:cubicBezTo>
                    <a:pt x="8543" y="19776"/>
                    <a:pt x="8490" y="19617"/>
                    <a:pt x="8516" y="19458"/>
                  </a:cubicBezTo>
                  <a:cubicBezTo>
                    <a:pt x="8622" y="19219"/>
                    <a:pt x="8755" y="19007"/>
                    <a:pt x="8941" y="18848"/>
                  </a:cubicBezTo>
                  <a:close/>
                  <a:moveTo>
                    <a:pt x="9418" y="19192"/>
                  </a:moveTo>
                  <a:lnTo>
                    <a:pt x="9790" y="19458"/>
                  </a:lnTo>
                  <a:cubicBezTo>
                    <a:pt x="9551" y="19697"/>
                    <a:pt x="9365" y="19962"/>
                    <a:pt x="9206" y="20254"/>
                  </a:cubicBezTo>
                  <a:lnTo>
                    <a:pt x="9206" y="20280"/>
                  </a:lnTo>
                  <a:lnTo>
                    <a:pt x="9100" y="20201"/>
                  </a:lnTo>
                  <a:cubicBezTo>
                    <a:pt x="9047" y="20148"/>
                    <a:pt x="8967" y="20121"/>
                    <a:pt x="8914" y="20068"/>
                  </a:cubicBezTo>
                  <a:cubicBezTo>
                    <a:pt x="8941" y="20041"/>
                    <a:pt x="8994" y="20015"/>
                    <a:pt x="9020" y="19962"/>
                  </a:cubicBezTo>
                  <a:cubicBezTo>
                    <a:pt x="9126" y="19697"/>
                    <a:pt x="9259" y="19431"/>
                    <a:pt x="9418" y="19192"/>
                  </a:cubicBezTo>
                  <a:close/>
                  <a:moveTo>
                    <a:pt x="10055" y="19643"/>
                  </a:moveTo>
                  <a:lnTo>
                    <a:pt x="10267" y="19776"/>
                  </a:lnTo>
                  <a:lnTo>
                    <a:pt x="10267" y="19803"/>
                  </a:lnTo>
                  <a:cubicBezTo>
                    <a:pt x="10081" y="20094"/>
                    <a:pt x="9922" y="20386"/>
                    <a:pt x="9710" y="20652"/>
                  </a:cubicBezTo>
                  <a:lnTo>
                    <a:pt x="9498" y="20466"/>
                  </a:lnTo>
                  <a:cubicBezTo>
                    <a:pt x="9630" y="20174"/>
                    <a:pt x="9816" y="19882"/>
                    <a:pt x="10055" y="19643"/>
                  </a:cubicBezTo>
                  <a:close/>
                  <a:moveTo>
                    <a:pt x="14459" y="15452"/>
                  </a:moveTo>
                  <a:cubicBezTo>
                    <a:pt x="14483" y="15476"/>
                    <a:pt x="14508" y="15501"/>
                    <a:pt x="14532" y="15504"/>
                  </a:cubicBezTo>
                  <a:lnTo>
                    <a:pt x="14532" y="15504"/>
                  </a:lnTo>
                  <a:cubicBezTo>
                    <a:pt x="14532" y="15504"/>
                    <a:pt x="14531" y="15504"/>
                    <a:pt x="14531" y="15504"/>
                  </a:cubicBezTo>
                  <a:cubicBezTo>
                    <a:pt x="14313" y="15504"/>
                    <a:pt x="13768" y="16622"/>
                    <a:pt x="13636" y="16831"/>
                  </a:cubicBezTo>
                  <a:cubicBezTo>
                    <a:pt x="13318" y="17309"/>
                    <a:pt x="13000" y="17813"/>
                    <a:pt x="12681" y="18317"/>
                  </a:cubicBezTo>
                  <a:cubicBezTo>
                    <a:pt x="12390" y="18794"/>
                    <a:pt x="12124" y="19192"/>
                    <a:pt x="11832" y="19670"/>
                  </a:cubicBezTo>
                  <a:cubicBezTo>
                    <a:pt x="11714" y="19835"/>
                    <a:pt x="11176" y="20945"/>
                    <a:pt x="10816" y="20945"/>
                  </a:cubicBezTo>
                  <a:cubicBezTo>
                    <a:pt x="10772" y="20945"/>
                    <a:pt x="10730" y="20928"/>
                    <a:pt x="10692" y="20890"/>
                  </a:cubicBezTo>
                  <a:cubicBezTo>
                    <a:pt x="10612" y="20811"/>
                    <a:pt x="12283" y="18476"/>
                    <a:pt x="12416" y="18264"/>
                  </a:cubicBezTo>
                  <a:cubicBezTo>
                    <a:pt x="13000" y="17362"/>
                    <a:pt x="13610" y="16115"/>
                    <a:pt x="14459" y="15452"/>
                  </a:cubicBezTo>
                  <a:close/>
                  <a:moveTo>
                    <a:pt x="10532" y="19962"/>
                  </a:moveTo>
                  <a:cubicBezTo>
                    <a:pt x="10612" y="20015"/>
                    <a:pt x="10665" y="20068"/>
                    <a:pt x="10745" y="20094"/>
                  </a:cubicBezTo>
                  <a:cubicBezTo>
                    <a:pt x="10586" y="20333"/>
                    <a:pt x="10453" y="20572"/>
                    <a:pt x="10373" y="20811"/>
                  </a:cubicBezTo>
                  <a:cubicBezTo>
                    <a:pt x="10320" y="20890"/>
                    <a:pt x="10320" y="20970"/>
                    <a:pt x="10294" y="21076"/>
                  </a:cubicBezTo>
                  <a:lnTo>
                    <a:pt x="9975" y="20837"/>
                  </a:lnTo>
                  <a:cubicBezTo>
                    <a:pt x="10188" y="20545"/>
                    <a:pt x="10373" y="20254"/>
                    <a:pt x="10532" y="19962"/>
                  </a:cubicBezTo>
                  <a:close/>
                  <a:moveTo>
                    <a:pt x="11620" y="20705"/>
                  </a:moveTo>
                  <a:lnTo>
                    <a:pt x="11832" y="20864"/>
                  </a:lnTo>
                  <a:cubicBezTo>
                    <a:pt x="11620" y="21156"/>
                    <a:pt x="11408" y="21447"/>
                    <a:pt x="11222" y="21766"/>
                  </a:cubicBezTo>
                  <a:lnTo>
                    <a:pt x="10851" y="21474"/>
                  </a:lnTo>
                  <a:cubicBezTo>
                    <a:pt x="10983" y="21421"/>
                    <a:pt x="11116" y="21341"/>
                    <a:pt x="11196" y="21235"/>
                  </a:cubicBezTo>
                  <a:cubicBezTo>
                    <a:pt x="11355" y="21076"/>
                    <a:pt x="11488" y="20890"/>
                    <a:pt x="11620" y="20705"/>
                  </a:cubicBezTo>
                  <a:close/>
                  <a:moveTo>
                    <a:pt x="12098" y="21023"/>
                  </a:moveTo>
                  <a:lnTo>
                    <a:pt x="12283" y="21156"/>
                  </a:lnTo>
                  <a:cubicBezTo>
                    <a:pt x="12283" y="21156"/>
                    <a:pt x="12257" y="21182"/>
                    <a:pt x="12257" y="21209"/>
                  </a:cubicBezTo>
                  <a:lnTo>
                    <a:pt x="11673" y="22058"/>
                  </a:lnTo>
                  <a:lnTo>
                    <a:pt x="11514" y="21952"/>
                  </a:lnTo>
                  <a:cubicBezTo>
                    <a:pt x="11673" y="21660"/>
                    <a:pt x="11859" y="21368"/>
                    <a:pt x="12071" y="21103"/>
                  </a:cubicBezTo>
                  <a:cubicBezTo>
                    <a:pt x="12098" y="21076"/>
                    <a:pt x="12098" y="21050"/>
                    <a:pt x="12098" y="21023"/>
                  </a:cubicBezTo>
                  <a:close/>
                  <a:moveTo>
                    <a:pt x="12549" y="21315"/>
                  </a:moveTo>
                  <a:lnTo>
                    <a:pt x="12841" y="21527"/>
                  </a:lnTo>
                  <a:lnTo>
                    <a:pt x="12204" y="22376"/>
                  </a:lnTo>
                  <a:cubicBezTo>
                    <a:pt x="12177" y="22376"/>
                    <a:pt x="12177" y="22403"/>
                    <a:pt x="12177" y="22429"/>
                  </a:cubicBezTo>
                  <a:cubicBezTo>
                    <a:pt x="12098" y="22376"/>
                    <a:pt x="12045" y="22323"/>
                    <a:pt x="11965" y="22270"/>
                  </a:cubicBezTo>
                  <a:lnTo>
                    <a:pt x="11939" y="22243"/>
                  </a:lnTo>
                  <a:lnTo>
                    <a:pt x="12549" y="21368"/>
                  </a:lnTo>
                  <a:cubicBezTo>
                    <a:pt x="12549" y="21341"/>
                    <a:pt x="12549" y="21341"/>
                    <a:pt x="12549" y="21315"/>
                  </a:cubicBezTo>
                  <a:close/>
                  <a:moveTo>
                    <a:pt x="13106" y="21713"/>
                  </a:moveTo>
                  <a:lnTo>
                    <a:pt x="13159" y="21739"/>
                  </a:lnTo>
                  <a:cubicBezTo>
                    <a:pt x="13079" y="21978"/>
                    <a:pt x="12947" y="22190"/>
                    <a:pt x="12814" y="22376"/>
                  </a:cubicBezTo>
                  <a:lnTo>
                    <a:pt x="12814" y="22403"/>
                  </a:lnTo>
                  <a:cubicBezTo>
                    <a:pt x="12734" y="22509"/>
                    <a:pt x="12602" y="22562"/>
                    <a:pt x="12469" y="22562"/>
                  </a:cubicBezTo>
                  <a:cubicBezTo>
                    <a:pt x="12681" y="22270"/>
                    <a:pt x="12894" y="22005"/>
                    <a:pt x="13106" y="21713"/>
                  </a:cubicBezTo>
                  <a:close/>
                  <a:moveTo>
                    <a:pt x="24832" y="356"/>
                  </a:moveTo>
                  <a:cubicBezTo>
                    <a:pt x="24779" y="2930"/>
                    <a:pt x="24275" y="5477"/>
                    <a:pt x="23320" y="7864"/>
                  </a:cubicBezTo>
                  <a:cubicBezTo>
                    <a:pt x="22869" y="9005"/>
                    <a:pt x="22312" y="10093"/>
                    <a:pt x="21648" y="11154"/>
                  </a:cubicBezTo>
                  <a:cubicBezTo>
                    <a:pt x="21065" y="12056"/>
                    <a:pt x="20401" y="12905"/>
                    <a:pt x="19844" y="13860"/>
                  </a:cubicBezTo>
                  <a:lnTo>
                    <a:pt x="17351" y="17362"/>
                  </a:lnTo>
                  <a:cubicBezTo>
                    <a:pt x="17278" y="17489"/>
                    <a:pt x="17392" y="17604"/>
                    <a:pt x="17505" y="17604"/>
                  </a:cubicBezTo>
                  <a:cubicBezTo>
                    <a:pt x="17557" y="17604"/>
                    <a:pt x="17609" y="17580"/>
                    <a:pt x="17642" y="17521"/>
                  </a:cubicBezTo>
                  <a:lnTo>
                    <a:pt x="19234" y="15319"/>
                  </a:lnTo>
                  <a:lnTo>
                    <a:pt x="19234" y="15319"/>
                  </a:lnTo>
                  <a:cubicBezTo>
                    <a:pt x="19075" y="15770"/>
                    <a:pt x="19048" y="16274"/>
                    <a:pt x="19102" y="16752"/>
                  </a:cubicBezTo>
                  <a:cubicBezTo>
                    <a:pt x="19234" y="17919"/>
                    <a:pt x="19977" y="18927"/>
                    <a:pt x="20614" y="19856"/>
                  </a:cubicBezTo>
                  <a:cubicBezTo>
                    <a:pt x="20959" y="20333"/>
                    <a:pt x="21277" y="20784"/>
                    <a:pt x="21648" y="21235"/>
                  </a:cubicBezTo>
                  <a:cubicBezTo>
                    <a:pt x="22179" y="21925"/>
                    <a:pt x="22922" y="22509"/>
                    <a:pt x="22789" y="23490"/>
                  </a:cubicBezTo>
                  <a:cubicBezTo>
                    <a:pt x="22710" y="24153"/>
                    <a:pt x="22338" y="24817"/>
                    <a:pt x="22099" y="25427"/>
                  </a:cubicBezTo>
                  <a:cubicBezTo>
                    <a:pt x="21834" y="26064"/>
                    <a:pt x="21569" y="26594"/>
                    <a:pt x="21303" y="27178"/>
                  </a:cubicBezTo>
                  <a:cubicBezTo>
                    <a:pt x="21012" y="26939"/>
                    <a:pt x="20693" y="26727"/>
                    <a:pt x="20401" y="26515"/>
                  </a:cubicBezTo>
                  <a:lnTo>
                    <a:pt x="20401" y="26515"/>
                  </a:lnTo>
                  <a:cubicBezTo>
                    <a:pt x="20421" y="26521"/>
                    <a:pt x="20443" y="26525"/>
                    <a:pt x="20464" y="26525"/>
                  </a:cubicBezTo>
                  <a:cubicBezTo>
                    <a:pt x="20529" y="26525"/>
                    <a:pt x="20594" y="26495"/>
                    <a:pt x="20614" y="26435"/>
                  </a:cubicBezTo>
                  <a:cubicBezTo>
                    <a:pt x="20773" y="26011"/>
                    <a:pt x="21250" y="25321"/>
                    <a:pt x="20932" y="24870"/>
                  </a:cubicBezTo>
                  <a:cubicBezTo>
                    <a:pt x="20746" y="24658"/>
                    <a:pt x="20508" y="24472"/>
                    <a:pt x="20242" y="24313"/>
                  </a:cubicBezTo>
                  <a:lnTo>
                    <a:pt x="19128" y="23437"/>
                  </a:lnTo>
                  <a:cubicBezTo>
                    <a:pt x="19098" y="23417"/>
                    <a:pt x="19065" y="23408"/>
                    <a:pt x="19032" y="23408"/>
                  </a:cubicBezTo>
                  <a:cubicBezTo>
                    <a:pt x="18893" y="23408"/>
                    <a:pt x="18760" y="23568"/>
                    <a:pt x="18889" y="23676"/>
                  </a:cubicBezTo>
                  <a:lnTo>
                    <a:pt x="20269" y="24711"/>
                  </a:lnTo>
                  <a:cubicBezTo>
                    <a:pt x="20534" y="24923"/>
                    <a:pt x="20746" y="25055"/>
                    <a:pt x="20640" y="25453"/>
                  </a:cubicBezTo>
                  <a:cubicBezTo>
                    <a:pt x="20534" y="25719"/>
                    <a:pt x="20428" y="25984"/>
                    <a:pt x="20322" y="26249"/>
                  </a:cubicBezTo>
                  <a:cubicBezTo>
                    <a:pt x="20269" y="26302"/>
                    <a:pt x="20295" y="26382"/>
                    <a:pt x="20348" y="26435"/>
                  </a:cubicBezTo>
                  <a:cubicBezTo>
                    <a:pt x="19314" y="25666"/>
                    <a:pt x="18279" y="24896"/>
                    <a:pt x="17244" y="24153"/>
                  </a:cubicBezTo>
                  <a:lnTo>
                    <a:pt x="17324" y="24021"/>
                  </a:lnTo>
                  <a:cubicBezTo>
                    <a:pt x="17418" y="23908"/>
                    <a:pt x="17299" y="23796"/>
                    <a:pt x="17175" y="23796"/>
                  </a:cubicBezTo>
                  <a:cubicBezTo>
                    <a:pt x="17124" y="23796"/>
                    <a:pt x="17071" y="23815"/>
                    <a:pt x="17032" y="23862"/>
                  </a:cubicBezTo>
                  <a:cubicBezTo>
                    <a:pt x="17006" y="23915"/>
                    <a:pt x="17006" y="23941"/>
                    <a:pt x="16979" y="23968"/>
                  </a:cubicBezTo>
                  <a:cubicBezTo>
                    <a:pt x="16130" y="23358"/>
                    <a:pt x="15281" y="22774"/>
                    <a:pt x="14406" y="22190"/>
                  </a:cubicBezTo>
                  <a:lnTo>
                    <a:pt x="14459" y="22164"/>
                  </a:lnTo>
                  <a:lnTo>
                    <a:pt x="15202" y="21076"/>
                  </a:lnTo>
                  <a:cubicBezTo>
                    <a:pt x="15971" y="21739"/>
                    <a:pt x="16793" y="22349"/>
                    <a:pt x="17669" y="22880"/>
                  </a:cubicBezTo>
                  <a:cubicBezTo>
                    <a:pt x="17589" y="22986"/>
                    <a:pt x="17536" y="23066"/>
                    <a:pt x="17483" y="23172"/>
                  </a:cubicBezTo>
                  <a:cubicBezTo>
                    <a:pt x="17389" y="23284"/>
                    <a:pt x="17508" y="23397"/>
                    <a:pt x="17632" y="23397"/>
                  </a:cubicBezTo>
                  <a:cubicBezTo>
                    <a:pt x="17684" y="23397"/>
                    <a:pt x="17736" y="23378"/>
                    <a:pt x="17775" y="23331"/>
                  </a:cubicBezTo>
                  <a:lnTo>
                    <a:pt x="17934" y="23066"/>
                  </a:lnTo>
                  <a:cubicBezTo>
                    <a:pt x="17962" y="23082"/>
                    <a:pt x="17989" y="23089"/>
                    <a:pt x="18015" y="23089"/>
                  </a:cubicBezTo>
                  <a:cubicBezTo>
                    <a:pt x="18160" y="23089"/>
                    <a:pt x="18251" y="22864"/>
                    <a:pt x="18093" y="22774"/>
                  </a:cubicBezTo>
                  <a:lnTo>
                    <a:pt x="18093" y="22774"/>
                  </a:lnTo>
                  <a:cubicBezTo>
                    <a:pt x="18116" y="22785"/>
                    <a:pt x="18140" y="22791"/>
                    <a:pt x="18163" y="22791"/>
                  </a:cubicBezTo>
                  <a:cubicBezTo>
                    <a:pt x="18250" y="22791"/>
                    <a:pt x="18332" y="22719"/>
                    <a:pt x="18332" y="22615"/>
                  </a:cubicBezTo>
                  <a:cubicBezTo>
                    <a:pt x="18279" y="21686"/>
                    <a:pt x="18226" y="20758"/>
                    <a:pt x="18173" y="19829"/>
                  </a:cubicBezTo>
                  <a:cubicBezTo>
                    <a:pt x="18173" y="19723"/>
                    <a:pt x="18087" y="19670"/>
                    <a:pt x="18001" y="19670"/>
                  </a:cubicBezTo>
                  <a:cubicBezTo>
                    <a:pt x="17914" y="19670"/>
                    <a:pt x="17828" y="19723"/>
                    <a:pt x="17828" y="19829"/>
                  </a:cubicBezTo>
                  <a:lnTo>
                    <a:pt x="17987" y="22615"/>
                  </a:lnTo>
                  <a:cubicBezTo>
                    <a:pt x="17987" y="22668"/>
                    <a:pt x="18014" y="22694"/>
                    <a:pt x="18040" y="22721"/>
                  </a:cubicBezTo>
                  <a:cubicBezTo>
                    <a:pt x="17908" y="22641"/>
                    <a:pt x="17802" y="22562"/>
                    <a:pt x="17669" y="22482"/>
                  </a:cubicBezTo>
                  <a:cubicBezTo>
                    <a:pt x="17669" y="22456"/>
                    <a:pt x="17669" y="22429"/>
                    <a:pt x="17669" y="22403"/>
                  </a:cubicBezTo>
                  <a:cubicBezTo>
                    <a:pt x="17695" y="21925"/>
                    <a:pt x="17642" y="21447"/>
                    <a:pt x="17563" y="20996"/>
                  </a:cubicBezTo>
                  <a:cubicBezTo>
                    <a:pt x="17552" y="20910"/>
                    <a:pt x="17492" y="20872"/>
                    <a:pt x="17427" y="20872"/>
                  </a:cubicBezTo>
                  <a:cubicBezTo>
                    <a:pt x="17333" y="20872"/>
                    <a:pt x="17229" y="20951"/>
                    <a:pt x="17244" y="21076"/>
                  </a:cubicBezTo>
                  <a:cubicBezTo>
                    <a:pt x="17297" y="21474"/>
                    <a:pt x="17324" y="21872"/>
                    <a:pt x="17324" y="22270"/>
                  </a:cubicBezTo>
                  <a:lnTo>
                    <a:pt x="16926" y="22005"/>
                  </a:lnTo>
                  <a:cubicBezTo>
                    <a:pt x="17006" y="21978"/>
                    <a:pt x="17059" y="21898"/>
                    <a:pt x="17059" y="21792"/>
                  </a:cubicBezTo>
                  <a:cubicBezTo>
                    <a:pt x="17006" y="21527"/>
                    <a:pt x="16979" y="21262"/>
                    <a:pt x="16979" y="20996"/>
                  </a:cubicBezTo>
                  <a:cubicBezTo>
                    <a:pt x="16979" y="20890"/>
                    <a:pt x="16900" y="20837"/>
                    <a:pt x="16820" y="20837"/>
                  </a:cubicBezTo>
                  <a:cubicBezTo>
                    <a:pt x="16740" y="20837"/>
                    <a:pt x="16661" y="20890"/>
                    <a:pt x="16661" y="20996"/>
                  </a:cubicBezTo>
                  <a:cubicBezTo>
                    <a:pt x="16634" y="21288"/>
                    <a:pt x="16661" y="21580"/>
                    <a:pt x="16740" y="21845"/>
                  </a:cubicBezTo>
                  <a:lnTo>
                    <a:pt x="16369" y="21580"/>
                  </a:lnTo>
                  <a:cubicBezTo>
                    <a:pt x="16395" y="21580"/>
                    <a:pt x="16395" y="21527"/>
                    <a:pt x="16395" y="21501"/>
                  </a:cubicBezTo>
                  <a:cubicBezTo>
                    <a:pt x="16342" y="20837"/>
                    <a:pt x="16289" y="20174"/>
                    <a:pt x="16289" y="19511"/>
                  </a:cubicBezTo>
                  <a:cubicBezTo>
                    <a:pt x="16289" y="19511"/>
                    <a:pt x="16289" y="19484"/>
                    <a:pt x="16289" y="19458"/>
                  </a:cubicBezTo>
                  <a:cubicBezTo>
                    <a:pt x="16369" y="19325"/>
                    <a:pt x="16449" y="19166"/>
                    <a:pt x="16555" y="19007"/>
                  </a:cubicBezTo>
                  <a:lnTo>
                    <a:pt x="16581" y="19776"/>
                  </a:lnTo>
                  <a:cubicBezTo>
                    <a:pt x="16581" y="19882"/>
                    <a:pt x="16661" y="19935"/>
                    <a:pt x="16740" y="19935"/>
                  </a:cubicBezTo>
                  <a:cubicBezTo>
                    <a:pt x="16820" y="19935"/>
                    <a:pt x="16900" y="19882"/>
                    <a:pt x="16900" y="19776"/>
                  </a:cubicBezTo>
                  <a:cubicBezTo>
                    <a:pt x="16900" y="19405"/>
                    <a:pt x="16900" y="19033"/>
                    <a:pt x="16873" y="18662"/>
                  </a:cubicBezTo>
                  <a:cubicBezTo>
                    <a:pt x="16873" y="18635"/>
                    <a:pt x="16873" y="18609"/>
                    <a:pt x="16846" y="18582"/>
                  </a:cubicBezTo>
                  <a:cubicBezTo>
                    <a:pt x="16948" y="18460"/>
                    <a:pt x="16831" y="18291"/>
                    <a:pt x="16711" y="18291"/>
                  </a:cubicBezTo>
                  <a:cubicBezTo>
                    <a:pt x="16675" y="18291"/>
                    <a:pt x="16639" y="18306"/>
                    <a:pt x="16608" y="18343"/>
                  </a:cubicBezTo>
                  <a:cubicBezTo>
                    <a:pt x="16316" y="18741"/>
                    <a:pt x="16077" y="19166"/>
                    <a:pt x="15838" y="19590"/>
                  </a:cubicBezTo>
                  <a:cubicBezTo>
                    <a:pt x="15785" y="19697"/>
                    <a:pt x="15838" y="19803"/>
                    <a:pt x="15971" y="19829"/>
                  </a:cubicBezTo>
                  <a:cubicBezTo>
                    <a:pt x="15998" y="20333"/>
                    <a:pt x="16024" y="20837"/>
                    <a:pt x="16051" y="21368"/>
                  </a:cubicBezTo>
                  <a:cubicBezTo>
                    <a:pt x="15971" y="21288"/>
                    <a:pt x="15891" y="21235"/>
                    <a:pt x="15838" y="21182"/>
                  </a:cubicBezTo>
                  <a:cubicBezTo>
                    <a:pt x="15865" y="21129"/>
                    <a:pt x="15891" y="21103"/>
                    <a:pt x="15891" y="21050"/>
                  </a:cubicBezTo>
                  <a:lnTo>
                    <a:pt x="15891" y="20227"/>
                  </a:lnTo>
                  <a:cubicBezTo>
                    <a:pt x="15891" y="20108"/>
                    <a:pt x="15805" y="20048"/>
                    <a:pt x="15719" y="20048"/>
                  </a:cubicBezTo>
                  <a:cubicBezTo>
                    <a:pt x="15633" y="20048"/>
                    <a:pt x="15547" y="20108"/>
                    <a:pt x="15547" y="20227"/>
                  </a:cubicBezTo>
                  <a:lnTo>
                    <a:pt x="15547" y="20943"/>
                  </a:lnTo>
                  <a:lnTo>
                    <a:pt x="15308" y="20731"/>
                  </a:lnTo>
                  <a:cubicBezTo>
                    <a:pt x="15175" y="20731"/>
                    <a:pt x="15042" y="20784"/>
                    <a:pt x="14910" y="20837"/>
                  </a:cubicBezTo>
                  <a:cubicBezTo>
                    <a:pt x="14645" y="21235"/>
                    <a:pt x="14406" y="21607"/>
                    <a:pt x="14140" y="21978"/>
                  </a:cubicBezTo>
                  <a:cubicBezTo>
                    <a:pt x="13345" y="21447"/>
                    <a:pt x="12575" y="20917"/>
                    <a:pt x="11779" y="20386"/>
                  </a:cubicBezTo>
                  <a:cubicBezTo>
                    <a:pt x="12071" y="19935"/>
                    <a:pt x="12336" y="19405"/>
                    <a:pt x="12628" y="18980"/>
                  </a:cubicBezTo>
                  <a:cubicBezTo>
                    <a:pt x="13106" y="18211"/>
                    <a:pt x="13583" y="17441"/>
                    <a:pt x="14087" y="16672"/>
                  </a:cubicBezTo>
                  <a:cubicBezTo>
                    <a:pt x="14326" y="16301"/>
                    <a:pt x="14910" y="15744"/>
                    <a:pt x="14804" y="15266"/>
                  </a:cubicBezTo>
                  <a:cubicBezTo>
                    <a:pt x="14777" y="15213"/>
                    <a:pt x="14724" y="15160"/>
                    <a:pt x="14671" y="15160"/>
                  </a:cubicBezTo>
                  <a:lnTo>
                    <a:pt x="14538" y="15160"/>
                  </a:lnTo>
                  <a:cubicBezTo>
                    <a:pt x="14522" y="15096"/>
                    <a:pt x="14467" y="15061"/>
                    <a:pt x="14409" y="15061"/>
                  </a:cubicBezTo>
                  <a:cubicBezTo>
                    <a:pt x="14371" y="15061"/>
                    <a:pt x="14331" y="15075"/>
                    <a:pt x="14300" y="15107"/>
                  </a:cubicBezTo>
                  <a:cubicBezTo>
                    <a:pt x="13902" y="15452"/>
                    <a:pt x="13530" y="15903"/>
                    <a:pt x="13238" y="16380"/>
                  </a:cubicBezTo>
                  <a:cubicBezTo>
                    <a:pt x="12734" y="17123"/>
                    <a:pt x="12257" y="17839"/>
                    <a:pt x="11753" y="18582"/>
                  </a:cubicBezTo>
                  <a:cubicBezTo>
                    <a:pt x="11514" y="18980"/>
                    <a:pt x="11196" y="19378"/>
                    <a:pt x="10904" y="19803"/>
                  </a:cubicBezTo>
                  <a:cubicBezTo>
                    <a:pt x="10161" y="19272"/>
                    <a:pt x="9392" y="18741"/>
                    <a:pt x="8649" y="18237"/>
                  </a:cubicBezTo>
                  <a:cubicBezTo>
                    <a:pt x="9286" y="17150"/>
                    <a:pt x="9949" y="16062"/>
                    <a:pt x="10665" y="15027"/>
                  </a:cubicBezTo>
                  <a:cubicBezTo>
                    <a:pt x="10740" y="14915"/>
                    <a:pt x="10616" y="14802"/>
                    <a:pt x="10500" y="14802"/>
                  </a:cubicBezTo>
                  <a:cubicBezTo>
                    <a:pt x="10451" y="14802"/>
                    <a:pt x="10404" y="14822"/>
                    <a:pt x="10373" y="14868"/>
                  </a:cubicBezTo>
                  <a:lnTo>
                    <a:pt x="10267" y="15027"/>
                  </a:lnTo>
                  <a:cubicBezTo>
                    <a:pt x="10320" y="14603"/>
                    <a:pt x="10373" y="14205"/>
                    <a:pt x="10453" y="13780"/>
                  </a:cubicBezTo>
                  <a:cubicBezTo>
                    <a:pt x="10469" y="13655"/>
                    <a:pt x="10364" y="13576"/>
                    <a:pt x="10265" y="13576"/>
                  </a:cubicBezTo>
                  <a:cubicBezTo>
                    <a:pt x="10196" y="13576"/>
                    <a:pt x="10130" y="13614"/>
                    <a:pt x="10108" y="13701"/>
                  </a:cubicBezTo>
                  <a:cubicBezTo>
                    <a:pt x="10028" y="14338"/>
                    <a:pt x="9949" y="14974"/>
                    <a:pt x="9869" y="15611"/>
                  </a:cubicBezTo>
                  <a:cubicBezTo>
                    <a:pt x="9790" y="15770"/>
                    <a:pt x="9684" y="15903"/>
                    <a:pt x="9604" y="16035"/>
                  </a:cubicBezTo>
                  <a:cubicBezTo>
                    <a:pt x="9604" y="15956"/>
                    <a:pt x="9604" y="15903"/>
                    <a:pt x="9604" y="15823"/>
                  </a:cubicBezTo>
                  <a:cubicBezTo>
                    <a:pt x="9604" y="15717"/>
                    <a:pt x="9518" y="15664"/>
                    <a:pt x="9431" y="15664"/>
                  </a:cubicBezTo>
                  <a:cubicBezTo>
                    <a:pt x="9345" y="15664"/>
                    <a:pt x="9259" y="15717"/>
                    <a:pt x="9259" y="15823"/>
                  </a:cubicBezTo>
                  <a:cubicBezTo>
                    <a:pt x="9286" y="16062"/>
                    <a:pt x="9259" y="16274"/>
                    <a:pt x="9206" y="16486"/>
                  </a:cubicBezTo>
                  <a:cubicBezTo>
                    <a:pt x="9206" y="16539"/>
                    <a:pt x="9206" y="16566"/>
                    <a:pt x="9233" y="16619"/>
                  </a:cubicBezTo>
                  <a:cubicBezTo>
                    <a:pt x="9206" y="16619"/>
                    <a:pt x="9206" y="16646"/>
                    <a:pt x="9179" y="16672"/>
                  </a:cubicBezTo>
                  <a:lnTo>
                    <a:pt x="8835" y="16460"/>
                  </a:lnTo>
                  <a:cubicBezTo>
                    <a:pt x="8861" y="16433"/>
                    <a:pt x="8888" y="16380"/>
                    <a:pt x="8888" y="16354"/>
                  </a:cubicBezTo>
                  <a:cubicBezTo>
                    <a:pt x="8941" y="15611"/>
                    <a:pt x="9020" y="14895"/>
                    <a:pt x="9100" y="14178"/>
                  </a:cubicBezTo>
                  <a:cubicBezTo>
                    <a:pt x="9100" y="14072"/>
                    <a:pt x="9020" y="14019"/>
                    <a:pt x="8937" y="14019"/>
                  </a:cubicBezTo>
                  <a:cubicBezTo>
                    <a:pt x="8854" y="14019"/>
                    <a:pt x="8768" y="14072"/>
                    <a:pt x="8755" y="14178"/>
                  </a:cubicBezTo>
                  <a:lnTo>
                    <a:pt x="8543" y="16274"/>
                  </a:lnTo>
                  <a:lnTo>
                    <a:pt x="7667" y="15717"/>
                  </a:lnTo>
                  <a:cubicBezTo>
                    <a:pt x="7667" y="15717"/>
                    <a:pt x="7694" y="15691"/>
                    <a:pt x="7694" y="15664"/>
                  </a:cubicBezTo>
                  <a:lnTo>
                    <a:pt x="7747" y="14656"/>
                  </a:lnTo>
                  <a:cubicBezTo>
                    <a:pt x="7747" y="14550"/>
                    <a:pt x="7661" y="14497"/>
                    <a:pt x="7574" y="14497"/>
                  </a:cubicBezTo>
                  <a:cubicBezTo>
                    <a:pt x="7488" y="14497"/>
                    <a:pt x="7402" y="14550"/>
                    <a:pt x="7402" y="14656"/>
                  </a:cubicBezTo>
                  <a:cubicBezTo>
                    <a:pt x="7402" y="14948"/>
                    <a:pt x="7375" y="15240"/>
                    <a:pt x="7349" y="15531"/>
                  </a:cubicBezTo>
                  <a:cubicBezTo>
                    <a:pt x="6898" y="15266"/>
                    <a:pt x="6420" y="14974"/>
                    <a:pt x="5943" y="14709"/>
                  </a:cubicBezTo>
                  <a:cubicBezTo>
                    <a:pt x="5915" y="14693"/>
                    <a:pt x="5888" y="14686"/>
                    <a:pt x="5864" y="14686"/>
                  </a:cubicBezTo>
                  <a:cubicBezTo>
                    <a:pt x="5724" y="14686"/>
                    <a:pt x="5648" y="14911"/>
                    <a:pt x="5784" y="15001"/>
                  </a:cubicBezTo>
                  <a:cubicBezTo>
                    <a:pt x="6049" y="15160"/>
                    <a:pt x="6314" y="15319"/>
                    <a:pt x="6580" y="15452"/>
                  </a:cubicBezTo>
                  <a:cubicBezTo>
                    <a:pt x="6314" y="15744"/>
                    <a:pt x="6102" y="16062"/>
                    <a:pt x="5916" y="16380"/>
                  </a:cubicBezTo>
                  <a:cubicBezTo>
                    <a:pt x="4776" y="15637"/>
                    <a:pt x="3608" y="14895"/>
                    <a:pt x="2467" y="14178"/>
                  </a:cubicBezTo>
                  <a:cubicBezTo>
                    <a:pt x="2627" y="13966"/>
                    <a:pt x="2945" y="13515"/>
                    <a:pt x="3184" y="13515"/>
                  </a:cubicBezTo>
                  <a:cubicBezTo>
                    <a:pt x="3290" y="13515"/>
                    <a:pt x="3582" y="13727"/>
                    <a:pt x="3688" y="13807"/>
                  </a:cubicBezTo>
                  <a:lnTo>
                    <a:pt x="4192" y="14072"/>
                  </a:lnTo>
                  <a:cubicBezTo>
                    <a:pt x="4224" y="14088"/>
                    <a:pt x="4254" y="14095"/>
                    <a:pt x="4283" y="14095"/>
                  </a:cubicBezTo>
                  <a:cubicBezTo>
                    <a:pt x="4443" y="14095"/>
                    <a:pt x="4532" y="13871"/>
                    <a:pt x="4351" y="13780"/>
                  </a:cubicBezTo>
                  <a:lnTo>
                    <a:pt x="3582" y="13356"/>
                  </a:lnTo>
                  <a:cubicBezTo>
                    <a:pt x="3461" y="13283"/>
                    <a:pt x="3296" y="13167"/>
                    <a:pt x="3147" y="13167"/>
                  </a:cubicBezTo>
                  <a:cubicBezTo>
                    <a:pt x="3133" y="13167"/>
                    <a:pt x="3118" y="13168"/>
                    <a:pt x="3104" y="13170"/>
                  </a:cubicBezTo>
                  <a:cubicBezTo>
                    <a:pt x="2759" y="13197"/>
                    <a:pt x="2388" y="13754"/>
                    <a:pt x="2176" y="13993"/>
                  </a:cubicBezTo>
                  <a:lnTo>
                    <a:pt x="1194" y="13356"/>
                  </a:lnTo>
                  <a:cubicBezTo>
                    <a:pt x="1619" y="12905"/>
                    <a:pt x="2070" y="12454"/>
                    <a:pt x="2521" y="12003"/>
                  </a:cubicBezTo>
                  <a:cubicBezTo>
                    <a:pt x="2972" y="11578"/>
                    <a:pt x="3555" y="10889"/>
                    <a:pt x="4165" y="10570"/>
                  </a:cubicBezTo>
                  <a:cubicBezTo>
                    <a:pt x="4382" y="10473"/>
                    <a:pt x="4602" y="10434"/>
                    <a:pt x="4823" y="10434"/>
                  </a:cubicBezTo>
                  <a:cubicBezTo>
                    <a:pt x="5441" y="10434"/>
                    <a:pt x="6066" y="10739"/>
                    <a:pt x="6633" y="10915"/>
                  </a:cubicBezTo>
                  <a:cubicBezTo>
                    <a:pt x="7349" y="11127"/>
                    <a:pt x="8039" y="11313"/>
                    <a:pt x="8755" y="11472"/>
                  </a:cubicBezTo>
                  <a:cubicBezTo>
                    <a:pt x="9412" y="11607"/>
                    <a:pt x="10090" y="11753"/>
                    <a:pt x="10763" y="11753"/>
                  </a:cubicBezTo>
                  <a:cubicBezTo>
                    <a:pt x="11149" y="11753"/>
                    <a:pt x="11534" y="11704"/>
                    <a:pt x="11912" y="11578"/>
                  </a:cubicBezTo>
                  <a:cubicBezTo>
                    <a:pt x="12787" y="11260"/>
                    <a:pt x="13557" y="10650"/>
                    <a:pt x="14114" y="9881"/>
                  </a:cubicBezTo>
                  <a:cubicBezTo>
                    <a:pt x="14777" y="9058"/>
                    <a:pt x="15334" y="8130"/>
                    <a:pt x="15971" y="7254"/>
                  </a:cubicBezTo>
                  <a:cubicBezTo>
                    <a:pt x="18226" y="4203"/>
                    <a:pt x="21303" y="1816"/>
                    <a:pt x="24832" y="356"/>
                  </a:cubicBezTo>
                  <a:close/>
                  <a:moveTo>
                    <a:pt x="9949" y="21262"/>
                  </a:moveTo>
                  <a:cubicBezTo>
                    <a:pt x="10214" y="21447"/>
                    <a:pt x="10479" y="21660"/>
                    <a:pt x="10745" y="21845"/>
                  </a:cubicBezTo>
                  <a:lnTo>
                    <a:pt x="10745" y="21872"/>
                  </a:lnTo>
                  <a:cubicBezTo>
                    <a:pt x="10426" y="24870"/>
                    <a:pt x="7747" y="27098"/>
                    <a:pt x="5598" y="29008"/>
                  </a:cubicBezTo>
                  <a:cubicBezTo>
                    <a:pt x="5890" y="26196"/>
                    <a:pt x="7243" y="22562"/>
                    <a:pt x="9949" y="21262"/>
                  </a:cubicBezTo>
                  <a:close/>
                  <a:moveTo>
                    <a:pt x="8410" y="20148"/>
                  </a:moveTo>
                  <a:cubicBezTo>
                    <a:pt x="8569" y="20227"/>
                    <a:pt x="8728" y="20333"/>
                    <a:pt x="8808" y="20386"/>
                  </a:cubicBezTo>
                  <a:lnTo>
                    <a:pt x="9153" y="20625"/>
                  </a:lnTo>
                  <a:cubicBezTo>
                    <a:pt x="8224" y="21076"/>
                    <a:pt x="7402" y="21713"/>
                    <a:pt x="6712" y="22482"/>
                  </a:cubicBezTo>
                  <a:cubicBezTo>
                    <a:pt x="6594" y="22600"/>
                    <a:pt x="6695" y="22762"/>
                    <a:pt x="6820" y="22762"/>
                  </a:cubicBezTo>
                  <a:cubicBezTo>
                    <a:pt x="6863" y="22762"/>
                    <a:pt x="6910" y="22742"/>
                    <a:pt x="6951" y="22694"/>
                  </a:cubicBezTo>
                  <a:cubicBezTo>
                    <a:pt x="7641" y="21925"/>
                    <a:pt x="8463" y="21315"/>
                    <a:pt x="9392" y="20864"/>
                  </a:cubicBezTo>
                  <a:lnTo>
                    <a:pt x="9445" y="20864"/>
                  </a:lnTo>
                  <a:lnTo>
                    <a:pt x="9684" y="21023"/>
                  </a:lnTo>
                  <a:cubicBezTo>
                    <a:pt x="6924" y="22456"/>
                    <a:pt x="5571" y="26196"/>
                    <a:pt x="5253" y="29088"/>
                  </a:cubicBezTo>
                  <a:cubicBezTo>
                    <a:pt x="5253" y="29141"/>
                    <a:pt x="5280" y="29221"/>
                    <a:pt x="5359" y="29221"/>
                  </a:cubicBezTo>
                  <a:cubicBezTo>
                    <a:pt x="5235" y="29345"/>
                    <a:pt x="5353" y="29501"/>
                    <a:pt x="5486" y="29501"/>
                  </a:cubicBezTo>
                  <a:cubicBezTo>
                    <a:pt x="5524" y="29501"/>
                    <a:pt x="5563" y="29489"/>
                    <a:pt x="5598" y="29459"/>
                  </a:cubicBezTo>
                  <a:cubicBezTo>
                    <a:pt x="7826" y="27470"/>
                    <a:pt x="10586" y="25188"/>
                    <a:pt x="11063" y="22084"/>
                  </a:cubicBezTo>
                  <a:lnTo>
                    <a:pt x="11169" y="22137"/>
                  </a:lnTo>
                  <a:cubicBezTo>
                    <a:pt x="11143" y="22164"/>
                    <a:pt x="11143" y="22190"/>
                    <a:pt x="11143" y="22243"/>
                  </a:cubicBezTo>
                  <a:cubicBezTo>
                    <a:pt x="11249" y="23490"/>
                    <a:pt x="10612" y="24604"/>
                    <a:pt x="10055" y="25666"/>
                  </a:cubicBezTo>
                  <a:cubicBezTo>
                    <a:pt x="9982" y="25793"/>
                    <a:pt x="10096" y="25919"/>
                    <a:pt x="10208" y="25919"/>
                  </a:cubicBezTo>
                  <a:cubicBezTo>
                    <a:pt x="10261" y="25919"/>
                    <a:pt x="10313" y="25892"/>
                    <a:pt x="10347" y="25825"/>
                  </a:cubicBezTo>
                  <a:cubicBezTo>
                    <a:pt x="10930" y="24737"/>
                    <a:pt x="11541" y="23623"/>
                    <a:pt x="11461" y="22349"/>
                  </a:cubicBezTo>
                  <a:lnTo>
                    <a:pt x="11461" y="22349"/>
                  </a:lnTo>
                  <a:cubicBezTo>
                    <a:pt x="11753" y="22535"/>
                    <a:pt x="12018" y="22721"/>
                    <a:pt x="12310" y="22880"/>
                  </a:cubicBezTo>
                  <a:cubicBezTo>
                    <a:pt x="12230" y="23198"/>
                    <a:pt x="12204" y="23543"/>
                    <a:pt x="12204" y="23888"/>
                  </a:cubicBezTo>
                  <a:cubicBezTo>
                    <a:pt x="12151" y="24260"/>
                    <a:pt x="12071" y="24604"/>
                    <a:pt x="11992" y="24949"/>
                  </a:cubicBezTo>
                  <a:cubicBezTo>
                    <a:pt x="11832" y="25400"/>
                    <a:pt x="11647" y="25825"/>
                    <a:pt x="11514" y="26276"/>
                  </a:cubicBezTo>
                  <a:cubicBezTo>
                    <a:pt x="11063" y="27815"/>
                    <a:pt x="10267" y="29194"/>
                    <a:pt x="9153" y="30335"/>
                  </a:cubicBezTo>
                  <a:cubicBezTo>
                    <a:pt x="8118" y="31369"/>
                    <a:pt x="6924" y="32272"/>
                    <a:pt x="5678" y="33041"/>
                  </a:cubicBezTo>
                  <a:cubicBezTo>
                    <a:pt x="4378" y="33916"/>
                    <a:pt x="2998" y="34659"/>
                    <a:pt x="1539" y="35269"/>
                  </a:cubicBezTo>
                  <a:cubicBezTo>
                    <a:pt x="0" y="29459"/>
                    <a:pt x="2574" y="23331"/>
                    <a:pt x="7826" y="20386"/>
                  </a:cubicBezTo>
                  <a:cubicBezTo>
                    <a:pt x="7986" y="20307"/>
                    <a:pt x="8171" y="20227"/>
                    <a:pt x="8330" y="20174"/>
                  </a:cubicBezTo>
                  <a:cubicBezTo>
                    <a:pt x="8357" y="20174"/>
                    <a:pt x="8384" y="20148"/>
                    <a:pt x="8410" y="20148"/>
                  </a:cubicBezTo>
                  <a:close/>
                  <a:moveTo>
                    <a:pt x="25038" y="1"/>
                  </a:moveTo>
                  <a:cubicBezTo>
                    <a:pt x="25022" y="1"/>
                    <a:pt x="25007" y="4"/>
                    <a:pt x="24991" y="12"/>
                  </a:cubicBezTo>
                  <a:cubicBezTo>
                    <a:pt x="22736" y="914"/>
                    <a:pt x="20640" y="2187"/>
                    <a:pt x="18810" y="3779"/>
                  </a:cubicBezTo>
                  <a:cubicBezTo>
                    <a:pt x="17006" y="5371"/>
                    <a:pt x="15732" y="7254"/>
                    <a:pt x="14326" y="9164"/>
                  </a:cubicBezTo>
                  <a:cubicBezTo>
                    <a:pt x="13530" y="10252"/>
                    <a:pt x="12575" y="11340"/>
                    <a:pt x="11169" y="11472"/>
                  </a:cubicBezTo>
                  <a:cubicBezTo>
                    <a:pt x="11025" y="11486"/>
                    <a:pt x="10878" y="11492"/>
                    <a:pt x="10728" y="11492"/>
                  </a:cubicBezTo>
                  <a:cubicBezTo>
                    <a:pt x="9423" y="11492"/>
                    <a:pt x="7953" y="11007"/>
                    <a:pt x="6739" y="10650"/>
                  </a:cubicBezTo>
                  <a:cubicBezTo>
                    <a:pt x="6092" y="10446"/>
                    <a:pt x="5478" y="10165"/>
                    <a:pt x="4862" y="10165"/>
                  </a:cubicBezTo>
                  <a:cubicBezTo>
                    <a:pt x="4518" y="10165"/>
                    <a:pt x="4172" y="10253"/>
                    <a:pt x="3820" y="10491"/>
                  </a:cubicBezTo>
                  <a:cubicBezTo>
                    <a:pt x="2706" y="11234"/>
                    <a:pt x="1751" y="12374"/>
                    <a:pt x="849" y="13329"/>
                  </a:cubicBezTo>
                  <a:cubicBezTo>
                    <a:pt x="770" y="13409"/>
                    <a:pt x="796" y="13542"/>
                    <a:pt x="876" y="13595"/>
                  </a:cubicBezTo>
                  <a:cubicBezTo>
                    <a:pt x="3529" y="15213"/>
                    <a:pt x="6129" y="16911"/>
                    <a:pt x="8675" y="18662"/>
                  </a:cubicBezTo>
                  <a:cubicBezTo>
                    <a:pt x="8490" y="18927"/>
                    <a:pt x="8012" y="19378"/>
                    <a:pt x="8039" y="19697"/>
                  </a:cubicBezTo>
                  <a:lnTo>
                    <a:pt x="8039" y="19723"/>
                  </a:lnTo>
                  <a:cubicBezTo>
                    <a:pt x="7137" y="19935"/>
                    <a:pt x="6235" y="20201"/>
                    <a:pt x="5386" y="20519"/>
                  </a:cubicBezTo>
                  <a:cubicBezTo>
                    <a:pt x="5197" y="20590"/>
                    <a:pt x="5260" y="20850"/>
                    <a:pt x="5407" y="20850"/>
                  </a:cubicBezTo>
                  <a:cubicBezTo>
                    <a:pt x="5426" y="20850"/>
                    <a:pt x="5445" y="20846"/>
                    <a:pt x="5465" y="20837"/>
                  </a:cubicBezTo>
                  <a:cubicBezTo>
                    <a:pt x="5943" y="20678"/>
                    <a:pt x="6447" y="20519"/>
                    <a:pt x="6951" y="20360"/>
                  </a:cubicBezTo>
                  <a:lnTo>
                    <a:pt x="6951" y="20360"/>
                  </a:lnTo>
                  <a:cubicBezTo>
                    <a:pt x="5757" y="20917"/>
                    <a:pt x="4590" y="21527"/>
                    <a:pt x="3476" y="22190"/>
                  </a:cubicBezTo>
                  <a:cubicBezTo>
                    <a:pt x="3320" y="22302"/>
                    <a:pt x="3407" y="22507"/>
                    <a:pt x="3549" y="22507"/>
                  </a:cubicBezTo>
                  <a:cubicBezTo>
                    <a:pt x="3576" y="22507"/>
                    <a:pt x="3605" y="22499"/>
                    <a:pt x="3635" y="22482"/>
                  </a:cubicBezTo>
                  <a:cubicBezTo>
                    <a:pt x="4165" y="22164"/>
                    <a:pt x="4722" y="21845"/>
                    <a:pt x="5253" y="21554"/>
                  </a:cubicBezTo>
                  <a:lnTo>
                    <a:pt x="5253" y="21554"/>
                  </a:lnTo>
                  <a:cubicBezTo>
                    <a:pt x="4802" y="21925"/>
                    <a:pt x="4378" y="22296"/>
                    <a:pt x="3953" y="22694"/>
                  </a:cubicBezTo>
                  <a:cubicBezTo>
                    <a:pt x="2600" y="23994"/>
                    <a:pt x="1194" y="25374"/>
                    <a:pt x="292" y="27045"/>
                  </a:cubicBezTo>
                  <a:cubicBezTo>
                    <a:pt x="219" y="27172"/>
                    <a:pt x="333" y="27287"/>
                    <a:pt x="447" y="27287"/>
                  </a:cubicBezTo>
                  <a:cubicBezTo>
                    <a:pt x="499" y="27287"/>
                    <a:pt x="550" y="27263"/>
                    <a:pt x="584" y="27204"/>
                  </a:cubicBezTo>
                  <a:cubicBezTo>
                    <a:pt x="1406" y="25666"/>
                    <a:pt x="2680" y="24392"/>
                    <a:pt x="3927" y="23198"/>
                  </a:cubicBezTo>
                  <a:lnTo>
                    <a:pt x="3927" y="23198"/>
                  </a:lnTo>
                  <a:cubicBezTo>
                    <a:pt x="1088" y="26594"/>
                    <a:pt x="80" y="31157"/>
                    <a:pt x="1247" y="35429"/>
                  </a:cubicBezTo>
                  <a:cubicBezTo>
                    <a:pt x="1152" y="35523"/>
                    <a:pt x="1227" y="35702"/>
                    <a:pt x="1357" y="35702"/>
                  </a:cubicBezTo>
                  <a:cubicBezTo>
                    <a:pt x="1372" y="35702"/>
                    <a:pt x="1389" y="35700"/>
                    <a:pt x="1406" y="35694"/>
                  </a:cubicBezTo>
                  <a:lnTo>
                    <a:pt x="1433" y="35694"/>
                  </a:lnTo>
                  <a:cubicBezTo>
                    <a:pt x="1486" y="35694"/>
                    <a:pt x="1512" y="35667"/>
                    <a:pt x="1565" y="35641"/>
                  </a:cubicBezTo>
                  <a:cubicBezTo>
                    <a:pt x="4404" y="34527"/>
                    <a:pt x="7004" y="32855"/>
                    <a:pt x="9206" y="30733"/>
                  </a:cubicBezTo>
                  <a:cubicBezTo>
                    <a:pt x="9684" y="30282"/>
                    <a:pt x="10108" y="29778"/>
                    <a:pt x="10479" y="29247"/>
                  </a:cubicBezTo>
                  <a:lnTo>
                    <a:pt x="10479" y="29247"/>
                  </a:lnTo>
                  <a:cubicBezTo>
                    <a:pt x="9657" y="31078"/>
                    <a:pt x="8622" y="32776"/>
                    <a:pt x="7402" y="34341"/>
                  </a:cubicBezTo>
                  <a:cubicBezTo>
                    <a:pt x="7302" y="34481"/>
                    <a:pt x="7413" y="34636"/>
                    <a:pt x="7530" y="34636"/>
                  </a:cubicBezTo>
                  <a:cubicBezTo>
                    <a:pt x="7569" y="34636"/>
                    <a:pt x="7608" y="34619"/>
                    <a:pt x="7641" y="34580"/>
                  </a:cubicBezTo>
                  <a:cubicBezTo>
                    <a:pt x="9684" y="31953"/>
                    <a:pt x="11196" y="28955"/>
                    <a:pt x="12071" y="25745"/>
                  </a:cubicBezTo>
                  <a:lnTo>
                    <a:pt x="12071" y="25745"/>
                  </a:lnTo>
                  <a:cubicBezTo>
                    <a:pt x="11673" y="28212"/>
                    <a:pt x="10904" y="30627"/>
                    <a:pt x="9790" y="32882"/>
                  </a:cubicBezTo>
                  <a:cubicBezTo>
                    <a:pt x="9717" y="33009"/>
                    <a:pt x="9831" y="33124"/>
                    <a:pt x="9944" y="33124"/>
                  </a:cubicBezTo>
                  <a:cubicBezTo>
                    <a:pt x="9996" y="33124"/>
                    <a:pt x="10048" y="33099"/>
                    <a:pt x="10081" y="33041"/>
                  </a:cubicBezTo>
                  <a:cubicBezTo>
                    <a:pt x="11169" y="30865"/>
                    <a:pt x="11939" y="28557"/>
                    <a:pt x="12336" y="26170"/>
                  </a:cubicBezTo>
                  <a:cubicBezTo>
                    <a:pt x="12374" y="26207"/>
                    <a:pt x="12422" y="26225"/>
                    <a:pt x="12469" y="26225"/>
                  </a:cubicBezTo>
                  <a:cubicBezTo>
                    <a:pt x="12554" y="26225"/>
                    <a:pt x="12638" y="26166"/>
                    <a:pt x="12655" y="26064"/>
                  </a:cubicBezTo>
                  <a:cubicBezTo>
                    <a:pt x="12708" y="25453"/>
                    <a:pt x="12734" y="24843"/>
                    <a:pt x="12734" y="24233"/>
                  </a:cubicBezTo>
                  <a:cubicBezTo>
                    <a:pt x="12761" y="24339"/>
                    <a:pt x="12787" y="24445"/>
                    <a:pt x="12814" y="24551"/>
                  </a:cubicBezTo>
                  <a:cubicBezTo>
                    <a:pt x="12825" y="24638"/>
                    <a:pt x="12885" y="24676"/>
                    <a:pt x="12950" y="24676"/>
                  </a:cubicBezTo>
                  <a:cubicBezTo>
                    <a:pt x="13043" y="24676"/>
                    <a:pt x="13148" y="24597"/>
                    <a:pt x="13132" y="24472"/>
                  </a:cubicBezTo>
                  <a:cubicBezTo>
                    <a:pt x="13026" y="23968"/>
                    <a:pt x="12894" y="23490"/>
                    <a:pt x="12708" y="23013"/>
                  </a:cubicBezTo>
                  <a:cubicBezTo>
                    <a:pt x="12734" y="23013"/>
                    <a:pt x="12761" y="23013"/>
                    <a:pt x="12761" y="22986"/>
                  </a:cubicBezTo>
                  <a:cubicBezTo>
                    <a:pt x="13026" y="22641"/>
                    <a:pt x="13238" y="22296"/>
                    <a:pt x="13424" y="21925"/>
                  </a:cubicBezTo>
                  <a:cubicBezTo>
                    <a:pt x="16077" y="23729"/>
                    <a:pt x="18704" y="25586"/>
                    <a:pt x="21250" y="27523"/>
                  </a:cubicBezTo>
                  <a:cubicBezTo>
                    <a:pt x="21284" y="27556"/>
                    <a:pt x="21326" y="27571"/>
                    <a:pt x="21369" y="27571"/>
                  </a:cubicBezTo>
                  <a:cubicBezTo>
                    <a:pt x="21427" y="27571"/>
                    <a:pt x="21485" y="27542"/>
                    <a:pt x="21516" y="27496"/>
                  </a:cubicBezTo>
                  <a:cubicBezTo>
                    <a:pt x="22126" y="26329"/>
                    <a:pt x="22630" y="25109"/>
                    <a:pt x="23028" y="23835"/>
                  </a:cubicBezTo>
                  <a:cubicBezTo>
                    <a:pt x="23320" y="22800"/>
                    <a:pt x="22895" y="22243"/>
                    <a:pt x="22259" y="21474"/>
                  </a:cubicBezTo>
                  <a:cubicBezTo>
                    <a:pt x="21357" y="20413"/>
                    <a:pt x="20561" y="19272"/>
                    <a:pt x="19897" y="18078"/>
                  </a:cubicBezTo>
                  <a:cubicBezTo>
                    <a:pt x="19128" y="16646"/>
                    <a:pt x="19393" y="15293"/>
                    <a:pt x="20163" y="13966"/>
                  </a:cubicBezTo>
                  <a:lnTo>
                    <a:pt x="20163" y="13940"/>
                  </a:lnTo>
                  <a:cubicBezTo>
                    <a:pt x="20189" y="13887"/>
                    <a:pt x="20189" y="13860"/>
                    <a:pt x="20242" y="13807"/>
                  </a:cubicBezTo>
                  <a:cubicBezTo>
                    <a:pt x="20852" y="12772"/>
                    <a:pt x="21595" y="11817"/>
                    <a:pt x="22232" y="10783"/>
                  </a:cubicBezTo>
                  <a:cubicBezTo>
                    <a:pt x="22842" y="9721"/>
                    <a:pt x="23399" y="8581"/>
                    <a:pt x="23824" y="7413"/>
                  </a:cubicBezTo>
                  <a:cubicBezTo>
                    <a:pt x="24699" y="5105"/>
                    <a:pt x="25150" y="2638"/>
                    <a:pt x="25177" y="144"/>
                  </a:cubicBezTo>
                  <a:cubicBezTo>
                    <a:pt x="25177" y="118"/>
                    <a:pt x="25150" y="65"/>
                    <a:pt x="25124" y="38"/>
                  </a:cubicBezTo>
                  <a:lnTo>
                    <a:pt x="25150" y="38"/>
                  </a:lnTo>
                  <a:cubicBezTo>
                    <a:pt x="25113" y="19"/>
                    <a:pt x="25075" y="1"/>
                    <a:pt x="250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5"/>
            <p:cNvSpPr/>
            <p:nvPr/>
          </p:nvSpPr>
          <p:spPr>
            <a:xfrm>
              <a:off x="2220891" y="3439460"/>
              <a:ext cx="56213" cy="74867"/>
            </a:xfrm>
            <a:custGeom>
              <a:avLst/>
              <a:gdLst/>
              <a:ahLst/>
              <a:cxnLst/>
              <a:rect l="l" t="t" r="r" b="b"/>
              <a:pathLst>
                <a:path w="1555" h="2071" extrusionOk="0">
                  <a:moveTo>
                    <a:pt x="1316" y="0"/>
                  </a:moveTo>
                  <a:cubicBezTo>
                    <a:pt x="1267" y="0"/>
                    <a:pt x="1219" y="23"/>
                    <a:pt x="1188" y="78"/>
                  </a:cubicBezTo>
                  <a:lnTo>
                    <a:pt x="73" y="1829"/>
                  </a:lnTo>
                  <a:cubicBezTo>
                    <a:pt x="1" y="1956"/>
                    <a:pt x="115" y="2071"/>
                    <a:pt x="228" y="2071"/>
                  </a:cubicBezTo>
                  <a:cubicBezTo>
                    <a:pt x="280" y="2071"/>
                    <a:pt x="332" y="2047"/>
                    <a:pt x="365" y="1988"/>
                  </a:cubicBezTo>
                  <a:cubicBezTo>
                    <a:pt x="737" y="1404"/>
                    <a:pt x="1108" y="821"/>
                    <a:pt x="1479" y="237"/>
                  </a:cubicBezTo>
                  <a:cubicBezTo>
                    <a:pt x="1554" y="125"/>
                    <a:pt x="1432" y="0"/>
                    <a:pt x="131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2207299" y="3522569"/>
              <a:ext cx="17316" cy="13592"/>
            </a:xfrm>
            <a:custGeom>
              <a:avLst/>
              <a:gdLst/>
              <a:ahLst/>
              <a:cxnLst/>
              <a:rect l="l" t="t" r="r" b="b"/>
              <a:pathLst>
                <a:path w="479" h="376" extrusionOk="0">
                  <a:moveTo>
                    <a:pt x="207" y="0"/>
                  </a:moveTo>
                  <a:cubicBezTo>
                    <a:pt x="84" y="0"/>
                    <a:pt x="0" y="217"/>
                    <a:pt x="131" y="326"/>
                  </a:cubicBezTo>
                  <a:lnTo>
                    <a:pt x="184" y="352"/>
                  </a:lnTo>
                  <a:cubicBezTo>
                    <a:pt x="208" y="368"/>
                    <a:pt x="232" y="375"/>
                    <a:pt x="255" y="375"/>
                  </a:cubicBezTo>
                  <a:cubicBezTo>
                    <a:pt x="384" y="375"/>
                    <a:pt x="479" y="151"/>
                    <a:pt x="343" y="61"/>
                  </a:cubicBezTo>
                  <a:lnTo>
                    <a:pt x="290" y="34"/>
                  </a:lnTo>
                  <a:cubicBezTo>
                    <a:pt x="262" y="10"/>
                    <a:pt x="234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2197647" y="3540101"/>
              <a:ext cx="15364" cy="11532"/>
            </a:xfrm>
            <a:custGeom>
              <a:avLst/>
              <a:gdLst/>
              <a:ahLst/>
              <a:cxnLst/>
              <a:rect l="l" t="t" r="r" b="b"/>
              <a:pathLst>
                <a:path w="425" h="319" extrusionOk="0">
                  <a:moveTo>
                    <a:pt x="212" y="0"/>
                  </a:moveTo>
                  <a:cubicBezTo>
                    <a:pt x="0" y="0"/>
                    <a:pt x="0" y="318"/>
                    <a:pt x="212" y="318"/>
                  </a:cubicBezTo>
                  <a:cubicBezTo>
                    <a:pt x="425" y="318"/>
                    <a:pt x="425" y="0"/>
                    <a:pt x="21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2533298" y="3145162"/>
              <a:ext cx="127573" cy="125260"/>
            </a:xfrm>
            <a:custGeom>
              <a:avLst/>
              <a:gdLst/>
              <a:ahLst/>
              <a:cxnLst/>
              <a:rect l="l" t="t" r="r" b="b"/>
              <a:pathLst>
                <a:path w="3529" h="3465" extrusionOk="0">
                  <a:moveTo>
                    <a:pt x="2183" y="333"/>
                  </a:moveTo>
                  <a:cubicBezTo>
                    <a:pt x="2216" y="333"/>
                    <a:pt x="2250" y="335"/>
                    <a:pt x="2282" y="340"/>
                  </a:cubicBezTo>
                  <a:cubicBezTo>
                    <a:pt x="2521" y="472"/>
                    <a:pt x="2760" y="658"/>
                    <a:pt x="2919" y="870"/>
                  </a:cubicBezTo>
                  <a:cubicBezTo>
                    <a:pt x="2998" y="1003"/>
                    <a:pt x="3051" y="1162"/>
                    <a:pt x="3025" y="1321"/>
                  </a:cubicBezTo>
                  <a:lnTo>
                    <a:pt x="2653" y="1321"/>
                  </a:lnTo>
                  <a:cubicBezTo>
                    <a:pt x="2441" y="1321"/>
                    <a:pt x="2468" y="1666"/>
                    <a:pt x="2653" y="1666"/>
                  </a:cubicBezTo>
                  <a:lnTo>
                    <a:pt x="2972" y="1666"/>
                  </a:lnTo>
                  <a:cubicBezTo>
                    <a:pt x="2945" y="1772"/>
                    <a:pt x="2892" y="1905"/>
                    <a:pt x="2866" y="2011"/>
                  </a:cubicBezTo>
                  <a:cubicBezTo>
                    <a:pt x="2839" y="1985"/>
                    <a:pt x="2786" y="1985"/>
                    <a:pt x="2760" y="1985"/>
                  </a:cubicBezTo>
                  <a:cubicBezTo>
                    <a:pt x="2017" y="2011"/>
                    <a:pt x="1300" y="2303"/>
                    <a:pt x="717" y="2754"/>
                  </a:cubicBezTo>
                  <a:cubicBezTo>
                    <a:pt x="664" y="2701"/>
                    <a:pt x="611" y="2595"/>
                    <a:pt x="584" y="2515"/>
                  </a:cubicBezTo>
                  <a:cubicBezTo>
                    <a:pt x="584" y="2515"/>
                    <a:pt x="611" y="2489"/>
                    <a:pt x="611" y="2489"/>
                  </a:cubicBezTo>
                  <a:cubicBezTo>
                    <a:pt x="849" y="2276"/>
                    <a:pt x="1088" y="2091"/>
                    <a:pt x="1353" y="1931"/>
                  </a:cubicBezTo>
                  <a:cubicBezTo>
                    <a:pt x="1539" y="1839"/>
                    <a:pt x="1421" y="1625"/>
                    <a:pt x="1264" y="1625"/>
                  </a:cubicBezTo>
                  <a:cubicBezTo>
                    <a:pt x="1242" y="1625"/>
                    <a:pt x="1218" y="1630"/>
                    <a:pt x="1194" y="1640"/>
                  </a:cubicBezTo>
                  <a:cubicBezTo>
                    <a:pt x="956" y="1772"/>
                    <a:pt x="717" y="1958"/>
                    <a:pt x="505" y="2144"/>
                  </a:cubicBezTo>
                  <a:cubicBezTo>
                    <a:pt x="478" y="1878"/>
                    <a:pt x="558" y="1613"/>
                    <a:pt x="664" y="1374"/>
                  </a:cubicBezTo>
                  <a:cubicBezTo>
                    <a:pt x="889" y="948"/>
                    <a:pt x="1612" y="333"/>
                    <a:pt x="2183" y="333"/>
                  </a:cubicBezTo>
                  <a:close/>
                  <a:moveTo>
                    <a:pt x="2706" y="2329"/>
                  </a:moveTo>
                  <a:lnTo>
                    <a:pt x="2706" y="2329"/>
                  </a:lnTo>
                  <a:cubicBezTo>
                    <a:pt x="2653" y="2436"/>
                    <a:pt x="2574" y="2542"/>
                    <a:pt x="2494" y="2621"/>
                  </a:cubicBezTo>
                  <a:cubicBezTo>
                    <a:pt x="2043" y="2674"/>
                    <a:pt x="1619" y="2860"/>
                    <a:pt x="1247" y="3125"/>
                  </a:cubicBezTo>
                  <a:lnTo>
                    <a:pt x="1194" y="3125"/>
                  </a:lnTo>
                  <a:cubicBezTo>
                    <a:pt x="1115" y="3099"/>
                    <a:pt x="1035" y="3046"/>
                    <a:pt x="956" y="2993"/>
                  </a:cubicBezTo>
                  <a:cubicBezTo>
                    <a:pt x="1460" y="2595"/>
                    <a:pt x="2070" y="2382"/>
                    <a:pt x="2706" y="2329"/>
                  </a:cubicBezTo>
                  <a:close/>
                  <a:moveTo>
                    <a:pt x="2165" y="0"/>
                  </a:moveTo>
                  <a:cubicBezTo>
                    <a:pt x="1423" y="0"/>
                    <a:pt x="575" y="769"/>
                    <a:pt x="319" y="1374"/>
                  </a:cubicBezTo>
                  <a:cubicBezTo>
                    <a:pt x="0" y="2038"/>
                    <a:pt x="186" y="3046"/>
                    <a:pt x="956" y="3364"/>
                  </a:cubicBezTo>
                  <a:cubicBezTo>
                    <a:pt x="1129" y="3434"/>
                    <a:pt x="1301" y="3465"/>
                    <a:pt x="1468" y="3465"/>
                  </a:cubicBezTo>
                  <a:cubicBezTo>
                    <a:pt x="2194" y="3465"/>
                    <a:pt x="2829" y="2870"/>
                    <a:pt x="3131" y="2223"/>
                  </a:cubicBezTo>
                  <a:cubicBezTo>
                    <a:pt x="3529" y="1321"/>
                    <a:pt x="3343" y="658"/>
                    <a:pt x="2574" y="127"/>
                  </a:cubicBezTo>
                  <a:cubicBezTo>
                    <a:pt x="2547" y="74"/>
                    <a:pt x="2521" y="48"/>
                    <a:pt x="2468" y="48"/>
                  </a:cubicBezTo>
                  <a:cubicBezTo>
                    <a:pt x="2370" y="15"/>
                    <a:pt x="2269" y="0"/>
                    <a:pt x="21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5"/>
            <p:cNvSpPr/>
            <p:nvPr/>
          </p:nvSpPr>
          <p:spPr>
            <a:xfrm>
              <a:off x="2588209" y="3198194"/>
              <a:ext cx="17569" cy="12146"/>
            </a:xfrm>
            <a:custGeom>
              <a:avLst/>
              <a:gdLst/>
              <a:ahLst/>
              <a:cxnLst/>
              <a:rect l="l" t="t" r="r" b="b"/>
              <a:pathLst>
                <a:path w="486" h="336" extrusionOk="0">
                  <a:moveTo>
                    <a:pt x="243" y="1"/>
                  </a:moveTo>
                  <a:cubicBezTo>
                    <a:pt x="191" y="1"/>
                    <a:pt x="139" y="20"/>
                    <a:pt x="100" y="67"/>
                  </a:cubicBezTo>
                  <a:lnTo>
                    <a:pt x="73" y="93"/>
                  </a:lnTo>
                  <a:cubicBezTo>
                    <a:pt x="1" y="220"/>
                    <a:pt x="115" y="335"/>
                    <a:pt x="228" y="335"/>
                  </a:cubicBezTo>
                  <a:cubicBezTo>
                    <a:pt x="280" y="335"/>
                    <a:pt x="332" y="311"/>
                    <a:pt x="365" y="252"/>
                  </a:cubicBezTo>
                  <a:lnTo>
                    <a:pt x="392" y="226"/>
                  </a:lnTo>
                  <a:cubicBezTo>
                    <a:pt x="485" y="113"/>
                    <a:pt x="367" y="1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5"/>
            <p:cNvSpPr/>
            <p:nvPr/>
          </p:nvSpPr>
          <p:spPr>
            <a:xfrm>
              <a:off x="2473108" y="3855330"/>
              <a:ext cx="17786" cy="13050"/>
            </a:xfrm>
            <a:custGeom>
              <a:avLst/>
              <a:gdLst/>
              <a:ahLst/>
              <a:cxnLst/>
              <a:rect l="l" t="t" r="r" b="b"/>
              <a:pathLst>
                <a:path w="492" h="361" extrusionOk="0">
                  <a:moveTo>
                    <a:pt x="218" y="1"/>
                  </a:moveTo>
                  <a:cubicBezTo>
                    <a:pt x="81" y="1"/>
                    <a:pt x="1" y="218"/>
                    <a:pt x="153" y="327"/>
                  </a:cubicBezTo>
                  <a:lnTo>
                    <a:pt x="180" y="327"/>
                  </a:lnTo>
                  <a:cubicBezTo>
                    <a:pt x="213" y="350"/>
                    <a:pt x="246" y="361"/>
                    <a:pt x="275" y="361"/>
                  </a:cubicBezTo>
                  <a:cubicBezTo>
                    <a:pt x="412" y="361"/>
                    <a:pt x="491" y="148"/>
                    <a:pt x="339" y="61"/>
                  </a:cubicBezTo>
                  <a:lnTo>
                    <a:pt x="312" y="35"/>
                  </a:lnTo>
                  <a:cubicBezTo>
                    <a:pt x="279" y="11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2433705" y="3869537"/>
              <a:ext cx="17677" cy="12472"/>
            </a:xfrm>
            <a:custGeom>
              <a:avLst/>
              <a:gdLst/>
              <a:ahLst/>
              <a:cxnLst/>
              <a:rect l="l" t="t" r="r" b="b"/>
              <a:pathLst>
                <a:path w="489" h="345" extrusionOk="0">
                  <a:moveTo>
                    <a:pt x="245" y="0"/>
                  </a:moveTo>
                  <a:cubicBezTo>
                    <a:pt x="194" y="0"/>
                    <a:pt x="141" y="20"/>
                    <a:pt x="102" y="66"/>
                  </a:cubicBezTo>
                  <a:lnTo>
                    <a:pt x="76" y="119"/>
                  </a:lnTo>
                  <a:cubicBezTo>
                    <a:pt x="1" y="232"/>
                    <a:pt x="125" y="344"/>
                    <a:pt x="241" y="344"/>
                  </a:cubicBezTo>
                  <a:cubicBezTo>
                    <a:pt x="290" y="344"/>
                    <a:pt x="337" y="325"/>
                    <a:pt x="368" y="278"/>
                  </a:cubicBezTo>
                  <a:lnTo>
                    <a:pt x="394" y="225"/>
                  </a:lnTo>
                  <a:cubicBezTo>
                    <a:pt x="488" y="113"/>
                    <a:pt x="370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2102682" y="3546066"/>
              <a:ext cx="15147" cy="24727"/>
            </a:xfrm>
            <a:custGeom>
              <a:avLst/>
              <a:gdLst/>
              <a:ahLst/>
              <a:cxnLst/>
              <a:rect l="l" t="t" r="r" b="b"/>
              <a:pathLst>
                <a:path w="419" h="684" extrusionOk="0">
                  <a:moveTo>
                    <a:pt x="233" y="0"/>
                  </a:moveTo>
                  <a:cubicBezTo>
                    <a:pt x="163" y="0"/>
                    <a:pt x="87" y="38"/>
                    <a:pt x="54" y="127"/>
                  </a:cubicBezTo>
                  <a:cubicBezTo>
                    <a:pt x="27" y="233"/>
                    <a:pt x="1" y="392"/>
                    <a:pt x="1" y="525"/>
                  </a:cubicBezTo>
                  <a:cubicBezTo>
                    <a:pt x="1" y="631"/>
                    <a:pt x="87" y="684"/>
                    <a:pt x="173" y="684"/>
                  </a:cubicBezTo>
                  <a:cubicBezTo>
                    <a:pt x="259" y="684"/>
                    <a:pt x="346" y="631"/>
                    <a:pt x="346" y="525"/>
                  </a:cubicBezTo>
                  <a:cubicBezTo>
                    <a:pt x="319" y="419"/>
                    <a:pt x="346" y="286"/>
                    <a:pt x="372" y="180"/>
                  </a:cubicBezTo>
                  <a:cubicBezTo>
                    <a:pt x="418" y="72"/>
                    <a:pt x="330" y="0"/>
                    <a:pt x="23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2149206" y="3516712"/>
              <a:ext cx="16304" cy="37198"/>
            </a:xfrm>
            <a:custGeom>
              <a:avLst/>
              <a:gdLst/>
              <a:ahLst/>
              <a:cxnLst/>
              <a:rect l="l" t="t" r="r" b="b"/>
              <a:pathLst>
                <a:path w="451" h="1029" extrusionOk="0">
                  <a:moveTo>
                    <a:pt x="293" y="0"/>
                  </a:moveTo>
                  <a:cubicBezTo>
                    <a:pt x="205" y="0"/>
                    <a:pt x="107" y="60"/>
                    <a:pt x="93" y="169"/>
                  </a:cubicBezTo>
                  <a:cubicBezTo>
                    <a:pt x="67" y="408"/>
                    <a:pt x="40" y="620"/>
                    <a:pt x="14" y="859"/>
                  </a:cubicBezTo>
                  <a:cubicBezTo>
                    <a:pt x="1" y="975"/>
                    <a:pt x="75" y="1029"/>
                    <a:pt x="159" y="1029"/>
                  </a:cubicBezTo>
                  <a:cubicBezTo>
                    <a:pt x="247" y="1029"/>
                    <a:pt x="345" y="968"/>
                    <a:pt x="359" y="859"/>
                  </a:cubicBezTo>
                  <a:cubicBezTo>
                    <a:pt x="385" y="647"/>
                    <a:pt x="412" y="408"/>
                    <a:pt x="438" y="169"/>
                  </a:cubicBezTo>
                  <a:cubicBezTo>
                    <a:pt x="451" y="54"/>
                    <a:pt x="376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2145881" y="3566093"/>
              <a:ext cx="18003" cy="13592"/>
            </a:xfrm>
            <a:custGeom>
              <a:avLst/>
              <a:gdLst/>
              <a:ahLst/>
              <a:cxnLst/>
              <a:rect l="l" t="t" r="r" b="b"/>
              <a:pathLst>
                <a:path w="498" h="376" extrusionOk="0">
                  <a:moveTo>
                    <a:pt x="237" y="1"/>
                  </a:moveTo>
                  <a:cubicBezTo>
                    <a:pt x="92" y="1"/>
                    <a:pt x="1" y="225"/>
                    <a:pt x="159" y="316"/>
                  </a:cubicBezTo>
                  <a:lnTo>
                    <a:pt x="185" y="342"/>
                  </a:lnTo>
                  <a:cubicBezTo>
                    <a:pt x="218" y="366"/>
                    <a:pt x="250" y="376"/>
                    <a:pt x="280" y="376"/>
                  </a:cubicBezTo>
                  <a:cubicBezTo>
                    <a:pt x="417" y="376"/>
                    <a:pt x="497" y="159"/>
                    <a:pt x="344" y="50"/>
                  </a:cubicBezTo>
                  <a:lnTo>
                    <a:pt x="318" y="24"/>
                  </a:lnTo>
                  <a:cubicBezTo>
                    <a:pt x="290" y="8"/>
                    <a:pt x="263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2432584" y="3681520"/>
              <a:ext cx="14424" cy="58671"/>
            </a:xfrm>
            <a:custGeom>
              <a:avLst/>
              <a:gdLst/>
              <a:ahLst/>
              <a:cxnLst/>
              <a:rect l="l" t="t" r="r" b="b"/>
              <a:pathLst>
                <a:path w="399" h="1623" extrusionOk="0">
                  <a:moveTo>
                    <a:pt x="212" y="0"/>
                  </a:moveTo>
                  <a:cubicBezTo>
                    <a:pt x="125" y="0"/>
                    <a:pt x="27" y="61"/>
                    <a:pt x="27" y="174"/>
                  </a:cubicBezTo>
                  <a:cubicBezTo>
                    <a:pt x="1" y="598"/>
                    <a:pt x="27" y="1022"/>
                    <a:pt x="54" y="1474"/>
                  </a:cubicBezTo>
                  <a:cubicBezTo>
                    <a:pt x="67" y="1576"/>
                    <a:pt x="148" y="1623"/>
                    <a:pt x="228" y="1623"/>
                  </a:cubicBezTo>
                  <a:cubicBezTo>
                    <a:pt x="314" y="1623"/>
                    <a:pt x="399" y="1569"/>
                    <a:pt x="399" y="1474"/>
                  </a:cubicBezTo>
                  <a:cubicBezTo>
                    <a:pt x="346" y="1022"/>
                    <a:pt x="346" y="598"/>
                    <a:pt x="346" y="147"/>
                  </a:cubicBezTo>
                  <a:cubicBezTo>
                    <a:pt x="358" y="48"/>
                    <a:pt x="289" y="0"/>
                    <a:pt x="21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2453949" y="3705741"/>
              <a:ext cx="17135" cy="13592"/>
            </a:xfrm>
            <a:custGeom>
              <a:avLst/>
              <a:gdLst/>
              <a:ahLst/>
              <a:cxnLst/>
              <a:rect l="l" t="t" r="r" b="b"/>
              <a:pathLst>
                <a:path w="474" h="376" extrusionOk="0">
                  <a:moveTo>
                    <a:pt x="217" y="0"/>
                  </a:moveTo>
                  <a:cubicBezTo>
                    <a:pt x="80" y="0"/>
                    <a:pt x="0" y="217"/>
                    <a:pt x="153" y="326"/>
                  </a:cubicBezTo>
                  <a:lnTo>
                    <a:pt x="179" y="352"/>
                  </a:lnTo>
                  <a:cubicBezTo>
                    <a:pt x="203" y="368"/>
                    <a:pt x="227" y="375"/>
                    <a:pt x="250" y="375"/>
                  </a:cubicBezTo>
                  <a:cubicBezTo>
                    <a:pt x="379" y="375"/>
                    <a:pt x="474" y="151"/>
                    <a:pt x="338" y="61"/>
                  </a:cubicBezTo>
                  <a:lnTo>
                    <a:pt x="312" y="34"/>
                  </a:lnTo>
                  <a:cubicBezTo>
                    <a:pt x="279" y="11"/>
                    <a:pt x="247" y="0"/>
                    <a:pt x="21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2398495" y="3582795"/>
              <a:ext cx="30366" cy="40343"/>
            </a:xfrm>
            <a:custGeom>
              <a:avLst/>
              <a:gdLst/>
              <a:ahLst/>
              <a:cxnLst/>
              <a:rect l="l" t="t" r="r" b="b"/>
              <a:pathLst>
                <a:path w="840" h="1116" extrusionOk="0">
                  <a:moveTo>
                    <a:pt x="237" y="1"/>
                  </a:moveTo>
                  <a:cubicBezTo>
                    <a:pt x="121" y="1"/>
                    <a:pt x="0" y="119"/>
                    <a:pt x="95" y="252"/>
                  </a:cubicBezTo>
                  <a:cubicBezTo>
                    <a:pt x="228" y="490"/>
                    <a:pt x="387" y="756"/>
                    <a:pt x="493" y="1021"/>
                  </a:cubicBezTo>
                  <a:cubicBezTo>
                    <a:pt x="518" y="1088"/>
                    <a:pt x="565" y="1116"/>
                    <a:pt x="614" y="1116"/>
                  </a:cubicBezTo>
                  <a:cubicBezTo>
                    <a:pt x="720" y="1116"/>
                    <a:pt x="839" y="989"/>
                    <a:pt x="785" y="862"/>
                  </a:cubicBezTo>
                  <a:cubicBezTo>
                    <a:pt x="679" y="596"/>
                    <a:pt x="519" y="331"/>
                    <a:pt x="360" y="66"/>
                  </a:cubicBezTo>
                  <a:cubicBezTo>
                    <a:pt x="330" y="20"/>
                    <a:pt x="284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2410822" y="3570251"/>
              <a:ext cx="25413" cy="30981"/>
            </a:xfrm>
            <a:custGeom>
              <a:avLst/>
              <a:gdLst/>
              <a:ahLst/>
              <a:cxnLst/>
              <a:rect l="l" t="t" r="r" b="b"/>
              <a:pathLst>
                <a:path w="703" h="857" extrusionOk="0">
                  <a:moveTo>
                    <a:pt x="223" y="1"/>
                  </a:moveTo>
                  <a:cubicBezTo>
                    <a:pt x="107" y="1"/>
                    <a:pt x="0" y="169"/>
                    <a:pt x="99" y="307"/>
                  </a:cubicBezTo>
                  <a:cubicBezTo>
                    <a:pt x="205" y="413"/>
                    <a:pt x="284" y="572"/>
                    <a:pt x="338" y="731"/>
                  </a:cubicBezTo>
                  <a:cubicBezTo>
                    <a:pt x="370" y="818"/>
                    <a:pt x="443" y="856"/>
                    <a:pt x="512" y="856"/>
                  </a:cubicBezTo>
                  <a:cubicBezTo>
                    <a:pt x="611" y="856"/>
                    <a:pt x="703" y="777"/>
                    <a:pt x="656" y="652"/>
                  </a:cubicBezTo>
                  <a:cubicBezTo>
                    <a:pt x="603" y="439"/>
                    <a:pt x="470" y="227"/>
                    <a:pt x="338" y="68"/>
                  </a:cubicBezTo>
                  <a:cubicBezTo>
                    <a:pt x="304" y="21"/>
                    <a:pt x="263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2423041" y="3561321"/>
              <a:ext cx="18003" cy="13592"/>
            </a:xfrm>
            <a:custGeom>
              <a:avLst/>
              <a:gdLst/>
              <a:ahLst/>
              <a:cxnLst/>
              <a:rect l="l" t="t" r="r" b="b"/>
              <a:pathLst>
                <a:path w="498" h="376" extrusionOk="0">
                  <a:moveTo>
                    <a:pt x="237" y="0"/>
                  </a:moveTo>
                  <a:cubicBezTo>
                    <a:pt x="92" y="0"/>
                    <a:pt x="1" y="225"/>
                    <a:pt x="159" y="315"/>
                  </a:cubicBezTo>
                  <a:lnTo>
                    <a:pt x="185" y="342"/>
                  </a:lnTo>
                  <a:cubicBezTo>
                    <a:pt x="218" y="365"/>
                    <a:pt x="251" y="375"/>
                    <a:pt x="280" y="375"/>
                  </a:cubicBezTo>
                  <a:cubicBezTo>
                    <a:pt x="417" y="375"/>
                    <a:pt x="497" y="159"/>
                    <a:pt x="344" y="50"/>
                  </a:cubicBezTo>
                  <a:lnTo>
                    <a:pt x="318" y="23"/>
                  </a:lnTo>
                  <a:cubicBezTo>
                    <a:pt x="290" y="7"/>
                    <a:pt x="263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2446177" y="3492636"/>
              <a:ext cx="46417" cy="52743"/>
            </a:xfrm>
            <a:custGeom>
              <a:avLst/>
              <a:gdLst/>
              <a:ahLst/>
              <a:cxnLst/>
              <a:rect l="l" t="t" r="r" b="b"/>
              <a:pathLst>
                <a:path w="1284" h="1459" extrusionOk="0">
                  <a:moveTo>
                    <a:pt x="1041" y="0"/>
                  </a:moveTo>
                  <a:cubicBezTo>
                    <a:pt x="990" y="0"/>
                    <a:pt x="937" y="19"/>
                    <a:pt x="898" y="66"/>
                  </a:cubicBezTo>
                  <a:lnTo>
                    <a:pt x="76" y="1233"/>
                  </a:lnTo>
                  <a:cubicBezTo>
                    <a:pt x="1" y="1346"/>
                    <a:pt x="125" y="1459"/>
                    <a:pt x="241" y="1459"/>
                  </a:cubicBezTo>
                  <a:cubicBezTo>
                    <a:pt x="290" y="1459"/>
                    <a:pt x="337" y="1439"/>
                    <a:pt x="368" y="1393"/>
                  </a:cubicBezTo>
                  <a:lnTo>
                    <a:pt x="1190" y="225"/>
                  </a:lnTo>
                  <a:cubicBezTo>
                    <a:pt x="1284" y="113"/>
                    <a:pt x="1165" y="0"/>
                    <a:pt x="104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2489412" y="3455438"/>
              <a:ext cx="35065" cy="25486"/>
            </a:xfrm>
            <a:custGeom>
              <a:avLst/>
              <a:gdLst/>
              <a:ahLst/>
              <a:cxnLst/>
              <a:rect l="l" t="t" r="r" b="b"/>
              <a:pathLst>
                <a:path w="970" h="705" extrusionOk="0">
                  <a:moveTo>
                    <a:pt x="218" y="0"/>
                  </a:moveTo>
                  <a:cubicBezTo>
                    <a:pt x="81" y="0"/>
                    <a:pt x="1" y="217"/>
                    <a:pt x="153" y="326"/>
                  </a:cubicBezTo>
                  <a:lnTo>
                    <a:pt x="684" y="671"/>
                  </a:lnTo>
                  <a:cubicBezTo>
                    <a:pt x="712" y="694"/>
                    <a:pt x="741" y="704"/>
                    <a:pt x="767" y="704"/>
                  </a:cubicBezTo>
                  <a:cubicBezTo>
                    <a:pt x="889" y="704"/>
                    <a:pt x="969" y="488"/>
                    <a:pt x="817" y="379"/>
                  </a:cubicBezTo>
                  <a:cubicBezTo>
                    <a:pt x="657" y="273"/>
                    <a:pt x="472" y="140"/>
                    <a:pt x="312" y="34"/>
                  </a:cubicBezTo>
                  <a:cubicBezTo>
                    <a:pt x="279" y="10"/>
                    <a:pt x="247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2501883" y="3437363"/>
              <a:ext cx="23534" cy="24221"/>
            </a:xfrm>
            <a:custGeom>
              <a:avLst/>
              <a:gdLst/>
              <a:ahLst/>
              <a:cxnLst/>
              <a:rect l="l" t="t" r="r" b="b"/>
              <a:pathLst>
                <a:path w="651" h="670" extrusionOk="0">
                  <a:moveTo>
                    <a:pt x="216" y="0"/>
                  </a:moveTo>
                  <a:cubicBezTo>
                    <a:pt x="102" y="0"/>
                    <a:pt x="1" y="115"/>
                    <a:pt x="74" y="242"/>
                  </a:cubicBezTo>
                  <a:lnTo>
                    <a:pt x="286" y="587"/>
                  </a:lnTo>
                  <a:cubicBezTo>
                    <a:pt x="319" y="645"/>
                    <a:pt x="371" y="670"/>
                    <a:pt x="423" y="670"/>
                  </a:cubicBezTo>
                  <a:cubicBezTo>
                    <a:pt x="536" y="670"/>
                    <a:pt x="650" y="555"/>
                    <a:pt x="578" y="428"/>
                  </a:cubicBezTo>
                  <a:lnTo>
                    <a:pt x="365" y="83"/>
                  </a:lnTo>
                  <a:cubicBezTo>
                    <a:pt x="324" y="24"/>
                    <a:pt x="269" y="0"/>
                    <a:pt x="21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2518946" y="3416504"/>
              <a:ext cx="19123" cy="14135"/>
            </a:xfrm>
            <a:custGeom>
              <a:avLst/>
              <a:gdLst/>
              <a:ahLst/>
              <a:cxnLst/>
              <a:rect l="l" t="t" r="r" b="b"/>
              <a:pathLst>
                <a:path w="529" h="391" extrusionOk="0">
                  <a:moveTo>
                    <a:pt x="237" y="0"/>
                  </a:moveTo>
                  <a:cubicBezTo>
                    <a:pt x="92" y="0"/>
                    <a:pt x="1" y="225"/>
                    <a:pt x="159" y="315"/>
                  </a:cubicBezTo>
                  <a:lnTo>
                    <a:pt x="212" y="368"/>
                  </a:lnTo>
                  <a:cubicBezTo>
                    <a:pt x="240" y="384"/>
                    <a:pt x="267" y="391"/>
                    <a:pt x="292" y="391"/>
                  </a:cubicBezTo>
                  <a:cubicBezTo>
                    <a:pt x="437" y="391"/>
                    <a:pt x="529" y="167"/>
                    <a:pt x="371" y="76"/>
                  </a:cubicBezTo>
                  <a:lnTo>
                    <a:pt x="318" y="23"/>
                  </a:lnTo>
                  <a:cubicBezTo>
                    <a:pt x="290" y="7"/>
                    <a:pt x="263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2556542" y="3357797"/>
              <a:ext cx="21690" cy="22051"/>
            </a:xfrm>
            <a:custGeom>
              <a:avLst/>
              <a:gdLst/>
              <a:ahLst/>
              <a:cxnLst/>
              <a:rect l="l" t="t" r="r" b="b"/>
              <a:pathLst>
                <a:path w="600" h="610" extrusionOk="0">
                  <a:moveTo>
                    <a:pt x="210" y="0"/>
                  </a:moveTo>
                  <a:cubicBezTo>
                    <a:pt x="104" y="0"/>
                    <a:pt x="1" y="121"/>
                    <a:pt x="74" y="268"/>
                  </a:cubicBezTo>
                  <a:cubicBezTo>
                    <a:pt x="127" y="347"/>
                    <a:pt x="180" y="427"/>
                    <a:pt x="233" y="533"/>
                  </a:cubicBezTo>
                  <a:cubicBezTo>
                    <a:pt x="264" y="587"/>
                    <a:pt x="311" y="610"/>
                    <a:pt x="359" y="610"/>
                  </a:cubicBezTo>
                  <a:cubicBezTo>
                    <a:pt x="476" y="610"/>
                    <a:pt x="600" y="479"/>
                    <a:pt x="525" y="347"/>
                  </a:cubicBezTo>
                  <a:lnTo>
                    <a:pt x="339" y="82"/>
                  </a:lnTo>
                  <a:cubicBezTo>
                    <a:pt x="306" y="24"/>
                    <a:pt x="258" y="0"/>
                    <a:pt x="21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2573749" y="3333974"/>
              <a:ext cx="17244" cy="15183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41" y="1"/>
                  </a:moveTo>
                  <a:cubicBezTo>
                    <a:pt x="124" y="1"/>
                    <a:pt x="0" y="132"/>
                    <a:pt x="75" y="263"/>
                  </a:cubicBezTo>
                  <a:lnTo>
                    <a:pt x="128" y="343"/>
                  </a:lnTo>
                  <a:cubicBezTo>
                    <a:pt x="159" y="397"/>
                    <a:pt x="204" y="420"/>
                    <a:pt x="250" y="420"/>
                  </a:cubicBezTo>
                  <a:cubicBezTo>
                    <a:pt x="360" y="420"/>
                    <a:pt x="476" y="289"/>
                    <a:pt x="420" y="157"/>
                  </a:cubicBezTo>
                  <a:lnTo>
                    <a:pt x="367" y="78"/>
                  </a:lnTo>
                  <a:cubicBezTo>
                    <a:pt x="336" y="23"/>
                    <a:pt x="289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2381722" y="3611895"/>
              <a:ext cx="27944" cy="44356"/>
            </a:xfrm>
            <a:custGeom>
              <a:avLst/>
              <a:gdLst/>
              <a:ahLst/>
              <a:cxnLst/>
              <a:rect l="l" t="t" r="r" b="b"/>
              <a:pathLst>
                <a:path w="773" h="1227" extrusionOk="0">
                  <a:moveTo>
                    <a:pt x="215" y="1"/>
                  </a:moveTo>
                  <a:cubicBezTo>
                    <a:pt x="108" y="1"/>
                    <a:pt x="0" y="115"/>
                    <a:pt x="55" y="242"/>
                  </a:cubicBezTo>
                  <a:lnTo>
                    <a:pt x="426" y="1144"/>
                  </a:lnTo>
                  <a:cubicBezTo>
                    <a:pt x="459" y="1202"/>
                    <a:pt x="507" y="1226"/>
                    <a:pt x="556" y="1226"/>
                  </a:cubicBezTo>
                  <a:cubicBezTo>
                    <a:pt x="664" y="1226"/>
                    <a:pt x="773" y="1105"/>
                    <a:pt x="718" y="959"/>
                  </a:cubicBezTo>
                  <a:lnTo>
                    <a:pt x="347" y="83"/>
                  </a:lnTo>
                  <a:cubicBezTo>
                    <a:pt x="313" y="25"/>
                    <a:pt x="264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2366864" y="3642587"/>
              <a:ext cx="23317" cy="26498"/>
            </a:xfrm>
            <a:custGeom>
              <a:avLst/>
              <a:gdLst/>
              <a:ahLst/>
              <a:cxnLst/>
              <a:rect l="l" t="t" r="r" b="b"/>
              <a:pathLst>
                <a:path w="645" h="733" extrusionOk="0">
                  <a:moveTo>
                    <a:pt x="382" y="0"/>
                  </a:moveTo>
                  <a:cubicBezTo>
                    <a:pt x="268" y="0"/>
                    <a:pt x="154" y="115"/>
                    <a:pt x="227" y="242"/>
                  </a:cubicBezTo>
                  <a:lnTo>
                    <a:pt x="307" y="402"/>
                  </a:lnTo>
                  <a:cubicBezTo>
                    <a:pt x="285" y="394"/>
                    <a:pt x="264" y="391"/>
                    <a:pt x="243" y="391"/>
                  </a:cubicBezTo>
                  <a:cubicBezTo>
                    <a:pt x="186" y="391"/>
                    <a:pt x="133" y="416"/>
                    <a:pt x="94" y="455"/>
                  </a:cubicBezTo>
                  <a:lnTo>
                    <a:pt x="94" y="508"/>
                  </a:lnTo>
                  <a:cubicBezTo>
                    <a:pt x="1" y="620"/>
                    <a:pt x="119" y="733"/>
                    <a:pt x="243" y="733"/>
                  </a:cubicBezTo>
                  <a:cubicBezTo>
                    <a:pt x="295" y="733"/>
                    <a:pt x="347" y="714"/>
                    <a:pt x="386" y="667"/>
                  </a:cubicBezTo>
                  <a:lnTo>
                    <a:pt x="386" y="640"/>
                  </a:lnTo>
                  <a:cubicBezTo>
                    <a:pt x="413" y="587"/>
                    <a:pt x="413" y="534"/>
                    <a:pt x="386" y="481"/>
                  </a:cubicBezTo>
                  <a:lnTo>
                    <a:pt x="386" y="481"/>
                  </a:lnTo>
                  <a:cubicBezTo>
                    <a:pt x="400" y="484"/>
                    <a:pt x="414" y="485"/>
                    <a:pt x="427" y="485"/>
                  </a:cubicBezTo>
                  <a:cubicBezTo>
                    <a:pt x="563" y="485"/>
                    <a:pt x="645" y="364"/>
                    <a:pt x="572" y="242"/>
                  </a:cubicBezTo>
                  <a:cubicBezTo>
                    <a:pt x="572" y="189"/>
                    <a:pt x="545" y="136"/>
                    <a:pt x="519" y="83"/>
                  </a:cubicBezTo>
                  <a:cubicBezTo>
                    <a:pt x="485" y="25"/>
                    <a:pt x="434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2344740" y="3679424"/>
              <a:ext cx="19413" cy="38247"/>
            </a:xfrm>
            <a:custGeom>
              <a:avLst/>
              <a:gdLst/>
              <a:ahLst/>
              <a:cxnLst/>
              <a:rect l="l" t="t" r="r" b="b"/>
              <a:pathLst>
                <a:path w="537" h="1058" extrusionOk="0">
                  <a:moveTo>
                    <a:pt x="199" y="1"/>
                  </a:moveTo>
                  <a:cubicBezTo>
                    <a:pt x="106" y="1"/>
                    <a:pt x="1" y="80"/>
                    <a:pt x="17" y="205"/>
                  </a:cubicBezTo>
                  <a:cubicBezTo>
                    <a:pt x="43" y="417"/>
                    <a:pt x="123" y="683"/>
                    <a:pt x="176" y="921"/>
                  </a:cubicBezTo>
                  <a:cubicBezTo>
                    <a:pt x="197" y="1017"/>
                    <a:pt x="261" y="1058"/>
                    <a:pt x="329" y="1058"/>
                  </a:cubicBezTo>
                  <a:cubicBezTo>
                    <a:pt x="429" y="1058"/>
                    <a:pt x="537" y="969"/>
                    <a:pt x="521" y="842"/>
                  </a:cubicBezTo>
                  <a:cubicBezTo>
                    <a:pt x="468" y="629"/>
                    <a:pt x="415" y="364"/>
                    <a:pt x="335" y="125"/>
                  </a:cubicBezTo>
                  <a:cubicBezTo>
                    <a:pt x="324" y="39"/>
                    <a:pt x="264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2331112" y="3706030"/>
              <a:ext cx="16954" cy="16231"/>
            </a:xfrm>
            <a:custGeom>
              <a:avLst/>
              <a:gdLst/>
              <a:ahLst/>
              <a:cxnLst/>
              <a:rect l="l" t="t" r="r" b="b"/>
              <a:pathLst>
                <a:path w="469" h="449" extrusionOk="0">
                  <a:moveTo>
                    <a:pt x="199" y="0"/>
                  </a:moveTo>
                  <a:cubicBezTo>
                    <a:pt x="97" y="0"/>
                    <a:pt x="1" y="73"/>
                    <a:pt x="49" y="185"/>
                  </a:cubicBezTo>
                  <a:lnTo>
                    <a:pt x="102" y="344"/>
                  </a:lnTo>
                  <a:cubicBezTo>
                    <a:pt x="133" y="416"/>
                    <a:pt x="199" y="449"/>
                    <a:pt x="265" y="449"/>
                  </a:cubicBezTo>
                  <a:cubicBezTo>
                    <a:pt x="368" y="449"/>
                    <a:pt x="469" y="368"/>
                    <a:pt x="420" y="238"/>
                  </a:cubicBezTo>
                  <a:lnTo>
                    <a:pt x="367" y="106"/>
                  </a:lnTo>
                  <a:cubicBezTo>
                    <a:pt x="335" y="32"/>
                    <a:pt x="266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2315676" y="3732600"/>
              <a:ext cx="18256" cy="14532"/>
            </a:xfrm>
            <a:custGeom>
              <a:avLst/>
              <a:gdLst/>
              <a:ahLst/>
              <a:cxnLst/>
              <a:rect l="l" t="t" r="r" b="b"/>
              <a:pathLst>
                <a:path w="505" h="402" extrusionOk="0">
                  <a:moveTo>
                    <a:pt x="207" y="0"/>
                  </a:moveTo>
                  <a:cubicBezTo>
                    <a:pt x="84" y="0"/>
                    <a:pt x="0" y="217"/>
                    <a:pt x="131" y="326"/>
                  </a:cubicBezTo>
                  <a:lnTo>
                    <a:pt x="210" y="379"/>
                  </a:lnTo>
                  <a:cubicBezTo>
                    <a:pt x="234" y="395"/>
                    <a:pt x="258" y="402"/>
                    <a:pt x="281" y="402"/>
                  </a:cubicBezTo>
                  <a:cubicBezTo>
                    <a:pt x="410" y="402"/>
                    <a:pt x="505" y="177"/>
                    <a:pt x="370" y="87"/>
                  </a:cubicBezTo>
                  <a:lnTo>
                    <a:pt x="290" y="34"/>
                  </a:lnTo>
                  <a:cubicBezTo>
                    <a:pt x="262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2028105" y="3863030"/>
              <a:ext cx="18003" cy="13592"/>
            </a:xfrm>
            <a:custGeom>
              <a:avLst/>
              <a:gdLst/>
              <a:ahLst/>
              <a:cxnLst/>
              <a:rect l="l" t="t" r="r" b="b"/>
              <a:pathLst>
                <a:path w="498" h="376" extrusionOk="0">
                  <a:moveTo>
                    <a:pt x="218" y="0"/>
                  </a:moveTo>
                  <a:cubicBezTo>
                    <a:pt x="81" y="0"/>
                    <a:pt x="1" y="217"/>
                    <a:pt x="154" y="326"/>
                  </a:cubicBezTo>
                  <a:lnTo>
                    <a:pt x="180" y="352"/>
                  </a:lnTo>
                  <a:cubicBezTo>
                    <a:pt x="208" y="368"/>
                    <a:pt x="235" y="375"/>
                    <a:pt x="261" y="375"/>
                  </a:cubicBezTo>
                  <a:cubicBezTo>
                    <a:pt x="406" y="375"/>
                    <a:pt x="497" y="151"/>
                    <a:pt x="339" y="61"/>
                  </a:cubicBezTo>
                  <a:lnTo>
                    <a:pt x="313" y="34"/>
                  </a:lnTo>
                  <a:cubicBezTo>
                    <a:pt x="280" y="10"/>
                    <a:pt x="247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1992172" y="3886599"/>
              <a:ext cx="40307" cy="75409"/>
            </a:xfrm>
            <a:custGeom>
              <a:avLst/>
              <a:gdLst/>
              <a:ahLst/>
              <a:cxnLst/>
              <a:rect l="l" t="t" r="r" b="b"/>
              <a:pathLst>
                <a:path w="1115" h="2086" extrusionOk="0">
                  <a:moveTo>
                    <a:pt x="886" y="1"/>
                  </a:moveTo>
                  <a:cubicBezTo>
                    <a:pt x="834" y="1"/>
                    <a:pt x="783" y="22"/>
                    <a:pt x="750" y="72"/>
                  </a:cubicBezTo>
                  <a:cubicBezTo>
                    <a:pt x="405" y="629"/>
                    <a:pt x="166" y="1239"/>
                    <a:pt x="33" y="1876"/>
                  </a:cubicBezTo>
                  <a:cubicBezTo>
                    <a:pt x="1" y="2006"/>
                    <a:pt x="108" y="2086"/>
                    <a:pt x="207" y="2086"/>
                  </a:cubicBezTo>
                  <a:cubicBezTo>
                    <a:pt x="271" y="2086"/>
                    <a:pt x="331" y="2054"/>
                    <a:pt x="352" y="1982"/>
                  </a:cubicBezTo>
                  <a:cubicBezTo>
                    <a:pt x="484" y="1345"/>
                    <a:pt x="723" y="762"/>
                    <a:pt x="1041" y="231"/>
                  </a:cubicBezTo>
                  <a:cubicBezTo>
                    <a:pt x="1114" y="103"/>
                    <a:pt x="999" y="1"/>
                    <a:pt x="88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2089487" y="3998520"/>
              <a:ext cx="51441" cy="46308"/>
            </a:xfrm>
            <a:custGeom>
              <a:avLst/>
              <a:gdLst/>
              <a:ahLst/>
              <a:cxnLst/>
              <a:rect l="l" t="t" r="r" b="b"/>
              <a:pathLst>
                <a:path w="1423" h="1281" extrusionOk="0">
                  <a:moveTo>
                    <a:pt x="1186" y="1"/>
                  </a:moveTo>
                  <a:cubicBezTo>
                    <a:pt x="1149" y="1"/>
                    <a:pt x="1113" y="16"/>
                    <a:pt x="1082" y="53"/>
                  </a:cubicBezTo>
                  <a:cubicBezTo>
                    <a:pt x="817" y="398"/>
                    <a:pt x="498" y="690"/>
                    <a:pt x="153" y="955"/>
                  </a:cubicBezTo>
                  <a:cubicBezTo>
                    <a:pt x="1" y="1064"/>
                    <a:pt x="99" y="1281"/>
                    <a:pt x="227" y="1281"/>
                  </a:cubicBezTo>
                  <a:cubicBezTo>
                    <a:pt x="255" y="1281"/>
                    <a:pt x="284" y="1271"/>
                    <a:pt x="313" y="1247"/>
                  </a:cubicBezTo>
                  <a:cubicBezTo>
                    <a:pt x="684" y="955"/>
                    <a:pt x="1029" y="637"/>
                    <a:pt x="1321" y="292"/>
                  </a:cubicBezTo>
                  <a:cubicBezTo>
                    <a:pt x="1423" y="170"/>
                    <a:pt x="1306" y="1"/>
                    <a:pt x="118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1761211" y="4020029"/>
              <a:ext cx="60262" cy="110981"/>
            </a:xfrm>
            <a:custGeom>
              <a:avLst/>
              <a:gdLst/>
              <a:ahLst/>
              <a:cxnLst/>
              <a:rect l="l" t="t" r="r" b="b"/>
              <a:pathLst>
                <a:path w="1667" h="3070" extrusionOk="0">
                  <a:moveTo>
                    <a:pt x="1440" y="0"/>
                  </a:moveTo>
                  <a:cubicBezTo>
                    <a:pt x="1388" y="0"/>
                    <a:pt x="1336" y="28"/>
                    <a:pt x="1302" y="95"/>
                  </a:cubicBezTo>
                  <a:cubicBezTo>
                    <a:pt x="851" y="970"/>
                    <a:pt x="427" y="1872"/>
                    <a:pt x="55" y="2827"/>
                  </a:cubicBezTo>
                  <a:cubicBezTo>
                    <a:pt x="1" y="2955"/>
                    <a:pt x="120" y="3069"/>
                    <a:pt x="227" y="3069"/>
                  </a:cubicBezTo>
                  <a:cubicBezTo>
                    <a:pt x="276" y="3069"/>
                    <a:pt x="322" y="3045"/>
                    <a:pt x="347" y="2987"/>
                  </a:cubicBezTo>
                  <a:cubicBezTo>
                    <a:pt x="718" y="2058"/>
                    <a:pt x="1143" y="1130"/>
                    <a:pt x="1594" y="254"/>
                  </a:cubicBezTo>
                  <a:cubicBezTo>
                    <a:pt x="1666" y="127"/>
                    <a:pt x="1553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5"/>
            <p:cNvSpPr/>
            <p:nvPr/>
          </p:nvSpPr>
          <p:spPr>
            <a:xfrm>
              <a:off x="1752860" y="4141132"/>
              <a:ext cx="18003" cy="13592"/>
            </a:xfrm>
            <a:custGeom>
              <a:avLst/>
              <a:gdLst/>
              <a:ahLst/>
              <a:cxnLst/>
              <a:rect l="l" t="t" r="r" b="b"/>
              <a:pathLst>
                <a:path w="498" h="376" extrusionOk="0">
                  <a:moveTo>
                    <a:pt x="218" y="1"/>
                  </a:moveTo>
                  <a:cubicBezTo>
                    <a:pt x="81" y="1"/>
                    <a:pt x="1" y="217"/>
                    <a:pt x="154" y="326"/>
                  </a:cubicBezTo>
                  <a:lnTo>
                    <a:pt x="180" y="353"/>
                  </a:lnTo>
                  <a:cubicBezTo>
                    <a:pt x="208" y="369"/>
                    <a:pt x="235" y="376"/>
                    <a:pt x="261" y="376"/>
                  </a:cubicBezTo>
                  <a:cubicBezTo>
                    <a:pt x="406" y="376"/>
                    <a:pt x="497" y="151"/>
                    <a:pt x="339" y="61"/>
                  </a:cubicBezTo>
                  <a:lnTo>
                    <a:pt x="313" y="35"/>
                  </a:lnTo>
                  <a:cubicBezTo>
                    <a:pt x="280" y="11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5"/>
            <p:cNvSpPr/>
            <p:nvPr/>
          </p:nvSpPr>
          <p:spPr>
            <a:xfrm>
              <a:off x="1746173" y="4164159"/>
              <a:ext cx="17967" cy="13592"/>
            </a:xfrm>
            <a:custGeom>
              <a:avLst/>
              <a:gdLst/>
              <a:ahLst/>
              <a:cxnLst/>
              <a:rect l="l" t="t" r="r" b="b"/>
              <a:pathLst>
                <a:path w="497" h="376" extrusionOk="0">
                  <a:moveTo>
                    <a:pt x="217" y="0"/>
                  </a:moveTo>
                  <a:cubicBezTo>
                    <a:pt x="81" y="0"/>
                    <a:pt x="0" y="217"/>
                    <a:pt x="153" y="326"/>
                  </a:cubicBezTo>
                  <a:lnTo>
                    <a:pt x="179" y="353"/>
                  </a:lnTo>
                  <a:cubicBezTo>
                    <a:pt x="207" y="369"/>
                    <a:pt x="234" y="375"/>
                    <a:pt x="260" y="375"/>
                  </a:cubicBezTo>
                  <a:cubicBezTo>
                    <a:pt x="405" y="375"/>
                    <a:pt x="496" y="151"/>
                    <a:pt x="339" y="61"/>
                  </a:cubicBezTo>
                  <a:lnTo>
                    <a:pt x="312" y="34"/>
                  </a:lnTo>
                  <a:cubicBezTo>
                    <a:pt x="279" y="11"/>
                    <a:pt x="247" y="0"/>
                    <a:pt x="21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5"/>
            <p:cNvSpPr/>
            <p:nvPr/>
          </p:nvSpPr>
          <p:spPr>
            <a:xfrm>
              <a:off x="1727700" y="4197309"/>
              <a:ext cx="26100" cy="84157"/>
            </a:xfrm>
            <a:custGeom>
              <a:avLst/>
              <a:gdLst/>
              <a:ahLst/>
              <a:cxnLst/>
              <a:rect l="l" t="t" r="r" b="b"/>
              <a:pathLst>
                <a:path w="722" h="2328" extrusionOk="0">
                  <a:moveTo>
                    <a:pt x="521" y="1"/>
                  </a:moveTo>
                  <a:cubicBezTo>
                    <a:pt x="451" y="1"/>
                    <a:pt x="378" y="39"/>
                    <a:pt x="345" y="125"/>
                  </a:cubicBezTo>
                  <a:cubicBezTo>
                    <a:pt x="160" y="789"/>
                    <a:pt x="27" y="1478"/>
                    <a:pt x="1" y="2168"/>
                  </a:cubicBezTo>
                  <a:cubicBezTo>
                    <a:pt x="1" y="2274"/>
                    <a:pt x="80" y="2327"/>
                    <a:pt x="163" y="2327"/>
                  </a:cubicBezTo>
                  <a:cubicBezTo>
                    <a:pt x="246" y="2327"/>
                    <a:pt x="332" y="2274"/>
                    <a:pt x="345" y="2168"/>
                  </a:cubicBezTo>
                  <a:cubicBezTo>
                    <a:pt x="372" y="1505"/>
                    <a:pt x="478" y="842"/>
                    <a:pt x="690" y="205"/>
                  </a:cubicBezTo>
                  <a:cubicBezTo>
                    <a:pt x="722" y="80"/>
                    <a:pt x="623" y="1"/>
                    <a:pt x="5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1992569" y="4278574"/>
              <a:ext cx="83868" cy="80542"/>
            </a:xfrm>
            <a:custGeom>
              <a:avLst/>
              <a:gdLst/>
              <a:ahLst/>
              <a:cxnLst/>
              <a:rect l="l" t="t" r="r" b="b"/>
              <a:pathLst>
                <a:path w="2320" h="2228" extrusionOk="0">
                  <a:moveTo>
                    <a:pt x="2077" y="0"/>
                  </a:moveTo>
                  <a:cubicBezTo>
                    <a:pt x="2037" y="0"/>
                    <a:pt x="1996" y="16"/>
                    <a:pt x="1959" y="53"/>
                  </a:cubicBezTo>
                  <a:cubicBezTo>
                    <a:pt x="1375" y="716"/>
                    <a:pt x="765" y="1353"/>
                    <a:pt x="102" y="1963"/>
                  </a:cubicBezTo>
                  <a:cubicBezTo>
                    <a:pt x="0" y="2064"/>
                    <a:pt x="116" y="2228"/>
                    <a:pt x="236" y="2228"/>
                  </a:cubicBezTo>
                  <a:cubicBezTo>
                    <a:pt x="272" y="2228"/>
                    <a:pt x="309" y="2213"/>
                    <a:pt x="341" y="2175"/>
                  </a:cubicBezTo>
                  <a:cubicBezTo>
                    <a:pt x="1004" y="1565"/>
                    <a:pt x="1614" y="955"/>
                    <a:pt x="2198" y="292"/>
                  </a:cubicBezTo>
                  <a:cubicBezTo>
                    <a:pt x="2320" y="169"/>
                    <a:pt x="2208" y="0"/>
                    <a:pt x="20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1912100" y="3833423"/>
              <a:ext cx="16774" cy="12761"/>
            </a:xfrm>
            <a:custGeom>
              <a:avLst/>
              <a:gdLst/>
              <a:ahLst/>
              <a:cxnLst/>
              <a:rect l="l" t="t" r="r" b="b"/>
              <a:pathLst>
                <a:path w="464" h="353" extrusionOk="0">
                  <a:moveTo>
                    <a:pt x="237" y="1"/>
                  </a:moveTo>
                  <a:cubicBezTo>
                    <a:pt x="185" y="1"/>
                    <a:pt x="133" y="25"/>
                    <a:pt x="99" y="84"/>
                  </a:cubicBezTo>
                  <a:lnTo>
                    <a:pt x="73" y="110"/>
                  </a:lnTo>
                  <a:cubicBezTo>
                    <a:pt x="0" y="237"/>
                    <a:pt x="114" y="352"/>
                    <a:pt x="227" y="352"/>
                  </a:cubicBezTo>
                  <a:cubicBezTo>
                    <a:pt x="279" y="352"/>
                    <a:pt x="331" y="328"/>
                    <a:pt x="365" y="269"/>
                  </a:cubicBezTo>
                  <a:lnTo>
                    <a:pt x="391" y="243"/>
                  </a:lnTo>
                  <a:cubicBezTo>
                    <a:pt x="464" y="116"/>
                    <a:pt x="350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1767176" y="3855330"/>
              <a:ext cx="129128" cy="114415"/>
            </a:xfrm>
            <a:custGeom>
              <a:avLst/>
              <a:gdLst/>
              <a:ahLst/>
              <a:cxnLst/>
              <a:rect l="l" t="t" r="r" b="b"/>
              <a:pathLst>
                <a:path w="3572" h="3165" extrusionOk="0">
                  <a:moveTo>
                    <a:pt x="3345" y="1"/>
                  </a:moveTo>
                  <a:cubicBezTo>
                    <a:pt x="3317" y="1"/>
                    <a:pt x="3288" y="11"/>
                    <a:pt x="3259" y="35"/>
                  </a:cubicBezTo>
                  <a:cubicBezTo>
                    <a:pt x="2145" y="910"/>
                    <a:pt x="1084" y="1865"/>
                    <a:pt x="102" y="2873"/>
                  </a:cubicBezTo>
                  <a:cubicBezTo>
                    <a:pt x="1" y="2996"/>
                    <a:pt x="118" y="3165"/>
                    <a:pt x="250" y="3165"/>
                  </a:cubicBezTo>
                  <a:cubicBezTo>
                    <a:pt x="289" y="3165"/>
                    <a:pt x="331" y="3149"/>
                    <a:pt x="368" y="3112"/>
                  </a:cubicBezTo>
                  <a:cubicBezTo>
                    <a:pt x="1323" y="2104"/>
                    <a:pt x="2331" y="1176"/>
                    <a:pt x="3419" y="327"/>
                  </a:cubicBezTo>
                  <a:cubicBezTo>
                    <a:pt x="3571" y="218"/>
                    <a:pt x="3473" y="1"/>
                    <a:pt x="334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2254764" y="3979830"/>
              <a:ext cx="17533" cy="12110"/>
            </a:xfrm>
            <a:custGeom>
              <a:avLst/>
              <a:gdLst/>
              <a:ahLst/>
              <a:cxnLst/>
              <a:rect l="l" t="t" r="r" b="b"/>
              <a:pathLst>
                <a:path w="485" h="335" extrusionOk="0">
                  <a:moveTo>
                    <a:pt x="244" y="0"/>
                  </a:moveTo>
                  <a:cubicBezTo>
                    <a:pt x="196" y="0"/>
                    <a:pt x="149" y="19"/>
                    <a:pt x="118" y="66"/>
                  </a:cubicBezTo>
                  <a:lnTo>
                    <a:pt x="91" y="93"/>
                  </a:lnTo>
                  <a:cubicBezTo>
                    <a:pt x="1" y="220"/>
                    <a:pt x="109" y="335"/>
                    <a:pt x="229" y="335"/>
                  </a:cubicBezTo>
                  <a:cubicBezTo>
                    <a:pt x="284" y="335"/>
                    <a:pt x="341" y="310"/>
                    <a:pt x="383" y="252"/>
                  </a:cubicBezTo>
                  <a:lnTo>
                    <a:pt x="410" y="225"/>
                  </a:lnTo>
                  <a:cubicBezTo>
                    <a:pt x="485" y="113"/>
                    <a:pt x="36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1790058" y="4114815"/>
              <a:ext cx="32788" cy="143624"/>
            </a:xfrm>
            <a:custGeom>
              <a:avLst/>
              <a:gdLst/>
              <a:ahLst/>
              <a:cxnLst/>
              <a:rect l="l" t="t" r="r" b="b"/>
              <a:pathLst>
                <a:path w="907" h="3973" extrusionOk="0">
                  <a:moveTo>
                    <a:pt x="712" y="1"/>
                  </a:moveTo>
                  <a:cubicBezTo>
                    <a:pt x="645" y="1"/>
                    <a:pt x="579" y="39"/>
                    <a:pt x="557" y="126"/>
                  </a:cubicBezTo>
                  <a:cubicBezTo>
                    <a:pt x="239" y="1346"/>
                    <a:pt x="53" y="2567"/>
                    <a:pt x="0" y="3813"/>
                  </a:cubicBezTo>
                  <a:cubicBezTo>
                    <a:pt x="0" y="3920"/>
                    <a:pt x="86" y="3973"/>
                    <a:pt x="172" y="3973"/>
                  </a:cubicBezTo>
                  <a:cubicBezTo>
                    <a:pt x="259" y="3973"/>
                    <a:pt x="345" y="3920"/>
                    <a:pt x="345" y="3813"/>
                  </a:cubicBezTo>
                  <a:cubicBezTo>
                    <a:pt x="398" y="2593"/>
                    <a:pt x="584" y="1399"/>
                    <a:pt x="876" y="205"/>
                  </a:cubicBezTo>
                  <a:cubicBezTo>
                    <a:pt x="907" y="80"/>
                    <a:pt x="809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1900387" y="4260825"/>
              <a:ext cx="119620" cy="84772"/>
            </a:xfrm>
            <a:custGeom>
              <a:avLst/>
              <a:gdLst/>
              <a:ahLst/>
              <a:cxnLst/>
              <a:rect l="l" t="t" r="r" b="b"/>
              <a:pathLst>
                <a:path w="3309" h="2345" extrusionOk="0">
                  <a:moveTo>
                    <a:pt x="3048" y="1"/>
                  </a:moveTo>
                  <a:cubicBezTo>
                    <a:pt x="3013" y="1"/>
                    <a:pt x="2976" y="12"/>
                    <a:pt x="2944" y="40"/>
                  </a:cubicBezTo>
                  <a:cubicBezTo>
                    <a:pt x="2095" y="809"/>
                    <a:pt x="1140" y="1472"/>
                    <a:pt x="158" y="2029"/>
                  </a:cubicBezTo>
                  <a:cubicBezTo>
                    <a:pt x="0" y="2120"/>
                    <a:pt x="92" y="2344"/>
                    <a:pt x="237" y="2344"/>
                  </a:cubicBezTo>
                  <a:cubicBezTo>
                    <a:pt x="262" y="2344"/>
                    <a:pt x="289" y="2337"/>
                    <a:pt x="317" y="2321"/>
                  </a:cubicBezTo>
                  <a:cubicBezTo>
                    <a:pt x="1325" y="1738"/>
                    <a:pt x="2307" y="1048"/>
                    <a:pt x="3182" y="279"/>
                  </a:cubicBezTo>
                  <a:cubicBezTo>
                    <a:pt x="3309" y="173"/>
                    <a:pt x="3184" y="1"/>
                    <a:pt x="304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2058796" y="4313929"/>
              <a:ext cx="52092" cy="52996"/>
            </a:xfrm>
            <a:custGeom>
              <a:avLst/>
              <a:gdLst/>
              <a:ahLst/>
              <a:cxnLst/>
              <a:rect l="l" t="t" r="r" b="b"/>
              <a:pathLst>
                <a:path w="1441" h="1466" extrusionOk="0">
                  <a:moveTo>
                    <a:pt x="1220" y="0"/>
                  </a:moveTo>
                  <a:cubicBezTo>
                    <a:pt x="1182" y="0"/>
                    <a:pt x="1142" y="17"/>
                    <a:pt x="1109" y="56"/>
                  </a:cubicBezTo>
                  <a:cubicBezTo>
                    <a:pt x="790" y="428"/>
                    <a:pt x="445" y="799"/>
                    <a:pt x="100" y="1197"/>
                  </a:cubicBezTo>
                  <a:cubicBezTo>
                    <a:pt x="1" y="1317"/>
                    <a:pt x="110" y="1466"/>
                    <a:pt x="227" y="1466"/>
                  </a:cubicBezTo>
                  <a:cubicBezTo>
                    <a:pt x="266" y="1466"/>
                    <a:pt x="306" y="1449"/>
                    <a:pt x="339" y="1409"/>
                  </a:cubicBezTo>
                  <a:lnTo>
                    <a:pt x="1321" y="269"/>
                  </a:lnTo>
                  <a:cubicBezTo>
                    <a:pt x="1440" y="149"/>
                    <a:pt x="1336" y="0"/>
                    <a:pt x="122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45"/>
          <p:cNvSpPr/>
          <p:nvPr/>
        </p:nvSpPr>
        <p:spPr>
          <a:xfrm>
            <a:off x="3465325" y="1862863"/>
            <a:ext cx="601494" cy="305883"/>
          </a:xfrm>
          <a:custGeom>
            <a:avLst/>
            <a:gdLst/>
            <a:ahLst/>
            <a:cxnLst/>
            <a:rect l="l" t="t" r="r" b="b"/>
            <a:pathLst>
              <a:path w="13938" h="7088" extrusionOk="0">
                <a:moveTo>
                  <a:pt x="8232" y="1"/>
                </a:moveTo>
                <a:cubicBezTo>
                  <a:pt x="7669" y="1"/>
                  <a:pt x="7157" y="50"/>
                  <a:pt x="6757" y="139"/>
                </a:cubicBezTo>
                <a:cubicBezTo>
                  <a:pt x="6527" y="241"/>
                  <a:pt x="6578" y="575"/>
                  <a:pt x="6834" y="600"/>
                </a:cubicBezTo>
                <a:cubicBezTo>
                  <a:pt x="6945" y="597"/>
                  <a:pt x="7055" y="595"/>
                  <a:pt x="7166" y="595"/>
                </a:cubicBezTo>
                <a:cubicBezTo>
                  <a:pt x="8593" y="595"/>
                  <a:pt x="10013" y="901"/>
                  <a:pt x="11322" y="1472"/>
                </a:cubicBezTo>
                <a:cubicBezTo>
                  <a:pt x="13860" y="2575"/>
                  <a:pt x="12732" y="4703"/>
                  <a:pt x="10758" y="5780"/>
                </a:cubicBezTo>
                <a:cubicBezTo>
                  <a:pt x="9856" y="6271"/>
                  <a:pt x="8787" y="6462"/>
                  <a:pt x="7693" y="6462"/>
                </a:cubicBezTo>
                <a:cubicBezTo>
                  <a:pt x="6329" y="6462"/>
                  <a:pt x="4924" y="6164"/>
                  <a:pt x="3757" y="5780"/>
                </a:cubicBezTo>
                <a:cubicBezTo>
                  <a:pt x="1655" y="5062"/>
                  <a:pt x="372" y="2626"/>
                  <a:pt x="3142" y="1754"/>
                </a:cubicBezTo>
                <a:cubicBezTo>
                  <a:pt x="3668" y="1592"/>
                  <a:pt x="4235" y="1530"/>
                  <a:pt x="4810" y="1530"/>
                </a:cubicBezTo>
                <a:cubicBezTo>
                  <a:pt x="5691" y="1530"/>
                  <a:pt x="6592" y="1676"/>
                  <a:pt x="7399" y="1831"/>
                </a:cubicBezTo>
                <a:cubicBezTo>
                  <a:pt x="8091" y="1959"/>
                  <a:pt x="8758" y="2164"/>
                  <a:pt x="9373" y="2472"/>
                </a:cubicBezTo>
                <a:cubicBezTo>
                  <a:pt x="10450" y="3036"/>
                  <a:pt x="9655" y="4036"/>
                  <a:pt x="8809" y="4370"/>
                </a:cubicBezTo>
                <a:cubicBezTo>
                  <a:pt x="8375" y="4546"/>
                  <a:pt x="7884" y="4622"/>
                  <a:pt x="7376" y="4622"/>
                </a:cubicBezTo>
                <a:cubicBezTo>
                  <a:pt x="6259" y="4622"/>
                  <a:pt x="5056" y="4256"/>
                  <a:pt x="4193" y="3780"/>
                </a:cubicBezTo>
                <a:cubicBezTo>
                  <a:pt x="2834" y="3036"/>
                  <a:pt x="4168" y="2190"/>
                  <a:pt x="5142" y="2113"/>
                </a:cubicBezTo>
                <a:cubicBezTo>
                  <a:pt x="5578" y="2113"/>
                  <a:pt x="6014" y="2164"/>
                  <a:pt x="6424" y="2267"/>
                </a:cubicBezTo>
                <a:cubicBezTo>
                  <a:pt x="6718" y="2946"/>
                  <a:pt x="6693" y="3285"/>
                  <a:pt x="6313" y="3285"/>
                </a:cubicBezTo>
                <a:cubicBezTo>
                  <a:pt x="6262" y="3285"/>
                  <a:pt x="6205" y="3279"/>
                  <a:pt x="6142" y="3267"/>
                </a:cubicBezTo>
                <a:cubicBezTo>
                  <a:pt x="5911" y="3267"/>
                  <a:pt x="5680" y="3216"/>
                  <a:pt x="5475" y="3139"/>
                </a:cubicBezTo>
                <a:cubicBezTo>
                  <a:pt x="5347" y="3139"/>
                  <a:pt x="5321" y="3293"/>
                  <a:pt x="5424" y="3344"/>
                </a:cubicBezTo>
                <a:lnTo>
                  <a:pt x="5398" y="3344"/>
                </a:lnTo>
                <a:cubicBezTo>
                  <a:pt x="5730" y="3468"/>
                  <a:pt x="6143" y="3593"/>
                  <a:pt x="6531" y="3593"/>
                </a:cubicBezTo>
                <a:cubicBezTo>
                  <a:pt x="6862" y="3593"/>
                  <a:pt x="7174" y="3502"/>
                  <a:pt x="7399" y="3241"/>
                </a:cubicBezTo>
                <a:cubicBezTo>
                  <a:pt x="7809" y="2805"/>
                  <a:pt x="7219" y="2113"/>
                  <a:pt x="6809" y="1959"/>
                </a:cubicBezTo>
                <a:cubicBezTo>
                  <a:pt x="6475" y="1845"/>
                  <a:pt x="5863" y="1749"/>
                  <a:pt x="5227" y="1749"/>
                </a:cubicBezTo>
                <a:cubicBezTo>
                  <a:pt x="4004" y="1749"/>
                  <a:pt x="2694" y="2104"/>
                  <a:pt x="3116" y="3370"/>
                </a:cubicBezTo>
                <a:cubicBezTo>
                  <a:pt x="3543" y="4692"/>
                  <a:pt x="5866" y="5109"/>
                  <a:pt x="7374" y="5109"/>
                </a:cubicBezTo>
                <a:cubicBezTo>
                  <a:pt x="7680" y="5109"/>
                  <a:pt x="7952" y="5092"/>
                  <a:pt x="8168" y="5062"/>
                </a:cubicBezTo>
                <a:cubicBezTo>
                  <a:pt x="9476" y="4882"/>
                  <a:pt x="11450" y="3549"/>
                  <a:pt x="10091" y="2216"/>
                </a:cubicBezTo>
                <a:cubicBezTo>
                  <a:pt x="9285" y="1410"/>
                  <a:pt x="7125" y="863"/>
                  <a:pt x="5082" y="863"/>
                </a:cubicBezTo>
                <a:cubicBezTo>
                  <a:pt x="2445" y="863"/>
                  <a:pt x="1" y="1774"/>
                  <a:pt x="911" y="4216"/>
                </a:cubicBezTo>
                <a:cubicBezTo>
                  <a:pt x="1860" y="6729"/>
                  <a:pt x="5732" y="7088"/>
                  <a:pt x="7963" y="7088"/>
                </a:cubicBezTo>
                <a:cubicBezTo>
                  <a:pt x="10142" y="7088"/>
                  <a:pt x="13937" y="5729"/>
                  <a:pt x="13681" y="2934"/>
                </a:cubicBezTo>
                <a:cubicBezTo>
                  <a:pt x="13476" y="766"/>
                  <a:pt x="10451" y="1"/>
                  <a:pt x="82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9" name="Google Shape;1429;p45"/>
          <p:cNvGrpSpPr/>
          <p:nvPr/>
        </p:nvGrpSpPr>
        <p:grpSpPr>
          <a:xfrm>
            <a:off x="2707575" y="969663"/>
            <a:ext cx="757750" cy="727000"/>
            <a:chOff x="2779025" y="1113238"/>
            <a:chExt cx="757750" cy="727000"/>
          </a:xfrm>
        </p:grpSpPr>
        <p:sp>
          <p:nvSpPr>
            <p:cNvPr id="1430" name="Google Shape;1430;p45"/>
            <p:cNvSpPr/>
            <p:nvPr/>
          </p:nvSpPr>
          <p:spPr>
            <a:xfrm>
              <a:off x="3255950" y="1740488"/>
              <a:ext cx="3225" cy="3850"/>
            </a:xfrm>
            <a:custGeom>
              <a:avLst/>
              <a:gdLst/>
              <a:ahLst/>
              <a:cxnLst/>
              <a:rect l="l" t="t" r="r" b="b"/>
              <a:pathLst>
                <a:path w="129" h="154" extrusionOk="0">
                  <a:moveTo>
                    <a:pt x="26" y="0"/>
                  </a:moveTo>
                  <a:lnTo>
                    <a:pt x="129" y="128"/>
                  </a:lnTo>
                  <a:lnTo>
                    <a:pt x="103" y="154"/>
                  </a:lnTo>
                  <a:cubicBezTo>
                    <a:pt x="78" y="103"/>
                    <a:pt x="26" y="51"/>
                    <a:pt x="1" y="0"/>
                  </a:cubicBezTo>
                  <a:cubicBezTo>
                    <a:pt x="1" y="0"/>
                    <a:pt x="1" y="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3466225" y="1787263"/>
              <a:ext cx="1950" cy="3250"/>
            </a:xfrm>
            <a:custGeom>
              <a:avLst/>
              <a:gdLst/>
              <a:ahLst/>
              <a:cxnLst/>
              <a:rect l="l" t="t" r="r" b="b"/>
              <a:pathLst>
                <a:path w="78" h="130" extrusionOk="0">
                  <a:moveTo>
                    <a:pt x="0" y="129"/>
                  </a:moveTo>
                  <a:cubicBezTo>
                    <a:pt x="0" y="78"/>
                    <a:pt x="26" y="52"/>
                    <a:pt x="26" y="1"/>
                  </a:cubicBezTo>
                  <a:lnTo>
                    <a:pt x="77" y="1"/>
                  </a:lnTo>
                  <a:lnTo>
                    <a:pt x="77" y="12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3457900" y="1535338"/>
              <a:ext cx="5150" cy="7075"/>
            </a:xfrm>
            <a:custGeom>
              <a:avLst/>
              <a:gdLst/>
              <a:ahLst/>
              <a:cxnLst/>
              <a:rect l="l" t="t" r="r" b="b"/>
              <a:pathLst>
                <a:path w="206" h="283" extrusionOk="0">
                  <a:moveTo>
                    <a:pt x="205" y="283"/>
                  </a:moveTo>
                  <a:lnTo>
                    <a:pt x="0" y="1"/>
                  </a:lnTo>
                  <a:cubicBezTo>
                    <a:pt x="180" y="52"/>
                    <a:pt x="205" y="103"/>
                    <a:pt x="205" y="2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3245050" y="1514813"/>
              <a:ext cx="3225" cy="3250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129" y="1"/>
                  </a:moveTo>
                  <a:cubicBezTo>
                    <a:pt x="129" y="52"/>
                    <a:pt x="129" y="104"/>
                    <a:pt x="103" y="104"/>
                  </a:cubicBezTo>
                  <a:cubicBezTo>
                    <a:pt x="78" y="129"/>
                    <a:pt x="26" y="129"/>
                    <a:pt x="1" y="129"/>
                  </a:cubicBezTo>
                  <a:cubicBezTo>
                    <a:pt x="1" y="104"/>
                    <a:pt x="26" y="78"/>
                    <a:pt x="26" y="52"/>
                  </a:cubicBezTo>
                  <a:cubicBezTo>
                    <a:pt x="52" y="1"/>
                    <a:pt x="78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3204025" y="1673163"/>
              <a:ext cx="3225" cy="3875"/>
            </a:xfrm>
            <a:custGeom>
              <a:avLst/>
              <a:gdLst/>
              <a:ahLst/>
              <a:cxnLst/>
              <a:rect l="l" t="t" r="r" b="b"/>
              <a:pathLst>
                <a:path w="129" h="155" extrusionOk="0">
                  <a:moveTo>
                    <a:pt x="129" y="154"/>
                  </a:moveTo>
                  <a:lnTo>
                    <a:pt x="1" y="1"/>
                  </a:lnTo>
                  <a:cubicBezTo>
                    <a:pt x="129" y="52"/>
                    <a:pt x="129" y="52"/>
                    <a:pt x="129" y="1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3354675" y="1605213"/>
              <a:ext cx="5150" cy="4525"/>
            </a:xfrm>
            <a:custGeom>
              <a:avLst/>
              <a:gdLst/>
              <a:ahLst/>
              <a:cxnLst/>
              <a:rect l="l" t="t" r="r" b="b"/>
              <a:pathLst>
                <a:path w="206" h="181" extrusionOk="0">
                  <a:moveTo>
                    <a:pt x="154" y="180"/>
                  </a:moveTo>
                  <a:lnTo>
                    <a:pt x="1" y="103"/>
                  </a:lnTo>
                  <a:cubicBezTo>
                    <a:pt x="52" y="52"/>
                    <a:pt x="78" y="1"/>
                    <a:pt x="154" y="52"/>
                  </a:cubicBezTo>
                  <a:cubicBezTo>
                    <a:pt x="206" y="103"/>
                    <a:pt x="154" y="129"/>
                    <a:pt x="154" y="1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3204025" y="1642388"/>
              <a:ext cx="5800" cy="2600"/>
            </a:xfrm>
            <a:custGeom>
              <a:avLst/>
              <a:gdLst/>
              <a:ahLst/>
              <a:cxnLst/>
              <a:rect l="l" t="t" r="r" b="b"/>
              <a:pathLst>
                <a:path w="232" h="104" extrusionOk="0">
                  <a:moveTo>
                    <a:pt x="52" y="1"/>
                  </a:moveTo>
                  <a:lnTo>
                    <a:pt x="231" y="26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3276475" y="1521238"/>
              <a:ext cx="3225" cy="4500"/>
            </a:xfrm>
            <a:custGeom>
              <a:avLst/>
              <a:gdLst/>
              <a:ahLst/>
              <a:cxnLst/>
              <a:rect l="l" t="t" r="r" b="b"/>
              <a:pathLst>
                <a:path w="129" h="180" extrusionOk="0">
                  <a:moveTo>
                    <a:pt x="128" y="26"/>
                  </a:moveTo>
                  <a:cubicBezTo>
                    <a:pt x="128" y="77"/>
                    <a:pt x="103" y="129"/>
                    <a:pt x="103" y="180"/>
                  </a:cubicBezTo>
                  <a:cubicBezTo>
                    <a:pt x="0" y="103"/>
                    <a:pt x="52" y="77"/>
                    <a:pt x="1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3510450" y="1644963"/>
              <a:ext cx="5150" cy="2575"/>
            </a:xfrm>
            <a:custGeom>
              <a:avLst/>
              <a:gdLst/>
              <a:ahLst/>
              <a:cxnLst/>
              <a:rect l="l" t="t" r="r" b="b"/>
              <a:pathLst>
                <a:path w="206" h="103" extrusionOk="0">
                  <a:moveTo>
                    <a:pt x="1" y="0"/>
                  </a:moveTo>
                  <a:lnTo>
                    <a:pt x="206" y="0"/>
                  </a:lnTo>
                  <a:cubicBezTo>
                    <a:pt x="103" y="103"/>
                    <a:pt x="103" y="103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3289925" y="1581488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26" y="103"/>
                  </a:moveTo>
                  <a:cubicBezTo>
                    <a:pt x="1" y="26"/>
                    <a:pt x="26" y="1"/>
                    <a:pt x="155" y="1"/>
                  </a:cubicBezTo>
                  <a:cubicBezTo>
                    <a:pt x="103" y="52"/>
                    <a:pt x="78" y="78"/>
                    <a:pt x="52" y="103"/>
                  </a:cubicBezTo>
                  <a:cubicBezTo>
                    <a:pt x="26" y="155"/>
                    <a:pt x="52" y="103"/>
                    <a:pt x="26" y="10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3243775" y="1677013"/>
              <a:ext cx="3875" cy="2600"/>
            </a:xfrm>
            <a:custGeom>
              <a:avLst/>
              <a:gdLst/>
              <a:ahLst/>
              <a:cxnLst/>
              <a:rect l="l" t="t" r="r" b="b"/>
              <a:pathLst>
                <a:path w="155" h="104" extrusionOk="0">
                  <a:moveTo>
                    <a:pt x="0" y="52"/>
                  </a:moveTo>
                  <a:lnTo>
                    <a:pt x="154" y="0"/>
                  </a:lnTo>
                  <a:lnTo>
                    <a:pt x="154" y="10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3304675" y="1568038"/>
              <a:ext cx="3225" cy="3225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" y="0"/>
                  </a:moveTo>
                  <a:lnTo>
                    <a:pt x="129" y="26"/>
                  </a:lnTo>
                  <a:cubicBezTo>
                    <a:pt x="129" y="52"/>
                    <a:pt x="129" y="77"/>
                    <a:pt x="103" y="77"/>
                  </a:cubicBezTo>
                  <a:cubicBezTo>
                    <a:pt x="77" y="103"/>
                    <a:pt x="1" y="12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3323900" y="1674438"/>
              <a:ext cx="4525" cy="4525"/>
            </a:xfrm>
            <a:custGeom>
              <a:avLst/>
              <a:gdLst/>
              <a:ahLst/>
              <a:cxnLst/>
              <a:rect l="l" t="t" r="r" b="b"/>
              <a:pathLst>
                <a:path w="181" h="181" extrusionOk="0">
                  <a:moveTo>
                    <a:pt x="155" y="180"/>
                  </a:moveTo>
                  <a:lnTo>
                    <a:pt x="1" y="78"/>
                  </a:lnTo>
                  <a:cubicBezTo>
                    <a:pt x="103" y="1"/>
                    <a:pt x="129" y="103"/>
                    <a:pt x="180" y="129"/>
                  </a:cubicBezTo>
                  <a:cubicBezTo>
                    <a:pt x="155" y="155"/>
                    <a:pt x="155" y="155"/>
                    <a:pt x="155" y="1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3313000" y="1496238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78" y="154"/>
                  </a:moveTo>
                  <a:lnTo>
                    <a:pt x="1" y="26"/>
                  </a:lnTo>
                  <a:cubicBezTo>
                    <a:pt x="52" y="26"/>
                    <a:pt x="78" y="0"/>
                    <a:pt x="103" y="26"/>
                  </a:cubicBezTo>
                  <a:cubicBezTo>
                    <a:pt x="103" y="26"/>
                    <a:pt x="155" y="77"/>
                    <a:pt x="78" y="1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3409175" y="1500713"/>
              <a:ext cx="1950" cy="3250"/>
            </a:xfrm>
            <a:custGeom>
              <a:avLst/>
              <a:gdLst/>
              <a:ahLst/>
              <a:cxnLst/>
              <a:rect l="l" t="t" r="r" b="b"/>
              <a:pathLst>
                <a:path w="78" h="130" extrusionOk="0">
                  <a:moveTo>
                    <a:pt x="77" y="129"/>
                  </a:moveTo>
                  <a:lnTo>
                    <a:pt x="0" y="1"/>
                  </a:lnTo>
                  <a:cubicBezTo>
                    <a:pt x="0" y="1"/>
                    <a:pt x="26" y="1"/>
                    <a:pt x="26" y="1"/>
                  </a:cubicBezTo>
                  <a:lnTo>
                    <a:pt x="77" y="12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3324550" y="1544313"/>
              <a:ext cx="3225" cy="2600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129" y="52"/>
                  </a:moveTo>
                  <a:lnTo>
                    <a:pt x="26" y="103"/>
                  </a:lnTo>
                  <a:cubicBezTo>
                    <a:pt x="0" y="103"/>
                    <a:pt x="0" y="77"/>
                    <a:pt x="0" y="77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3309175" y="1493038"/>
              <a:ext cx="2575" cy="3225"/>
            </a:xfrm>
            <a:custGeom>
              <a:avLst/>
              <a:gdLst/>
              <a:ahLst/>
              <a:cxnLst/>
              <a:rect l="l" t="t" r="r" b="b"/>
              <a:pathLst>
                <a:path w="103" h="129" extrusionOk="0">
                  <a:moveTo>
                    <a:pt x="0" y="128"/>
                  </a:moveTo>
                  <a:cubicBezTo>
                    <a:pt x="0" y="51"/>
                    <a:pt x="0" y="0"/>
                    <a:pt x="103" y="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3333525" y="1734063"/>
              <a:ext cx="1950" cy="2600"/>
            </a:xfrm>
            <a:custGeom>
              <a:avLst/>
              <a:gdLst/>
              <a:ahLst/>
              <a:cxnLst/>
              <a:rect l="l" t="t" r="r" b="b"/>
              <a:pathLst>
                <a:path w="78" h="104" extrusionOk="0">
                  <a:moveTo>
                    <a:pt x="52" y="103"/>
                  </a:moveTo>
                  <a:lnTo>
                    <a:pt x="0" y="26"/>
                  </a:lnTo>
                  <a:lnTo>
                    <a:pt x="26" y="1"/>
                  </a:lnTo>
                  <a:cubicBezTo>
                    <a:pt x="52" y="26"/>
                    <a:pt x="52" y="78"/>
                    <a:pt x="77" y="10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3368775" y="1583413"/>
              <a:ext cx="3225" cy="2600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129" y="103"/>
                  </a:moveTo>
                  <a:lnTo>
                    <a:pt x="1" y="26"/>
                  </a:lnTo>
                  <a:lnTo>
                    <a:pt x="26" y="1"/>
                  </a:lnTo>
                  <a:lnTo>
                    <a:pt x="129" y="7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3370075" y="1555863"/>
              <a:ext cx="2575" cy="3850"/>
            </a:xfrm>
            <a:custGeom>
              <a:avLst/>
              <a:gdLst/>
              <a:ahLst/>
              <a:cxnLst/>
              <a:rect l="l" t="t" r="r" b="b"/>
              <a:pathLst>
                <a:path w="103" h="154" extrusionOk="0">
                  <a:moveTo>
                    <a:pt x="103" y="26"/>
                  </a:moveTo>
                  <a:lnTo>
                    <a:pt x="26" y="154"/>
                  </a:lnTo>
                  <a:lnTo>
                    <a:pt x="0" y="128"/>
                  </a:lnTo>
                  <a:cubicBezTo>
                    <a:pt x="0" y="103"/>
                    <a:pt x="26" y="51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3278400" y="1765488"/>
              <a:ext cx="2575" cy="1300"/>
            </a:xfrm>
            <a:custGeom>
              <a:avLst/>
              <a:gdLst/>
              <a:ahLst/>
              <a:cxnLst/>
              <a:rect l="l" t="t" r="r" b="b"/>
              <a:pathLst>
                <a:path w="103" h="52" extrusionOk="0">
                  <a:moveTo>
                    <a:pt x="0" y="0"/>
                  </a:moveTo>
                  <a:lnTo>
                    <a:pt x="103" y="0"/>
                  </a:lnTo>
                  <a:cubicBezTo>
                    <a:pt x="103" y="26"/>
                    <a:pt x="103" y="26"/>
                    <a:pt x="103" y="51"/>
                  </a:cubicBezTo>
                  <a:lnTo>
                    <a:pt x="0" y="51"/>
                  </a:lnTo>
                  <a:cubicBezTo>
                    <a:pt x="0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3217500" y="1555863"/>
              <a:ext cx="3875" cy="2575"/>
            </a:xfrm>
            <a:custGeom>
              <a:avLst/>
              <a:gdLst/>
              <a:ahLst/>
              <a:cxnLst/>
              <a:rect l="l" t="t" r="r" b="b"/>
              <a:pathLst>
                <a:path w="155" h="103" extrusionOk="0">
                  <a:moveTo>
                    <a:pt x="0" y="77"/>
                  </a:moveTo>
                  <a:cubicBezTo>
                    <a:pt x="26" y="51"/>
                    <a:pt x="51" y="0"/>
                    <a:pt x="77" y="26"/>
                  </a:cubicBezTo>
                  <a:cubicBezTo>
                    <a:pt x="154" y="26"/>
                    <a:pt x="103" y="51"/>
                    <a:pt x="77" y="77"/>
                  </a:cubicBezTo>
                  <a:cubicBezTo>
                    <a:pt x="51" y="77"/>
                    <a:pt x="26" y="103"/>
                    <a:pt x="26" y="10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344425" y="1481488"/>
              <a:ext cx="2575" cy="1300"/>
            </a:xfrm>
            <a:custGeom>
              <a:avLst/>
              <a:gdLst/>
              <a:ahLst/>
              <a:cxnLst/>
              <a:rect l="l" t="t" r="r" b="b"/>
              <a:pathLst>
                <a:path w="103" h="52" extrusionOk="0">
                  <a:moveTo>
                    <a:pt x="52" y="52"/>
                  </a:moveTo>
                  <a:lnTo>
                    <a:pt x="0" y="26"/>
                  </a:lnTo>
                  <a:cubicBezTo>
                    <a:pt x="0" y="26"/>
                    <a:pt x="26" y="1"/>
                    <a:pt x="26" y="1"/>
                  </a:cubicBezTo>
                  <a:cubicBezTo>
                    <a:pt x="52" y="1"/>
                    <a:pt x="77" y="1"/>
                    <a:pt x="103" y="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356600" y="1643038"/>
              <a:ext cx="2600" cy="2575"/>
            </a:xfrm>
            <a:custGeom>
              <a:avLst/>
              <a:gdLst/>
              <a:ahLst/>
              <a:cxnLst/>
              <a:rect l="l" t="t" r="r" b="b"/>
              <a:pathLst>
                <a:path w="104" h="103" extrusionOk="0">
                  <a:moveTo>
                    <a:pt x="77" y="103"/>
                  </a:moveTo>
                  <a:lnTo>
                    <a:pt x="1" y="52"/>
                  </a:lnTo>
                  <a:lnTo>
                    <a:pt x="52" y="0"/>
                  </a:lnTo>
                  <a:lnTo>
                    <a:pt x="103" y="7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3352750" y="1673163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26" y="78"/>
                  </a:moveTo>
                  <a:cubicBezTo>
                    <a:pt x="26" y="52"/>
                    <a:pt x="1" y="52"/>
                    <a:pt x="1" y="26"/>
                  </a:cubicBezTo>
                  <a:cubicBezTo>
                    <a:pt x="1" y="26"/>
                    <a:pt x="26" y="1"/>
                    <a:pt x="26" y="1"/>
                  </a:cubicBezTo>
                  <a:cubicBezTo>
                    <a:pt x="26" y="1"/>
                    <a:pt x="78" y="26"/>
                    <a:pt x="78" y="26"/>
                  </a:cubicBezTo>
                  <a:cubicBezTo>
                    <a:pt x="52" y="52"/>
                    <a:pt x="52" y="78"/>
                    <a:pt x="26" y="7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3327750" y="1627663"/>
              <a:ext cx="3225" cy="1300"/>
            </a:xfrm>
            <a:custGeom>
              <a:avLst/>
              <a:gdLst/>
              <a:ahLst/>
              <a:cxnLst/>
              <a:rect l="l" t="t" r="r" b="b"/>
              <a:pathLst>
                <a:path w="129" h="52" extrusionOk="0">
                  <a:moveTo>
                    <a:pt x="103" y="51"/>
                  </a:moveTo>
                  <a:lnTo>
                    <a:pt x="1" y="26"/>
                  </a:lnTo>
                  <a:lnTo>
                    <a:pt x="1" y="0"/>
                  </a:lnTo>
                  <a:lnTo>
                    <a:pt x="129" y="0"/>
                  </a:lnTo>
                  <a:cubicBezTo>
                    <a:pt x="129" y="26"/>
                    <a:pt x="103" y="51"/>
                    <a:pt x="103" y="5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3295050" y="1671238"/>
              <a:ext cx="1950" cy="2600"/>
            </a:xfrm>
            <a:custGeom>
              <a:avLst/>
              <a:gdLst/>
              <a:ahLst/>
              <a:cxnLst/>
              <a:rect l="l" t="t" r="r" b="b"/>
              <a:pathLst>
                <a:path w="78" h="104" extrusionOk="0">
                  <a:moveTo>
                    <a:pt x="27" y="103"/>
                  </a:moveTo>
                  <a:cubicBezTo>
                    <a:pt x="1" y="52"/>
                    <a:pt x="1" y="26"/>
                    <a:pt x="1" y="1"/>
                  </a:cubicBezTo>
                  <a:lnTo>
                    <a:pt x="27" y="1"/>
                  </a:lnTo>
                  <a:cubicBezTo>
                    <a:pt x="27" y="1"/>
                    <a:pt x="52" y="52"/>
                    <a:pt x="78" y="7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3364300" y="1493038"/>
              <a:ext cx="3225" cy="1300"/>
            </a:xfrm>
            <a:custGeom>
              <a:avLst/>
              <a:gdLst/>
              <a:ahLst/>
              <a:cxnLst/>
              <a:rect l="l" t="t" r="r" b="b"/>
              <a:pathLst>
                <a:path w="129" h="52" extrusionOk="0">
                  <a:moveTo>
                    <a:pt x="0" y="0"/>
                  </a:moveTo>
                  <a:lnTo>
                    <a:pt x="128" y="26"/>
                  </a:lnTo>
                  <a:cubicBezTo>
                    <a:pt x="128" y="26"/>
                    <a:pt x="128" y="51"/>
                    <a:pt x="128" y="51"/>
                  </a:cubicBezTo>
                  <a:lnTo>
                    <a:pt x="0" y="51"/>
                  </a:lnTo>
                  <a:cubicBezTo>
                    <a:pt x="0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3233525" y="1664838"/>
              <a:ext cx="3875" cy="1950"/>
            </a:xfrm>
            <a:custGeom>
              <a:avLst/>
              <a:gdLst/>
              <a:ahLst/>
              <a:cxnLst/>
              <a:rect l="l" t="t" r="r" b="b"/>
              <a:pathLst>
                <a:path w="155" h="78" extrusionOk="0">
                  <a:moveTo>
                    <a:pt x="128" y="77"/>
                  </a:moveTo>
                  <a:lnTo>
                    <a:pt x="0" y="26"/>
                  </a:lnTo>
                  <a:cubicBezTo>
                    <a:pt x="26" y="26"/>
                    <a:pt x="77" y="0"/>
                    <a:pt x="103" y="0"/>
                  </a:cubicBezTo>
                  <a:cubicBezTo>
                    <a:pt x="128" y="0"/>
                    <a:pt x="128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3209150" y="1668688"/>
              <a:ext cx="2600" cy="1950"/>
            </a:xfrm>
            <a:custGeom>
              <a:avLst/>
              <a:gdLst/>
              <a:ahLst/>
              <a:cxnLst/>
              <a:rect l="l" t="t" r="r" b="b"/>
              <a:pathLst>
                <a:path w="104" h="78" extrusionOk="0">
                  <a:moveTo>
                    <a:pt x="78" y="77"/>
                  </a:moveTo>
                  <a:lnTo>
                    <a:pt x="1" y="26"/>
                  </a:lnTo>
                  <a:lnTo>
                    <a:pt x="26" y="0"/>
                  </a:lnTo>
                  <a:lnTo>
                    <a:pt x="103" y="26"/>
                  </a:lnTo>
                  <a:cubicBezTo>
                    <a:pt x="78" y="51"/>
                    <a:pt x="78" y="51"/>
                    <a:pt x="78" y="7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3439950" y="1632788"/>
              <a:ext cx="2575" cy="3875"/>
            </a:xfrm>
            <a:custGeom>
              <a:avLst/>
              <a:gdLst/>
              <a:ahLst/>
              <a:cxnLst/>
              <a:rect l="l" t="t" r="r" b="b"/>
              <a:pathLst>
                <a:path w="103" h="155" extrusionOk="0">
                  <a:moveTo>
                    <a:pt x="51" y="154"/>
                  </a:moveTo>
                  <a:cubicBezTo>
                    <a:pt x="0" y="77"/>
                    <a:pt x="0" y="26"/>
                    <a:pt x="10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3270050" y="1632138"/>
              <a:ext cx="5800" cy="2600"/>
            </a:xfrm>
            <a:custGeom>
              <a:avLst/>
              <a:gdLst/>
              <a:ahLst/>
              <a:cxnLst/>
              <a:rect l="l" t="t" r="r" b="b"/>
              <a:pathLst>
                <a:path w="232" h="104" extrusionOk="0">
                  <a:moveTo>
                    <a:pt x="1" y="1"/>
                  </a:moveTo>
                  <a:lnTo>
                    <a:pt x="232" y="1"/>
                  </a:lnTo>
                  <a:cubicBezTo>
                    <a:pt x="103" y="103"/>
                    <a:pt x="103" y="10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3196325" y="1616763"/>
              <a:ext cx="2600" cy="3850"/>
            </a:xfrm>
            <a:custGeom>
              <a:avLst/>
              <a:gdLst/>
              <a:ahLst/>
              <a:cxnLst/>
              <a:rect l="l" t="t" r="r" b="b"/>
              <a:pathLst>
                <a:path w="104" h="154" extrusionOk="0">
                  <a:moveTo>
                    <a:pt x="52" y="154"/>
                  </a:moveTo>
                  <a:cubicBezTo>
                    <a:pt x="1" y="51"/>
                    <a:pt x="1" y="26"/>
                    <a:pt x="104" y="0"/>
                  </a:cubicBezTo>
                  <a:cubicBezTo>
                    <a:pt x="78" y="51"/>
                    <a:pt x="52" y="103"/>
                    <a:pt x="52" y="1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3364925" y="1820613"/>
              <a:ext cx="7075" cy="12200"/>
            </a:xfrm>
            <a:custGeom>
              <a:avLst/>
              <a:gdLst/>
              <a:ahLst/>
              <a:cxnLst/>
              <a:rect l="l" t="t" r="r" b="b"/>
              <a:pathLst>
                <a:path w="283" h="488" extrusionOk="0">
                  <a:moveTo>
                    <a:pt x="180" y="0"/>
                  </a:moveTo>
                  <a:lnTo>
                    <a:pt x="180" y="0"/>
                  </a:lnTo>
                  <a:cubicBezTo>
                    <a:pt x="78" y="231"/>
                    <a:pt x="27" y="359"/>
                    <a:pt x="1" y="488"/>
                  </a:cubicBezTo>
                  <a:cubicBezTo>
                    <a:pt x="206" y="436"/>
                    <a:pt x="283" y="308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3233525" y="1769963"/>
              <a:ext cx="7700" cy="11575"/>
            </a:xfrm>
            <a:custGeom>
              <a:avLst/>
              <a:gdLst/>
              <a:ahLst/>
              <a:cxnLst/>
              <a:rect l="l" t="t" r="r" b="b"/>
              <a:pathLst>
                <a:path w="308" h="463" extrusionOk="0">
                  <a:moveTo>
                    <a:pt x="180" y="1"/>
                  </a:moveTo>
                  <a:lnTo>
                    <a:pt x="0" y="462"/>
                  </a:lnTo>
                  <a:cubicBezTo>
                    <a:pt x="128" y="334"/>
                    <a:pt x="308" y="257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3397000" y="1786638"/>
              <a:ext cx="5150" cy="6425"/>
            </a:xfrm>
            <a:custGeom>
              <a:avLst/>
              <a:gdLst/>
              <a:ahLst/>
              <a:cxnLst/>
              <a:rect l="l" t="t" r="r" b="b"/>
              <a:pathLst>
                <a:path w="206" h="257" extrusionOk="0">
                  <a:moveTo>
                    <a:pt x="128" y="0"/>
                  </a:moveTo>
                  <a:lnTo>
                    <a:pt x="0" y="26"/>
                  </a:lnTo>
                  <a:lnTo>
                    <a:pt x="103" y="257"/>
                  </a:lnTo>
                  <a:lnTo>
                    <a:pt x="205" y="205"/>
                  </a:lnTo>
                  <a:cubicBezTo>
                    <a:pt x="180" y="129"/>
                    <a:pt x="154" y="77"/>
                    <a:pt x="1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3354675" y="1551363"/>
              <a:ext cx="7075" cy="9000"/>
            </a:xfrm>
            <a:custGeom>
              <a:avLst/>
              <a:gdLst/>
              <a:ahLst/>
              <a:cxnLst/>
              <a:rect l="l" t="t" r="r" b="b"/>
              <a:pathLst>
                <a:path w="283" h="360" extrusionOk="0">
                  <a:moveTo>
                    <a:pt x="206" y="1"/>
                  </a:moveTo>
                  <a:cubicBezTo>
                    <a:pt x="154" y="52"/>
                    <a:pt x="129" y="103"/>
                    <a:pt x="78" y="154"/>
                  </a:cubicBezTo>
                  <a:cubicBezTo>
                    <a:pt x="52" y="206"/>
                    <a:pt x="26" y="257"/>
                    <a:pt x="1" y="334"/>
                  </a:cubicBezTo>
                  <a:lnTo>
                    <a:pt x="78" y="360"/>
                  </a:lnTo>
                  <a:lnTo>
                    <a:pt x="283" y="52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3497000" y="1753938"/>
              <a:ext cx="6425" cy="3875"/>
            </a:xfrm>
            <a:custGeom>
              <a:avLst/>
              <a:gdLst/>
              <a:ahLst/>
              <a:cxnLst/>
              <a:rect l="l" t="t" r="r" b="b"/>
              <a:pathLst>
                <a:path w="257" h="155" extrusionOk="0">
                  <a:moveTo>
                    <a:pt x="0" y="1"/>
                  </a:moveTo>
                  <a:cubicBezTo>
                    <a:pt x="0" y="52"/>
                    <a:pt x="0" y="103"/>
                    <a:pt x="0" y="154"/>
                  </a:cubicBezTo>
                  <a:lnTo>
                    <a:pt x="257" y="129"/>
                  </a:lnTo>
                  <a:cubicBezTo>
                    <a:pt x="257" y="103"/>
                    <a:pt x="257" y="78"/>
                    <a:pt x="257" y="5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3411725" y="1731513"/>
              <a:ext cx="6450" cy="7700"/>
            </a:xfrm>
            <a:custGeom>
              <a:avLst/>
              <a:gdLst/>
              <a:ahLst/>
              <a:cxnLst/>
              <a:rect l="l" t="t" r="r" b="b"/>
              <a:pathLst>
                <a:path w="258" h="308" extrusionOk="0">
                  <a:moveTo>
                    <a:pt x="155" y="0"/>
                  </a:moveTo>
                  <a:lnTo>
                    <a:pt x="1" y="257"/>
                  </a:lnTo>
                  <a:lnTo>
                    <a:pt x="103" y="308"/>
                  </a:lnTo>
                  <a:lnTo>
                    <a:pt x="257" y="5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3230325" y="1552638"/>
              <a:ext cx="10900" cy="12225"/>
            </a:xfrm>
            <a:custGeom>
              <a:avLst/>
              <a:gdLst/>
              <a:ahLst/>
              <a:cxnLst/>
              <a:rect l="l" t="t" r="r" b="b"/>
              <a:pathLst>
                <a:path w="436" h="489" extrusionOk="0">
                  <a:moveTo>
                    <a:pt x="436" y="1"/>
                  </a:moveTo>
                  <a:lnTo>
                    <a:pt x="0" y="385"/>
                  </a:lnTo>
                  <a:cubicBezTo>
                    <a:pt x="26" y="411"/>
                    <a:pt x="51" y="462"/>
                    <a:pt x="103" y="488"/>
                  </a:cubicBezTo>
                  <a:cubicBezTo>
                    <a:pt x="282" y="411"/>
                    <a:pt x="436" y="206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2779025" y="1139863"/>
              <a:ext cx="174575" cy="184800"/>
            </a:xfrm>
            <a:custGeom>
              <a:avLst/>
              <a:gdLst/>
              <a:ahLst/>
              <a:cxnLst/>
              <a:rect l="l" t="t" r="r" b="b"/>
              <a:pathLst>
                <a:path w="6983" h="7392" extrusionOk="0">
                  <a:moveTo>
                    <a:pt x="370" y="1"/>
                  </a:moveTo>
                  <a:cubicBezTo>
                    <a:pt x="175" y="1"/>
                    <a:pt x="1" y="256"/>
                    <a:pt x="179" y="434"/>
                  </a:cubicBezTo>
                  <a:cubicBezTo>
                    <a:pt x="2410" y="2691"/>
                    <a:pt x="4513" y="5075"/>
                    <a:pt x="6718" y="7358"/>
                  </a:cubicBezTo>
                  <a:cubicBezTo>
                    <a:pt x="6742" y="7381"/>
                    <a:pt x="6770" y="7391"/>
                    <a:pt x="6798" y="7391"/>
                  </a:cubicBezTo>
                  <a:cubicBezTo>
                    <a:pt x="6890" y="7391"/>
                    <a:pt x="6982" y="7282"/>
                    <a:pt x="6923" y="7204"/>
                  </a:cubicBezTo>
                  <a:cubicBezTo>
                    <a:pt x="5077" y="4614"/>
                    <a:pt x="2795" y="2332"/>
                    <a:pt x="538" y="75"/>
                  </a:cubicBezTo>
                  <a:cubicBezTo>
                    <a:pt x="486" y="23"/>
                    <a:pt x="427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3016375" y="1289938"/>
              <a:ext cx="173675" cy="159525"/>
            </a:xfrm>
            <a:custGeom>
              <a:avLst/>
              <a:gdLst/>
              <a:ahLst/>
              <a:cxnLst/>
              <a:rect l="l" t="t" r="r" b="b"/>
              <a:pathLst>
                <a:path w="6947" h="6381" extrusionOk="0">
                  <a:moveTo>
                    <a:pt x="106" y="0"/>
                  </a:moveTo>
                  <a:cubicBezTo>
                    <a:pt x="49" y="0"/>
                    <a:pt x="1" y="43"/>
                    <a:pt x="19" y="98"/>
                  </a:cubicBezTo>
                  <a:cubicBezTo>
                    <a:pt x="506" y="1278"/>
                    <a:pt x="1891" y="2021"/>
                    <a:pt x="2788" y="2842"/>
                  </a:cubicBezTo>
                  <a:cubicBezTo>
                    <a:pt x="4045" y="3996"/>
                    <a:pt x="5173" y="5329"/>
                    <a:pt x="6584" y="6355"/>
                  </a:cubicBezTo>
                  <a:cubicBezTo>
                    <a:pt x="6610" y="6372"/>
                    <a:pt x="6639" y="6380"/>
                    <a:pt x="6668" y="6380"/>
                  </a:cubicBezTo>
                  <a:cubicBezTo>
                    <a:pt x="6806" y="6380"/>
                    <a:pt x="6946" y="6200"/>
                    <a:pt x="6840" y="6073"/>
                  </a:cubicBezTo>
                  <a:cubicBezTo>
                    <a:pt x="5942" y="4816"/>
                    <a:pt x="4712" y="3765"/>
                    <a:pt x="3558" y="2739"/>
                  </a:cubicBezTo>
                  <a:cubicBezTo>
                    <a:pt x="2481" y="1765"/>
                    <a:pt x="1122" y="1072"/>
                    <a:pt x="173" y="21"/>
                  </a:cubicBezTo>
                  <a:cubicBezTo>
                    <a:pt x="151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2877050" y="1113238"/>
              <a:ext cx="116150" cy="115875"/>
            </a:xfrm>
            <a:custGeom>
              <a:avLst/>
              <a:gdLst/>
              <a:ahLst/>
              <a:cxnLst/>
              <a:rect l="l" t="t" r="r" b="b"/>
              <a:pathLst>
                <a:path w="4646" h="4635" extrusionOk="0">
                  <a:moveTo>
                    <a:pt x="349" y="1"/>
                  </a:moveTo>
                  <a:cubicBezTo>
                    <a:pt x="169" y="1"/>
                    <a:pt x="1" y="254"/>
                    <a:pt x="156" y="448"/>
                  </a:cubicBezTo>
                  <a:cubicBezTo>
                    <a:pt x="1361" y="1986"/>
                    <a:pt x="2925" y="3243"/>
                    <a:pt x="4336" y="4602"/>
                  </a:cubicBezTo>
                  <a:cubicBezTo>
                    <a:pt x="4365" y="4625"/>
                    <a:pt x="4397" y="4635"/>
                    <a:pt x="4430" y="4635"/>
                  </a:cubicBezTo>
                  <a:cubicBezTo>
                    <a:pt x="4541" y="4635"/>
                    <a:pt x="4646" y="4516"/>
                    <a:pt x="4566" y="4397"/>
                  </a:cubicBezTo>
                  <a:cubicBezTo>
                    <a:pt x="3515" y="2730"/>
                    <a:pt x="1746" y="1627"/>
                    <a:pt x="515" y="89"/>
                  </a:cubicBezTo>
                  <a:cubicBezTo>
                    <a:pt x="465" y="26"/>
                    <a:pt x="406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3087775" y="1274638"/>
              <a:ext cx="186925" cy="178575"/>
            </a:xfrm>
            <a:custGeom>
              <a:avLst/>
              <a:gdLst/>
              <a:ahLst/>
              <a:cxnLst/>
              <a:rect l="l" t="t" r="r" b="b"/>
              <a:pathLst>
                <a:path w="7477" h="7143" extrusionOk="0">
                  <a:moveTo>
                    <a:pt x="346" y="1"/>
                  </a:moveTo>
                  <a:cubicBezTo>
                    <a:pt x="144" y="1"/>
                    <a:pt x="0" y="329"/>
                    <a:pt x="215" y="479"/>
                  </a:cubicBezTo>
                  <a:cubicBezTo>
                    <a:pt x="2907" y="2402"/>
                    <a:pt x="4984" y="4710"/>
                    <a:pt x="7189" y="7095"/>
                  </a:cubicBezTo>
                  <a:cubicBezTo>
                    <a:pt x="7223" y="7129"/>
                    <a:pt x="7260" y="7143"/>
                    <a:pt x="7295" y="7143"/>
                  </a:cubicBezTo>
                  <a:cubicBezTo>
                    <a:pt x="7394" y="7143"/>
                    <a:pt x="7477" y="7029"/>
                    <a:pt x="7420" y="6915"/>
                  </a:cubicBezTo>
                  <a:cubicBezTo>
                    <a:pt x="5984" y="4018"/>
                    <a:pt x="3138" y="1787"/>
                    <a:pt x="471" y="43"/>
                  </a:cubicBezTo>
                  <a:cubicBezTo>
                    <a:pt x="429" y="14"/>
                    <a:pt x="386" y="1"/>
                    <a:pt x="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3049425" y="1513488"/>
              <a:ext cx="136175" cy="97975"/>
            </a:xfrm>
            <a:custGeom>
              <a:avLst/>
              <a:gdLst/>
              <a:ahLst/>
              <a:cxnLst/>
              <a:rect l="l" t="t" r="r" b="b"/>
              <a:pathLst>
                <a:path w="5447" h="3919" extrusionOk="0">
                  <a:moveTo>
                    <a:pt x="320" y="0"/>
                  </a:moveTo>
                  <a:cubicBezTo>
                    <a:pt x="116" y="0"/>
                    <a:pt x="0" y="322"/>
                    <a:pt x="210" y="490"/>
                  </a:cubicBezTo>
                  <a:cubicBezTo>
                    <a:pt x="979" y="1105"/>
                    <a:pt x="1774" y="1695"/>
                    <a:pt x="2569" y="2259"/>
                  </a:cubicBezTo>
                  <a:cubicBezTo>
                    <a:pt x="3390" y="2823"/>
                    <a:pt x="4133" y="3490"/>
                    <a:pt x="5031" y="3900"/>
                  </a:cubicBezTo>
                  <a:cubicBezTo>
                    <a:pt x="5060" y="3913"/>
                    <a:pt x="5090" y="3918"/>
                    <a:pt x="5121" y="3918"/>
                  </a:cubicBezTo>
                  <a:cubicBezTo>
                    <a:pt x="5283" y="3918"/>
                    <a:pt x="5446" y="3761"/>
                    <a:pt x="5338" y="3567"/>
                  </a:cubicBezTo>
                  <a:cubicBezTo>
                    <a:pt x="4236" y="1977"/>
                    <a:pt x="2005" y="1157"/>
                    <a:pt x="466" y="54"/>
                  </a:cubicBezTo>
                  <a:cubicBezTo>
                    <a:pt x="415" y="16"/>
                    <a:pt x="365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2806850" y="1274313"/>
              <a:ext cx="178075" cy="191925"/>
            </a:xfrm>
            <a:custGeom>
              <a:avLst/>
              <a:gdLst/>
              <a:ahLst/>
              <a:cxnLst/>
              <a:rect l="l" t="t" r="r" b="b"/>
              <a:pathLst>
                <a:path w="7123" h="7677" extrusionOk="0">
                  <a:moveTo>
                    <a:pt x="391" y="0"/>
                  </a:moveTo>
                  <a:cubicBezTo>
                    <a:pt x="192" y="0"/>
                    <a:pt x="1" y="202"/>
                    <a:pt x="143" y="415"/>
                  </a:cubicBezTo>
                  <a:lnTo>
                    <a:pt x="118" y="415"/>
                  </a:lnTo>
                  <a:cubicBezTo>
                    <a:pt x="1887" y="3185"/>
                    <a:pt x="4297" y="5569"/>
                    <a:pt x="6836" y="7646"/>
                  </a:cubicBezTo>
                  <a:cubicBezTo>
                    <a:pt x="6862" y="7668"/>
                    <a:pt x="6891" y="7677"/>
                    <a:pt x="6919" y="7677"/>
                  </a:cubicBezTo>
                  <a:cubicBezTo>
                    <a:pt x="7026" y="7677"/>
                    <a:pt x="7122" y="7543"/>
                    <a:pt x="7041" y="7441"/>
                  </a:cubicBezTo>
                  <a:cubicBezTo>
                    <a:pt x="4964" y="4928"/>
                    <a:pt x="2400" y="2903"/>
                    <a:pt x="630" y="133"/>
                  </a:cubicBezTo>
                  <a:cubicBezTo>
                    <a:pt x="568" y="39"/>
                    <a:pt x="479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2879550" y="1464613"/>
              <a:ext cx="193950" cy="155325"/>
            </a:xfrm>
            <a:custGeom>
              <a:avLst/>
              <a:gdLst/>
              <a:ahLst/>
              <a:cxnLst/>
              <a:rect l="l" t="t" r="r" b="b"/>
              <a:pathLst>
                <a:path w="7758" h="6213" extrusionOk="0">
                  <a:moveTo>
                    <a:pt x="511" y="0"/>
                  </a:moveTo>
                  <a:cubicBezTo>
                    <a:pt x="245" y="0"/>
                    <a:pt x="0" y="350"/>
                    <a:pt x="235" y="624"/>
                  </a:cubicBezTo>
                  <a:cubicBezTo>
                    <a:pt x="1235" y="1727"/>
                    <a:pt x="2646" y="2522"/>
                    <a:pt x="3825" y="3419"/>
                  </a:cubicBezTo>
                  <a:cubicBezTo>
                    <a:pt x="4979" y="4317"/>
                    <a:pt x="6210" y="5317"/>
                    <a:pt x="7467" y="6189"/>
                  </a:cubicBezTo>
                  <a:cubicBezTo>
                    <a:pt x="7495" y="6205"/>
                    <a:pt x="7523" y="6212"/>
                    <a:pt x="7548" y="6212"/>
                  </a:cubicBezTo>
                  <a:cubicBezTo>
                    <a:pt x="7681" y="6212"/>
                    <a:pt x="7758" y="6014"/>
                    <a:pt x="7672" y="5907"/>
                  </a:cubicBezTo>
                  <a:cubicBezTo>
                    <a:pt x="6646" y="4804"/>
                    <a:pt x="5543" y="3778"/>
                    <a:pt x="4364" y="2881"/>
                  </a:cubicBezTo>
                  <a:cubicBezTo>
                    <a:pt x="3184" y="1958"/>
                    <a:pt x="1825" y="1163"/>
                    <a:pt x="748" y="111"/>
                  </a:cubicBezTo>
                  <a:cubicBezTo>
                    <a:pt x="676" y="33"/>
                    <a:pt x="592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5"/>
            <p:cNvSpPr/>
            <p:nvPr/>
          </p:nvSpPr>
          <p:spPr>
            <a:xfrm>
              <a:off x="3161000" y="1485738"/>
              <a:ext cx="375775" cy="354500"/>
            </a:xfrm>
            <a:custGeom>
              <a:avLst/>
              <a:gdLst/>
              <a:ahLst/>
              <a:cxnLst/>
              <a:rect l="l" t="t" r="r" b="b"/>
              <a:pathLst>
                <a:path w="15031" h="14180" extrusionOk="0">
                  <a:moveTo>
                    <a:pt x="7816" y="1201"/>
                  </a:moveTo>
                  <a:cubicBezTo>
                    <a:pt x="8472" y="1201"/>
                    <a:pt x="9138" y="1373"/>
                    <a:pt x="9927" y="1831"/>
                  </a:cubicBezTo>
                  <a:cubicBezTo>
                    <a:pt x="11414" y="2703"/>
                    <a:pt x="12415" y="4292"/>
                    <a:pt x="12953" y="5882"/>
                  </a:cubicBezTo>
                  <a:cubicBezTo>
                    <a:pt x="13953" y="8831"/>
                    <a:pt x="12235" y="12908"/>
                    <a:pt x="8850" y="13062"/>
                  </a:cubicBezTo>
                  <a:cubicBezTo>
                    <a:pt x="8744" y="13068"/>
                    <a:pt x="8638" y="13070"/>
                    <a:pt x="8531" y="13070"/>
                  </a:cubicBezTo>
                  <a:cubicBezTo>
                    <a:pt x="5707" y="13070"/>
                    <a:pt x="2515" y="11137"/>
                    <a:pt x="1799" y="8395"/>
                  </a:cubicBezTo>
                  <a:cubicBezTo>
                    <a:pt x="1102" y="5767"/>
                    <a:pt x="3142" y="3370"/>
                    <a:pt x="5277" y="1758"/>
                  </a:cubicBezTo>
                  <a:lnTo>
                    <a:pt x="5277" y="1758"/>
                  </a:lnTo>
                  <a:cubicBezTo>
                    <a:pt x="6240" y="1455"/>
                    <a:pt x="7020" y="1201"/>
                    <a:pt x="7816" y="1201"/>
                  </a:cubicBezTo>
                  <a:close/>
                  <a:moveTo>
                    <a:pt x="7770" y="0"/>
                  </a:moveTo>
                  <a:cubicBezTo>
                    <a:pt x="7528" y="0"/>
                    <a:pt x="7286" y="21"/>
                    <a:pt x="7045" y="63"/>
                  </a:cubicBezTo>
                  <a:lnTo>
                    <a:pt x="7045" y="63"/>
                  </a:lnTo>
                  <a:cubicBezTo>
                    <a:pt x="7004" y="43"/>
                    <a:pt x="6958" y="31"/>
                    <a:pt x="6909" y="31"/>
                  </a:cubicBezTo>
                  <a:cubicBezTo>
                    <a:pt x="6865" y="31"/>
                    <a:pt x="6819" y="40"/>
                    <a:pt x="6773" y="61"/>
                  </a:cubicBezTo>
                  <a:cubicBezTo>
                    <a:pt x="6640" y="119"/>
                    <a:pt x="6506" y="179"/>
                    <a:pt x="6373" y="242"/>
                  </a:cubicBezTo>
                  <a:lnTo>
                    <a:pt x="6373" y="242"/>
                  </a:lnTo>
                  <a:cubicBezTo>
                    <a:pt x="5989" y="380"/>
                    <a:pt x="5611" y="579"/>
                    <a:pt x="5243" y="847"/>
                  </a:cubicBezTo>
                  <a:lnTo>
                    <a:pt x="5243" y="847"/>
                  </a:lnTo>
                  <a:cubicBezTo>
                    <a:pt x="2353" y="2586"/>
                    <a:pt x="1" y="5566"/>
                    <a:pt x="875" y="9087"/>
                  </a:cubicBezTo>
                  <a:cubicBezTo>
                    <a:pt x="1640" y="12262"/>
                    <a:pt x="5629" y="14180"/>
                    <a:pt x="8812" y="14180"/>
                  </a:cubicBezTo>
                  <a:cubicBezTo>
                    <a:pt x="9152" y="14180"/>
                    <a:pt x="9482" y="14158"/>
                    <a:pt x="9799" y="14113"/>
                  </a:cubicBezTo>
                  <a:cubicBezTo>
                    <a:pt x="13774" y="13549"/>
                    <a:pt x="15030" y="8344"/>
                    <a:pt x="13953" y="5139"/>
                  </a:cubicBezTo>
                  <a:cubicBezTo>
                    <a:pt x="13057" y="2488"/>
                    <a:pt x="10435" y="0"/>
                    <a:pt x="777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5"/>
            <p:cNvSpPr/>
            <p:nvPr/>
          </p:nvSpPr>
          <p:spPr>
            <a:xfrm>
              <a:off x="3186100" y="1505263"/>
              <a:ext cx="314025" cy="332975"/>
            </a:xfrm>
            <a:custGeom>
              <a:avLst/>
              <a:gdLst/>
              <a:ahLst/>
              <a:cxnLst/>
              <a:rect l="l" t="t" r="r" b="b"/>
              <a:pathLst>
                <a:path w="12561" h="13319" extrusionOk="0">
                  <a:moveTo>
                    <a:pt x="2883" y="2140"/>
                  </a:moveTo>
                  <a:cubicBezTo>
                    <a:pt x="2954" y="2339"/>
                    <a:pt x="3021" y="2546"/>
                    <a:pt x="3085" y="2760"/>
                  </a:cubicBezTo>
                  <a:lnTo>
                    <a:pt x="3085" y="2760"/>
                  </a:lnTo>
                  <a:cubicBezTo>
                    <a:pt x="3021" y="2766"/>
                    <a:pt x="2957" y="2786"/>
                    <a:pt x="2897" y="2819"/>
                  </a:cubicBezTo>
                  <a:cubicBezTo>
                    <a:pt x="2823" y="2851"/>
                    <a:pt x="2753" y="2887"/>
                    <a:pt x="2686" y="2928"/>
                  </a:cubicBezTo>
                  <a:lnTo>
                    <a:pt x="2686" y="2928"/>
                  </a:lnTo>
                  <a:cubicBezTo>
                    <a:pt x="2732" y="2648"/>
                    <a:pt x="2797" y="2384"/>
                    <a:pt x="2883" y="2140"/>
                  </a:cubicBezTo>
                  <a:close/>
                  <a:moveTo>
                    <a:pt x="9171" y="2303"/>
                  </a:moveTo>
                  <a:lnTo>
                    <a:pt x="9171" y="2303"/>
                  </a:lnTo>
                  <a:cubicBezTo>
                    <a:pt x="9275" y="2394"/>
                    <a:pt x="9379" y="2487"/>
                    <a:pt x="9480" y="2583"/>
                  </a:cubicBezTo>
                  <a:lnTo>
                    <a:pt x="9480" y="2583"/>
                  </a:lnTo>
                  <a:cubicBezTo>
                    <a:pt x="9397" y="2814"/>
                    <a:pt x="9356" y="3049"/>
                    <a:pt x="9346" y="3286"/>
                  </a:cubicBezTo>
                  <a:lnTo>
                    <a:pt x="9346" y="3286"/>
                  </a:lnTo>
                  <a:cubicBezTo>
                    <a:pt x="9293" y="2958"/>
                    <a:pt x="9234" y="2630"/>
                    <a:pt x="9171" y="2303"/>
                  </a:cubicBezTo>
                  <a:close/>
                  <a:moveTo>
                    <a:pt x="6443" y="1456"/>
                  </a:moveTo>
                  <a:cubicBezTo>
                    <a:pt x="6608" y="2003"/>
                    <a:pt x="6530" y="2738"/>
                    <a:pt x="6430" y="3375"/>
                  </a:cubicBezTo>
                  <a:lnTo>
                    <a:pt x="6430" y="3375"/>
                  </a:lnTo>
                  <a:cubicBezTo>
                    <a:pt x="6355" y="3037"/>
                    <a:pt x="6283" y="2699"/>
                    <a:pt x="6220" y="2362"/>
                  </a:cubicBezTo>
                  <a:lnTo>
                    <a:pt x="6220" y="2362"/>
                  </a:lnTo>
                  <a:cubicBezTo>
                    <a:pt x="6263" y="2049"/>
                    <a:pt x="6335" y="1744"/>
                    <a:pt x="6443" y="1456"/>
                  </a:cubicBezTo>
                  <a:close/>
                  <a:moveTo>
                    <a:pt x="4081" y="1878"/>
                  </a:moveTo>
                  <a:lnTo>
                    <a:pt x="4081" y="1878"/>
                  </a:lnTo>
                  <a:cubicBezTo>
                    <a:pt x="4144" y="2326"/>
                    <a:pt x="4171" y="2786"/>
                    <a:pt x="4179" y="3253"/>
                  </a:cubicBezTo>
                  <a:lnTo>
                    <a:pt x="4179" y="3253"/>
                  </a:lnTo>
                  <a:cubicBezTo>
                    <a:pt x="4169" y="3322"/>
                    <a:pt x="4160" y="3392"/>
                    <a:pt x="4151" y="3462"/>
                  </a:cubicBezTo>
                  <a:lnTo>
                    <a:pt x="4151" y="3462"/>
                  </a:lnTo>
                  <a:cubicBezTo>
                    <a:pt x="4071" y="3187"/>
                    <a:pt x="3984" y="2914"/>
                    <a:pt x="3890" y="2644"/>
                  </a:cubicBezTo>
                  <a:lnTo>
                    <a:pt x="3890" y="2644"/>
                  </a:lnTo>
                  <a:cubicBezTo>
                    <a:pt x="3929" y="2378"/>
                    <a:pt x="3990" y="2122"/>
                    <a:pt x="4081" y="1878"/>
                  </a:cubicBezTo>
                  <a:close/>
                  <a:moveTo>
                    <a:pt x="8279" y="2538"/>
                  </a:moveTo>
                  <a:cubicBezTo>
                    <a:pt x="8436" y="3507"/>
                    <a:pt x="8531" y="4485"/>
                    <a:pt x="8640" y="5460"/>
                  </a:cubicBezTo>
                  <a:lnTo>
                    <a:pt x="8640" y="5460"/>
                  </a:lnTo>
                  <a:cubicBezTo>
                    <a:pt x="8452" y="4554"/>
                    <a:pt x="8237" y="3493"/>
                    <a:pt x="8279" y="2538"/>
                  </a:cubicBezTo>
                  <a:close/>
                  <a:moveTo>
                    <a:pt x="2981" y="3919"/>
                  </a:moveTo>
                  <a:cubicBezTo>
                    <a:pt x="3348" y="4814"/>
                    <a:pt x="3354" y="5785"/>
                    <a:pt x="3480" y="6740"/>
                  </a:cubicBezTo>
                  <a:lnTo>
                    <a:pt x="3480" y="6740"/>
                  </a:lnTo>
                  <a:cubicBezTo>
                    <a:pt x="3424" y="6721"/>
                    <a:pt x="3367" y="6708"/>
                    <a:pt x="3308" y="6700"/>
                  </a:cubicBezTo>
                  <a:lnTo>
                    <a:pt x="3308" y="6700"/>
                  </a:lnTo>
                  <a:cubicBezTo>
                    <a:pt x="3140" y="6304"/>
                    <a:pt x="2946" y="5909"/>
                    <a:pt x="2725" y="5545"/>
                  </a:cubicBezTo>
                  <a:lnTo>
                    <a:pt x="2725" y="5545"/>
                  </a:lnTo>
                  <a:cubicBezTo>
                    <a:pt x="2674" y="5215"/>
                    <a:pt x="2638" y="4886"/>
                    <a:pt x="2618" y="4563"/>
                  </a:cubicBezTo>
                  <a:lnTo>
                    <a:pt x="2618" y="4563"/>
                  </a:lnTo>
                  <a:cubicBezTo>
                    <a:pt x="2708" y="4302"/>
                    <a:pt x="2827" y="4081"/>
                    <a:pt x="2981" y="3919"/>
                  </a:cubicBezTo>
                  <a:close/>
                  <a:moveTo>
                    <a:pt x="5333" y="4061"/>
                  </a:moveTo>
                  <a:cubicBezTo>
                    <a:pt x="5420" y="5205"/>
                    <a:pt x="5713" y="6394"/>
                    <a:pt x="6005" y="7559"/>
                  </a:cubicBezTo>
                  <a:lnTo>
                    <a:pt x="6005" y="7559"/>
                  </a:lnTo>
                  <a:cubicBezTo>
                    <a:pt x="5931" y="7323"/>
                    <a:pt x="5861" y="7085"/>
                    <a:pt x="5795" y="6845"/>
                  </a:cubicBezTo>
                  <a:cubicBezTo>
                    <a:pt x="5588" y="6018"/>
                    <a:pt x="5352" y="5021"/>
                    <a:pt x="5333" y="4061"/>
                  </a:cubicBezTo>
                  <a:close/>
                  <a:moveTo>
                    <a:pt x="9544" y="4691"/>
                  </a:moveTo>
                  <a:cubicBezTo>
                    <a:pt x="9583" y="4845"/>
                    <a:pt x="9625" y="4999"/>
                    <a:pt x="9667" y="5152"/>
                  </a:cubicBezTo>
                  <a:cubicBezTo>
                    <a:pt x="9933" y="6216"/>
                    <a:pt x="10113" y="7304"/>
                    <a:pt x="10199" y="8409"/>
                  </a:cubicBezTo>
                  <a:lnTo>
                    <a:pt x="10199" y="8409"/>
                  </a:lnTo>
                  <a:cubicBezTo>
                    <a:pt x="10178" y="8352"/>
                    <a:pt x="10162" y="8308"/>
                    <a:pt x="10154" y="8281"/>
                  </a:cubicBezTo>
                  <a:cubicBezTo>
                    <a:pt x="9898" y="7332"/>
                    <a:pt x="9718" y="6358"/>
                    <a:pt x="9616" y="5358"/>
                  </a:cubicBezTo>
                  <a:cubicBezTo>
                    <a:pt x="9594" y="5136"/>
                    <a:pt x="9570" y="4913"/>
                    <a:pt x="9544" y="4691"/>
                  </a:cubicBezTo>
                  <a:close/>
                  <a:moveTo>
                    <a:pt x="7694" y="4700"/>
                  </a:moveTo>
                  <a:cubicBezTo>
                    <a:pt x="7919" y="6324"/>
                    <a:pt x="8283" y="7949"/>
                    <a:pt x="8504" y="9573"/>
                  </a:cubicBezTo>
                  <a:lnTo>
                    <a:pt x="8504" y="9573"/>
                  </a:lnTo>
                  <a:cubicBezTo>
                    <a:pt x="8031" y="7971"/>
                    <a:pt x="7676" y="6384"/>
                    <a:pt x="7694" y="4700"/>
                  </a:cubicBezTo>
                  <a:close/>
                  <a:moveTo>
                    <a:pt x="5599" y="1"/>
                  </a:moveTo>
                  <a:cubicBezTo>
                    <a:pt x="5469" y="1"/>
                    <a:pt x="5337" y="63"/>
                    <a:pt x="5256" y="203"/>
                  </a:cubicBezTo>
                  <a:cubicBezTo>
                    <a:pt x="5022" y="565"/>
                    <a:pt x="4829" y="944"/>
                    <a:pt x="4673" y="1336"/>
                  </a:cubicBezTo>
                  <a:lnTo>
                    <a:pt x="4673" y="1336"/>
                  </a:lnTo>
                  <a:cubicBezTo>
                    <a:pt x="4642" y="1187"/>
                    <a:pt x="4606" y="1040"/>
                    <a:pt x="4564" y="896"/>
                  </a:cubicBezTo>
                  <a:cubicBezTo>
                    <a:pt x="4515" y="765"/>
                    <a:pt x="4383" y="686"/>
                    <a:pt x="4253" y="686"/>
                  </a:cubicBezTo>
                  <a:cubicBezTo>
                    <a:pt x="4180" y="686"/>
                    <a:pt x="4107" y="712"/>
                    <a:pt x="4051" y="768"/>
                  </a:cubicBezTo>
                  <a:cubicBezTo>
                    <a:pt x="3813" y="1043"/>
                    <a:pt x="3631" y="1342"/>
                    <a:pt x="3496" y="1657"/>
                  </a:cubicBezTo>
                  <a:lnTo>
                    <a:pt x="3496" y="1657"/>
                  </a:lnTo>
                  <a:cubicBezTo>
                    <a:pt x="3406" y="1461"/>
                    <a:pt x="3310" y="1267"/>
                    <a:pt x="3205" y="1075"/>
                  </a:cubicBezTo>
                  <a:cubicBezTo>
                    <a:pt x="3128" y="947"/>
                    <a:pt x="3000" y="883"/>
                    <a:pt x="2875" y="883"/>
                  </a:cubicBezTo>
                  <a:cubicBezTo>
                    <a:pt x="2750" y="883"/>
                    <a:pt x="2628" y="947"/>
                    <a:pt x="2564" y="1075"/>
                  </a:cubicBezTo>
                  <a:cubicBezTo>
                    <a:pt x="2255" y="1558"/>
                    <a:pt x="2064" y="2077"/>
                    <a:pt x="1954" y="2616"/>
                  </a:cubicBezTo>
                  <a:lnTo>
                    <a:pt x="1954" y="2616"/>
                  </a:lnTo>
                  <a:cubicBezTo>
                    <a:pt x="1932" y="2610"/>
                    <a:pt x="1909" y="2607"/>
                    <a:pt x="1886" y="2607"/>
                  </a:cubicBezTo>
                  <a:cubicBezTo>
                    <a:pt x="1797" y="2607"/>
                    <a:pt x="1706" y="2654"/>
                    <a:pt x="1641" y="2768"/>
                  </a:cubicBezTo>
                  <a:cubicBezTo>
                    <a:pt x="1404" y="3215"/>
                    <a:pt x="1262" y="3666"/>
                    <a:pt x="1193" y="4118"/>
                  </a:cubicBezTo>
                  <a:lnTo>
                    <a:pt x="1193" y="4118"/>
                  </a:lnTo>
                  <a:cubicBezTo>
                    <a:pt x="1035" y="4130"/>
                    <a:pt x="890" y="4214"/>
                    <a:pt x="795" y="4358"/>
                  </a:cubicBezTo>
                  <a:cubicBezTo>
                    <a:pt x="1" y="5737"/>
                    <a:pt x="586" y="8384"/>
                    <a:pt x="1893" y="9742"/>
                  </a:cubicBezTo>
                  <a:lnTo>
                    <a:pt x="1893" y="9742"/>
                  </a:lnTo>
                  <a:cubicBezTo>
                    <a:pt x="2083" y="10228"/>
                    <a:pt x="2368" y="10617"/>
                    <a:pt x="2795" y="10768"/>
                  </a:cubicBezTo>
                  <a:cubicBezTo>
                    <a:pt x="2957" y="10828"/>
                    <a:pt x="3100" y="10855"/>
                    <a:pt x="3224" y="10855"/>
                  </a:cubicBezTo>
                  <a:cubicBezTo>
                    <a:pt x="3367" y="10855"/>
                    <a:pt x="3486" y="10819"/>
                    <a:pt x="3585" y="10755"/>
                  </a:cubicBezTo>
                  <a:lnTo>
                    <a:pt x="3585" y="10755"/>
                  </a:lnTo>
                  <a:cubicBezTo>
                    <a:pt x="3674" y="10800"/>
                    <a:pt x="3766" y="10829"/>
                    <a:pt x="3860" y="10838"/>
                  </a:cubicBezTo>
                  <a:lnTo>
                    <a:pt x="3860" y="10838"/>
                  </a:lnTo>
                  <a:cubicBezTo>
                    <a:pt x="4113" y="11127"/>
                    <a:pt x="4398" y="11388"/>
                    <a:pt x="4718" y="11614"/>
                  </a:cubicBezTo>
                  <a:cubicBezTo>
                    <a:pt x="4799" y="11664"/>
                    <a:pt x="4885" y="11687"/>
                    <a:pt x="4968" y="11687"/>
                  </a:cubicBezTo>
                  <a:cubicBezTo>
                    <a:pt x="5227" y="11687"/>
                    <a:pt x="5462" y="11469"/>
                    <a:pt x="5462" y="11178"/>
                  </a:cubicBezTo>
                  <a:cubicBezTo>
                    <a:pt x="5456" y="11094"/>
                    <a:pt x="5448" y="11011"/>
                    <a:pt x="5439" y="10927"/>
                  </a:cubicBezTo>
                  <a:lnTo>
                    <a:pt x="5439" y="10927"/>
                  </a:lnTo>
                  <a:cubicBezTo>
                    <a:pt x="5749" y="11252"/>
                    <a:pt x="6129" y="11548"/>
                    <a:pt x="6592" y="11811"/>
                  </a:cubicBezTo>
                  <a:lnTo>
                    <a:pt x="6592" y="11811"/>
                  </a:lnTo>
                  <a:cubicBezTo>
                    <a:pt x="6915" y="12241"/>
                    <a:pt x="7238" y="12668"/>
                    <a:pt x="7539" y="13102"/>
                  </a:cubicBezTo>
                  <a:cubicBezTo>
                    <a:pt x="7638" y="13255"/>
                    <a:pt x="7783" y="13319"/>
                    <a:pt x="7929" y="13319"/>
                  </a:cubicBezTo>
                  <a:cubicBezTo>
                    <a:pt x="8258" y="13319"/>
                    <a:pt x="8586" y="12991"/>
                    <a:pt x="8384" y="12630"/>
                  </a:cubicBezTo>
                  <a:lnTo>
                    <a:pt x="8384" y="12630"/>
                  </a:lnTo>
                  <a:lnTo>
                    <a:pt x="8410" y="12614"/>
                  </a:lnTo>
                  <a:cubicBezTo>
                    <a:pt x="8379" y="12567"/>
                    <a:pt x="8347" y="12520"/>
                    <a:pt x="8315" y="12473"/>
                  </a:cubicBezTo>
                  <a:lnTo>
                    <a:pt x="8315" y="12473"/>
                  </a:lnTo>
                  <a:cubicBezTo>
                    <a:pt x="8411" y="12582"/>
                    <a:pt x="8511" y="12689"/>
                    <a:pt x="8616" y="12794"/>
                  </a:cubicBezTo>
                  <a:cubicBezTo>
                    <a:pt x="8709" y="12880"/>
                    <a:pt x="8819" y="12918"/>
                    <a:pt x="8927" y="12918"/>
                  </a:cubicBezTo>
                  <a:cubicBezTo>
                    <a:pt x="9201" y="12918"/>
                    <a:pt x="9459" y="12671"/>
                    <a:pt x="9385" y="12358"/>
                  </a:cubicBezTo>
                  <a:cubicBezTo>
                    <a:pt x="9385" y="12357"/>
                    <a:pt x="9384" y="12356"/>
                    <a:pt x="9384" y="12356"/>
                  </a:cubicBezTo>
                  <a:lnTo>
                    <a:pt x="9384" y="12356"/>
                  </a:lnTo>
                  <a:cubicBezTo>
                    <a:pt x="9532" y="12273"/>
                    <a:pt x="9641" y="12118"/>
                    <a:pt x="9641" y="11922"/>
                  </a:cubicBezTo>
                  <a:cubicBezTo>
                    <a:pt x="9610" y="11149"/>
                    <a:pt x="9521" y="10384"/>
                    <a:pt x="9404" y="9622"/>
                  </a:cubicBezTo>
                  <a:lnTo>
                    <a:pt x="9404" y="9622"/>
                  </a:lnTo>
                  <a:cubicBezTo>
                    <a:pt x="9705" y="10548"/>
                    <a:pt x="10145" y="11409"/>
                    <a:pt x="10744" y="11409"/>
                  </a:cubicBezTo>
                  <a:cubicBezTo>
                    <a:pt x="11052" y="11409"/>
                    <a:pt x="11282" y="11178"/>
                    <a:pt x="11282" y="10871"/>
                  </a:cubicBezTo>
                  <a:cubicBezTo>
                    <a:pt x="11282" y="10280"/>
                    <a:pt x="11263" y="9690"/>
                    <a:pt x="11224" y="9102"/>
                  </a:cubicBezTo>
                  <a:lnTo>
                    <a:pt x="11224" y="9102"/>
                  </a:lnTo>
                  <a:cubicBezTo>
                    <a:pt x="11281" y="9274"/>
                    <a:pt x="11342" y="9445"/>
                    <a:pt x="11411" y="9614"/>
                  </a:cubicBezTo>
                  <a:cubicBezTo>
                    <a:pt x="11472" y="9839"/>
                    <a:pt x="11647" y="9938"/>
                    <a:pt x="11826" y="9938"/>
                  </a:cubicBezTo>
                  <a:cubicBezTo>
                    <a:pt x="12096" y="9938"/>
                    <a:pt x="12375" y="9713"/>
                    <a:pt x="12282" y="9358"/>
                  </a:cubicBezTo>
                  <a:cubicBezTo>
                    <a:pt x="12224" y="9067"/>
                    <a:pt x="12159" y="8780"/>
                    <a:pt x="12089" y="8494"/>
                  </a:cubicBezTo>
                  <a:lnTo>
                    <a:pt x="12089" y="8494"/>
                  </a:lnTo>
                  <a:cubicBezTo>
                    <a:pt x="12284" y="8479"/>
                    <a:pt x="12473" y="8329"/>
                    <a:pt x="12488" y="8076"/>
                  </a:cubicBezTo>
                  <a:cubicBezTo>
                    <a:pt x="12560" y="6164"/>
                    <a:pt x="11925" y="4275"/>
                    <a:pt x="10732" y="2775"/>
                  </a:cubicBezTo>
                  <a:lnTo>
                    <a:pt x="10732" y="2775"/>
                  </a:lnTo>
                  <a:cubicBezTo>
                    <a:pt x="10717" y="2740"/>
                    <a:pt x="10702" y="2705"/>
                    <a:pt x="10686" y="2671"/>
                  </a:cubicBezTo>
                  <a:lnTo>
                    <a:pt x="10686" y="2671"/>
                  </a:lnTo>
                  <a:cubicBezTo>
                    <a:pt x="10609" y="2392"/>
                    <a:pt x="10506" y="2116"/>
                    <a:pt x="10359" y="1845"/>
                  </a:cubicBezTo>
                  <a:cubicBezTo>
                    <a:pt x="10280" y="1696"/>
                    <a:pt x="10142" y="1634"/>
                    <a:pt x="10001" y="1634"/>
                  </a:cubicBezTo>
                  <a:cubicBezTo>
                    <a:pt x="9918" y="1634"/>
                    <a:pt x="9834" y="1655"/>
                    <a:pt x="9760" y="1693"/>
                  </a:cubicBezTo>
                  <a:lnTo>
                    <a:pt x="9760" y="1693"/>
                  </a:lnTo>
                  <a:cubicBezTo>
                    <a:pt x="9493" y="1434"/>
                    <a:pt x="9189" y="1174"/>
                    <a:pt x="8893" y="995"/>
                  </a:cubicBezTo>
                  <a:lnTo>
                    <a:pt x="8893" y="995"/>
                  </a:lnTo>
                  <a:cubicBezTo>
                    <a:pt x="8861" y="859"/>
                    <a:pt x="8828" y="723"/>
                    <a:pt x="8795" y="588"/>
                  </a:cubicBezTo>
                  <a:cubicBezTo>
                    <a:pt x="8737" y="386"/>
                    <a:pt x="8557" y="273"/>
                    <a:pt x="8374" y="273"/>
                  </a:cubicBezTo>
                  <a:cubicBezTo>
                    <a:pt x="8233" y="273"/>
                    <a:pt x="8090" y="340"/>
                    <a:pt x="8000" y="486"/>
                  </a:cubicBezTo>
                  <a:cubicBezTo>
                    <a:pt x="7880" y="679"/>
                    <a:pt x="7784" y="879"/>
                    <a:pt x="7709" y="1083"/>
                  </a:cubicBezTo>
                  <a:lnTo>
                    <a:pt x="7709" y="1083"/>
                  </a:lnTo>
                  <a:cubicBezTo>
                    <a:pt x="7569" y="1268"/>
                    <a:pt x="7451" y="1475"/>
                    <a:pt x="7353" y="1697"/>
                  </a:cubicBezTo>
                  <a:lnTo>
                    <a:pt x="7353" y="1697"/>
                  </a:lnTo>
                  <a:cubicBezTo>
                    <a:pt x="7279" y="1194"/>
                    <a:pt x="7096" y="736"/>
                    <a:pt x="6718" y="383"/>
                  </a:cubicBezTo>
                  <a:cubicBezTo>
                    <a:pt x="6643" y="308"/>
                    <a:pt x="6550" y="273"/>
                    <a:pt x="6458" y="273"/>
                  </a:cubicBezTo>
                  <a:cubicBezTo>
                    <a:pt x="6330" y="273"/>
                    <a:pt x="6203" y="340"/>
                    <a:pt x="6128" y="460"/>
                  </a:cubicBezTo>
                  <a:cubicBezTo>
                    <a:pt x="6086" y="522"/>
                    <a:pt x="6046" y="585"/>
                    <a:pt x="6008" y="648"/>
                  </a:cubicBezTo>
                  <a:lnTo>
                    <a:pt x="6008" y="648"/>
                  </a:lnTo>
                  <a:cubicBezTo>
                    <a:pt x="6004" y="559"/>
                    <a:pt x="6001" y="471"/>
                    <a:pt x="6000" y="383"/>
                  </a:cubicBezTo>
                  <a:cubicBezTo>
                    <a:pt x="6000" y="149"/>
                    <a:pt x="5801" y="1"/>
                    <a:pt x="5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5"/>
            <p:cNvSpPr/>
            <p:nvPr/>
          </p:nvSpPr>
          <p:spPr>
            <a:xfrm>
              <a:off x="3168775" y="1491713"/>
              <a:ext cx="188500" cy="217125"/>
            </a:xfrm>
            <a:custGeom>
              <a:avLst/>
              <a:gdLst/>
              <a:ahLst/>
              <a:cxnLst/>
              <a:rect l="l" t="t" r="r" b="b"/>
              <a:pathLst>
                <a:path w="7540" h="8685" extrusionOk="0">
                  <a:moveTo>
                    <a:pt x="6253" y="0"/>
                  </a:moveTo>
                  <a:cubicBezTo>
                    <a:pt x="4689" y="0"/>
                    <a:pt x="2995" y="1566"/>
                    <a:pt x="2129" y="2617"/>
                  </a:cubicBezTo>
                  <a:cubicBezTo>
                    <a:pt x="821" y="4207"/>
                    <a:pt x="0" y="7028"/>
                    <a:pt x="1718" y="8618"/>
                  </a:cubicBezTo>
                  <a:cubicBezTo>
                    <a:pt x="1773" y="8664"/>
                    <a:pt x="1836" y="8685"/>
                    <a:pt x="1898" y="8685"/>
                  </a:cubicBezTo>
                  <a:cubicBezTo>
                    <a:pt x="2042" y="8685"/>
                    <a:pt x="2180" y="8574"/>
                    <a:pt x="2180" y="8413"/>
                  </a:cubicBezTo>
                  <a:cubicBezTo>
                    <a:pt x="2052" y="6618"/>
                    <a:pt x="1718" y="5335"/>
                    <a:pt x="2744" y="3694"/>
                  </a:cubicBezTo>
                  <a:cubicBezTo>
                    <a:pt x="3821" y="1874"/>
                    <a:pt x="5488" y="1412"/>
                    <a:pt x="7308" y="720"/>
                  </a:cubicBezTo>
                  <a:cubicBezTo>
                    <a:pt x="7514" y="669"/>
                    <a:pt x="7539" y="412"/>
                    <a:pt x="7360" y="310"/>
                  </a:cubicBezTo>
                  <a:cubicBezTo>
                    <a:pt x="7008" y="93"/>
                    <a:pt x="6635" y="0"/>
                    <a:pt x="62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3165575" y="1479963"/>
              <a:ext cx="244700" cy="179925"/>
            </a:xfrm>
            <a:custGeom>
              <a:avLst/>
              <a:gdLst/>
              <a:ahLst/>
              <a:cxnLst/>
              <a:rect l="l" t="t" r="r" b="b"/>
              <a:pathLst>
                <a:path w="9788" h="7197" extrusionOk="0">
                  <a:moveTo>
                    <a:pt x="7425" y="0"/>
                  </a:moveTo>
                  <a:cubicBezTo>
                    <a:pt x="6069" y="0"/>
                    <a:pt x="4505" y="667"/>
                    <a:pt x="3641" y="1267"/>
                  </a:cubicBezTo>
                  <a:cubicBezTo>
                    <a:pt x="2077" y="2369"/>
                    <a:pt x="0" y="5293"/>
                    <a:pt x="1641" y="7139"/>
                  </a:cubicBezTo>
                  <a:cubicBezTo>
                    <a:pt x="1674" y="7179"/>
                    <a:pt x="1717" y="7197"/>
                    <a:pt x="1760" y="7197"/>
                  </a:cubicBezTo>
                  <a:cubicBezTo>
                    <a:pt x="1853" y="7197"/>
                    <a:pt x="1949" y="7116"/>
                    <a:pt x="1949" y="7011"/>
                  </a:cubicBezTo>
                  <a:lnTo>
                    <a:pt x="1975" y="7011"/>
                  </a:lnTo>
                  <a:cubicBezTo>
                    <a:pt x="1872" y="4908"/>
                    <a:pt x="2385" y="3421"/>
                    <a:pt x="4129" y="2087"/>
                  </a:cubicBezTo>
                  <a:cubicBezTo>
                    <a:pt x="4923" y="1498"/>
                    <a:pt x="5847" y="1113"/>
                    <a:pt x="6795" y="1010"/>
                  </a:cubicBezTo>
                  <a:cubicBezTo>
                    <a:pt x="6879" y="1002"/>
                    <a:pt x="6960" y="998"/>
                    <a:pt x="7040" y="998"/>
                  </a:cubicBezTo>
                  <a:cubicBezTo>
                    <a:pt x="7935" y="998"/>
                    <a:pt x="8584" y="1497"/>
                    <a:pt x="9385" y="1780"/>
                  </a:cubicBezTo>
                  <a:cubicBezTo>
                    <a:pt x="9415" y="1791"/>
                    <a:pt x="9446" y="1796"/>
                    <a:pt x="9475" y="1796"/>
                  </a:cubicBezTo>
                  <a:cubicBezTo>
                    <a:pt x="9645" y="1796"/>
                    <a:pt x="9788" y="1621"/>
                    <a:pt x="9744" y="1446"/>
                  </a:cubicBezTo>
                  <a:cubicBezTo>
                    <a:pt x="9348" y="378"/>
                    <a:pt x="8445" y="0"/>
                    <a:pt x="74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>
              <a:off x="3239925" y="1511638"/>
              <a:ext cx="65175" cy="213850"/>
            </a:xfrm>
            <a:custGeom>
              <a:avLst/>
              <a:gdLst/>
              <a:ahLst/>
              <a:cxnLst/>
              <a:rect l="l" t="t" r="r" b="b"/>
              <a:pathLst>
                <a:path w="2607" h="8554" extrusionOk="0">
                  <a:moveTo>
                    <a:pt x="2175" y="0"/>
                  </a:moveTo>
                  <a:cubicBezTo>
                    <a:pt x="2137" y="0"/>
                    <a:pt x="2096" y="8"/>
                    <a:pt x="2052" y="25"/>
                  </a:cubicBezTo>
                  <a:lnTo>
                    <a:pt x="2078" y="25"/>
                  </a:lnTo>
                  <a:cubicBezTo>
                    <a:pt x="488" y="615"/>
                    <a:pt x="78" y="2179"/>
                    <a:pt x="52" y="3744"/>
                  </a:cubicBezTo>
                  <a:cubicBezTo>
                    <a:pt x="1" y="5077"/>
                    <a:pt x="334" y="7795"/>
                    <a:pt x="1667" y="8513"/>
                  </a:cubicBezTo>
                  <a:cubicBezTo>
                    <a:pt x="1709" y="8541"/>
                    <a:pt x="1755" y="8553"/>
                    <a:pt x="1801" y="8553"/>
                  </a:cubicBezTo>
                  <a:cubicBezTo>
                    <a:pt x="1927" y="8553"/>
                    <a:pt x="2045" y="8458"/>
                    <a:pt x="2026" y="8308"/>
                  </a:cubicBezTo>
                  <a:cubicBezTo>
                    <a:pt x="1898" y="7231"/>
                    <a:pt x="1308" y="6128"/>
                    <a:pt x="1078" y="5026"/>
                  </a:cubicBezTo>
                  <a:cubicBezTo>
                    <a:pt x="796" y="3513"/>
                    <a:pt x="847" y="1538"/>
                    <a:pt x="2334" y="666"/>
                  </a:cubicBezTo>
                  <a:cubicBezTo>
                    <a:pt x="2607" y="485"/>
                    <a:pt x="2477" y="0"/>
                    <a:pt x="217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5"/>
            <p:cNvSpPr/>
            <p:nvPr/>
          </p:nvSpPr>
          <p:spPr>
            <a:xfrm>
              <a:off x="3268125" y="1507188"/>
              <a:ext cx="41075" cy="211000"/>
            </a:xfrm>
            <a:custGeom>
              <a:avLst/>
              <a:gdLst/>
              <a:ahLst/>
              <a:cxnLst/>
              <a:rect l="l" t="t" r="r" b="b"/>
              <a:pathLst>
                <a:path w="1643" h="8440" extrusionOk="0">
                  <a:moveTo>
                    <a:pt x="972" y="0"/>
                  </a:moveTo>
                  <a:cubicBezTo>
                    <a:pt x="810" y="0"/>
                    <a:pt x="650" y="88"/>
                    <a:pt x="616" y="280"/>
                  </a:cubicBezTo>
                  <a:cubicBezTo>
                    <a:pt x="180" y="2742"/>
                    <a:pt x="1" y="5947"/>
                    <a:pt x="1078" y="8306"/>
                  </a:cubicBezTo>
                  <a:cubicBezTo>
                    <a:pt x="1125" y="8401"/>
                    <a:pt x="1203" y="8439"/>
                    <a:pt x="1283" y="8439"/>
                  </a:cubicBezTo>
                  <a:cubicBezTo>
                    <a:pt x="1421" y="8439"/>
                    <a:pt x="1565" y="8324"/>
                    <a:pt x="1565" y="8178"/>
                  </a:cubicBezTo>
                  <a:cubicBezTo>
                    <a:pt x="1642" y="6973"/>
                    <a:pt x="1360" y="5768"/>
                    <a:pt x="1283" y="4563"/>
                  </a:cubicBezTo>
                  <a:cubicBezTo>
                    <a:pt x="1206" y="3152"/>
                    <a:pt x="1206" y="1768"/>
                    <a:pt x="1360" y="383"/>
                  </a:cubicBezTo>
                  <a:cubicBezTo>
                    <a:pt x="1389" y="140"/>
                    <a:pt x="1178" y="0"/>
                    <a:pt x="97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5"/>
            <p:cNvSpPr/>
            <p:nvPr/>
          </p:nvSpPr>
          <p:spPr>
            <a:xfrm>
              <a:off x="3321350" y="1496713"/>
              <a:ext cx="34625" cy="171200"/>
            </a:xfrm>
            <a:custGeom>
              <a:avLst/>
              <a:gdLst/>
              <a:ahLst/>
              <a:cxnLst/>
              <a:rect l="l" t="t" r="r" b="b"/>
              <a:pathLst>
                <a:path w="1385" h="6848" extrusionOk="0">
                  <a:moveTo>
                    <a:pt x="574" y="1"/>
                  </a:moveTo>
                  <a:cubicBezTo>
                    <a:pt x="391" y="1"/>
                    <a:pt x="205" y="122"/>
                    <a:pt x="180" y="366"/>
                  </a:cubicBezTo>
                  <a:cubicBezTo>
                    <a:pt x="52" y="2289"/>
                    <a:pt x="0" y="4853"/>
                    <a:pt x="718" y="6674"/>
                  </a:cubicBezTo>
                  <a:cubicBezTo>
                    <a:pt x="759" y="6782"/>
                    <a:pt x="864" y="6848"/>
                    <a:pt x="961" y="6848"/>
                  </a:cubicBezTo>
                  <a:cubicBezTo>
                    <a:pt x="1048" y="6848"/>
                    <a:pt x="1130" y="6795"/>
                    <a:pt x="1154" y="6674"/>
                  </a:cubicBezTo>
                  <a:cubicBezTo>
                    <a:pt x="1385" y="5725"/>
                    <a:pt x="1231" y="4700"/>
                    <a:pt x="1154" y="3725"/>
                  </a:cubicBezTo>
                  <a:cubicBezTo>
                    <a:pt x="1077" y="2597"/>
                    <a:pt x="1052" y="1494"/>
                    <a:pt x="949" y="366"/>
                  </a:cubicBezTo>
                  <a:cubicBezTo>
                    <a:pt x="936" y="122"/>
                    <a:pt x="757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5"/>
            <p:cNvSpPr/>
            <p:nvPr/>
          </p:nvSpPr>
          <p:spPr>
            <a:xfrm>
              <a:off x="3352750" y="1504313"/>
              <a:ext cx="25675" cy="79450"/>
            </a:xfrm>
            <a:custGeom>
              <a:avLst/>
              <a:gdLst/>
              <a:ahLst/>
              <a:cxnLst/>
              <a:rect l="l" t="t" r="r" b="b"/>
              <a:pathLst>
                <a:path w="1027" h="3178" extrusionOk="0">
                  <a:moveTo>
                    <a:pt x="394" y="1"/>
                  </a:moveTo>
                  <a:cubicBezTo>
                    <a:pt x="250" y="1"/>
                    <a:pt x="104" y="85"/>
                    <a:pt x="78" y="241"/>
                  </a:cubicBezTo>
                  <a:cubicBezTo>
                    <a:pt x="1" y="677"/>
                    <a:pt x="1" y="1139"/>
                    <a:pt x="78" y="1575"/>
                  </a:cubicBezTo>
                  <a:cubicBezTo>
                    <a:pt x="129" y="2036"/>
                    <a:pt x="155" y="2677"/>
                    <a:pt x="437" y="3062"/>
                  </a:cubicBezTo>
                  <a:cubicBezTo>
                    <a:pt x="488" y="3139"/>
                    <a:pt x="565" y="3178"/>
                    <a:pt x="642" y="3178"/>
                  </a:cubicBezTo>
                  <a:cubicBezTo>
                    <a:pt x="719" y="3178"/>
                    <a:pt x="796" y="3139"/>
                    <a:pt x="847" y="3062"/>
                  </a:cubicBezTo>
                  <a:cubicBezTo>
                    <a:pt x="1001" y="2703"/>
                    <a:pt x="1026" y="2293"/>
                    <a:pt x="898" y="1934"/>
                  </a:cubicBezTo>
                  <a:cubicBezTo>
                    <a:pt x="821" y="1370"/>
                    <a:pt x="770" y="806"/>
                    <a:pt x="693" y="241"/>
                  </a:cubicBezTo>
                  <a:cubicBezTo>
                    <a:pt x="668" y="78"/>
                    <a:pt x="532" y="1"/>
                    <a:pt x="3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5"/>
            <p:cNvSpPr/>
            <p:nvPr/>
          </p:nvSpPr>
          <p:spPr>
            <a:xfrm>
              <a:off x="3358525" y="1502088"/>
              <a:ext cx="26300" cy="46900"/>
            </a:xfrm>
            <a:custGeom>
              <a:avLst/>
              <a:gdLst/>
              <a:ahLst/>
              <a:cxnLst/>
              <a:rect l="l" t="t" r="r" b="b"/>
              <a:pathLst>
                <a:path w="1052" h="1876" extrusionOk="0">
                  <a:moveTo>
                    <a:pt x="447" y="0"/>
                  </a:moveTo>
                  <a:cubicBezTo>
                    <a:pt x="256" y="0"/>
                    <a:pt x="52" y="122"/>
                    <a:pt x="26" y="356"/>
                  </a:cubicBezTo>
                  <a:cubicBezTo>
                    <a:pt x="0" y="869"/>
                    <a:pt x="154" y="1536"/>
                    <a:pt x="590" y="1843"/>
                  </a:cubicBezTo>
                  <a:cubicBezTo>
                    <a:pt x="635" y="1866"/>
                    <a:pt x="680" y="1876"/>
                    <a:pt x="725" y="1876"/>
                  </a:cubicBezTo>
                  <a:cubicBezTo>
                    <a:pt x="886" y="1876"/>
                    <a:pt x="1032" y="1742"/>
                    <a:pt x="1052" y="1561"/>
                  </a:cubicBezTo>
                  <a:cubicBezTo>
                    <a:pt x="1026" y="1382"/>
                    <a:pt x="975" y="1202"/>
                    <a:pt x="898" y="1023"/>
                  </a:cubicBezTo>
                  <a:cubicBezTo>
                    <a:pt x="795" y="818"/>
                    <a:pt x="770" y="587"/>
                    <a:pt x="795" y="356"/>
                  </a:cubicBezTo>
                  <a:cubicBezTo>
                    <a:pt x="808" y="116"/>
                    <a:pt x="63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3373275" y="1518663"/>
              <a:ext cx="23750" cy="55000"/>
            </a:xfrm>
            <a:custGeom>
              <a:avLst/>
              <a:gdLst/>
              <a:ahLst/>
              <a:cxnLst/>
              <a:rect l="l" t="t" r="r" b="b"/>
              <a:pathLst>
                <a:path w="950" h="2200" extrusionOk="0">
                  <a:moveTo>
                    <a:pt x="552" y="1"/>
                  </a:moveTo>
                  <a:cubicBezTo>
                    <a:pt x="346" y="1"/>
                    <a:pt x="128" y="129"/>
                    <a:pt x="103" y="385"/>
                  </a:cubicBezTo>
                  <a:cubicBezTo>
                    <a:pt x="103" y="642"/>
                    <a:pt x="77" y="898"/>
                    <a:pt x="52" y="1155"/>
                  </a:cubicBezTo>
                  <a:cubicBezTo>
                    <a:pt x="0" y="1437"/>
                    <a:pt x="0" y="1693"/>
                    <a:pt x="52" y="1975"/>
                  </a:cubicBezTo>
                  <a:cubicBezTo>
                    <a:pt x="95" y="2120"/>
                    <a:pt x="229" y="2200"/>
                    <a:pt x="364" y="2200"/>
                  </a:cubicBezTo>
                  <a:cubicBezTo>
                    <a:pt x="469" y="2200"/>
                    <a:pt x="574" y="2153"/>
                    <a:pt x="641" y="2052"/>
                  </a:cubicBezTo>
                  <a:cubicBezTo>
                    <a:pt x="744" y="1796"/>
                    <a:pt x="795" y="1539"/>
                    <a:pt x="795" y="1257"/>
                  </a:cubicBezTo>
                  <a:cubicBezTo>
                    <a:pt x="846" y="975"/>
                    <a:pt x="872" y="693"/>
                    <a:pt x="923" y="385"/>
                  </a:cubicBezTo>
                  <a:cubicBezTo>
                    <a:pt x="949" y="129"/>
                    <a:pt x="757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3249400" y="1731913"/>
              <a:ext cx="60425" cy="77475"/>
            </a:xfrm>
            <a:custGeom>
              <a:avLst/>
              <a:gdLst/>
              <a:ahLst/>
              <a:cxnLst/>
              <a:rect l="l" t="t" r="r" b="b"/>
              <a:pathLst>
                <a:path w="2417" h="3099" extrusionOk="0">
                  <a:moveTo>
                    <a:pt x="381" y="1"/>
                  </a:moveTo>
                  <a:cubicBezTo>
                    <a:pt x="199" y="1"/>
                    <a:pt x="1" y="159"/>
                    <a:pt x="32" y="394"/>
                  </a:cubicBezTo>
                  <a:cubicBezTo>
                    <a:pt x="160" y="1035"/>
                    <a:pt x="442" y="1677"/>
                    <a:pt x="878" y="2189"/>
                  </a:cubicBezTo>
                  <a:cubicBezTo>
                    <a:pt x="1125" y="2526"/>
                    <a:pt x="1608" y="3098"/>
                    <a:pt x="2102" y="3098"/>
                  </a:cubicBezTo>
                  <a:cubicBezTo>
                    <a:pt x="2173" y="3098"/>
                    <a:pt x="2244" y="3087"/>
                    <a:pt x="2314" y="3061"/>
                  </a:cubicBezTo>
                  <a:cubicBezTo>
                    <a:pt x="2391" y="3036"/>
                    <a:pt x="2417" y="2959"/>
                    <a:pt x="2417" y="2882"/>
                  </a:cubicBezTo>
                  <a:cubicBezTo>
                    <a:pt x="2263" y="2471"/>
                    <a:pt x="1801" y="2215"/>
                    <a:pt x="1519" y="1882"/>
                  </a:cubicBezTo>
                  <a:cubicBezTo>
                    <a:pt x="1083" y="1420"/>
                    <a:pt x="776" y="830"/>
                    <a:pt x="647" y="215"/>
                  </a:cubicBezTo>
                  <a:cubicBezTo>
                    <a:pt x="607" y="65"/>
                    <a:pt x="498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3291850" y="1757188"/>
              <a:ext cx="41000" cy="40100"/>
            </a:xfrm>
            <a:custGeom>
              <a:avLst/>
              <a:gdLst/>
              <a:ahLst/>
              <a:cxnLst/>
              <a:rect l="l" t="t" r="r" b="b"/>
              <a:pathLst>
                <a:path w="1640" h="1604" extrusionOk="0">
                  <a:moveTo>
                    <a:pt x="504" y="0"/>
                  </a:moveTo>
                  <a:cubicBezTo>
                    <a:pt x="258" y="0"/>
                    <a:pt x="0" y="213"/>
                    <a:pt x="78" y="537"/>
                  </a:cubicBezTo>
                  <a:cubicBezTo>
                    <a:pt x="180" y="1024"/>
                    <a:pt x="539" y="1435"/>
                    <a:pt x="1026" y="1589"/>
                  </a:cubicBezTo>
                  <a:cubicBezTo>
                    <a:pt x="1059" y="1599"/>
                    <a:pt x="1091" y="1603"/>
                    <a:pt x="1123" y="1603"/>
                  </a:cubicBezTo>
                  <a:cubicBezTo>
                    <a:pt x="1414" y="1603"/>
                    <a:pt x="1640" y="1207"/>
                    <a:pt x="1385" y="999"/>
                  </a:cubicBezTo>
                  <a:cubicBezTo>
                    <a:pt x="1155" y="819"/>
                    <a:pt x="975" y="589"/>
                    <a:pt x="873" y="307"/>
                  </a:cubicBezTo>
                  <a:cubicBezTo>
                    <a:pt x="822" y="93"/>
                    <a:pt x="665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3316225" y="1777388"/>
              <a:ext cx="36550" cy="38625"/>
            </a:xfrm>
            <a:custGeom>
              <a:avLst/>
              <a:gdLst/>
              <a:ahLst/>
              <a:cxnLst/>
              <a:rect l="l" t="t" r="r" b="b"/>
              <a:pathLst>
                <a:path w="1462" h="1545" extrusionOk="0">
                  <a:moveTo>
                    <a:pt x="451" y="0"/>
                  </a:moveTo>
                  <a:cubicBezTo>
                    <a:pt x="420" y="0"/>
                    <a:pt x="389" y="4"/>
                    <a:pt x="359" y="11"/>
                  </a:cubicBezTo>
                  <a:cubicBezTo>
                    <a:pt x="128" y="88"/>
                    <a:pt x="0" y="319"/>
                    <a:pt x="51" y="524"/>
                  </a:cubicBezTo>
                  <a:cubicBezTo>
                    <a:pt x="103" y="806"/>
                    <a:pt x="231" y="1063"/>
                    <a:pt x="410" y="1268"/>
                  </a:cubicBezTo>
                  <a:cubicBezTo>
                    <a:pt x="533" y="1452"/>
                    <a:pt x="730" y="1545"/>
                    <a:pt x="929" y="1545"/>
                  </a:cubicBezTo>
                  <a:cubicBezTo>
                    <a:pt x="1062" y="1545"/>
                    <a:pt x="1195" y="1504"/>
                    <a:pt x="1308" y="1422"/>
                  </a:cubicBezTo>
                  <a:cubicBezTo>
                    <a:pt x="1462" y="1268"/>
                    <a:pt x="1462" y="1063"/>
                    <a:pt x="1308" y="934"/>
                  </a:cubicBezTo>
                  <a:cubicBezTo>
                    <a:pt x="1282" y="883"/>
                    <a:pt x="1257" y="858"/>
                    <a:pt x="1205" y="832"/>
                  </a:cubicBezTo>
                  <a:lnTo>
                    <a:pt x="1138" y="815"/>
                  </a:lnTo>
                  <a:lnTo>
                    <a:pt x="1138" y="815"/>
                  </a:lnTo>
                  <a:cubicBezTo>
                    <a:pt x="1151" y="809"/>
                    <a:pt x="1068" y="748"/>
                    <a:pt x="1054" y="748"/>
                  </a:cubicBezTo>
                  <a:cubicBezTo>
                    <a:pt x="1049" y="748"/>
                    <a:pt x="1053" y="757"/>
                    <a:pt x="1077" y="781"/>
                  </a:cubicBezTo>
                  <a:cubicBezTo>
                    <a:pt x="1054" y="758"/>
                    <a:pt x="1031" y="735"/>
                    <a:pt x="1008" y="693"/>
                  </a:cubicBezTo>
                  <a:lnTo>
                    <a:pt x="1008" y="693"/>
                  </a:lnTo>
                  <a:cubicBezTo>
                    <a:pt x="1013" y="701"/>
                    <a:pt x="1017" y="706"/>
                    <a:pt x="1018" y="706"/>
                  </a:cubicBezTo>
                  <a:cubicBezTo>
                    <a:pt x="1018" y="706"/>
                    <a:pt x="1014" y="698"/>
                    <a:pt x="1000" y="678"/>
                  </a:cubicBezTo>
                  <a:lnTo>
                    <a:pt x="1000" y="678"/>
                  </a:lnTo>
                  <a:cubicBezTo>
                    <a:pt x="1003" y="683"/>
                    <a:pt x="1005" y="688"/>
                    <a:pt x="1008" y="693"/>
                  </a:cubicBezTo>
                  <a:lnTo>
                    <a:pt x="1008" y="693"/>
                  </a:lnTo>
                  <a:cubicBezTo>
                    <a:pt x="995" y="674"/>
                    <a:pt x="975" y="640"/>
                    <a:pt x="975" y="627"/>
                  </a:cubicBezTo>
                  <a:cubicBezTo>
                    <a:pt x="951" y="603"/>
                    <a:pt x="927" y="580"/>
                    <a:pt x="924" y="536"/>
                  </a:cubicBezTo>
                  <a:lnTo>
                    <a:pt x="924" y="536"/>
                  </a:lnTo>
                  <a:cubicBezTo>
                    <a:pt x="927" y="544"/>
                    <a:pt x="930" y="549"/>
                    <a:pt x="930" y="549"/>
                  </a:cubicBezTo>
                  <a:cubicBezTo>
                    <a:pt x="931" y="549"/>
                    <a:pt x="929" y="542"/>
                    <a:pt x="923" y="524"/>
                  </a:cubicBezTo>
                  <a:lnTo>
                    <a:pt x="923" y="524"/>
                  </a:lnTo>
                  <a:cubicBezTo>
                    <a:pt x="923" y="528"/>
                    <a:pt x="923" y="532"/>
                    <a:pt x="924" y="536"/>
                  </a:cubicBezTo>
                  <a:lnTo>
                    <a:pt x="924" y="536"/>
                  </a:lnTo>
                  <a:cubicBezTo>
                    <a:pt x="914" y="514"/>
                    <a:pt x="898" y="473"/>
                    <a:pt x="898" y="473"/>
                  </a:cubicBezTo>
                  <a:cubicBezTo>
                    <a:pt x="872" y="422"/>
                    <a:pt x="872" y="370"/>
                    <a:pt x="846" y="319"/>
                  </a:cubicBezTo>
                  <a:cubicBezTo>
                    <a:pt x="803" y="122"/>
                    <a:pt x="628" y="0"/>
                    <a:pt x="45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3338000" y="1789688"/>
              <a:ext cx="23125" cy="34200"/>
            </a:xfrm>
            <a:custGeom>
              <a:avLst/>
              <a:gdLst/>
              <a:ahLst/>
              <a:cxnLst/>
              <a:rect l="l" t="t" r="r" b="b"/>
              <a:pathLst>
                <a:path w="925" h="1368" extrusionOk="0">
                  <a:moveTo>
                    <a:pt x="331" y="1"/>
                  </a:moveTo>
                  <a:cubicBezTo>
                    <a:pt x="215" y="1"/>
                    <a:pt x="98" y="60"/>
                    <a:pt x="52" y="186"/>
                  </a:cubicBezTo>
                  <a:lnTo>
                    <a:pt x="52" y="212"/>
                  </a:lnTo>
                  <a:cubicBezTo>
                    <a:pt x="1" y="417"/>
                    <a:pt x="1" y="648"/>
                    <a:pt x="52" y="853"/>
                  </a:cubicBezTo>
                  <a:cubicBezTo>
                    <a:pt x="126" y="1074"/>
                    <a:pt x="318" y="1367"/>
                    <a:pt x="583" y="1367"/>
                  </a:cubicBezTo>
                  <a:cubicBezTo>
                    <a:pt x="594" y="1367"/>
                    <a:pt x="605" y="1367"/>
                    <a:pt x="616" y="1366"/>
                  </a:cubicBezTo>
                  <a:cubicBezTo>
                    <a:pt x="796" y="1366"/>
                    <a:pt x="924" y="1212"/>
                    <a:pt x="924" y="1032"/>
                  </a:cubicBezTo>
                  <a:cubicBezTo>
                    <a:pt x="924" y="853"/>
                    <a:pt x="796" y="776"/>
                    <a:pt x="693" y="622"/>
                  </a:cubicBezTo>
                  <a:cubicBezTo>
                    <a:pt x="642" y="519"/>
                    <a:pt x="616" y="391"/>
                    <a:pt x="616" y="263"/>
                  </a:cubicBezTo>
                  <a:cubicBezTo>
                    <a:pt x="616" y="93"/>
                    <a:pt x="475" y="1"/>
                    <a:pt x="3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3364925" y="1794313"/>
              <a:ext cx="32725" cy="24400"/>
            </a:xfrm>
            <a:custGeom>
              <a:avLst/>
              <a:gdLst/>
              <a:ahLst/>
              <a:cxnLst/>
              <a:rect l="l" t="t" r="r" b="b"/>
              <a:pathLst>
                <a:path w="1309" h="976" extrusionOk="0">
                  <a:moveTo>
                    <a:pt x="421" y="0"/>
                  </a:moveTo>
                  <a:cubicBezTo>
                    <a:pt x="294" y="0"/>
                    <a:pt x="171" y="63"/>
                    <a:pt x="103" y="181"/>
                  </a:cubicBezTo>
                  <a:cubicBezTo>
                    <a:pt x="1" y="360"/>
                    <a:pt x="52" y="591"/>
                    <a:pt x="232" y="693"/>
                  </a:cubicBezTo>
                  <a:cubicBezTo>
                    <a:pt x="462" y="847"/>
                    <a:pt x="719" y="950"/>
                    <a:pt x="1027" y="975"/>
                  </a:cubicBezTo>
                  <a:cubicBezTo>
                    <a:pt x="1155" y="975"/>
                    <a:pt x="1257" y="873"/>
                    <a:pt x="1309" y="745"/>
                  </a:cubicBezTo>
                  <a:cubicBezTo>
                    <a:pt x="1309" y="719"/>
                    <a:pt x="1309" y="693"/>
                    <a:pt x="1309" y="668"/>
                  </a:cubicBezTo>
                  <a:cubicBezTo>
                    <a:pt x="1309" y="565"/>
                    <a:pt x="1257" y="463"/>
                    <a:pt x="1155" y="411"/>
                  </a:cubicBezTo>
                  <a:cubicBezTo>
                    <a:pt x="975" y="309"/>
                    <a:pt x="796" y="181"/>
                    <a:pt x="616" y="52"/>
                  </a:cubicBezTo>
                  <a:cubicBezTo>
                    <a:pt x="555" y="17"/>
                    <a:pt x="487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3401725" y="1757463"/>
              <a:ext cx="33750" cy="43675"/>
            </a:xfrm>
            <a:custGeom>
              <a:avLst/>
              <a:gdLst/>
              <a:ahLst/>
              <a:cxnLst/>
              <a:rect l="l" t="t" r="r" b="b"/>
              <a:pathLst>
                <a:path w="1350" h="1747" extrusionOk="0">
                  <a:moveTo>
                    <a:pt x="514" y="0"/>
                  </a:moveTo>
                  <a:cubicBezTo>
                    <a:pt x="259" y="0"/>
                    <a:pt x="1" y="203"/>
                    <a:pt x="93" y="526"/>
                  </a:cubicBezTo>
                  <a:cubicBezTo>
                    <a:pt x="170" y="731"/>
                    <a:pt x="247" y="962"/>
                    <a:pt x="375" y="1167"/>
                  </a:cubicBezTo>
                  <a:cubicBezTo>
                    <a:pt x="452" y="1372"/>
                    <a:pt x="606" y="1552"/>
                    <a:pt x="785" y="1706"/>
                  </a:cubicBezTo>
                  <a:cubicBezTo>
                    <a:pt x="834" y="1733"/>
                    <a:pt x="887" y="1746"/>
                    <a:pt x="941" y="1746"/>
                  </a:cubicBezTo>
                  <a:cubicBezTo>
                    <a:pt x="1088" y="1746"/>
                    <a:pt x="1235" y="1651"/>
                    <a:pt x="1273" y="1501"/>
                  </a:cubicBezTo>
                  <a:cubicBezTo>
                    <a:pt x="1350" y="1065"/>
                    <a:pt x="1042" y="706"/>
                    <a:pt x="914" y="296"/>
                  </a:cubicBezTo>
                  <a:cubicBezTo>
                    <a:pt x="852" y="90"/>
                    <a:pt x="684" y="0"/>
                    <a:pt x="51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3413075" y="1779288"/>
              <a:ext cx="37775" cy="27500"/>
            </a:xfrm>
            <a:custGeom>
              <a:avLst/>
              <a:gdLst/>
              <a:ahLst/>
              <a:cxnLst/>
              <a:rect l="l" t="t" r="r" b="b"/>
              <a:pathLst>
                <a:path w="1511" h="1100" extrusionOk="0">
                  <a:moveTo>
                    <a:pt x="535" y="0"/>
                  </a:moveTo>
                  <a:cubicBezTo>
                    <a:pt x="263" y="0"/>
                    <a:pt x="1" y="276"/>
                    <a:pt x="178" y="576"/>
                  </a:cubicBezTo>
                  <a:cubicBezTo>
                    <a:pt x="349" y="824"/>
                    <a:pt x="633" y="1099"/>
                    <a:pt x="936" y="1099"/>
                  </a:cubicBezTo>
                  <a:cubicBezTo>
                    <a:pt x="1041" y="1099"/>
                    <a:pt x="1149" y="1066"/>
                    <a:pt x="1255" y="987"/>
                  </a:cubicBezTo>
                  <a:cubicBezTo>
                    <a:pt x="1511" y="858"/>
                    <a:pt x="1460" y="474"/>
                    <a:pt x="1178" y="397"/>
                  </a:cubicBezTo>
                  <a:cubicBezTo>
                    <a:pt x="1171" y="394"/>
                    <a:pt x="1165" y="392"/>
                    <a:pt x="1160" y="390"/>
                  </a:cubicBezTo>
                  <a:lnTo>
                    <a:pt x="1160" y="390"/>
                  </a:lnTo>
                  <a:cubicBezTo>
                    <a:pt x="1160" y="389"/>
                    <a:pt x="1152" y="384"/>
                    <a:pt x="1126" y="371"/>
                  </a:cubicBezTo>
                  <a:lnTo>
                    <a:pt x="1024" y="320"/>
                  </a:lnTo>
                  <a:cubicBezTo>
                    <a:pt x="947" y="294"/>
                    <a:pt x="921" y="269"/>
                    <a:pt x="870" y="192"/>
                  </a:cubicBezTo>
                  <a:cubicBezTo>
                    <a:pt x="782" y="56"/>
                    <a:pt x="657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3354150" y="1582313"/>
              <a:ext cx="53125" cy="123300"/>
            </a:xfrm>
            <a:custGeom>
              <a:avLst/>
              <a:gdLst/>
              <a:ahLst/>
              <a:cxnLst/>
              <a:rect l="l" t="t" r="r" b="b"/>
              <a:pathLst>
                <a:path w="2125" h="4932" extrusionOk="0">
                  <a:moveTo>
                    <a:pt x="444" y="1"/>
                  </a:moveTo>
                  <a:cubicBezTo>
                    <a:pt x="225" y="1"/>
                    <a:pt x="1" y="177"/>
                    <a:pt x="47" y="455"/>
                  </a:cubicBezTo>
                  <a:cubicBezTo>
                    <a:pt x="406" y="1891"/>
                    <a:pt x="817" y="3583"/>
                    <a:pt x="1663" y="4814"/>
                  </a:cubicBezTo>
                  <a:cubicBezTo>
                    <a:pt x="1713" y="4895"/>
                    <a:pt x="1795" y="4932"/>
                    <a:pt x="1875" y="4932"/>
                  </a:cubicBezTo>
                  <a:cubicBezTo>
                    <a:pt x="2001" y="4932"/>
                    <a:pt x="2124" y="4842"/>
                    <a:pt x="2124" y="4686"/>
                  </a:cubicBezTo>
                  <a:cubicBezTo>
                    <a:pt x="2073" y="3199"/>
                    <a:pt x="1227" y="1686"/>
                    <a:pt x="791" y="250"/>
                  </a:cubicBezTo>
                  <a:cubicBezTo>
                    <a:pt x="730" y="77"/>
                    <a:pt x="588" y="1"/>
                    <a:pt x="4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3265575" y="1643688"/>
              <a:ext cx="15400" cy="19875"/>
            </a:xfrm>
            <a:custGeom>
              <a:avLst/>
              <a:gdLst/>
              <a:ahLst/>
              <a:cxnLst/>
              <a:rect l="l" t="t" r="r" b="b"/>
              <a:pathLst>
                <a:path w="616" h="795" extrusionOk="0">
                  <a:moveTo>
                    <a:pt x="308" y="0"/>
                  </a:moveTo>
                  <a:cubicBezTo>
                    <a:pt x="205" y="0"/>
                    <a:pt x="103" y="51"/>
                    <a:pt x="52" y="128"/>
                  </a:cubicBezTo>
                  <a:cubicBezTo>
                    <a:pt x="0" y="231"/>
                    <a:pt x="0" y="359"/>
                    <a:pt x="52" y="462"/>
                  </a:cubicBezTo>
                  <a:lnTo>
                    <a:pt x="103" y="590"/>
                  </a:lnTo>
                  <a:cubicBezTo>
                    <a:pt x="103" y="616"/>
                    <a:pt x="129" y="641"/>
                    <a:pt x="154" y="667"/>
                  </a:cubicBezTo>
                  <a:lnTo>
                    <a:pt x="155" y="671"/>
                  </a:lnTo>
                  <a:lnTo>
                    <a:pt x="155" y="671"/>
                  </a:lnTo>
                  <a:cubicBezTo>
                    <a:pt x="158" y="701"/>
                    <a:pt x="164" y="727"/>
                    <a:pt x="180" y="744"/>
                  </a:cubicBezTo>
                  <a:cubicBezTo>
                    <a:pt x="231" y="769"/>
                    <a:pt x="257" y="795"/>
                    <a:pt x="308" y="795"/>
                  </a:cubicBezTo>
                  <a:cubicBezTo>
                    <a:pt x="359" y="795"/>
                    <a:pt x="385" y="769"/>
                    <a:pt x="411" y="744"/>
                  </a:cubicBezTo>
                  <a:cubicBezTo>
                    <a:pt x="423" y="732"/>
                    <a:pt x="434" y="714"/>
                    <a:pt x="444" y="694"/>
                  </a:cubicBezTo>
                  <a:lnTo>
                    <a:pt x="444" y="694"/>
                  </a:lnTo>
                  <a:lnTo>
                    <a:pt x="462" y="667"/>
                  </a:lnTo>
                  <a:cubicBezTo>
                    <a:pt x="488" y="641"/>
                    <a:pt x="488" y="616"/>
                    <a:pt x="513" y="590"/>
                  </a:cubicBezTo>
                  <a:lnTo>
                    <a:pt x="564" y="462"/>
                  </a:lnTo>
                  <a:cubicBezTo>
                    <a:pt x="616" y="359"/>
                    <a:pt x="616" y="231"/>
                    <a:pt x="564" y="128"/>
                  </a:cubicBezTo>
                  <a:cubicBezTo>
                    <a:pt x="513" y="51"/>
                    <a:pt x="411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6" name="Google Shape;1496;p45"/>
          <p:cNvSpPr/>
          <p:nvPr/>
        </p:nvSpPr>
        <p:spPr>
          <a:xfrm>
            <a:off x="1201320" y="4500587"/>
            <a:ext cx="188271" cy="215983"/>
          </a:xfrm>
          <a:custGeom>
            <a:avLst/>
            <a:gdLst/>
            <a:ahLst/>
            <a:cxnLst/>
            <a:rect l="l" t="t" r="r" b="b"/>
            <a:pathLst>
              <a:path w="7421" h="8515" extrusionOk="0">
                <a:moveTo>
                  <a:pt x="967" y="0"/>
                </a:moveTo>
                <a:cubicBezTo>
                  <a:pt x="849" y="0"/>
                  <a:pt x="723" y="119"/>
                  <a:pt x="799" y="251"/>
                </a:cubicBezTo>
                <a:cubicBezTo>
                  <a:pt x="1807" y="1684"/>
                  <a:pt x="2841" y="3090"/>
                  <a:pt x="3876" y="4523"/>
                </a:cubicBezTo>
                <a:cubicBezTo>
                  <a:pt x="3823" y="4549"/>
                  <a:pt x="3797" y="4602"/>
                  <a:pt x="3717" y="4655"/>
                </a:cubicBezTo>
                <a:cubicBezTo>
                  <a:pt x="3001" y="4443"/>
                  <a:pt x="2284" y="4178"/>
                  <a:pt x="1595" y="3859"/>
                </a:cubicBezTo>
                <a:cubicBezTo>
                  <a:pt x="1563" y="3843"/>
                  <a:pt x="1532" y="3837"/>
                  <a:pt x="1503" y="3837"/>
                </a:cubicBezTo>
                <a:cubicBezTo>
                  <a:pt x="1343" y="3837"/>
                  <a:pt x="1255" y="4057"/>
                  <a:pt x="1435" y="4125"/>
                </a:cubicBezTo>
                <a:cubicBezTo>
                  <a:pt x="2072" y="4443"/>
                  <a:pt x="2735" y="4682"/>
                  <a:pt x="3425" y="4894"/>
                </a:cubicBezTo>
                <a:cubicBezTo>
                  <a:pt x="2364" y="5743"/>
                  <a:pt x="1276" y="6565"/>
                  <a:pt x="135" y="7335"/>
                </a:cubicBezTo>
                <a:cubicBezTo>
                  <a:pt x="0" y="7425"/>
                  <a:pt x="95" y="7650"/>
                  <a:pt x="240" y="7650"/>
                </a:cubicBezTo>
                <a:cubicBezTo>
                  <a:pt x="266" y="7650"/>
                  <a:pt x="293" y="7643"/>
                  <a:pt x="321" y="7627"/>
                </a:cubicBezTo>
                <a:cubicBezTo>
                  <a:pt x="1515" y="6778"/>
                  <a:pt x="2682" y="5929"/>
                  <a:pt x="3797" y="5000"/>
                </a:cubicBezTo>
                <a:lnTo>
                  <a:pt x="3850" y="5000"/>
                </a:lnTo>
                <a:cubicBezTo>
                  <a:pt x="3743" y="5690"/>
                  <a:pt x="3611" y="6353"/>
                  <a:pt x="3478" y="7043"/>
                </a:cubicBezTo>
                <a:cubicBezTo>
                  <a:pt x="3452" y="7070"/>
                  <a:pt x="3452" y="7096"/>
                  <a:pt x="3452" y="7123"/>
                </a:cubicBezTo>
                <a:cubicBezTo>
                  <a:pt x="3425" y="7308"/>
                  <a:pt x="3399" y="7467"/>
                  <a:pt x="3372" y="7627"/>
                </a:cubicBezTo>
                <a:cubicBezTo>
                  <a:pt x="3372" y="7727"/>
                  <a:pt x="3487" y="7816"/>
                  <a:pt x="3586" y="7816"/>
                </a:cubicBezTo>
                <a:cubicBezTo>
                  <a:pt x="3645" y="7816"/>
                  <a:pt x="3697" y="7785"/>
                  <a:pt x="3717" y="7706"/>
                </a:cubicBezTo>
                <a:cubicBezTo>
                  <a:pt x="3876" y="6831"/>
                  <a:pt x="4035" y="5955"/>
                  <a:pt x="4168" y="5080"/>
                </a:cubicBezTo>
                <a:lnTo>
                  <a:pt x="4380" y="5133"/>
                </a:lnTo>
                <a:cubicBezTo>
                  <a:pt x="5203" y="6247"/>
                  <a:pt x="6025" y="7335"/>
                  <a:pt x="6874" y="8449"/>
                </a:cubicBezTo>
                <a:cubicBezTo>
                  <a:pt x="6913" y="8496"/>
                  <a:pt x="6965" y="8515"/>
                  <a:pt x="7017" y="8515"/>
                </a:cubicBezTo>
                <a:cubicBezTo>
                  <a:pt x="7141" y="8515"/>
                  <a:pt x="7260" y="8402"/>
                  <a:pt x="7166" y="8290"/>
                </a:cubicBezTo>
                <a:cubicBezTo>
                  <a:pt x="6396" y="7282"/>
                  <a:pt x="5627" y="6247"/>
                  <a:pt x="4858" y="5239"/>
                </a:cubicBezTo>
                <a:lnTo>
                  <a:pt x="4858" y="5239"/>
                </a:lnTo>
                <a:cubicBezTo>
                  <a:pt x="5096" y="5266"/>
                  <a:pt x="5335" y="5319"/>
                  <a:pt x="5574" y="5345"/>
                </a:cubicBezTo>
                <a:cubicBezTo>
                  <a:pt x="5590" y="5349"/>
                  <a:pt x="5606" y="5351"/>
                  <a:pt x="5620" y="5351"/>
                </a:cubicBezTo>
                <a:cubicBezTo>
                  <a:pt x="5797" y="5351"/>
                  <a:pt x="5850" y="5076"/>
                  <a:pt x="5654" y="5027"/>
                </a:cubicBezTo>
                <a:cubicBezTo>
                  <a:pt x="5282" y="4974"/>
                  <a:pt x="4911" y="4894"/>
                  <a:pt x="4566" y="4815"/>
                </a:cubicBezTo>
                <a:lnTo>
                  <a:pt x="4354" y="4523"/>
                </a:lnTo>
                <a:cubicBezTo>
                  <a:pt x="5335" y="3674"/>
                  <a:pt x="6343" y="2798"/>
                  <a:pt x="7298" y="1870"/>
                </a:cubicBezTo>
                <a:cubicBezTo>
                  <a:pt x="7420" y="1768"/>
                  <a:pt x="7309" y="1605"/>
                  <a:pt x="7179" y="1605"/>
                </a:cubicBezTo>
                <a:cubicBezTo>
                  <a:pt x="7139" y="1605"/>
                  <a:pt x="7097" y="1620"/>
                  <a:pt x="7060" y="1658"/>
                </a:cubicBezTo>
                <a:cubicBezTo>
                  <a:pt x="6158" y="2506"/>
                  <a:pt x="5256" y="3329"/>
                  <a:pt x="4301" y="4125"/>
                </a:cubicBezTo>
                <a:cubicBezTo>
                  <a:pt x="4380" y="3541"/>
                  <a:pt x="4460" y="2984"/>
                  <a:pt x="4513" y="2400"/>
                </a:cubicBezTo>
                <a:cubicBezTo>
                  <a:pt x="4526" y="2294"/>
                  <a:pt x="4447" y="2241"/>
                  <a:pt x="4360" y="2241"/>
                </a:cubicBezTo>
                <a:cubicBezTo>
                  <a:pt x="4274" y="2241"/>
                  <a:pt x="4181" y="2294"/>
                  <a:pt x="4168" y="2400"/>
                </a:cubicBezTo>
                <a:cubicBezTo>
                  <a:pt x="4115" y="2957"/>
                  <a:pt x="4062" y="3488"/>
                  <a:pt x="3982" y="4019"/>
                </a:cubicBezTo>
                <a:cubicBezTo>
                  <a:pt x="3001" y="2719"/>
                  <a:pt x="2046" y="1392"/>
                  <a:pt x="1091" y="66"/>
                </a:cubicBezTo>
                <a:cubicBezTo>
                  <a:pt x="1060" y="20"/>
                  <a:pt x="1014" y="0"/>
                  <a:pt x="967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45"/>
          <p:cNvSpPr/>
          <p:nvPr/>
        </p:nvSpPr>
        <p:spPr>
          <a:xfrm>
            <a:off x="1201325" y="2330675"/>
            <a:ext cx="106125" cy="99650"/>
          </a:xfrm>
          <a:custGeom>
            <a:avLst/>
            <a:gdLst/>
            <a:ahLst/>
            <a:cxnLst/>
            <a:rect l="l" t="t" r="r" b="b"/>
            <a:pathLst>
              <a:path w="4245" h="3986" extrusionOk="0">
                <a:moveTo>
                  <a:pt x="1778" y="268"/>
                </a:moveTo>
                <a:cubicBezTo>
                  <a:pt x="1804" y="321"/>
                  <a:pt x="1831" y="348"/>
                  <a:pt x="1884" y="348"/>
                </a:cubicBezTo>
                <a:cubicBezTo>
                  <a:pt x="1925" y="345"/>
                  <a:pt x="1965" y="344"/>
                  <a:pt x="2006" y="344"/>
                </a:cubicBezTo>
                <a:cubicBezTo>
                  <a:pt x="2803" y="344"/>
                  <a:pt x="3488" y="837"/>
                  <a:pt x="3741" y="1595"/>
                </a:cubicBezTo>
                <a:cubicBezTo>
                  <a:pt x="3980" y="2550"/>
                  <a:pt x="3343" y="3478"/>
                  <a:pt x="2388" y="3638"/>
                </a:cubicBezTo>
                <a:cubicBezTo>
                  <a:pt x="2338" y="3642"/>
                  <a:pt x="2287" y="3645"/>
                  <a:pt x="2238" y="3645"/>
                </a:cubicBezTo>
                <a:cubicBezTo>
                  <a:pt x="1474" y="3645"/>
                  <a:pt x="788" y="3083"/>
                  <a:pt x="663" y="2311"/>
                </a:cubicBezTo>
                <a:cubicBezTo>
                  <a:pt x="531" y="1462"/>
                  <a:pt x="1168" y="878"/>
                  <a:pt x="1725" y="348"/>
                </a:cubicBezTo>
                <a:cubicBezTo>
                  <a:pt x="1751" y="321"/>
                  <a:pt x="1751" y="295"/>
                  <a:pt x="1778" y="268"/>
                </a:cubicBezTo>
                <a:close/>
                <a:moveTo>
                  <a:pt x="1994" y="0"/>
                </a:moveTo>
                <a:cubicBezTo>
                  <a:pt x="1958" y="0"/>
                  <a:pt x="1921" y="1"/>
                  <a:pt x="1884" y="3"/>
                </a:cubicBezTo>
                <a:cubicBezTo>
                  <a:pt x="1804" y="3"/>
                  <a:pt x="1751" y="56"/>
                  <a:pt x="1725" y="162"/>
                </a:cubicBezTo>
                <a:cubicBezTo>
                  <a:pt x="1696" y="105"/>
                  <a:pt x="1653" y="79"/>
                  <a:pt x="1606" y="79"/>
                </a:cubicBezTo>
                <a:cubicBezTo>
                  <a:pt x="1565" y="79"/>
                  <a:pt x="1523" y="99"/>
                  <a:pt x="1486" y="136"/>
                </a:cubicBezTo>
                <a:cubicBezTo>
                  <a:pt x="717" y="825"/>
                  <a:pt x="0" y="1674"/>
                  <a:pt x="451" y="2762"/>
                </a:cubicBezTo>
                <a:cubicBezTo>
                  <a:pt x="730" y="3512"/>
                  <a:pt x="1442" y="3986"/>
                  <a:pt x="2209" y="3986"/>
                </a:cubicBezTo>
                <a:cubicBezTo>
                  <a:pt x="2391" y="3986"/>
                  <a:pt x="2576" y="3959"/>
                  <a:pt x="2759" y="3903"/>
                </a:cubicBezTo>
                <a:cubicBezTo>
                  <a:pt x="3661" y="3584"/>
                  <a:pt x="4245" y="2656"/>
                  <a:pt x="4112" y="1701"/>
                </a:cubicBezTo>
                <a:cubicBezTo>
                  <a:pt x="3907" y="702"/>
                  <a:pt x="3011" y="0"/>
                  <a:pt x="1994" y="0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45"/>
          <p:cNvSpPr/>
          <p:nvPr/>
        </p:nvSpPr>
        <p:spPr>
          <a:xfrm>
            <a:off x="1372515" y="1164836"/>
            <a:ext cx="228380" cy="223717"/>
          </a:xfrm>
          <a:custGeom>
            <a:avLst/>
            <a:gdLst/>
            <a:ahLst/>
            <a:cxnLst/>
            <a:rect l="l" t="t" r="r" b="b"/>
            <a:pathLst>
              <a:path w="12538" h="12282" extrusionOk="0">
                <a:moveTo>
                  <a:pt x="4882" y="1113"/>
                </a:moveTo>
                <a:lnTo>
                  <a:pt x="4882" y="1113"/>
                </a:lnTo>
                <a:cubicBezTo>
                  <a:pt x="5519" y="2095"/>
                  <a:pt x="6182" y="3103"/>
                  <a:pt x="6845" y="4058"/>
                </a:cubicBezTo>
                <a:cubicBezTo>
                  <a:pt x="6288" y="4297"/>
                  <a:pt x="5731" y="4562"/>
                  <a:pt x="5147" y="4801"/>
                </a:cubicBezTo>
                <a:cubicBezTo>
                  <a:pt x="5227" y="3554"/>
                  <a:pt x="5121" y="2334"/>
                  <a:pt x="4882" y="1113"/>
                </a:cubicBezTo>
                <a:close/>
                <a:moveTo>
                  <a:pt x="11382" y="2174"/>
                </a:moveTo>
                <a:lnTo>
                  <a:pt x="11382" y="2174"/>
                </a:lnTo>
                <a:cubicBezTo>
                  <a:pt x="10453" y="3368"/>
                  <a:pt x="9498" y="4562"/>
                  <a:pt x="8570" y="5756"/>
                </a:cubicBezTo>
                <a:cubicBezTo>
                  <a:pt x="8145" y="5252"/>
                  <a:pt x="7747" y="4721"/>
                  <a:pt x="7349" y="4191"/>
                </a:cubicBezTo>
                <a:cubicBezTo>
                  <a:pt x="8702" y="3554"/>
                  <a:pt x="10055" y="2864"/>
                  <a:pt x="11382" y="2174"/>
                </a:cubicBezTo>
                <a:close/>
                <a:moveTo>
                  <a:pt x="4802" y="5305"/>
                </a:moveTo>
                <a:lnTo>
                  <a:pt x="4802" y="5305"/>
                </a:lnTo>
                <a:cubicBezTo>
                  <a:pt x="4749" y="5942"/>
                  <a:pt x="4670" y="6578"/>
                  <a:pt x="4564" y="7241"/>
                </a:cubicBezTo>
                <a:cubicBezTo>
                  <a:pt x="3396" y="6976"/>
                  <a:pt x="2202" y="6790"/>
                  <a:pt x="1035" y="6605"/>
                </a:cubicBezTo>
                <a:cubicBezTo>
                  <a:pt x="2309" y="6233"/>
                  <a:pt x="3555" y="5809"/>
                  <a:pt x="4802" y="5305"/>
                </a:cubicBezTo>
                <a:close/>
                <a:moveTo>
                  <a:pt x="7057" y="4323"/>
                </a:moveTo>
                <a:cubicBezTo>
                  <a:pt x="7482" y="4907"/>
                  <a:pt x="7906" y="5464"/>
                  <a:pt x="8384" y="6021"/>
                </a:cubicBezTo>
                <a:lnTo>
                  <a:pt x="6978" y="7799"/>
                </a:lnTo>
                <a:cubicBezTo>
                  <a:pt x="6288" y="7613"/>
                  <a:pt x="5598" y="7454"/>
                  <a:pt x="4882" y="7295"/>
                </a:cubicBezTo>
                <a:cubicBezTo>
                  <a:pt x="4988" y="6578"/>
                  <a:pt x="5094" y="5888"/>
                  <a:pt x="5121" y="5172"/>
                </a:cubicBezTo>
                <a:cubicBezTo>
                  <a:pt x="5784" y="4907"/>
                  <a:pt x="6421" y="4615"/>
                  <a:pt x="7057" y="4323"/>
                </a:cubicBezTo>
                <a:close/>
                <a:moveTo>
                  <a:pt x="8596" y="6286"/>
                </a:moveTo>
                <a:cubicBezTo>
                  <a:pt x="9445" y="7321"/>
                  <a:pt x="10400" y="8250"/>
                  <a:pt x="11461" y="9125"/>
                </a:cubicBezTo>
                <a:cubicBezTo>
                  <a:pt x="10082" y="8648"/>
                  <a:pt x="8702" y="8223"/>
                  <a:pt x="7323" y="7878"/>
                </a:cubicBezTo>
                <a:lnTo>
                  <a:pt x="8596" y="6286"/>
                </a:lnTo>
                <a:close/>
                <a:moveTo>
                  <a:pt x="4829" y="7639"/>
                </a:moveTo>
                <a:cubicBezTo>
                  <a:pt x="5466" y="7772"/>
                  <a:pt x="6102" y="7905"/>
                  <a:pt x="6739" y="8064"/>
                </a:cubicBezTo>
                <a:cubicBezTo>
                  <a:pt x="5784" y="9258"/>
                  <a:pt x="4855" y="10425"/>
                  <a:pt x="3900" y="11619"/>
                </a:cubicBezTo>
                <a:cubicBezTo>
                  <a:pt x="4245" y="10292"/>
                  <a:pt x="4564" y="8966"/>
                  <a:pt x="4829" y="7639"/>
                </a:cubicBezTo>
                <a:close/>
                <a:moveTo>
                  <a:pt x="4464" y="1"/>
                </a:moveTo>
                <a:cubicBezTo>
                  <a:pt x="4367" y="1"/>
                  <a:pt x="4263" y="89"/>
                  <a:pt x="4298" y="211"/>
                </a:cubicBezTo>
                <a:cubicBezTo>
                  <a:pt x="4749" y="1750"/>
                  <a:pt x="4909" y="3368"/>
                  <a:pt x="4802" y="4960"/>
                </a:cubicBezTo>
                <a:cubicBezTo>
                  <a:pt x="3290" y="5570"/>
                  <a:pt x="1751" y="6101"/>
                  <a:pt x="160" y="6499"/>
                </a:cubicBezTo>
                <a:cubicBezTo>
                  <a:pt x="1" y="6552"/>
                  <a:pt x="1" y="6790"/>
                  <a:pt x="160" y="6844"/>
                </a:cubicBezTo>
                <a:cubicBezTo>
                  <a:pt x="1619" y="7029"/>
                  <a:pt x="3051" y="7268"/>
                  <a:pt x="4484" y="7560"/>
                </a:cubicBezTo>
                <a:cubicBezTo>
                  <a:pt x="4245" y="8966"/>
                  <a:pt x="3900" y="10372"/>
                  <a:pt x="3529" y="11725"/>
                </a:cubicBezTo>
                <a:cubicBezTo>
                  <a:pt x="3502" y="11805"/>
                  <a:pt x="3582" y="11911"/>
                  <a:pt x="3662" y="11911"/>
                </a:cubicBezTo>
                <a:lnTo>
                  <a:pt x="3609" y="11990"/>
                </a:lnTo>
                <a:cubicBezTo>
                  <a:pt x="3507" y="12112"/>
                  <a:pt x="3624" y="12282"/>
                  <a:pt x="3744" y="12282"/>
                </a:cubicBezTo>
                <a:cubicBezTo>
                  <a:pt x="3780" y="12282"/>
                  <a:pt x="3816" y="12266"/>
                  <a:pt x="3847" y="12229"/>
                </a:cubicBezTo>
                <a:cubicBezTo>
                  <a:pt x="4935" y="10876"/>
                  <a:pt x="5996" y="9523"/>
                  <a:pt x="7084" y="8170"/>
                </a:cubicBezTo>
                <a:cubicBezTo>
                  <a:pt x="8861" y="8621"/>
                  <a:pt x="10586" y="9152"/>
                  <a:pt x="12310" y="9788"/>
                </a:cubicBezTo>
                <a:cubicBezTo>
                  <a:pt x="12327" y="9793"/>
                  <a:pt x="12342" y="9795"/>
                  <a:pt x="12357" y="9795"/>
                </a:cubicBezTo>
                <a:cubicBezTo>
                  <a:pt x="12504" y="9795"/>
                  <a:pt x="12537" y="9567"/>
                  <a:pt x="12416" y="9470"/>
                </a:cubicBezTo>
                <a:cubicBezTo>
                  <a:pt x="11063" y="8488"/>
                  <a:pt x="9843" y="7321"/>
                  <a:pt x="8782" y="6021"/>
                </a:cubicBezTo>
                <a:cubicBezTo>
                  <a:pt x="9870" y="4615"/>
                  <a:pt x="10984" y="3209"/>
                  <a:pt x="12098" y="1803"/>
                </a:cubicBezTo>
                <a:cubicBezTo>
                  <a:pt x="12188" y="1690"/>
                  <a:pt x="12087" y="1520"/>
                  <a:pt x="11957" y="1520"/>
                </a:cubicBezTo>
                <a:cubicBezTo>
                  <a:pt x="11934" y="1520"/>
                  <a:pt x="11910" y="1526"/>
                  <a:pt x="11886" y="1538"/>
                </a:cubicBezTo>
                <a:cubicBezTo>
                  <a:pt x="10321" y="2360"/>
                  <a:pt x="8755" y="3182"/>
                  <a:pt x="7137" y="3925"/>
                </a:cubicBezTo>
                <a:cubicBezTo>
                  <a:pt x="6262" y="2678"/>
                  <a:pt x="5413" y="1378"/>
                  <a:pt x="4590" y="78"/>
                </a:cubicBezTo>
                <a:cubicBezTo>
                  <a:pt x="4563" y="24"/>
                  <a:pt x="4514" y="1"/>
                  <a:pt x="4464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45"/>
          <p:cNvSpPr/>
          <p:nvPr/>
        </p:nvSpPr>
        <p:spPr>
          <a:xfrm>
            <a:off x="3384500" y="340800"/>
            <a:ext cx="80825" cy="95200"/>
          </a:xfrm>
          <a:custGeom>
            <a:avLst/>
            <a:gdLst/>
            <a:ahLst/>
            <a:cxnLst/>
            <a:rect l="l" t="t" r="r" b="b"/>
            <a:pathLst>
              <a:path w="3233" h="3808" extrusionOk="0">
                <a:moveTo>
                  <a:pt x="1800" y="1"/>
                </a:moveTo>
                <a:cubicBezTo>
                  <a:pt x="1637" y="1"/>
                  <a:pt x="1469" y="36"/>
                  <a:pt x="1300" y="114"/>
                </a:cubicBezTo>
                <a:cubicBezTo>
                  <a:pt x="1136" y="184"/>
                  <a:pt x="1241" y="419"/>
                  <a:pt x="1395" y="419"/>
                </a:cubicBezTo>
                <a:cubicBezTo>
                  <a:pt x="1416" y="419"/>
                  <a:pt x="1437" y="415"/>
                  <a:pt x="1459" y="405"/>
                </a:cubicBezTo>
                <a:cubicBezTo>
                  <a:pt x="1583" y="347"/>
                  <a:pt x="1702" y="320"/>
                  <a:pt x="1816" y="320"/>
                </a:cubicBezTo>
                <a:cubicBezTo>
                  <a:pt x="2216" y="320"/>
                  <a:pt x="2547" y="644"/>
                  <a:pt x="2733" y="1016"/>
                </a:cubicBezTo>
                <a:cubicBezTo>
                  <a:pt x="2971" y="1467"/>
                  <a:pt x="2918" y="1997"/>
                  <a:pt x="2573" y="2395"/>
                </a:cubicBezTo>
                <a:cubicBezTo>
                  <a:pt x="2122" y="3032"/>
                  <a:pt x="1327" y="3297"/>
                  <a:pt x="584" y="3456"/>
                </a:cubicBezTo>
                <a:cubicBezTo>
                  <a:pt x="371" y="2766"/>
                  <a:pt x="504" y="2024"/>
                  <a:pt x="982" y="1493"/>
                </a:cubicBezTo>
                <a:cubicBezTo>
                  <a:pt x="1082" y="1353"/>
                  <a:pt x="971" y="1198"/>
                  <a:pt x="853" y="1198"/>
                </a:cubicBezTo>
                <a:cubicBezTo>
                  <a:pt x="815" y="1198"/>
                  <a:pt x="776" y="1215"/>
                  <a:pt x="743" y="1254"/>
                </a:cubicBezTo>
                <a:cubicBezTo>
                  <a:pt x="159" y="1918"/>
                  <a:pt x="0" y="2873"/>
                  <a:pt x="318" y="3695"/>
                </a:cubicBezTo>
                <a:cubicBezTo>
                  <a:pt x="340" y="3760"/>
                  <a:pt x="398" y="3808"/>
                  <a:pt x="477" y="3808"/>
                </a:cubicBezTo>
                <a:cubicBezTo>
                  <a:pt x="494" y="3808"/>
                  <a:pt x="512" y="3806"/>
                  <a:pt x="531" y="3801"/>
                </a:cubicBezTo>
                <a:cubicBezTo>
                  <a:pt x="1618" y="3589"/>
                  <a:pt x="3210" y="2979"/>
                  <a:pt x="3210" y="1626"/>
                </a:cubicBezTo>
                <a:cubicBezTo>
                  <a:pt x="3232" y="813"/>
                  <a:pt x="2581" y="1"/>
                  <a:pt x="180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45"/>
          <p:cNvSpPr/>
          <p:nvPr/>
        </p:nvSpPr>
        <p:spPr>
          <a:xfrm>
            <a:off x="997025" y="269750"/>
            <a:ext cx="49775" cy="43900"/>
          </a:xfrm>
          <a:custGeom>
            <a:avLst/>
            <a:gdLst/>
            <a:ahLst/>
            <a:cxnLst/>
            <a:rect l="l" t="t" r="r" b="b"/>
            <a:pathLst>
              <a:path w="1991" h="1756" extrusionOk="0">
                <a:moveTo>
                  <a:pt x="930" y="334"/>
                </a:moveTo>
                <a:cubicBezTo>
                  <a:pt x="1334" y="334"/>
                  <a:pt x="1716" y="737"/>
                  <a:pt x="1407" y="1182"/>
                </a:cubicBezTo>
                <a:cubicBezTo>
                  <a:pt x="1296" y="1359"/>
                  <a:pt x="1149" y="1431"/>
                  <a:pt x="1002" y="1431"/>
                </a:cubicBezTo>
                <a:cubicBezTo>
                  <a:pt x="619" y="1431"/>
                  <a:pt x="236" y="940"/>
                  <a:pt x="505" y="519"/>
                </a:cubicBezTo>
                <a:cubicBezTo>
                  <a:pt x="627" y="390"/>
                  <a:pt x="780" y="334"/>
                  <a:pt x="930" y="334"/>
                </a:cubicBezTo>
                <a:close/>
                <a:moveTo>
                  <a:pt x="957" y="1"/>
                </a:moveTo>
                <a:cubicBezTo>
                  <a:pt x="694" y="1"/>
                  <a:pt x="438" y="103"/>
                  <a:pt x="266" y="306"/>
                </a:cubicBezTo>
                <a:cubicBezTo>
                  <a:pt x="239" y="306"/>
                  <a:pt x="239" y="333"/>
                  <a:pt x="266" y="333"/>
                </a:cubicBezTo>
                <a:cubicBezTo>
                  <a:pt x="1" y="731"/>
                  <a:pt x="80" y="1288"/>
                  <a:pt x="452" y="1580"/>
                </a:cubicBezTo>
                <a:cubicBezTo>
                  <a:pt x="613" y="1698"/>
                  <a:pt x="800" y="1755"/>
                  <a:pt x="983" y="1755"/>
                </a:cubicBezTo>
                <a:cubicBezTo>
                  <a:pt x="1253" y="1755"/>
                  <a:pt x="1514" y="1631"/>
                  <a:pt x="1672" y="1394"/>
                </a:cubicBezTo>
                <a:cubicBezTo>
                  <a:pt x="1990" y="996"/>
                  <a:pt x="1884" y="413"/>
                  <a:pt x="1486" y="147"/>
                </a:cubicBezTo>
                <a:cubicBezTo>
                  <a:pt x="1323" y="50"/>
                  <a:pt x="1138" y="1"/>
                  <a:pt x="957" y="1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45"/>
          <p:cNvSpPr/>
          <p:nvPr/>
        </p:nvSpPr>
        <p:spPr>
          <a:xfrm>
            <a:off x="410025" y="2537925"/>
            <a:ext cx="77120" cy="67654"/>
          </a:xfrm>
          <a:custGeom>
            <a:avLst/>
            <a:gdLst/>
            <a:ahLst/>
            <a:cxnLst/>
            <a:rect l="l" t="t" r="r" b="b"/>
            <a:pathLst>
              <a:path w="4650" h="4078" extrusionOk="0">
                <a:moveTo>
                  <a:pt x="2243" y="1"/>
                </a:moveTo>
                <a:cubicBezTo>
                  <a:pt x="1710" y="1"/>
                  <a:pt x="1186" y="213"/>
                  <a:pt x="796" y="603"/>
                </a:cubicBezTo>
                <a:cubicBezTo>
                  <a:pt x="1" y="1398"/>
                  <a:pt x="1" y="2680"/>
                  <a:pt x="796" y="3475"/>
                </a:cubicBezTo>
                <a:cubicBezTo>
                  <a:pt x="1186" y="3865"/>
                  <a:pt x="1710" y="4077"/>
                  <a:pt x="2255" y="4077"/>
                </a:cubicBezTo>
                <a:cubicBezTo>
                  <a:pt x="2426" y="4077"/>
                  <a:pt x="2599" y="4056"/>
                  <a:pt x="2770" y="4013"/>
                </a:cubicBezTo>
                <a:lnTo>
                  <a:pt x="2770" y="3988"/>
                </a:lnTo>
                <a:lnTo>
                  <a:pt x="2924" y="3962"/>
                </a:lnTo>
                <a:cubicBezTo>
                  <a:pt x="3104" y="3885"/>
                  <a:pt x="3258" y="3834"/>
                  <a:pt x="3411" y="3757"/>
                </a:cubicBezTo>
                <a:cubicBezTo>
                  <a:pt x="3591" y="3657"/>
                  <a:pt x="3755" y="3526"/>
                  <a:pt x="3880" y="3376"/>
                </a:cubicBezTo>
                <a:lnTo>
                  <a:pt x="3880" y="3376"/>
                </a:lnTo>
                <a:cubicBezTo>
                  <a:pt x="4508" y="2780"/>
                  <a:pt x="4650" y="1774"/>
                  <a:pt x="4115" y="1032"/>
                </a:cubicBezTo>
                <a:lnTo>
                  <a:pt x="4115" y="1032"/>
                </a:lnTo>
                <a:cubicBezTo>
                  <a:pt x="4035" y="885"/>
                  <a:pt x="3939" y="746"/>
                  <a:pt x="3822" y="629"/>
                </a:cubicBezTo>
                <a:cubicBezTo>
                  <a:pt x="3565" y="398"/>
                  <a:pt x="3258" y="218"/>
                  <a:pt x="2924" y="116"/>
                </a:cubicBezTo>
                <a:lnTo>
                  <a:pt x="2745" y="64"/>
                </a:lnTo>
                <a:cubicBezTo>
                  <a:pt x="2579" y="22"/>
                  <a:pt x="2411" y="1"/>
                  <a:pt x="22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45"/>
          <p:cNvSpPr/>
          <p:nvPr/>
        </p:nvSpPr>
        <p:spPr>
          <a:xfrm>
            <a:off x="8532925" y="255176"/>
            <a:ext cx="260739" cy="266451"/>
          </a:xfrm>
          <a:custGeom>
            <a:avLst/>
            <a:gdLst/>
            <a:ahLst/>
            <a:cxnLst/>
            <a:rect l="l" t="t" r="r" b="b"/>
            <a:pathLst>
              <a:path w="9771" h="9986" extrusionOk="0">
                <a:moveTo>
                  <a:pt x="6108" y="807"/>
                </a:moveTo>
                <a:lnTo>
                  <a:pt x="6108" y="807"/>
                </a:lnTo>
                <a:cubicBezTo>
                  <a:pt x="6285" y="1365"/>
                  <a:pt x="6073" y="2090"/>
                  <a:pt x="5758" y="2788"/>
                </a:cubicBezTo>
                <a:lnTo>
                  <a:pt x="5758" y="2788"/>
                </a:lnTo>
                <a:cubicBezTo>
                  <a:pt x="5384" y="2630"/>
                  <a:pt x="5014" y="2459"/>
                  <a:pt x="4650" y="2277"/>
                </a:cubicBezTo>
                <a:lnTo>
                  <a:pt x="4650" y="2277"/>
                </a:lnTo>
                <a:cubicBezTo>
                  <a:pt x="5135" y="1782"/>
                  <a:pt x="5621" y="1292"/>
                  <a:pt x="6108" y="807"/>
                </a:cubicBezTo>
                <a:close/>
                <a:moveTo>
                  <a:pt x="2129" y="1394"/>
                </a:moveTo>
                <a:cubicBezTo>
                  <a:pt x="2657" y="1735"/>
                  <a:pt x="3199" y="2059"/>
                  <a:pt x="3751" y="2368"/>
                </a:cubicBezTo>
                <a:lnTo>
                  <a:pt x="3751" y="2368"/>
                </a:lnTo>
                <a:cubicBezTo>
                  <a:pt x="3376" y="2759"/>
                  <a:pt x="3002" y="3151"/>
                  <a:pt x="2628" y="3543"/>
                </a:cubicBezTo>
                <a:lnTo>
                  <a:pt x="2628" y="3543"/>
                </a:lnTo>
                <a:cubicBezTo>
                  <a:pt x="2479" y="2822"/>
                  <a:pt x="2312" y="2107"/>
                  <a:pt x="2129" y="1394"/>
                </a:cubicBezTo>
                <a:close/>
                <a:moveTo>
                  <a:pt x="6185" y="3523"/>
                </a:moveTo>
                <a:cubicBezTo>
                  <a:pt x="7084" y="3846"/>
                  <a:pt x="7996" y="4115"/>
                  <a:pt x="8792" y="4619"/>
                </a:cubicBezTo>
                <a:lnTo>
                  <a:pt x="8792" y="4619"/>
                </a:lnTo>
                <a:cubicBezTo>
                  <a:pt x="7685" y="5105"/>
                  <a:pt x="6508" y="5240"/>
                  <a:pt x="5317" y="5304"/>
                </a:cubicBezTo>
                <a:lnTo>
                  <a:pt x="5317" y="5304"/>
                </a:lnTo>
                <a:cubicBezTo>
                  <a:pt x="5498" y="4884"/>
                  <a:pt x="5700" y="4472"/>
                  <a:pt x="5924" y="4071"/>
                </a:cubicBezTo>
                <a:cubicBezTo>
                  <a:pt x="6004" y="3905"/>
                  <a:pt x="6093" y="3720"/>
                  <a:pt x="6185" y="3523"/>
                </a:cubicBezTo>
                <a:close/>
                <a:moveTo>
                  <a:pt x="4279" y="2657"/>
                </a:moveTo>
                <a:cubicBezTo>
                  <a:pt x="4561" y="2808"/>
                  <a:pt x="4844" y="2954"/>
                  <a:pt x="5129" y="3097"/>
                </a:cubicBezTo>
                <a:cubicBezTo>
                  <a:pt x="5260" y="3159"/>
                  <a:pt x="5392" y="3216"/>
                  <a:pt x="5525" y="3271"/>
                </a:cubicBezTo>
                <a:lnTo>
                  <a:pt x="5525" y="3271"/>
                </a:lnTo>
                <a:cubicBezTo>
                  <a:pt x="5259" y="3790"/>
                  <a:pt x="4973" y="4265"/>
                  <a:pt x="4796" y="4610"/>
                </a:cubicBezTo>
                <a:cubicBezTo>
                  <a:pt x="4674" y="4846"/>
                  <a:pt x="4569" y="5091"/>
                  <a:pt x="4476" y="5342"/>
                </a:cubicBezTo>
                <a:lnTo>
                  <a:pt x="4476" y="5342"/>
                </a:lnTo>
                <a:cubicBezTo>
                  <a:pt x="3973" y="5361"/>
                  <a:pt x="3471" y="5380"/>
                  <a:pt x="2971" y="5419"/>
                </a:cubicBezTo>
                <a:lnTo>
                  <a:pt x="2971" y="5419"/>
                </a:lnTo>
                <a:cubicBezTo>
                  <a:pt x="2908" y="5019"/>
                  <a:pt x="2838" y="4622"/>
                  <a:pt x="2763" y="4227"/>
                </a:cubicBezTo>
                <a:lnTo>
                  <a:pt x="2763" y="4227"/>
                </a:lnTo>
                <a:cubicBezTo>
                  <a:pt x="3267" y="3701"/>
                  <a:pt x="3772" y="3177"/>
                  <a:pt x="4279" y="2657"/>
                </a:cubicBezTo>
                <a:close/>
                <a:moveTo>
                  <a:pt x="2331" y="4680"/>
                </a:moveTo>
                <a:cubicBezTo>
                  <a:pt x="2379" y="4941"/>
                  <a:pt x="2425" y="5203"/>
                  <a:pt x="2468" y="5466"/>
                </a:cubicBezTo>
                <a:lnTo>
                  <a:pt x="2468" y="5466"/>
                </a:lnTo>
                <a:cubicBezTo>
                  <a:pt x="2118" y="5505"/>
                  <a:pt x="1771" y="5556"/>
                  <a:pt x="1427" y="5629"/>
                </a:cubicBezTo>
                <a:lnTo>
                  <a:pt x="1427" y="5629"/>
                </a:lnTo>
                <a:cubicBezTo>
                  <a:pt x="1728" y="5313"/>
                  <a:pt x="2029" y="4996"/>
                  <a:pt x="2331" y="4680"/>
                </a:cubicBezTo>
                <a:close/>
                <a:moveTo>
                  <a:pt x="4252" y="6011"/>
                </a:moveTo>
                <a:cubicBezTo>
                  <a:pt x="3965" y="6952"/>
                  <a:pt x="3755" y="7932"/>
                  <a:pt x="3317" y="8792"/>
                </a:cubicBezTo>
                <a:lnTo>
                  <a:pt x="3317" y="8792"/>
                </a:lnTo>
                <a:cubicBezTo>
                  <a:pt x="3182" y="7892"/>
                  <a:pt x="3177" y="6971"/>
                  <a:pt x="3067" y="6066"/>
                </a:cubicBezTo>
                <a:lnTo>
                  <a:pt x="3067" y="6066"/>
                </a:lnTo>
                <a:cubicBezTo>
                  <a:pt x="3460" y="6038"/>
                  <a:pt x="3856" y="6023"/>
                  <a:pt x="4252" y="6011"/>
                </a:cubicBezTo>
                <a:close/>
                <a:moveTo>
                  <a:pt x="6194" y="1"/>
                </a:moveTo>
                <a:cubicBezTo>
                  <a:pt x="6117" y="1"/>
                  <a:pt x="6040" y="33"/>
                  <a:pt x="5976" y="97"/>
                </a:cubicBezTo>
                <a:cubicBezTo>
                  <a:pt x="5343" y="721"/>
                  <a:pt x="4723" y="1356"/>
                  <a:pt x="4109" y="1995"/>
                </a:cubicBezTo>
                <a:lnTo>
                  <a:pt x="4109" y="1995"/>
                </a:lnTo>
                <a:cubicBezTo>
                  <a:pt x="3320" y="1570"/>
                  <a:pt x="2557" y="1095"/>
                  <a:pt x="1821" y="584"/>
                </a:cubicBezTo>
                <a:cubicBezTo>
                  <a:pt x="1778" y="557"/>
                  <a:pt x="1732" y="544"/>
                  <a:pt x="1687" y="544"/>
                </a:cubicBezTo>
                <a:cubicBezTo>
                  <a:pt x="1522" y="544"/>
                  <a:pt x="1376" y="710"/>
                  <a:pt x="1437" y="892"/>
                </a:cubicBezTo>
                <a:cubicBezTo>
                  <a:pt x="1729" y="1921"/>
                  <a:pt x="1984" y="2951"/>
                  <a:pt x="2197" y="3992"/>
                </a:cubicBezTo>
                <a:lnTo>
                  <a:pt x="2197" y="3992"/>
                </a:lnTo>
                <a:cubicBezTo>
                  <a:pt x="1533" y="4683"/>
                  <a:pt x="864" y="5371"/>
                  <a:pt x="180" y="6046"/>
                </a:cubicBezTo>
                <a:cubicBezTo>
                  <a:pt x="1" y="6225"/>
                  <a:pt x="136" y="6582"/>
                  <a:pt x="396" y="6582"/>
                </a:cubicBezTo>
                <a:cubicBezTo>
                  <a:pt x="433" y="6582"/>
                  <a:pt x="472" y="6575"/>
                  <a:pt x="514" y="6559"/>
                </a:cubicBezTo>
                <a:cubicBezTo>
                  <a:pt x="1176" y="6313"/>
                  <a:pt x="1865" y="6183"/>
                  <a:pt x="2567" y="6110"/>
                </a:cubicBezTo>
                <a:lnTo>
                  <a:pt x="2567" y="6110"/>
                </a:lnTo>
                <a:cubicBezTo>
                  <a:pt x="2696" y="7195"/>
                  <a:pt x="2717" y="8244"/>
                  <a:pt x="3018" y="9303"/>
                </a:cubicBezTo>
                <a:lnTo>
                  <a:pt x="3018" y="9303"/>
                </a:lnTo>
                <a:cubicBezTo>
                  <a:pt x="3012" y="9312"/>
                  <a:pt x="3007" y="9320"/>
                  <a:pt x="3001" y="9328"/>
                </a:cubicBezTo>
                <a:cubicBezTo>
                  <a:pt x="2839" y="9564"/>
                  <a:pt x="2990" y="9782"/>
                  <a:pt x="3201" y="9853"/>
                </a:cubicBezTo>
                <a:lnTo>
                  <a:pt x="3201" y="9853"/>
                </a:lnTo>
                <a:cubicBezTo>
                  <a:pt x="3203" y="9857"/>
                  <a:pt x="3204" y="9862"/>
                  <a:pt x="3206" y="9867"/>
                </a:cubicBezTo>
                <a:cubicBezTo>
                  <a:pt x="3227" y="9949"/>
                  <a:pt x="3292" y="9986"/>
                  <a:pt x="3360" y="9986"/>
                </a:cubicBezTo>
                <a:cubicBezTo>
                  <a:pt x="3447" y="9986"/>
                  <a:pt x="3537" y="9926"/>
                  <a:pt x="3544" y="9825"/>
                </a:cubicBezTo>
                <a:lnTo>
                  <a:pt x="3544" y="9825"/>
                </a:lnTo>
                <a:cubicBezTo>
                  <a:pt x="3590" y="9798"/>
                  <a:pt x="3632" y="9762"/>
                  <a:pt x="3668" y="9713"/>
                </a:cubicBezTo>
                <a:cubicBezTo>
                  <a:pt x="4258" y="8841"/>
                  <a:pt x="4488" y="7789"/>
                  <a:pt x="4770" y="6815"/>
                </a:cubicBezTo>
                <a:cubicBezTo>
                  <a:pt x="4853" y="6537"/>
                  <a:pt x="4945" y="6260"/>
                  <a:pt x="5045" y="5987"/>
                </a:cubicBezTo>
                <a:lnTo>
                  <a:pt x="5045" y="5987"/>
                </a:lnTo>
                <a:cubicBezTo>
                  <a:pt x="6621" y="5933"/>
                  <a:pt x="8178" y="5811"/>
                  <a:pt x="9565" y="4969"/>
                </a:cubicBezTo>
                <a:cubicBezTo>
                  <a:pt x="9771" y="4841"/>
                  <a:pt x="9771" y="4559"/>
                  <a:pt x="9565" y="4430"/>
                </a:cubicBezTo>
                <a:cubicBezTo>
                  <a:pt x="8586" y="3777"/>
                  <a:pt x="7495" y="3420"/>
                  <a:pt x="6404" y="3029"/>
                </a:cubicBezTo>
                <a:lnTo>
                  <a:pt x="6404" y="3029"/>
                </a:lnTo>
                <a:cubicBezTo>
                  <a:pt x="6817" y="2037"/>
                  <a:pt x="7114" y="873"/>
                  <a:pt x="6411" y="97"/>
                </a:cubicBezTo>
                <a:cubicBezTo>
                  <a:pt x="6347" y="33"/>
                  <a:pt x="6270" y="1"/>
                  <a:pt x="61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45"/>
          <p:cNvSpPr txBox="1">
            <a:spLocks noGrp="1"/>
          </p:cNvSpPr>
          <p:nvPr>
            <p:ph type="title"/>
          </p:nvPr>
        </p:nvSpPr>
        <p:spPr>
          <a:xfrm>
            <a:off x="4572004" y="1105625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04" name="Google Shape;1504;p45"/>
          <p:cNvSpPr txBox="1">
            <a:spLocks noGrp="1"/>
          </p:cNvSpPr>
          <p:nvPr>
            <p:ph type="subTitle" idx="1"/>
          </p:nvPr>
        </p:nvSpPr>
        <p:spPr>
          <a:xfrm>
            <a:off x="4572000" y="1641026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05" name="Google Shape;1505;p45"/>
          <p:cNvSpPr txBox="1">
            <a:spLocks noGrp="1"/>
          </p:cNvSpPr>
          <p:nvPr>
            <p:ph type="title" idx="2"/>
          </p:nvPr>
        </p:nvSpPr>
        <p:spPr>
          <a:xfrm>
            <a:off x="4572004" y="2639441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06" name="Google Shape;1506;p45"/>
          <p:cNvSpPr txBox="1">
            <a:spLocks noGrp="1"/>
          </p:cNvSpPr>
          <p:nvPr>
            <p:ph type="subTitle" idx="3"/>
          </p:nvPr>
        </p:nvSpPr>
        <p:spPr>
          <a:xfrm>
            <a:off x="4572000" y="3182267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1">
    <p:bg>
      <p:bgPr>
        <a:solidFill>
          <a:schemeClr val="lt2"/>
        </a:solidFill>
        <a:effectLst/>
      </p:bgPr>
    </p:bg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6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44784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 ">
  <p:cSld name="SECTION_TITLE_AND_DESCRIPTION_1_1_1_2"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48"/>
          <p:cNvSpPr txBox="1">
            <a:spLocks noGrp="1"/>
          </p:cNvSpPr>
          <p:nvPr>
            <p:ph type="title"/>
          </p:nvPr>
        </p:nvSpPr>
        <p:spPr>
          <a:xfrm>
            <a:off x="804904" y="3489500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13" name="Google Shape;1513;p48"/>
          <p:cNvSpPr txBox="1">
            <a:spLocks noGrp="1"/>
          </p:cNvSpPr>
          <p:nvPr>
            <p:ph type="subTitle" idx="1"/>
          </p:nvPr>
        </p:nvSpPr>
        <p:spPr>
          <a:xfrm>
            <a:off x="804900" y="4017475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14" name="Google Shape;1514;p48"/>
          <p:cNvSpPr txBox="1">
            <a:spLocks noGrp="1"/>
          </p:cNvSpPr>
          <p:nvPr>
            <p:ph type="title" idx="2"/>
          </p:nvPr>
        </p:nvSpPr>
        <p:spPr>
          <a:xfrm>
            <a:off x="635425" y="403200"/>
            <a:ext cx="31587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15" name="Google Shape;1515;p48"/>
          <p:cNvSpPr txBox="1">
            <a:spLocks noGrp="1"/>
          </p:cNvSpPr>
          <p:nvPr>
            <p:ph type="title" idx="3"/>
          </p:nvPr>
        </p:nvSpPr>
        <p:spPr>
          <a:xfrm>
            <a:off x="3406654" y="3489500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16" name="Google Shape;1516;p48"/>
          <p:cNvSpPr txBox="1">
            <a:spLocks noGrp="1"/>
          </p:cNvSpPr>
          <p:nvPr>
            <p:ph type="subTitle" idx="4"/>
          </p:nvPr>
        </p:nvSpPr>
        <p:spPr>
          <a:xfrm>
            <a:off x="3406650" y="4017475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17" name="Google Shape;1517;p48"/>
          <p:cNvSpPr txBox="1">
            <a:spLocks noGrp="1"/>
          </p:cNvSpPr>
          <p:nvPr>
            <p:ph type="title" idx="5"/>
          </p:nvPr>
        </p:nvSpPr>
        <p:spPr>
          <a:xfrm>
            <a:off x="6008404" y="3489500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18" name="Google Shape;1518;p48"/>
          <p:cNvSpPr txBox="1">
            <a:spLocks noGrp="1"/>
          </p:cNvSpPr>
          <p:nvPr>
            <p:ph type="subTitle" idx="6"/>
          </p:nvPr>
        </p:nvSpPr>
        <p:spPr>
          <a:xfrm>
            <a:off x="6008400" y="4017475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19" name="Google Shape;1519;p48"/>
          <p:cNvSpPr txBox="1">
            <a:spLocks noGrp="1"/>
          </p:cNvSpPr>
          <p:nvPr>
            <p:ph type="title" idx="7"/>
          </p:nvPr>
        </p:nvSpPr>
        <p:spPr>
          <a:xfrm>
            <a:off x="804904" y="1735913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20" name="Google Shape;1520;p48"/>
          <p:cNvSpPr txBox="1">
            <a:spLocks noGrp="1"/>
          </p:cNvSpPr>
          <p:nvPr>
            <p:ph type="subTitle" idx="8"/>
          </p:nvPr>
        </p:nvSpPr>
        <p:spPr>
          <a:xfrm>
            <a:off x="804900" y="2263888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21" name="Google Shape;1521;p48"/>
          <p:cNvSpPr txBox="1">
            <a:spLocks noGrp="1"/>
          </p:cNvSpPr>
          <p:nvPr>
            <p:ph type="title" idx="9"/>
          </p:nvPr>
        </p:nvSpPr>
        <p:spPr>
          <a:xfrm>
            <a:off x="3406654" y="1735913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22" name="Google Shape;1522;p48"/>
          <p:cNvSpPr txBox="1">
            <a:spLocks noGrp="1"/>
          </p:cNvSpPr>
          <p:nvPr>
            <p:ph type="subTitle" idx="13"/>
          </p:nvPr>
        </p:nvSpPr>
        <p:spPr>
          <a:xfrm>
            <a:off x="3406650" y="2263888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23" name="Google Shape;1523;p48"/>
          <p:cNvSpPr txBox="1">
            <a:spLocks noGrp="1"/>
          </p:cNvSpPr>
          <p:nvPr>
            <p:ph type="title" idx="14"/>
          </p:nvPr>
        </p:nvSpPr>
        <p:spPr>
          <a:xfrm>
            <a:off x="6008404" y="1735913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24" name="Google Shape;1524;p48"/>
          <p:cNvSpPr txBox="1">
            <a:spLocks noGrp="1"/>
          </p:cNvSpPr>
          <p:nvPr>
            <p:ph type="subTitle" idx="15"/>
          </p:nvPr>
        </p:nvSpPr>
        <p:spPr>
          <a:xfrm>
            <a:off x="6008400" y="2263888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ove Ya Like A Sister"/>
              <a:buNone/>
              <a:defRPr sz="28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Char char="●"/>
              <a:defRPr sz="180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9" r:id="rId3"/>
    <p:sldLayoutId id="2147483664" r:id="rId4"/>
    <p:sldLayoutId id="2147483676" r:id="rId5"/>
    <p:sldLayoutId id="2147483678" r:id="rId6"/>
    <p:sldLayoutId id="2147483691" r:id="rId7"/>
    <p:sldLayoutId id="2147483692" r:id="rId8"/>
    <p:sldLayoutId id="2147483694" r:id="rId9"/>
    <p:sldLayoutId id="2147483695" r:id="rId10"/>
    <p:sldLayoutId id="2147483701" r:id="rId11"/>
    <p:sldLayoutId id="2147483704" r:id="rId12"/>
    <p:sldLayoutId id="2147483709" r:id="rId13"/>
    <p:sldLayoutId id="214748371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61"/>
          <p:cNvSpPr txBox="1">
            <a:spLocks noGrp="1"/>
          </p:cNvSpPr>
          <p:nvPr>
            <p:ph type="ctrTitle"/>
          </p:nvPr>
        </p:nvSpPr>
        <p:spPr>
          <a:xfrm>
            <a:off x="1852639" y="1438789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تم : دودل نجوم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1804" name="Google Shape;1804;p61"/>
          <p:cNvSpPr txBox="1">
            <a:spLocks noGrp="1"/>
          </p:cNvSpPr>
          <p:nvPr>
            <p:ph type="subTitle" idx="1"/>
          </p:nvPr>
        </p:nvSpPr>
        <p:spPr>
          <a:xfrm>
            <a:off x="3286200" y="2971422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اینجا جایی است که درس شما شروع می شود</a:t>
            </a:r>
            <a:endParaRPr dirty="0">
              <a:cs typeface="B Nazanin" panose="00000700000000000000" pitchFamily="2" charset="-78"/>
            </a:endParaRPr>
          </a:p>
        </p:txBody>
      </p:sp>
      <p:grpSp>
        <p:nvGrpSpPr>
          <p:cNvPr id="1805" name="Google Shape;1805;p61"/>
          <p:cNvGrpSpPr/>
          <p:nvPr/>
        </p:nvGrpSpPr>
        <p:grpSpPr>
          <a:xfrm>
            <a:off x="88422" y="-381424"/>
            <a:ext cx="9055578" cy="5906347"/>
            <a:chOff x="314453" y="225775"/>
            <a:chExt cx="6786763" cy="4426551"/>
          </a:xfrm>
        </p:grpSpPr>
        <p:grpSp>
          <p:nvGrpSpPr>
            <p:cNvPr id="1806" name="Google Shape;1806;p61"/>
            <p:cNvGrpSpPr/>
            <p:nvPr/>
          </p:nvGrpSpPr>
          <p:grpSpPr>
            <a:xfrm>
              <a:off x="562654" y="2474144"/>
              <a:ext cx="1105648" cy="1408382"/>
              <a:chOff x="661100" y="2930200"/>
              <a:chExt cx="1090275" cy="1388800"/>
            </a:xfrm>
          </p:grpSpPr>
          <p:sp>
            <p:nvSpPr>
              <p:cNvPr id="1807" name="Google Shape;1807;p61"/>
              <p:cNvSpPr/>
              <p:nvPr/>
            </p:nvSpPr>
            <p:spPr>
              <a:xfrm>
                <a:off x="1283325" y="2930200"/>
                <a:ext cx="1163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3609" extrusionOk="0">
                    <a:moveTo>
                      <a:pt x="2327" y="0"/>
                    </a:moveTo>
                    <a:cubicBezTo>
                      <a:pt x="0" y="0"/>
                      <a:pt x="0" y="3608"/>
                      <a:pt x="2327" y="3608"/>
                    </a:cubicBezTo>
                    <a:cubicBezTo>
                      <a:pt x="4654" y="3608"/>
                      <a:pt x="4654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08" name="Google Shape;1808;p61"/>
              <p:cNvSpPr/>
              <p:nvPr/>
            </p:nvSpPr>
            <p:spPr>
              <a:xfrm>
                <a:off x="972200" y="3241300"/>
                <a:ext cx="11637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3609" extrusionOk="0">
                    <a:moveTo>
                      <a:pt x="2327" y="1"/>
                    </a:moveTo>
                    <a:cubicBezTo>
                      <a:pt x="1" y="1"/>
                      <a:pt x="1" y="3609"/>
                      <a:pt x="2327" y="3609"/>
                    </a:cubicBezTo>
                    <a:cubicBezTo>
                      <a:pt x="4654" y="3609"/>
                      <a:pt x="4654" y="1"/>
                      <a:pt x="23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09" name="Google Shape;1809;p61"/>
              <p:cNvSpPr/>
              <p:nvPr/>
            </p:nvSpPr>
            <p:spPr>
              <a:xfrm>
                <a:off x="1635050" y="332250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10" name="Google Shape;1810;p61"/>
              <p:cNvSpPr/>
              <p:nvPr/>
            </p:nvSpPr>
            <p:spPr>
              <a:xfrm>
                <a:off x="1188600" y="3687700"/>
                <a:ext cx="11637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3609" extrusionOk="0">
                    <a:moveTo>
                      <a:pt x="2328" y="0"/>
                    </a:moveTo>
                    <a:cubicBezTo>
                      <a:pt x="1" y="0"/>
                      <a:pt x="1" y="3608"/>
                      <a:pt x="2328" y="3608"/>
                    </a:cubicBezTo>
                    <a:cubicBezTo>
                      <a:pt x="4654" y="3608"/>
                      <a:pt x="4654" y="0"/>
                      <a:pt x="2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11" name="Google Shape;1811;p61"/>
              <p:cNvSpPr/>
              <p:nvPr/>
            </p:nvSpPr>
            <p:spPr>
              <a:xfrm>
                <a:off x="661100" y="370125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12" name="Google Shape;1812;p61"/>
              <p:cNvSpPr/>
              <p:nvPr/>
            </p:nvSpPr>
            <p:spPr>
              <a:xfrm>
                <a:off x="796350" y="4147650"/>
                <a:ext cx="116350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3607" extrusionOk="0">
                    <a:moveTo>
                      <a:pt x="2328" y="0"/>
                    </a:moveTo>
                    <a:cubicBezTo>
                      <a:pt x="1" y="0"/>
                      <a:pt x="0" y="3607"/>
                      <a:pt x="2328" y="3607"/>
                    </a:cubicBezTo>
                    <a:cubicBezTo>
                      <a:pt x="4654" y="3607"/>
                      <a:pt x="4654" y="0"/>
                      <a:pt x="2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13" name="Google Shape;1813;p61"/>
              <p:cNvSpPr/>
              <p:nvPr/>
            </p:nvSpPr>
            <p:spPr>
              <a:xfrm>
                <a:off x="1350950" y="4228800"/>
                <a:ext cx="116375" cy="90200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3608" extrusionOk="0">
                    <a:moveTo>
                      <a:pt x="2327" y="0"/>
                    </a:moveTo>
                    <a:cubicBezTo>
                      <a:pt x="1" y="0"/>
                      <a:pt x="1" y="3607"/>
                      <a:pt x="2327" y="3607"/>
                    </a:cubicBezTo>
                    <a:cubicBezTo>
                      <a:pt x="4654" y="3607"/>
                      <a:pt x="4654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14" name="Google Shape;1814;p61"/>
              <p:cNvSpPr/>
              <p:nvPr/>
            </p:nvSpPr>
            <p:spPr>
              <a:xfrm>
                <a:off x="1024000" y="2968900"/>
                <a:ext cx="323875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2955" h="12956" extrusionOk="0">
                    <a:moveTo>
                      <a:pt x="12445" y="1"/>
                    </a:moveTo>
                    <a:lnTo>
                      <a:pt x="0" y="12445"/>
                    </a:lnTo>
                    <a:lnTo>
                      <a:pt x="510" y="12956"/>
                    </a:lnTo>
                    <a:lnTo>
                      <a:pt x="12955" y="511"/>
                    </a:lnTo>
                    <a:lnTo>
                      <a:pt x="124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15" name="Google Shape;1815;p61"/>
              <p:cNvSpPr/>
              <p:nvPr/>
            </p:nvSpPr>
            <p:spPr>
              <a:xfrm>
                <a:off x="1022350" y="3282600"/>
                <a:ext cx="232725" cy="454275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18171" extrusionOk="0">
                    <a:moveTo>
                      <a:pt x="649" y="1"/>
                    </a:moveTo>
                    <a:lnTo>
                      <a:pt x="0" y="316"/>
                    </a:lnTo>
                    <a:lnTo>
                      <a:pt x="8659" y="18170"/>
                    </a:lnTo>
                    <a:lnTo>
                      <a:pt x="9308" y="17855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16" name="Google Shape;1816;p61"/>
              <p:cNvSpPr/>
              <p:nvPr/>
            </p:nvSpPr>
            <p:spPr>
              <a:xfrm>
                <a:off x="1241200" y="3360700"/>
                <a:ext cx="457900" cy="379150"/>
              </a:xfrm>
              <a:custGeom>
                <a:avLst/>
                <a:gdLst/>
                <a:ahLst/>
                <a:cxnLst/>
                <a:rect l="l" t="t" r="r" b="b"/>
                <a:pathLst>
                  <a:path w="18316" h="15166" extrusionOk="0">
                    <a:moveTo>
                      <a:pt x="17859" y="0"/>
                    </a:moveTo>
                    <a:lnTo>
                      <a:pt x="0" y="14607"/>
                    </a:lnTo>
                    <a:lnTo>
                      <a:pt x="458" y="15166"/>
                    </a:lnTo>
                    <a:lnTo>
                      <a:pt x="18315" y="560"/>
                    </a:lnTo>
                    <a:lnTo>
                      <a:pt x="178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17" name="Google Shape;1817;p61"/>
              <p:cNvSpPr/>
              <p:nvPr/>
            </p:nvSpPr>
            <p:spPr>
              <a:xfrm>
                <a:off x="1334825" y="2969325"/>
                <a:ext cx="365175" cy="404325"/>
              </a:xfrm>
              <a:custGeom>
                <a:avLst/>
                <a:gdLst/>
                <a:ahLst/>
                <a:cxnLst/>
                <a:rect l="l" t="t" r="r" b="b"/>
                <a:pathLst>
                  <a:path w="14607" h="16173" extrusionOk="0">
                    <a:moveTo>
                      <a:pt x="537" y="0"/>
                    </a:moveTo>
                    <a:lnTo>
                      <a:pt x="1" y="482"/>
                    </a:lnTo>
                    <a:lnTo>
                      <a:pt x="14070" y="16173"/>
                    </a:lnTo>
                    <a:lnTo>
                      <a:pt x="14606" y="15691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18" name="Google Shape;1818;p61"/>
              <p:cNvSpPr/>
              <p:nvPr/>
            </p:nvSpPr>
            <p:spPr>
              <a:xfrm>
                <a:off x="718975" y="3723625"/>
                <a:ext cx="528025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1121" h="1268" extrusionOk="0">
                    <a:moveTo>
                      <a:pt x="21102" y="1"/>
                    </a:moveTo>
                    <a:lnTo>
                      <a:pt x="0" y="546"/>
                    </a:lnTo>
                    <a:lnTo>
                      <a:pt x="19" y="1268"/>
                    </a:lnTo>
                    <a:lnTo>
                      <a:pt x="21120" y="722"/>
                    </a:lnTo>
                    <a:lnTo>
                      <a:pt x="2110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19" name="Google Shape;1819;p61"/>
              <p:cNvSpPr/>
              <p:nvPr/>
            </p:nvSpPr>
            <p:spPr>
              <a:xfrm>
                <a:off x="710675" y="3743775"/>
                <a:ext cx="152575" cy="451650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18066" extrusionOk="0">
                    <a:moveTo>
                      <a:pt x="691" y="1"/>
                    </a:moveTo>
                    <a:lnTo>
                      <a:pt x="1" y="211"/>
                    </a:lnTo>
                    <a:lnTo>
                      <a:pt x="5412" y="18066"/>
                    </a:lnTo>
                    <a:lnTo>
                      <a:pt x="6103" y="17857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20" name="Google Shape;1820;p61"/>
              <p:cNvSpPr/>
              <p:nvPr/>
            </p:nvSpPr>
            <p:spPr>
              <a:xfrm>
                <a:off x="865350" y="4179250"/>
                <a:ext cx="557425" cy="96350"/>
              </a:xfrm>
              <a:custGeom>
                <a:avLst/>
                <a:gdLst/>
                <a:ahLst/>
                <a:cxnLst/>
                <a:rect l="l" t="t" r="r" b="b"/>
                <a:pathLst>
                  <a:path w="22297" h="3854" extrusionOk="0">
                    <a:moveTo>
                      <a:pt x="101" y="0"/>
                    </a:moveTo>
                    <a:lnTo>
                      <a:pt x="1" y="716"/>
                    </a:lnTo>
                    <a:lnTo>
                      <a:pt x="22196" y="3853"/>
                    </a:lnTo>
                    <a:lnTo>
                      <a:pt x="22297" y="313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821" name="Google Shape;1821;p61"/>
            <p:cNvGrpSpPr/>
            <p:nvPr/>
          </p:nvGrpSpPr>
          <p:grpSpPr>
            <a:xfrm>
              <a:off x="2009648" y="3243009"/>
              <a:ext cx="363149" cy="755631"/>
              <a:chOff x="2087975" y="3688375"/>
              <a:chExt cx="358100" cy="745125"/>
            </a:xfrm>
          </p:grpSpPr>
          <p:sp>
            <p:nvSpPr>
              <p:cNvPr id="1822" name="Google Shape;1822;p61"/>
              <p:cNvSpPr/>
              <p:nvPr/>
            </p:nvSpPr>
            <p:spPr>
              <a:xfrm>
                <a:off x="2087975" y="3688375"/>
                <a:ext cx="358100" cy="745125"/>
              </a:xfrm>
              <a:custGeom>
                <a:avLst/>
                <a:gdLst/>
                <a:ahLst/>
                <a:cxnLst/>
                <a:rect l="l" t="t" r="r" b="b"/>
                <a:pathLst>
                  <a:path w="14324" h="29805" extrusionOk="0">
                    <a:moveTo>
                      <a:pt x="7121" y="5314"/>
                    </a:moveTo>
                    <a:cubicBezTo>
                      <a:pt x="7709" y="9332"/>
                      <a:pt x="9265" y="13070"/>
                      <a:pt x="13116" y="15050"/>
                    </a:cubicBezTo>
                    <a:lnTo>
                      <a:pt x="13116" y="15050"/>
                    </a:lnTo>
                    <a:cubicBezTo>
                      <a:pt x="8693" y="17774"/>
                      <a:pt x="7788" y="22347"/>
                      <a:pt x="7038" y="27127"/>
                    </a:cubicBezTo>
                    <a:lnTo>
                      <a:pt x="7038" y="27127"/>
                    </a:lnTo>
                    <a:cubicBezTo>
                      <a:pt x="6291" y="22550"/>
                      <a:pt x="5177" y="17962"/>
                      <a:pt x="1123" y="15272"/>
                    </a:cubicBezTo>
                    <a:lnTo>
                      <a:pt x="1123" y="15272"/>
                    </a:lnTo>
                    <a:cubicBezTo>
                      <a:pt x="4777" y="13035"/>
                      <a:pt x="6447" y="9323"/>
                      <a:pt x="7121" y="5314"/>
                    </a:cubicBezTo>
                    <a:close/>
                    <a:moveTo>
                      <a:pt x="7156" y="1"/>
                    </a:moveTo>
                    <a:cubicBezTo>
                      <a:pt x="6975" y="1"/>
                      <a:pt x="6795" y="117"/>
                      <a:pt x="6795" y="349"/>
                    </a:cubicBezTo>
                    <a:cubicBezTo>
                      <a:pt x="6795" y="349"/>
                      <a:pt x="6795" y="349"/>
                      <a:pt x="6795" y="350"/>
                    </a:cubicBezTo>
                    <a:lnTo>
                      <a:pt x="6795" y="350"/>
                    </a:lnTo>
                    <a:cubicBezTo>
                      <a:pt x="6795" y="350"/>
                      <a:pt x="6795" y="350"/>
                      <a:pt x="6795" y="350"/>
                    </a:cubicBezTo>
                    <a:lnTo>
                      <a:pt x="6795" y="350"/>
                    </a:lnTo>
                    <a:lnTo>
                      <a:pt x="6795" y="350"/>
                    </a:lnTo>
                    <a:cubicBezTo>
                      <a:pt x="6796" y="383"/>
                      <a:pt x="6796" y="417"/>
                      <a:pt x="6796" y="450"/>
                    </a:cubicBezTo>
                    <a:lnTo>
                      <a:pt x="6796" y="450"/>
                    </a:lnTo>
                    <a:cubicBezTo>
                      <a:pt x="6743" y="6056"/>
                      <a:pt x="5564" y="12038"/>
                      <a:pt x="241" y="14949"/>
                    </a:cubicBezTo>
                    <a:cubicBezTo>
                      <a:pt x="0" y="15080"/>
                      <a:pt x="13" y="15437"/>
                      <a:pt x="241" y="15572"/>
                    </a:cubicBezTo>
                    <a:cubicBezTo>
                      <a:pt x="5230" y="18505"/>
                      <a:pt x="5888" y="24327"/>
                      <a:pt x="6690" y="29545"/>
                    </a:cubicBezTo>
                    <a:cubicBezTo>
                      <a:pt x="6716" y="29718"/>
                      <a:pt x="6875" y="29804"/>
                      <a:pt x="7035" y="29804"/>
                    </a:cubicBezTo>
                    <a:cubicBezTo>
                      <a:pt x="7196" y="29804"/>
                      <a:pt x="7357" y="29717"/>
                      <a:pt x="7386" y="29545"/>
                    </a:cubicBezTo>
                    <a:cubicBezTo>
                      <a:pt x="8285" y="24026"/>
                      <a:pt x="8593" y="18297"/>
                      <a:pt x="14073" y="15331"/>
                    </a:cubicBezTo>
                    <a:cubicBezTo>
                      <a:pt x="14293" y="15212"/>
                      <a:pt x="14324" y="14820"/>
                      <a:pt x="14073" y="14708"/>
                    </a:cubicBezTo>
                    <a:cubicBezTo>
                      <a:pt x="8346" y="12183"/>
                      <a:pt x="7542" y="5938"/>
                      <a:pt x="7518" y="350"/>
                    </a:cubicBezTo>
                    <a:lnTo>
                      <a:pt x="7518" y="350"/>
                    </a:lnTo>
                    <a:cubicBezTo>
                      <a:pt x="7519" y="135"/>
                      <a:pt x="7366" y="20"/>
                      <a:pt x="7200" y="3"/>
                    </a:cubicBezTo>
                    <a:lnTo>
                      <a:pt x="7200" y="3"/>
                    </a:lnTo>
                    <a:cubicBezTo>
                      <a:pt x="7185" y="2"/>
                      <a:pt x="7171" y="1"/>
                      <a:pt x="71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23" name="Google Shape;1823;p61"/>
              <p:cNvSpPr/>
              <p:nvPr/>
            </p:nvSpPr>
            <p:spPr>
              <a:xfrm>
                <a:off x="2202925" y="3922650"/>
                <a:ext cx="127950" cy="276450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11058" extrusionOk="0">
                    <a:moveTo>
                      <a:pt x="2559" y="0"/>
                    </a:moveTo>
                    <a:cubicBezTo>
                      <a:pt x="2559" y="2559"/>
                      <a:pt x="1931" y="4660"/>
                      <a:pt x="1" y="5666"/>
                    </a:cubicBezTo>
                    <a:cubicBezTo>
                      <a:pt x="1881" y="6717"/>
                      <a:pt x="2148" y="8681"/>
                      <a:pt x="2514" y="11058"/>
                    </a:cubicBezTo>
                    <a:cubicBezTo>
                      <a:pt x="2903" y="8728"/>
                      <a:pt x="2903" y="6717"/>
                      <a:pt x="5118" y="5575"/>
                    </a:cubicBezTo>
                    <a:cubicBezTo>
                      <a:pt x="2903" y="4660"/>
                      <a:pt x="2559" y="2285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824" name="Google Shape;1824;p61"/>
            <p:cNvGrpSpPr/>
            <p:nvPr/>
          </p:nvGrpSpPr>
          <p:grpSpPr>
            <a:xfrm>
              <a:off x="3679541" y="336472"/>
              <a:ext cx="749192" cy="755606"/>
              <a:chOff x="3734650" y="822250"/>
              <a:chExt cx="738775" cy="745100"/>
            </a:xfrm>
          </p:grpSpPr>
          <p:sp>
            <p:nvSpPr>
              <p:cNvPr id="1825" name="Google Shape;1825;p61"/>
              <p:cNvSpPr/>
              <p:nvPr/>
            </p:nvSpPr>
            <p:spPr>
              <a:xfrm>
                <a:off x="3934125" y="822250"/>
                <a:ext cx="358075" cy="745100"/>
              </a:xfrm>
              <a:custGeom>
                <a:avLst/>
                <a:gdLst/>
                <a:ahLst/>
                <a:cxnLst/>
                <a:rect l="l" t="t" r="r" b="b"/>
                <a:pathLst>
                  <a:path w="14323" h="29804" extrusionOk="0">
                    <a:moveTo>
                      <a:pt x="7120" y="5310"/>
                    </a:moveTo>
                    <a:cubicBezTo>
                      <a:pt x="7707" y="9329"/>
                      <a:pt x="9263" y="13070"/>
                      <a:pt x="13116" y="15049"/>
                    </a:cubicBezTo>
                    <a:lnTo>
                      <a:pt x="13116" y="15049"/>
                    </a:lnTo>
                    <a:cubicBezTo>
                      <a:pt x="8691" y="17774"/>
                      <a:pt x="7787" y="22349"/>
                      <a:pt x="7036" y="27129"/>
                    </a:cubicBezTo>
                    <a:lnTo>
                      <a:pt x="7036" y="27129"/>
                    </a:lnTo>
                    <a:cubicBezTo>
                      <a:pt x="6289" y="22551"/>
                      <a:pt x="5176" y="17962"/>
                      <a:pt x="1120" y="15272"/>
                    </a:cubicBezTo>
                    <a:lnTo>
                      <a:pt x="1120" y="15272"/>
                    </a:lnTo>
                    <a:cubicBezTo>
                      <a:pt x="4775" y="13033"/>
                      <a:pt x="6446" y="9320"/>
                      <a:pt x="7120" y="5310"/>
                    </a:cubicBezTo>
                    <a:close/>
                    <a:moveTo>
                      <a:pt x="7155" y="0"/>
                    </a:moveTo>
                    <a:cubicBezTo>
                      <a:pt x="7050" y="0"/>
                      <a:pt x="6946" y="39"/>
                      <a:pt x="6877" y="118"/>
                    </a:cubicBezTo>
                    <a:lnTo>
                      <a:pt x="6877" y="118"/>
                    </a:lnTo>
                    <a:cubicBezTo>
                      <a:pt x="6826" y="174"/>
                      <a:pt x="6793" y="251"/>
                      <a:pt x="6792" y="348"/>
                    </a:cubicBezTo>
                    <a:lnTo>
                      <a:pt x="6795" y="350"/>
                    </a:lnTo>
                    <a:cubicBezTo>
                      <a:pt x="6757" y="5984"/>
                      <a:pt x="5596" y="12021"/>
                      <a:pt x="241" y="14948"/>
                    </a:cubicBezTo>
                    <a:cubicBezTo>
                      <a:pt x="0" y="15079"/>
                      <a:pt x="12" y="15437"/>
                      <a:pt x="241" y="15572"/>
                    </a:cubicBezTo>
                    <a:cubicBezTo>
                      <a:pt x="5230" y="18504"/>
                      <a:pt x="5886" y="24327"/>
                      <a:pt x="6688" y="29544"/>
                    </a:cubicBezTo>
                    <a:cubicBezTo>
                      <a:pt x="6715" y="29718"/>
                      <a:pt x="6874" y="29804"/>
                      <a:pt x="7033" y="29804"/>
                    </a:cubicBezTo>
                    <a:cubicBezTo>
                      <a:pt x="7194" y="29804"/>
                      <a:pt x="7356" y="29717"/>
                      <a:pt x="7384" y="29544"/>
                    </a:cubicBezTo>
                    <a:cubicBezTo>
                      <a:pt x="8285" y="24026"/>
                      <a:pt x="8592" y="18296"/>
                      <a:pt x="14072" y="15331"/>
                    </a:cubicBezTo>
                    <a:cubicBezTo>
                      <a:pt x="14293" y="15211"/>
                      <a:pt x="14322" y="14818"/>
                      <a:pt x="14072" y="14708"/>
                    </a:cubicBezTo>
                    <a:cubicBezTo>
                      <a:pt x="8345" y="12184"/>
                      <a:pt x="7541" y="5937"/>
                      <a:pt x="7517" y="350"/>
                    </a:cubicBezTo>
                    <a:cubicBezTo>
                      <a:pt x="7517" y="287"/>
                      <a:pt x="7503" y="232"/>
                      <a:pt x="7480" y="186"/>
                    </a:cubicBezTo>
                    <a:lnTo>
                      <a:pt x="7480" y="186"/>
                    </a:lnTo>
                    <a:cubicBezTo>
                      <a:pt x="7425" y="71"/>
                      <a:pt x="7308" y="10"/>
                      <a:pt x="7186" y="1"/>
                    </a:cubicBezTo>
                    <a:lnTo>
                      <a:pt x="7186" y="1"/>
                    </a:lnTo>
                    <a:cubicBezTo>
                      <a:pt x="7176" y="1"/>
                      <a:pt x="7165" y="0"/>
                      <a:pt x="7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26" name="Google Shape;1826;p61"/>
              <p:cNvSpPr/>
              <p:nvPr/>
            </p:nvSpPr>
            <p:spPr>
              <a:xfrm>
                <a:off x="4060875" y="1081950"/>
                <a:ext cx="10437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9022" extrusionOk="0">
                    <a:moveTo>
                      <a:pt x="2088" y="1"/>
                    </a:moveTo>
                    <a:cubicBezTo>
                      <a:pt x="2088" y="2089"/>
                      <a:pt x="1575" y="3803"/>
                      <a:pt x="0" y="4624"/>
                    </a:cubicBezTo>
                    <a:cubicBezTo>
                      <a:pt x="1534" y="5481"/>
                      <a:pt x="1751" y="7083"/>
                      <a:pt x="2050" y="9021"/>
                    </a:cubicBezTo>
                    <a:cubicBezTo>
                      <a:pt x="2368" y="7120"/>
                      <a:pt x="2368" y="5479"/>
                      <a:pt x="4175" y="4548"/>
                    </a:cubicBezTo>
                    <a:cubicBezTo>
                      <a:pt x="2366" y="3803"/>
                      <a:pt x="2088" y="1864"/>
                      <a:pt x="2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27" name="Google Shape;1827;p61"/>
              <p:cNvSpPr/>
              <p:nvPr/>
            </p:nvSpPr>
            <p:spPr>
              <a:xfrm>
                <a:off x="3859725" y="900800"/>
                <a:ext cx="1392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974" extrusionOk="0">
                    <a:moveTo>
                      <a:pt x="519" y="1"/>
                    </a:moveTo>
                    <a:cubicBezTo>
                      <a:pt x="254" y="1"/>
                      <a:pt x="1" y="256"/>
                      <a:pt x="202" y="516"/>
                    </a:cubicBezTo>
                    <a:cubicBezTo>
                      <a:pt x="1627" y="2365"/>
                      <a:pt x="3493" y="3843"/>
                      <a:pt x="4771" y="5806"/>
                    </a:cubicBezTo>
                    <a:cubicBezTo>
                      <a:pt x="4847" y="5924"/>
                      <a:pt x="4958" y="5973"/>
                      <a:pt x="5068" y="5973"/>
                    </a:cubicBezTo>
                    <a:cubicBezTo>
                      <a:pt x="5321" y="5973"/>
                      <a:pt x="5570" y="5715"/>
                      <a:pt x="5393" y="5443"/>
                    </a:cubicBezTo>
                    <a:cubicBezTo>
                      <a:pt x="4112" y="3473"/>
                      <a:pt x="2252" y="2003"/>
                      <a:pt x="825" y="152"/>
                    </a:cubicBezTo>
                    <a:cubicBezTo>
                      <a:pt x="742" y="45"/>
                      <a:pt x="630" y="1"/>
                      <a:pt x="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28" name="Google Shape;1828;p61"/>
              <p:cNvSpPr/>
              <p:nvPr/>
            </p:nvSpPr>
            <p:spPr>
              <a:xfrm>
                <a:off x="3841975" y="1350775"/>
                <a:ext cx="157050" cy="180175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7207" extrusionOk="0">
                    <a:moveTo>
                      <a:pt x="5775" y="0"/>
                    </a:moveTo>
                    <a:cubicBezTo>
                      <a:pt x="5693" y="0"/>
                      <a:pt x="5609" y="35"/>
                      <a:pt x="5536" y="117"/>
                    </a:cubicBezTo>
                    <a:lnTo>
                      <a:pt x="5537" y="117"/>
                    </a:lnTo>
                    <a:cubicBezTo>
                      <a:pt x="3658" y="2231"/>
                      <a:pt x="1825" y="4373"/>
                      <a:pt x="189" y="6682"/>
                    </a:cubicBezTo>
                    <a:cubicBezTo>
                      <a:pt x="0" y="6950"/>
                      <a:pt x="251" y="7206"/>
                      <a:pt x="510" y="7206"/>
                    </a:cubicBezTo>
                    <a:cubicBezTo>
                      <a:pt x="621" y="7206"/>
                      <a:pt x="733" y="7160"/>
                      <a:pt x="813" y="7047"/>
                    </a:cubicBezTo>
                    <a:cubicBezTo>
                      <a:pt x="2411" y="4787"/>
                      <a:pt x="4210" y="2696"/>
                      <a:pt x="6046" y="627"/>
                    </a:cubicBezTo>
                    <a:cubicBezTo>
                      <a:pt x="6282" y="362"/>
                      <a:pt x="6040" y="0"/>
                      <a:pt x="57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29" name="Google Shape;1829;p61"/>
              <p:cNvSpPr/>
              <p:nvPr/>
            </p:nvSpPr>
            <p:spPr>
              <a:xfrm>
                <a:off x="4239525" y="1333075"/>
                <a:ext cx="132375" cy="179950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7198" extrusionOk="0">
                    <a:moveTo>
                      <a:pt x="495" y="0"/>
                    </a:moveTo>
                    <a:cubicBezTo>
                      <a:pt x="250" y="0"/>
                      <a:pt x="1" y="260"/>
                      <a:pt x="160" y="540"/>
                    </a:cubicBezTo>
                    <a:cubicBezTo>
                      <a:pt x="1450" y="2804"/>
                      <a:pt x="3036" y="4876"/>
                      <a:pt x="4489" y="7034"/>
                    </a:cubicBezTo>
                    <a:cubicBezTo>
                      <a:pt x="4566" y="7150"/>
                      <a:pt x="4678" y="7198"/>
                      <a:pt x="4788" y="7198"/>
                    </a:cubicBezTo>
                    <a:cubicBezTo>
                      <a:pt x="5044" y="7198"/>
                      <a:pt x="5294" y="6940"/>
                      <a:pt x="5112" y="6670"/>
                    </a:cubicBezTo>
                    <a:cubicBezTo>
                      <a:pt x="3659" y="4511"/>
                      <a:pt x="2072" y="2441"/>
                      <a:pt x="783" y="176"/>
                    </a:cubicBezTo>
                    <a:cubicBezTo>
                      <a:pt x="712" y="52"/>
                      <a:pt x="604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30" name="Google Shape;1830;p61"/>
              <p:cNvSpPr/>
              <p:nvPr/>
            </p:nvSpPr>
            <p:spPr>
              <a:xfrm>
                <a:off x="4215050" y="899775"/>
                <a:ext cx="144575" cy="156975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6279" extrusionOk="0">
                    <a:moveTo>
                      <a:pt x="5281" y="1"/>
                    </a:moveTo>
                    <a:cubicBezTo>
                      <a:pt x="5199" y="1"/>
                      <a:pt x="5116" y="36"/>
                      <a:pt x="5044" y="120"/>
                    </a:cubicBezTo>
                    <a:cubicBezTo>
                      <a:pt x="3452" y="1974"/>
                      <a:pt x="1843" y="3813"/>
                      <a:pt x="234" y="5651"/>
                    </a:cubicBezTo>
                    <a:cubicBezTo>
                      <a:pt x="0" y="5917"/>
                      <a:pt x="242" y="6279"/>
                      <a:pt x="506" y="6279"/>
                    </a:cubicBezTo>
                    <a:cubicBezTo>
                      <a:pt x="587" y="6279"/>
                      <a:pt x="671" y="6244"/>
                      <a:pt x="744" y="6161"/>
                    </a:cubicBezTo>
                    <a:cubicBezTo>
                      <a:pt x="2353" y="4322"/>
                      <a:pt x="3963" y="2484"/>
                      <a:pt x="5553" y="630"/>
                    </a:cubicBezTo>
                    <a:cubicBezTo>
                      <a:pt x="5783" y="362"/>
                      <a:pt x="5542" y="1"/>
                      <a:pt x="52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31" name="Google Shape;1831;p61"/>
              <p:cNvSpPr/>
              <p:nvPr/>
            </p:nvSpPr>
            <p:spPr>
              <a:xfrm>
                <a:off x="3734650" y="1194700"/>
                <a:ext cx="1433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968" extrusionOk="0">
                    <a:moveTo>
                      <a:pt x="466" y="1"/>
                    </a:moveTo>
                    <a:cubicBezTo>
                      <a:pt x="1" y="1"/>
                      <a:pt x="1" y="723"/>
                      <a:pt x="466" y="723"/>
                    </a:cubicBezTo>
                    <a:cubicBezTo>
                      <a:pt x="2077" y="723"/>
                      <a:pt x="3676" y="749"/>
                      <a:pt x="5276" y="964"/>
                    </a:cubicBezTo>
                    <a:cubicBezTo>
                      <a:pt x="5295" y="966"/>
                      <a:pt x="5313" y="968"/>
                      <a:pt x="5330" y="968"/>
                    </a:cubicBezTo>
                    <a:cubicBezTo>
                      <a:pt x="5734" y="968"/>
                      <a:pt x="5711" y="301"/>
                      <a:pt x="5276" y="242"/>
                    </a:cubicBezTo>
                    <a:cubicBezTo>
                      <a:pt x="3676" y="27"/>
                      <a:pt x="2077" y="1"/>
                      <a:pt x="4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32" name="Google Shape;1832;p61"/>
              <p:cNvSpPr/>
              <p:nvPr/>
            </p:nvSpPr>
            <p:spPr>
              <a:xfrm>
                <a:off x="4341900" y="1194700"/>
                <a:ext cx="1315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724" extrusionOk="0">
                    <a:moveTo>
                      <a:pt x="465" y="1"/>
                    </a:moveTo>
                    <a:cubicBezTo>
                      <a:pt x="0" y="1"/>
                      <a:pt x="0" y="723"/>
                      <a:pt x="465" y="723"/>
                    </a:cubicBezTo>
                    <a:lnTo>
                      <a:pt x="4794" y="723"/>
                    </a:lnTo>
                    <a:cubicBezTo>
                      <a:pt x="5260" y="723"/>
                      <a:pt x="5260" y="1"/>
                      <a:pt x="47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1833" name="Google Shape;1833;p61"/>
            <p:cNvSpPr/>
            <p:nvPr/>
          </p:nvSpPr>
          <p:spPr>
            <a:xfrm>
              <a:off x="5315417" y="225775"/>
              <a:ext cx="375268" cy="386828"/>
            </a:xfrm>
            <a:custGeom>
              <a:avLst/>
              <a:gdLst/>
              <a:ahLst/>
              <a:cxnLst/>
              <a:rect l="l" t="t" r="r" b="b"/>
              <a:pathLst>
                <a:path w="14802" h="15258" extrusionOk="0">
                  <a:moveTo>
                    <a:pt x="7474" y="1644"/>
                  </a:moveTo>
                  <a:cubicBezTo>
                    <a:pt x="7841" y="2932"/>
                    <a:pt x="8206" y="4220"/>
                    <a:pt x="8567" y="5510"/>
                  </a:cubicBezTo>
                  <a:lnTo>
                    <a:pt x="8567" y="5510"/>
                  </a:lnTo>
                  <a:cubicBezTo>
                    <a:pt x="8552" y="5510"/>
                    <a:pt x="8537" y="5510"/>
                    <a:pt x="8521" y="5510"/>
                  </a:cubicBezTo>
                  <a:cubicBezTo>
                    <a:pt x="7787" y="5510"/>
                    <a:pt x="7053" y="5515"/>
                    <a:pt x="6320" y="5524"/>
                  </a:cubicBezTo>
                  <a:lnTo>
                    <a:pt x="6320" y="5524"/>
                  </a:lnTo>
                  <a:cubicBezTo>
                    <a:pt x="6704" y="4231"/>
                    <a:pt x="7089" y="2937"/>
                    <a:pt x="7474" y="1644"/>
                  </a:cubicBezTo>
                  <a:close/>
                  <a:moveTo>
                    <a:pt x="9519" y="6235"/>
                  </a:moveTo>
                  <a:cubicBezTo>
                    <a:pt x="10783" y="6243"/>
                    <a:pt x="12047" y="6269"/>
                    <a:pt x="13308" y="6319"/>
                  </a:cubicBezTo>
                  <a:lnTo>
                    <a:pt x="13308" y="6319"/>
                  </a:lnTo>
                  <a:cubicBezTo>
                    <a:pt x="12266" y="7091"/>
                    <a:pt x="11222" y="7867"/>
                    <a:pt x="10186" y="8653"/>
                  </a:cubicBezTo>
                  <a:lnTo>
                    <a:pt x="10186" y="8653"/>
                  </a:lnTo>
                  <a:cubicBezTo>
                    <a:pt x="9966" y="7846"/>
                    <a:pt x="9744" y="7040"/>
                    <a:pt x="9519" y="6235"/>
                  </a:cubicBezTo>
                  <a:close/>
                  <a:moveTo>
                    <a:pt x="5348" y="6259"/>
                  </a:moveTo>
                  <a:lnTo>
                    <a:pt x="4582" y="8831"/>
                  </a:lnTo>
                  <a:lnTo>
                    <a:pt x="4582" y="8831"/>
                  </a:lnTo>
                  <a:cubicBezTo>
                    <a:pt x="3528" y="8020"/>
                    <a:pt x="2483" y="7195"/>
                    <a:pt x="1461" y="6342"/>
                  </a:cubicBezTo>
                  <a:lnTo>
                    <a:pt x="1461" y="6342"/>
                  </a:lnTo>
                  <a:cubicBezTo>
                    <a:pt x="2755" y="6311"/>
                    <a:pt x="4051" y="6280"/>
                    <a:pt x="5348" y="6259"/>
                  </a:cubicBezTo>
                  <a:close/>
                  <a:moveTo>
                    <a:pt x="8529" y="6231"/>
                  </a:moveTo>
                  <a:cubicBezTo>
                    <a:pt x="8609" y="6231"/>
                    <a:pt x="8689" y="6231"/>
                    <a:pt x="8769" y="6232"/>
                  </a:cubicBezTo>
                  <a:lnTo>
                    <a:pt x="8769" y="6232"/>
                  </a:lnTo>
                  <a:cubicBezTo>
                    <a:pt x="9038" y="7195"/>
                    <a:pt x="9304" y="8160"/>
                    <a:pt x="9566" y="9126"/>
                  </a:cubicBezTo>
                  <a:lnTo>
                    <a:pt x="9566" y="9126"/>
                  </a:lnTo>
                  <a:cubicBezTo>
                    <a:pt x="8806" y="9707"/>
                    <a:pt x="8051" y="10296"/>
                    <a:pt x="7304" y="10893"/>
                  </a:cubicBezTo>
                  <a:lnTo>
                    <a:pt x="7304" y="10893"/>
                  </a:lnTo>
                  <a:cubicBezTo>
                    <a:pt x="6600" y="10364"/>
                    <a:pt x="5896" y="9834"/>
                    <a:pt x="5196" y="9301"/>
                  </a:cubicBezTo>
                  <a:lnTo>
                    <a:pt x="5196" y="9301"/>
                  </a:lnTo>
                  <a:cubicBezTo>
                    <a:pt x="5499" y="8283"/>
                    <a:pt x="5801" y="7266"/>
                    <a:pt x="6104" y="6248"/>
                  </a:cubicBezTo>
                  <a:lnTo>
                    <a:pt x="6104" y="6248"/>
                  </a:lnTo>
                  <a:cubicBezTo>
                    <a:pt x="6912" y="6238"/>
                    <a:pt x="7720" y="6231"/>
                    <a:pt x="8529" y="6231"/>
                  </a:cubicBezTo>
                  <a:close/>
                  <a:moveTo>
                    <a:pt x="9769" y="9875"/>
                  </a:moveTo>
                  <a:lnTo>
                    <a:pt x="9769" y="9875"/>
                  </a:lnTo>
                  <a:cubicBezTo>
                    <a:pt x="10093" y="11078"/>
                    <a:pt x="10410" y="12283"/>
                    <a:pt x="10719" y="13490"/>
                  </a:cubicBezTo>
                  <a:lnTo>
                    <a:pt x="10719" y="13490"/>
                  </a:lnTo>
                  <a:cubicBezTo>
                    <a:pt x="9786" y="12763"/>
                    <a:pt x="8842" y="12050"/>
                    <a:pt x="7898" y="11339"/>
                  </a:cubicBezTo>
                  <a:lnTo>
                    <a:pt x="7898" y="11339"/>
                  </a:lnTo>
                  <a:cubicBezTo>
                    <a:pt x="8517" y="10845"/>
                    <a:pt x="9141" y="10358"/>
                    <a:pt x="9769" y="9875"/>
                  </a:cubicBezTo>
                  <a:close/>
                  <a:moveTo>
                    <a:pt x="4978" y="10032"/>
                  </a:moveTo>
                  <a:cubicBezTo>
                    <a:pt x="5561" y="10475"/>
                    <a:pt x="6146" y="10915"/>
                    <a:pt x="6731" y="11355"/>
                  </a:cubicBezTo>
                  <a:lnTo>
                    <a:pt x="6731" y="11355"/>
                  </a:lnTo>
                  <a:cubicBezTo>
                    <a:pt x="5758" y="12144"/>
                    <a:pt x="4800" y="12949"/>
                    <a:pt x="3864" y="13777"/>
                  </a:cubicBezTo>
                  <a:lnTo>
                    <a:pt x="3864" y="13777"/>
                  </a:lnTo>
                  <a:cubicBezTo>
                    <a:pt x="4235" y="12529"/>
                    <a:pt x="4607" y="11281"/>
                    <a:pt x="4978" y="10032"/>
                  </a:cubicBezTo>
                  <a:close/>
                  <a:moveTo>
                    <a:pt x="7483" y="0"/>
                  </a:moveTo>
                  <a:cubicBezTo>
                    <a:pt x="7334" y="0"/>
                    <a:pt x="7184" y="87"/>
                    <a:pt x="7133" y="259"/>
                  </a:cubicBezTo>
                  <a:lnTo>
                    <a:pt x="5563" y="5534"/>
                  </a:lnTo>
                  <a:lnTo>
                    <a:pt x="5563" y="5534"/>
                  </a:lnTo>
                  <a:cubicBezTo>
                    <a:pt x="3876" y="5560"/>
                    <a:pt x="2189" y="5603"/>
                    <a:pt x="506" y="5645"/>
                  </a:cubicBezTo>
                  <a:cubicBezTo>
                    <a:pt x="213" y="5652"/>
                    <a:pt x="1" y="6046"/>
                    <a:pt x="251" y="6260"/>
                  </a:cubicBezTo>
                  <a:cubicBezTo>
                    <a:pt x="1588" y="7406"/>
                    <a:pt x="2968" y="8495"/>
                    <a:pt x="4364" y="9564"/>
                  </a:cubicBezTo>
                  <a:lnTo>
                    <a:pt x="4364" y="9564"/>
                  </a:lnTo>
                  <a:lnTo>
                    <a:pt x="2826" y="14735"/>
                  </a:lnTo>
                  <a:lnTo>
                    <a:pt x="2826" y="14735"/>
                  </a:lnTo>
                  <a:cubicBezTo>
                    <a:pt x="2784" y="14805"/>
                    <a:pt x="2774" y="14881"/>
                    <a:pt x="2789" y="14951"/>
                  </a:cubicBezTo>
                  <a:lnTo>
                    <a:pt x="2789" y="14951"/>
                  </a:lnTo>
                  <a:cubicBezTo>
                    <a:pt x="2804" y="15096"/>
                    <a:pt x="2915" y="15198"/>
                    <a:pt x="3046" y="15236"/>
                  </a:cubicBezTo>
                  <a:lnTo>
                    <a:pt x="3046" y="15236"/>
                  </a:lnTo>
                  <a:cubicBezTo>
                    <a:pt x="3084" y="15250"/>
                    <a:pt x="3125" y="15258"/>
                    <a:pt x="3166" y="15258"/>
                  </a:cubicBezTo>
                  <a:cubicBezTo>
                    <a:pt x="3223" y="15258"/>
                    <a:pt x="3281" y="15243"/>
                    <a:pt x="3337" y="15210"/>
                  </a:cubicBezTo>
                  <a:lnTo>
                    <a:pt x="3337" y="15210"/>
                  </a:lnTo>
                  <a:cubicBezTo>
                    <a:pt x="3366" y="15195"/>
                    <a:pt x="3393" y="15175"/>
                    <a:pt x="3416" y="15150"/>
                  </a:cubicBezTo>
                  <a:lnTo>
                    <a:pt x="3416" y="15150"/>
                  </a:lnTo>
                  <a:cubicBezTo>
                    <a:pt x="4678" y="13992"/>
                    <a:pt x="5987" y="12880"/>
                    <a:pt x="7323" y="11800"/>
                  </a:cubicBezTo>
                  <a:lnTo>
                    <a:pt x="7323" y="11800"/>
                  </a:lnTo>
                  <a:cubicBezTo>
                    <a:pt x="8582" y="12747"/>
                    <a:pt x="9839" y="13698"/>
                    <a:pt x="11074" y="14679"/>
                  </a:cubicBezTo>
                  <a:cubicBezTo>
                    <a:pt x="11152" y="14740"/>
                    <a:pt x="11243" y="14768"/>
                    <a:pt x="11330" y="14768"/>
                  </a:cubicBezTo>
                  <a:cubicBezTo>
                    <a:pt x="11547" y="14768"/>
                    <a:pt x="11744" y="14595"/>
                    <a:pt x="11676" y="14328"/>
                  </a:cubicBezTo>
                  <a:cubicBezTo>
                    <a:pt x="11262" y="12682"/>
                    <a:pt x="10831" y="11040"/>
                    <a:pt x="10388" y="9401"/>
                  </a:cubicBezTo>
                  <a:lnTo>
                    <a:pt x="10388" y="9401"/>
                  </a:lnTo>
                  <a:cubicBezTo>
                    <a:pt x="11757" y="8358"/>
                    <a:pt x="13139" y="7335"/>
                    <a:pt x="14517" y="6317"/>
                  </a:cubicBezTo>
                  <a:cubicBezTo>
                    <a:pt x="14802" y="6108"/>
                    <a:pt x="14712" y="5663"/>
                    <a:pt x="14335" y="5645"/>
                  </a:cubicBezTo>
                  <a:cubicBezTo>
                    <a:pt x="12666" y="5559"/>
                    <a:pt x="10992" y="5521"/>
                    <a:pt x="9317" y="5512"/>
                  </a:cubicBezTo>
                  <a:lnTo>
                    <a:pt x="9317" y="5512"/>
                  </a:lnTo>
                  <a:cubicBezTo>
                    <a:pt x="8827" y="3759"/>
                    <a:pt x="8328" y="2008"/>
                    <a:pt x="7829" y="259"/>
                  </a:cubicBezTo>
                  <a:cubicBezTo>
                    <a:pt x="7780" y="86"/>
                    <a:pt x="7632" y="0"/>
                    <a:pt x="7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834" name="Google Shape;1834;p61"/>
            <p:cNvSpPr/>
            <p:nvPr/>
          </p:nvSpPr>
          <p:spPr>
            <a:xfrm>
              <a:off x="1491424" y="4013911"/>
              <a:ext cx="371592" cy="365761"/>
            </a:xfrm>
            <a:custGeom>
              <a:avLst/>
              <a:gdLst/>
              <a:ahLst/>
              <a:cxnLst/>
              <a:rect l="l" t="t" r="r" b="b"/>
              <a:pathLst>
                <a:path w="14657" h="14427" extrusionOk="0">
                  <a:moveTo>
                    <a:pt x="7499" y="1477"/>
                  </a:moveTo>
                  <a:cubicBezTo>
                    <a:pt x="8053" y="2978"/>
                    <a:pt x="8642" y="4468"/>
                    <a:pt x="9224" y="5959"/>
                  </a:cubicBezTo>
                  <a:lnTo>
                    <a:pt x="9224" y="5959"/>
                  </a:lnTo>
                  <a:cubicBezTo>
                    <a:pt x="8717" y="5955"/>
                    <a:pt x="8210" y="5953"/>
                    <a:pt x="7703" y="5953"/>
                  </a:cubicBezTo>
                  <a:cubicBezTo>
                    <a:pt x="7149" y="5953"/>
                    <a:pt x="6595" y="5956"/>
                    <a:pt x="6041" y="5963"/>
                  </a:cubicBezTo>
                  <a:lnTo>
                    <a:pt x="6041" y="5963"/>
                  </a:lnTo>
                  <a:cubicBezTo>
                    <a:pt x="6552" y="4471"/>
                    <a:pt x="7031" y="2969"/>
                    <a:pt x="7499" y="1477"/>
                  </a:cubicBezTo>
                  <a:close/>
                  <a:moveTo>
                    <a:pt x="10277" y="6691"/>
                  </a:moveTo>
                  <a:cubicBezTo>
                    <a:pt x="11233" y="6701"/>
                    <a:pt x="12189" y="6714"/>
                    <a:pt x="13144" y="6721"/>
                  </a:cubicBezTo>
                  <a:lnTo>
                    <a:pt x="13144" y="6721"/>
                  </a:lnTo>
                  <a:cubicBezTo>
                    <a:pt x="12405" y="7270"/>
                    <a:pt x="11655" y="7801"/>
                    <a:pt x="10897" y="8318"/>
                  </a:cubicBezTo>
                  <a:lnTo>
                    <a:pt x="10897" y="8318"/>
                  </a:lnTo>
                  <a:cubicBezTo>
                    <a:pt x="10694" y="7775"/>
                    <a:pt x="10486" y="7232"/>
                    <a:pt x="10277" y="6691"/>
                  </a:cubicBezTo>
                  <a:close/>
                  <a:moveTo>
                    <a:pt x="5022" y="6705"/>
                  </a:moveTo>
                  <a:cubicBezTo>
                    <a:pt x="4799" y="7338"/>
                    <a:pt x="4568" y="7969"/>
                    <a:pt x="4328" y="8596"/>
                  </a:cubicBezTo>
                  <a:lnTo>
                    <a:pt x="4328" y="8596"/>
                  </a:lnTo>
                  <a:cubicBezTo>
                    <a:pt x="3410" y="8026"/>
                    <a:pt x="2494" y="7453"/>
                    <a:pt x="1582" y="6873"/>
                  </a:cubicBezTo>
                  <a:lnTo>
                    <a:pt x="1582" y="6873"/>
                  </a:lnTo>
                  <a:cubicBezTo>
                    <a:pt x="2729" y="6785"/>
                    <a:pt x="3875" y="6733"/>
                    <a:pt x="5022" y="6705"/>
                  </a:cubicBezTo>
                  <a:close/>
                  <a:moveTo>
                    <a:pt x="7705" y="6675"/>
                  </a:moveTo>
                  <a:cubicBezTo>
                    <a:pt x="8305" y="6675"/>
                    <a:pt x="8905" y="6678"/>
                    <a:pt x="9505" y="6683"/>
                  </a:cubicBezTo>
                  <a:lnTo>
                    <a:pt x="9505" y="6683"/>
                  </a:lnTo>
                  <a:cubicBezTo>
                    <a:pt x="9769" y="7365"/>
                    <a:pt x="10031" y="8047"/>
                    <a:pt x="10285" y="8732"/>
                  </a:cubicBezTo>
                  <a:lnTo>
                    <a:pt x="10285" y="8732"/>
                  </a:lnTo>
                  <a:cubicBezTo>
                    <a:pt x="9358" y="9352"/>
                    <a:pt x="8420" y="9953"/>
                    <a:pt x="7474" y="10542"/>
                  </a:cubicBezTo>
                  <a:lnTo>
                    <a:pt x="7474" y="10542"/>
                  </a:lnTo>
                  <a:cubicBezTo>
                    <a:pt x="6633" y="10022"/>
                    <a:pt x="5790" y="9503"/>
                    <a:pt x="4950" y="8982"/>
                  </a:cubicBezTo>
                  <a:lnTo>
                    <a:pt x="4950" y="8982"/>
                  </a:lnTo>
                  <a:cubicBezTo>
                    <a:pt x="5241" y="8223"/>
                    <a:pt x="5521" y="7458"/>
                    <a:pt x="5790" y="6689"/>
                  </a:cubicBezTo>
                  <a:lnTo>
                    <a:pt x="5790" y="6689"/>
                  </a:lnTo>
                  <a:cubicBezTo>
                    <a:pt x="6428" y="6679"/>
                    <a:pt x="7067" y="6675"/>
                    <a:pt x="7705" y="6675"/>
                  </a:cubicBezTo>
                  <a:close/>
                  <a:moveTo>
                    <a:pt x="4683" y="9665"/>
                  </a:moveTo>
                  <a:cubicBezTo>
                    <a:pt x="5384" y="10099"/>
                    <a:pt x="6086" y="10533"/>
                    <a:pt x="6788" y="10966"/>
                  </a:cubicBezTo>
                  <a:lnTo>
                    <a:pt x="6788" y="10966"/>
                  </a:lnTo>
                  <a:cubicBezTo>
                    <a:pt x="5592" y="11701"/>
                    <a:pt x="4383" y="12419"/>
                    <a:pt x="3169" y="13134"/>
                  </a:cubicBezTo>
                  <a:lnTo>
                    <a:pt x="3169" y="13134"/>
                  </a:lnTo>
                  <a:cubicBezTo>
                    <a:pt x="3715" y="12001"/>
                    <a:pt x="4216" y="10841"/>
                    <a:pt x="4683" y="9665"/>
                  </a:cubicBezTo>
                  <a:close/>
                  <a:moveTo>
                    <a:pt x="10540" y="9427"/>
                  </a:moveTo>
                  <a:cubicBezTo>
                    <a:pt x="10997" y="10689"/>
                    <a:pt x="11427" y="11959"/>
                    <a:pt x="11802" y="13249"/>
                  </a:cubicBezTo>
                  <a:lnTo>
                    <a:pt x="11802" y="13249"/>
                  </a:lnTo>
                  <a:cubicBezTo>
                    <a:pt x="10594" y="12478"/>
                    <a:pt x="9377" y="11720"/>
                    <a:pt x="8158" y="10965"/>
                  </a:cubicBezTo>
                  <a:lnTo>
                    <a:pt x="8158" y="10965"/>
                  </a:lnTo>
                  <a:cubicBezTo>
                    <a:pt x="8959" y="10463"/>
                    <a:pt x="9754" y="9952"/>
                    <a:pt x="10540" y="9427"/>
                  </a:cubicBezTo>
                  <a:close/>
                  <a:moveTo>
                    <a:pt x="7465" y="1"/>
                  </a:moveTo>
                  <a:cubicBezTo>
                    <a:pt x="7322" y="1"/>
                    <a:pt x="7181" y="84"/>
                    <a:pt x="7126" y="259"/>
                  </a:cubicBezTo>
                  <a:cubicBezTo>
                    <a:pt x="6532" y="2153"/>
                    <a:pt x="5932" y="4074"/>
                    <a:pt x="5276" y="5977"/>
                  </a:cubicBezTo>
                  <a:lnTo>
                    <a:pt x="5276" y="5977"/>
                  </a:lnTo>
                  <a:cubicBezTo>
                    <a:pt x="3683" y="6012"/>
                    <a:pt x="2091" y="6090"/>
                    <a:pt x="500" y="6246"/>
                  </a:cubicBezTo>
                  <a:cubicBezTo>
                    <a:pt x="148" y="6281"/>
                    <a:pt x="0" y="6714"/>
                    <a:pt x="317" y="6918"/>
                  </a:cubicBezTo>
                  <a:cubicBezTo>
                    <a:pt x="1558" y="7717"/>
                    <a:pt x="2808" y="8502"/>
                    <a:pt x="4062" y="9280"/>
                  </a:cubicBezTo>
                  <a:lnTo>
                    <a:pt x="4062" y="9280"/>
                  </a:lnTo>
                  <a:cubicBezTo>
                    <a:pt x="3446" y="10842"/>
                    <a:pt x="2771" y="12373"/>
                    <a:pt x="2008" y="13850"/>
                  </a:cubicBezTo>
                  <a:lnTo>
                    <a:pt x="2008" y="13850"/>
                  </a:lnTo>
                  <a:cubicBezTo>
                    <a:pt x="1957" y="13920"/>
                    <a:pt x="1940" y="14001"/>
                    <a:pt x="1949" y="14080"/>
                  </a:cubicBezTo>
                  <a:lnTo>
                    <a:pt x="1949" y="14080"/>
                  </a:lnTo>
                  <a:cubicBezTo>
                    <a:pt x="1953" y="14129"/>
                    <a:pt x="1967" y="14175"/>
                    <a:pt x="1990" y="14216"/>
                  </a:cubicBezTo>
                  <a:lnTo>
                    <a:pt x="1990" y="14216"/>
                  </a:lnTo>
                  <a:cubicBezTo>
                    <a:pt x="2050" y="14335"/>
                    <a:pt x="2167" y="14426"/>
                    <a:pt x="2304" y="14426"/>
                  </a:cubicBezTo>
                  <a:cubicBezTo>
                    <a:pt x="2308" y="14426"/>
                    <a:pt x="2311" y="14426"/>
                    <a:pt x="2314" y="14425"/>
                  </a:cubicBezTo>
                  <a:lnTo>
                    <a:pt x="2314" y="14425"/>
                  </a:lnTo>
                  <a:cubicBezTo>
                    <a:pt x="2320" y="14426"/>
                    <a:pt x="2327" y="14426"/>
                    <a:pt x="2334" y="14426"/>
                  </a:cubicBezTo>
                  <a:cubicBezTo>
                    <a:pt x="2411" y="14426"/>
                    <a:pt x="2488" y="14399"/>
                    <a:pt x="2550" y="14335"/>
                  </a:cubicBezTo>
                  <a:lnTo>
                    <a:pt x="2550" y="14335"/>
                  </a:lnTo>
                  <a:cubicBezTo>
                    <a:pt x="4205" y="13364"/>
                    <a:pt x="5851" y="12394"/>
                    <a:pt x="7475" y="11390"/>
                  </a:cubicBezTo>
                  <a:lnTo>
                    <a:pt x="7475" y="11390"/>
                  </a:lnTo>
                  <a:cubicBezTo>
                    <a:pt x="9064" y="12373"/>
                    <a:pt x="10651" y="13361"/>
                    <a:pt x="12222" y="14373"/>
                  </a:cubicBezTo>
                  <a:cubicBezTo>
                    <a:pt x="12280" y="14410"/>
                    <a:pt x="12340" y="14427"/>
                    <a:pt x="12399" y="14427"/>
                  </a:cubicBezTo>
                  <a:cubicBezTo>
                    <a:pt x="12619" y="14427"/>
                    <a:pt x="12815" y="14199"/>
                    <a:pt x="12752" y="13966"/>
                  </a:cubicBezTo>
                  <a:cubicBezTo>
                    <a:pt x="12300" y="12287"/>
                    <a:pt x="11749" y="10643"/>
                    <a:pt x="11154" y="9014"/>
                  </a:cubicBezTo>
                  <a:lnTo>
                    <a:pt x="11154" y="9014"/>
                  </a:lnTo>
                  <a:cubicBezTo>
                    <a:pt x="12251" y="8267"/>
                    <a:pt x="13332" y="7492"/>
                    <a:pt x="14390" y="6677"/>
                  </a:cubicBezTo>
                  <a:cubicBezTo>
                    <a:pt x="14657" y="6472"/>
                    <a:pt x="14599" y="6007"/>
                    <a:pt x="14207" y="6006"/>
                  </a:cubicBezTo>
                  <a:cubicBezTo>
                    <a:pt x="12803" y="6002"/>
                    <a:pt x="11399" y="5981"/>
                    <a:pt x="9996" y="5966"/>
                  </a:cubicBezTo>
                  <a:lnTo>
                    <a:pt x="9996" y="5966"/>
                  </a:lnTo>
                  <a:cubicBezTo>
                    <a:pt x="9257" y="4069"/>
                    <a:pt x="8503" y="2176"/>
                    <a:pt x="7822" y="259"/>
                  </a:cubicBezTo>
                  <a:cubicBezTo>
                    <a:pt x="7762" y="89"/>
                    <a:pt x="7612" y="1"/>
                    <a:pt x="7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835" name="Google Shape;1835;p61"/>
            <p:cNvSpPr/>
            <p:nvPr/>
          </p:nvSpPr>
          <p:spPr>
            <a:xfrm>
              <a:off x="6616127" y="2303082"/>
              <a:ext cx="365887" cy="335338"/>
            </a:xfrm>
            <a:custGeom>
              <a:avLst/>
              <a:gdLst/>
              <a:ahLst/>
              <a:cxnLst/>
              <a:rect l="l" t="t" r="r" b="b"/>
              <a:pathLst>
                <a:path w="14432" h="13227" extrusionOk="0">
                  <a:moveTo>
                    <a:pt x="6794" y="1249"/>
                  </a:moveTo>
                  <a:cubicBezTo>
                    <a:pt x="7342" y="2321"/>
                    <a:pt x="7866" y="3426"/>
                    <a:pt x="8348" y="4554"/>
                  </a:cubicBezTo>
                  <a:lnTo>
                    <a:pt x="8348" y="4554"/>
                  </a:lnTo>
                  <a:cubicBezTo>
                    <a:pt x="7440" y="4559"/>
                    <a:pt x="6532" y="4577"/>
                    <a:pt x="5625" y="4608"/>
                  </a:cubicBezTo>
                  <a:lnTo>
                    <a:pt x="5625" y="4608"/>
                  </a:lnTo>
                  <a:cubicBezTo>
                    <a:pt x="6005" y="3485"/>
                    <a:pt x="6391" y="2364"/>
                    <a:pt x="6794" y="1249"/>
                  </a:cubicBezTo>
                  <a:close/>
                  <a:moveTo>
                    <a:pt x="4609" y="5370"/>
                  </a:moveTo>
                  <a:cubicBezTo>
                    <a:pt x="4383" y="6044"/>
                    <a:pt x="4158" y="6719"/>
                    <a:pt x="3932" y="7393"/>
                  </a:cubicBezTo>
                  <a:lnTo>
                    <a:pt x="3932" y="7393"/>
                  </a:lnTo>
                  <a:cubicBezTo>
                    <a:pt x="3124" y="6775"/>
                    <a:pt x="2315" y="6160"/>
                    <a:pt x="1492" y="5564"/>
                  </a:cubicBezTo>
                  <a:lnTo>
                    <a:pt x="1492" y="5564"/>
                  </a:lnTo>
                  <a:cubicBezTo>
                    <a:pt x="2531" y="5481"/>
                    <a:pt x="3569" y="5417"/>
                    <a:pt x="4609" y="5370"/>
                  </a:cubicBezTo>
                  <a:close/>
                  <a:moveTo>
                    <a:pt x="9426" y="5276"/>
                  </a:moveTo>
                  <a:cubicBezTo>
                    <a:pt x="10658" y="5284"/>
                    <a:pt x="11891" y="5315"/>
                    <a:pt x="13124" y="5369"/>
                  </a:cubicBezTo>
                  <a:lnTo>
                    <a:pt x="13124" y="5369"/>
                  </a:lnTo>
                  <a:cubicBezTo>
                    <a:pt x="12246" y="6220"/>
                    <a:pt x="11300" y="6992"/>
                    <a:pt x="10311" y="7709"/>
                  </a:cubicBezTo>
                  <a:lnTo>
                    <a:pt x="10311" y="7709"/>
                  </a:lnTo>
                  <a:cubicBezTo>
                    <a:pt x="10043" y="6890"/>
                    <a:pt x="9746" y="6078"/>
                    <a:pt x="9426" y="5276"/>
                  </a:cubicBezTo>
                  <a:close/>
                  <a:moveTo>
                    <a:pt x="8648" y="5275"/>
                  </a:moveTo>
                  <a:cubicBezTo>
                    <a:pt x="9031" y="6219"/>
                    <a:pt x="9383" y="7178"/>
                    <a:pt x="9693" y="8147"/>
                  </a:cubicBezTo>
                  <a:lnTo>
                    <a:pt x="9693" y="8147"/>
                  </a:lnTo>
                  <a:cubicBezTo>
                    <a:pt x="8855" y="8726"/>
                    <a:pt x="7991" y="9270"/>
                    <a:pt x="7112" y="9794"/>
                  </a:cubicBezTo>
                  <a:lnTo>
                    <a:pt x="7112" y="9794"/>
                  </a:lnTo>
                  <a:cubicBezTo>
                    <a:pt x="6244" y="9162"/>
                    <a:pt x="5390" y="8509"/>
                    <a:pt x="4537" y="7856"/>
                  </a:cubicBezTo>
                  <a:lnTo>
                    <a:pt x="4537" y="7856"/>
                  </a:lnTo>
                  <a:cubicBezTo>
                    <a:pt x="4818" y="7017"/>
                    <a:pt x="5097" y="6177"/>
                    <a:pt x="5379" y="5338"/>
                  </a:cubicBezTo>
                  <a:lnTo>
                    <a:pt x="5379" y="5338"/>
                  </a:lnTo>
                  <a:cubicBezTo>
                    <a:pt x="6468" y="5298"/>
                    <a:pt x="7558" y="5277"/>
                    <a:pt x="8648" y="5275"/>
                  </a:cubicBezTo>
                  <a:close/>
                  <a:moveTo>
                    <a:pt x="4295" y="8573"/>
                  </a:moveTo>
                  <a:cubicBezTo>
                    <a:pt x="5006" y="9117"/>
                    <a:pt x="5718" y="9660"/>
                    <a:pt x="6439" y="10190"/>
                  </a:cubicBezTo>
                  <a:lnTo>
                    <a:pt x="6439" y="10190"/>
                  </a:lnTo>
                  <a:cubicBezTo>
                    <a:pt x="5325" y="10838"/>
                    <a:pt x="4196" y="11458"/>
                    <a:pt x="3078" y="12078"/>
                  </a:cubicBezTo>
                  <a:lnTo>
                    <a:pt x="3078" y="12078"/>
                  </a:lnTo>
                  <a:cubicBezTo>
                    <a:pt x="3498" y="10915"/>
                    <a:pt x="3900" y="9745"/>
                    <a:pt x="4295" y="8573"/>
                  </a:cubicBezTo>
                  <a:close/>
                  <a:moveTo>
                    <a:pt x="9916" y="8867"/>
                  </a:moveTo>
                  <a:cubicBezTo>
                    <a:pt x="10241" y="9963"/>
                    <a:pt x="10511" y="11070"/>
                    <a:pt x="10710" y="12179"/>
                  </a:cubicBezTo>
                  <a:lnTo>
                    <a:pt x="10710" y="12179"/>
                  </a:lnTo>
                  <a:cubicBezTo>
                    <a:pt x="9691" y="11584"/>
                    <a:pt x="8709" y="10932"/>
                    <a:pt x="7748" y="10251"/>
                  </a:cubicBezTo>
                  <a:lnTo>
                    <a:pt x="7748" y="10251"/>
                  </a:lnTo>
                  <a:cubicBezTo>
                    <a:pt x="8484" y="9808"/>
                    <a:pt x="9209" y="9349"/>
                    <a:pt x="9916" y="8867"/>
                  </a:cubicBezTo>
                  <a:close/>
                  <a:moveTo>
                    <a:pt x="6764" y="0"/>
                  </a:moveTo>
                  <a:cubicBezTo>
                    <a:pt x="6609" y="0"/>
                    <a:pt x="6448" y="104"/>
                    <a:pt x="6390" y="263"/>
                  </a:cubicBezTo>
                  <a:cubicBezTo>
                    <a:pt x="5852" y="1712"/>
                    <a:pt x="5349" y="3173"/>
                    <a:pt x="4855" y="4637"/>
                  </a:cubicBezTo>
                  <a:lnTo>
                    <a:pt x="4855" y="4637"/>
                  </a:lnTo>
                  <a:cubicBezTo>
                    <a:pt x="3397" y="4699"/>
                    <a:pt x="1941" y="4796"/>
                    <a:pt x="484" y="4929"/>
                  </a:cubicBezTo>
                  <a:cubicBezTo>
                    <a:pt x="121" y="4962"/>
                    <a:pt x="0" y="5390"/>
                    <a:pt x="303" y="5602"/>
                  </a:cubicBezTo>
                  <a:cubicBezTo>
                    <a:pt x="1455" y="6405"/>
                    <a:pt x="2575" y="7256"/>
                    <a:pt x="3691" y="8111"/>
                  </a:cubicBezTo>
                  <a:lnTo>
                    <a:pt x="3691" y="8111"/>
                  </a:lnTo>
                  <a:cubicBezTo>
                    <a:pt x="3178" y="9638"/>
                    <a:pt x="2655" y="11162"/>
                    <a:pt x="2096" y="12673"/>
                  </a:cubicBezTo>
                  <a:lnTo>
                    <a:pt x="2096" y="12673"/>
                  </a:lnTo>
                  <a:cubicBezTo>
                    <a:pt x="2072" y="12711"/>
                    <a:pt x="2058" y="12752"/>
                    <a:pt x="2052" y="12794"/>
                  </a:cubicBezTo>
                  <a:lnTo>
                    <a:pt x="2052" y="12794"/>
                  </a:lnTo>
                  <a:cubicBezTo>
                    <a:pt x="1998" y="12976"/>
                    <a:pt x="2094" y="13111"/>
                    <a:pt x="2233" y="13171"/>
                  </a:cubicBezTo>
                  <a:lnTo>
                    <a:pt x="2233" y="13171"/>
                  </a:lnTo>
                  <a:cubicBezTo>
                    <a:pt x="2286" y="13205"/>
                    <a:pt x="2347" y="13226"/>
                    <a:pt x="2413" y="13226"/>
                  </a:cubicBezTo>
                  <a:cubicBezTo>
                    <a:pt x="2470" y="13226"/>
                    <a:pt x="2530" y="13211"/>
                    <a:pt x="2590" y="13177"/>
                  </a:cubicBezTo>
                  <a:cubicBezTo>
                    <a:pt x="4074" y="12344"/>
                    <a:pt x="5589" y="11524"/>
                    <a:pt x="7074" y="10652"/>
                  </a:cubicBezTo>
                  <a:lnTo>
                    <a:pt x="7074" y="10652"/>
                  </a:lnTo>
                  <a:cubicBezTo>
                    <a:pt x="8338" y="11561"/>
                    <a:pt x="9635" y="12422"/>
                    <a:pt x="11005" y="13177"/>
                  </a:cubicBezTo>
                  <a:cubicBezTo>
                    <a:pt x="11068" y="13211"/>
                    <a:pt x="11130" y="13227"/>
                    <a:pt x="11189" y="13227"/>
                  </a:cubicBezTo>
                  <a:cubicBezTo>
                    <a:pt x="11407" y="13227"/>
                    <a:pt x="11570" y="13009"/>
                    <a:pt x="11534" y="12768"/>
                  </a:cubicBezTo>
                  <a:cubicBezTo>
                    <a:pt x="11318" y="11317"/>
                    <a:pt x="10976" y="9865"/>
                    <a:pt x="10540" y="8432"/>
                  </a:cubicBezTo>
                  <a:lnTo>
                    <a:pt x="10540" y="8432"/>
                  </a:lnTo>
                  <a:cubicBezTo>
                    <a:pt x="11850" y="7498"/>
                    <a:pt x="13090" y="6473"/>
                    <a:pt x="14207" y="5304"/>
                  </a:cubicBezTo>
                  <a:cubicBezTo>
                    <a:pt x="14431" y="5069"/>
                    <a:pt x="14265" y="4705"/>
                    <a:pt x="13952" y="4688"/>
                  </a:cubicBezTo>
                  <a:cubicBezTo>
                    <a:pt x="12344" y="4604"/>
                    <a:pt x="10737" y="4559"/>
                    <a:pt x="9130" y="4554"/>
                  </a:cubicBezTo>
                  <a:lnTo>
                    <a:pt x="9130" y="4554"/>
                  </a:lnTo>
                  <a:cubicBezTo>
                    <a:pt x="8499" y="3048"/>
                    <a:pt x="7791" y="1582"/>
                    <a:pt x="7049" y="178"/>
                  </a:cubicBezTo>
                  <a:cubicBezTo>
                    <a:pt x="6983" y="53"/>
                    <a:pt x="6875" y="0"/>
                    <a:pt x="6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836" name="Google Shape;1836;p61"/>
            <p:cNvSpPr/>
            <p:nvPr/>
          </p:nvSpPr>
          <p:spPr>
            <a:xfrm>
              <a:off x="4827980" y="4067862"/>
              <a:ext cx="394485" cy="399277"/>
            </a:xfrm>
            <a:custGeom>
              <a:avLst/>
              <a:gdLst/>
              <a:ahLst/>
              <a:cxnLst/>
              <a:rect l="l" t="t" r="r" b="b"/>
              <a:pathLst>
                <a:path w="15560" h="15749" extrusionOk="0">
                  <a:moveTo>
                    <a:pt x="7913" y="1754"/>
                  </a:moveTo>
                  <a:lnTo>
                    <a:pt x="7913" y="1754"/>
                  </a:lnTo>
                  <a:cubicBezTo>
                    <a:pt x="8248" y="3100"/>
                    <a:pt x="8612" y="4440"/>
                    <a:pt x="8969" y="5781"/>
                  </a:cubicBezTo>
                  <a:lnTo>
                    <a:pt x="8969" y="5781"/>
                  </a:lnTo>
                  <a:cubicBezTo>
                    <a:pt x="8212" y="5745"/>
                    <a:pt x="7455" y="5716"/>
                    <a:pt x="6698" y="5698"/>
                  </a:cubicBezTo>
                  <a:lnTo>
                    <a:pt x="6698" y="5698"/>
                  </a:lnTo>
                  <a:cubicBezTo>
                    <a:pt x="7118" y="4388"/>
                    <a:pt x="7523" y="3073"/>
                    <a:pt x="7913" y="1754"/>
                  </a:cubicBezTo>
                  <a:close/>
                  <a:moveTo>
                    <a:pt x="9912" y="6550"/>
                  </a:moveTo>
                  <a:lnTo>
                    <a:pt x="9912" y="6550"/>
                  </a:lnTo>
                  <a:cubicBezTo>
                    <a:pt x="11305" y="6624"/>
                    <a:pt x="12698" y="6715"/>
                    <a:pt x="14091" y="6795"/>
                  </a:cubicBezTo>
                  <a:lnTo>
                    <a:pt x="14091" y="6795"/>
                  </a:lnTo>
                  <a:cubicBezTo>
                    <a:pt x="12952" y="7714"/>
                    <a:pt x="11809" y="8625"/>
                    <a:pt x="10651" y="9514"/>
                  </a:cubicBezTo>
                  <a:lnTo>
                    <a:pt x="10651" y="9514"/>
                  </a:lnTo>
                  <a:cubicBezTo>
                    <a:pt x="10420" y="8523"/>
                    <a:pt x="10170" y="7536"/>
                    <a:pt x="9912" y="6550"/>
                  </a:cubicBezTo>
                  <a:close/>
                  <a:moveTo>
                    <a:pt x="5059" y="6398"/>
                  </a:moveTo>
                  <a:cubicBezTo>
                    <a:pt x="5277" y="6398"/>
                    <a:pt x="5494" y="6399"/>
                    <a:pt x="5711" y="6401"/>
                  </a:cubicBezTo>
                  <a:lnTo>
                    <a:pt x="5711" y="6401"/>
                  </a:lnTo>
                  <a:cubicBezTo>
                    <a:pt x="5354" y="7492"/>
                    <a:pt x="4985" y="8580"/>
                    <a:pt x="4605" y="9663"/>
                  </a:cubicBezTo>
                  <a:lnTo>
                    <a:pt x="4605" y="9663"/>
                  </a:lnTo>
                  <a:cubicBezTo>
                    <a:pt x="3462" y="8654"/>
                    <a:pt x="2351" y="7612"/>
                    <a:pt x="1281" y="6536"/>
                  </a:cubicBezTo>
                  <a:lnTo>
                    <a:pt x="1281" y="6536"/>
                  </a:lnTo>
                  <a:cubicBezTo>
                    <a:pt x="2541" y="6437"/>
                    <a:pt x="3800" y="6398"/>
                    <a:pt x="5059" y="6398"/>
                  </a:cubicBezTo>
                  <a:close/>
                  <a:moveTo>
                    <a:pt x="6466" y="6413"/>
                  </a:moveTo>
                  <a:lnTo>
                    <a:pt x="6466" y="6413"/>
                  </a:lnTo>
                  <a:cubicBezTo>
                    <a:pt x="7365" y="6432"/>
                    <a:pt x="8264" y="6467"/>
                    <a:pt x="9163" y="6511"/>
                  </a:cubicBezTo>
                  <a:lnTo>
                    <a:pt x="9163" y="6511"/>
                  </a:lnTo>
                  <a:cubicBezTo>
                    <a:pt x="9468" y="7667"/>
                    <a:pt x="9764" y="8824"/>
                    <a:pt x="10029" y="9988"/>
                  </a:cubicBezTo>
                  <a:lnTo>
                    <a:pt x="10029" y="9988"/>
                  </a:lnTo>
                  <a:cubicBezTo>
                    <a:pt x="9143" y="10660"/>
                    <a:pt x="8247" y="11319"/>
                    <a:pt x="7337" y="11960"/>
                  </a:cubicBezTo>
                  <a:lnTo>
                    <a:pt x="7337" y="11960"/>
                  </a:lnTo>
                  <a:cubicBezTo>
                    <a:pt x="6610" y="11377"/>
                    <a:pt x="5894" y="10781"/>
                    <a:pt x="5188" y="10172"/>
                  </a:cubicBezTo>
                  <a:lnTo>
                    <a:pt x="5188" y="10172"/>
                  </a:lnTo>
                  <a:cubicBezTo>
                    <a:pt x="5630" y="8925"/>
                    <a:pt x="6056" y="7671"/>
                    <a:pt x="6466" y="6413"/>
                  </a:cubicBezTo>
                  <a:close/>
                  <a:moveTo>
                    <a:pt x="4929" y="10898"/>
                  </a:moveTo>
                  <a:cubicBezTo>
                    <a:pt x="5520" y="11404"/>
                    <a:pt x="6118" y="11901"/>
                    <a:pt x="6723" y="12388"/>
                  </a:cubicBezTo>
                  <a:lnTo>
                    <a:pt x="6723" y="12388"/>
                  </a:lnTo>
                  <a:cubicBezTo>
                    <a:pt x="5706" y="13090"/>
                    <a:pt x="4672" y="13767"/>
                    <a:pt x="3615" y="14413"/>
                  </a:cubicBezTo>
                  <a:lnTo>
                    <a:pt x="3615" y="14413"/>
                  </a:lnTo>
                  <a:cubicBezTo>
                    <a:pt x="4068" y="13247"/>
                    <a:pt x="4506" y="12075"/>
                    <a:pt x="4929" y="10898"/>
                  </a:cubicBezTo>
                  <a:close/>
                  <a:moveTo>
                    <a:pt x="10200" y="10760"/>
                  </a:moveTo>
                  <a:cubicBezTo>
                    <a:pt x="10475" y="12039"/>
                    <a:pt x="10706" y="13326"/>
                    <a:pt x="10867" y="14629"/>
                  </a:cubicBezTo>
                  <a:lnTo>
                    <a:pt x="10867" y="14629"/>
                  </a:lnTo>
                  <a:cubicBezTo>
                    <a:pt x="9872" y="13919"/>
                    <a:pt x="8890" y="13185"/>
                    <a:pt x="7925" y="12426"/>
                  </a:cubicBezTo>
                  <a:lnTo>
                    <a:pt x="7925" y="12426"/>
                  </a:lnTo>
                  <a:cubicBezTo>
                    <a:pt x="8692" y="11883"/>
                    <a:pt x="9450" y="11326"/>
                    <a:pt x="10200" y="10760"/>
                  </a:cubicBezTo>
                  <a:close/>
                  <a:moveTo>
                    <a:pt x="7958" y="0"/>
                  </a:moveTo>
                  <a:cubicBezTo>
                    <a:pt x="7804" y="0"/>
                    <a:pt x="7646" y="89"/>
                    <a:pt x="7598" y="259"/>
                  </a:cubicBezTo>
                  <a:cubicBezTo>
                    <a:pt x="7075" y="2076"/>
                    <a:pt x="6525" y="3885"/>
                    <a:pt x="5945" y="5683"/>
                  </a:cubicBezTo>
                  <a:lnTo>
                    <a:pt x="5945" y="5683"/>
                  </a:lnTo>
                  <a:cubicBezTo>
                    <a:pt x="5650" y="5679"/>
                    <a:pt x="5355" y="5677"/>
                    <a:pt x="5060" y="5677"/>
                  </a:cubicBezTo>
                  <a:cubicBezTo>
                    <a:pt x="3537" y="5677"/>
                    <a:pt x="2014" y="5735"/>
                    <a:pt x="491" y="5886"/>
                  </a:cubicBezTo>
                  <a:cubicBezTo>
                    <a:pt x="187" y="5916"/>
                    <a:pt x="1" y="6260"/>
                    <a:pt x="236" y="6501"/>
                  </a:cubicBezTo>
                  <a:cubicBezTo>
                    <a:pt x="1548" y="7849"/>
                    <a:pt x="2922" y="9148"/>
                    <a:pt x="4346" y="10393"/>
                  </a:cubicBezTo>
                  <a:lnTo>
                    <a:pt x="4346" y="10393"/>
                  </a:lnTo>
                  <a:cubicBezTo>
                    <a:pt x="3785" y="11965"/>
                    <a:pt x="3197" y="13528"/>
                    <a:pt x="2582" y="15081"/>
                  </a:cubicBezTo>
                  <a:lnTo>
                    <a:pt x="2582" y="15081"/>
                  </a:lnTo>
                  <a:cubicBezTo>
                    <a:pt x="2566" y="15109"/>
                    <a:pt x="2554" y="15138"/>
                    <a:pt x="2547" y="15169"/>
                  </a:cubicBezTo>
                  <a:lnTo>
                    <a:pt x="2547" y="15169"/>
                  </a:lnTo>
                  <a:cubicBezTo>
                    <a:pt x="2547" y="15169"/>
                    <a:pt x="2547" y="15169"/>
                    <a:pt x="2547" y="15169"/>
                  </a:cubicBezTo>
                  <a:cubicBezTo>
                    <a:pt x="2471" y="15359"/>
                    <a:pt x="2564" y="15502"/>
                    <a:pt x="2706" y="15566"/>
                  </a:cubicBezTo>
                  <a:lnTo>
                    <a:pt x="2706" y="15566"/>
                  </a:lnTo>
                  <a:cubicBezTo>
                    <a:pt x="2761" y="15605"/>
                    <a:pt x="2826" y="15629"/>
                    <a:pt x="2897" y="15629"/>
                  </a:cubicBezTo>
                  <a:cubicBezTo>
                    <a:pt x="2955" y="15629"/>
                    <a:pt x="3016" y="15613"/>
                    <a:pt x="3078" y="15576"/>
                  </a:cubicBezTo>
                  <a:cubicBezTo>
                    <a:pt x="4529" y="14725"/>
                    <a:pt x="5936" y="13813"/>
                    <a:pt x="7311" y="12857"/>
                  </a:cubicBezTo>
                  <a:lnTo>
                    <a:pt x="7311" y="12857"/>
                  </a:lnTo>
                  <a:cubicBezTo>
                    <a:pt x="8559" y="13843"/>
                    <a:pt x="9835" y="14790"/>
                    <a:pt x="11130" y="15696"/>
                  </a:cubicBezTo>
                  <a:cubicBezTo>
                    <a:pt x="11181" y="15732"/>
                    <a:pt x="11241" y="15748"/>
                    <a:pt x="11301" y="15748"/>
                  </a:cubicBezTo>
                  <a:cubicBezTo>
                    <a:pt x="11492" y="15748"/>
                    <a:pt x="11694" y="15586"/>
                    <a:pt x="11674" y="15385"/>
                  </a:cubicBezTo>
                  <a:cubicBezTo>
                    <a:pt x="11500" y="13661"/>
                    <a:pt x="11196" y="11966"/>
                    <a:pt x="10826" y="10285"/>
                  </a:cubicBezTo>
                  <a:lnTo>
                    <a:pt x="10826" y="10285"/>
                  </a:lnTo>
                  <a:cubicBezTo>
                    <a:pt x="12334" y="9132"/>
                    <a:pt x="13818" y="7942"/>
                    <a:pt x="15296" y="6741"/>
                  </a:cubicBezTo>
                  <a:cubicBezTo>
                    <a:pt x="15560" y="6528"/>
                    <a:pt x="15323" y="6140"/>
                    <a:pt x="15041" y="6127"/>
                  </a:cubicBezTo>
                  <a:cubicBezTo>
                    <a:pt x="13267" y="6033"/>
                    <a:pt x="11493" y="5912"/>
                    <a:pt x="9719" y="5819"/>
                  </a:cubicBezTo>
                  <a:lnTo>
                    <a:pt x="9719" y="5819"/>
                  </a:lnTo>
                  <a:cubicBezTo>
                    <a:pt x="9230" y="3970"/>
                    <a:pt x="8726" y="2123"/>
                    <a:pt x="8293" y="259"/>
                  </a:cubicBezTo>
                  <a:cubicBezTo>
                    <a:pt x="8252" y="83"/>
                    <a:pt x="8107" y="0"/>
                    <a:pt x="7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837" name="Google Shape;1837;p61"/>
            <p:cNvSpPr/>
            <p:nvPr/>
          </p:nvSpPr>
          <p:spPr>
            <a:xfrm>
              <a:off x="1434380" y="262714"/>
              <a:ext cx="348293" cy="328847"/>
            </a:xfrm>
            <a:custGeom>
              <a:avLst/>
              <a:gdLst/>
              <a:ahLst/>
              <a:cxnLst/>
              <a:rect l="l" t="t" r="r" b="b"/>
              <a:pathLst>
                <a:path w="13738" h="12971" extrusionOk="0">
                  <a:moveTo>
                    <a:pt x="6397" y="1512"/>
                  </a:moveTo>
                  <a:lnTo>
                    <a:pt x="6397" y="1512"/>
                  </a:lnTo>
                  <a:cubicBezTo>
                    <a:pt x="6867" y="2636"/>
                    <a:pt x="7338" y="3760"/>
                    <a:pt x="7808" y="4884"/>
                  </a:cubicBezTo>
                  <a:lnTo>
                    <a:pt x="7808" y="4884"/>
                  </a:lnTo>
                  <a:cubicBezTo>
                    <a:pt x="7065" y="4894"/>
                    <a:pt x="6322" y="4906"/>
                    <a:pt x="5580" y="4924"/>
                  </a:cubicBezTo>
                  <a:lnTo>
                    <a:pt x="5580" y="4924"/>
                  </a:lnTo>
                  <a:cubicBezTo>
                    <a:pt x="5857" y="3787"/>
                    <a:pt x="6128" y="2649"/>
                    <a:pt x="6397" y="1512"/>
                  </a:cubicBezTo>
                  <a:close/>
                  <a:moveTo>
                    <a:pt x="4653" y="5670"/>
                  </a:moveTo>
                  <a:cubicBezTo>
                    <a:pt x="4527" y="6179"/>
                    <a:pt x="4399" y="6687"/>
                    <a:pt x="4270" y="7195"/>
                  </a:cubicBezTo>
                  <a:lnTo>
                    <a:pt x="4270" y="7195"/>
                  </a:lnTo>
                  <a:cubicBezTo>
                    <a:pt x="3462" y="6711"/>
                    <a:pt x="2645" y="6242"/>
                    <a:pt x="1819" y="5796"/>
                  </a:cubicBezTo>
                  <a:lnTo>
                    <a:pt x="1819" y="5796"/>
                  </a:lnTo>
                  <a:cubicBezTo>
                    <a:pt x="2761" y="5738"/>
                    <a:pt x="3706" y="5699"/>
                    <a:pt x="4653" y="5670"/>
                  </a:cubicBezTo>
                  <a:close/>
                  <a:moveTo>
                    <a:pt x="12047" y="5550"/>
                  </a:moveTo>
                  <a:lnTo>
                    <a:pt x="12047" y="5550"/>
                  </a:lnTo>
                  <a:cubicBezTo>
                    <a:pt x="11219" y="6105"/>
                    <a:pt x="10389" y="6663"/>
                    <a:pt x="9565" y="7232"/>
                  </a:cubicBezTo>
                  <a:lnTo>
                    <a:pt x="9565" y="7232"/>
                  </a:lnTo>
                  <a:cubicBezTo>
                    <a:pt x="9336" y="6686"/>
                    <a:pt x="9107" y="6139"/>
                    <a:pt x="8879" y="5593"/>
                  </a:cubicBezTo>
                  <a:lnTo>
                    <a:pt x="8879" y="5593"/>
                  </a:lnTo>
                  <a:cubicBezTo>
                    <a:pt x="9936" y="5580"/>
                    <a:pt x="10993" y="5569"/>
                    <a:pt x="12047" y="5550"/>
                  </a:cubicBezTo>
                  <a:close/>
                  <a:moveTo>
                    <a:pt x="8108" y="5602"/>
                  </a:moveTo>
                  <a:cubicBezTo>
                    <a:pt x="8393" y="6284"/>
                    <a:pt x="8679" y="6967"/>
                    <a:pt x="8964" y="7649"/>
                  </a:cubicBezTo>
                  <a:lnTo>
                    <a:pt x="8964" y="7649"/>
                  </a:lnTo>
                  <a:cubicBezTo>
                    <a:pt x="8343" y="8084"/>
                    <a:pt x="7726" y="8524"/>
                    <a:pt x="7116" y="8973"/>
                  </a:cubicBezTo>
                  <a:lnTo>
                    <a:pt x="7116" y="8973"/>
                  </a:lnTo>
                  <a:cubicBezTo>
                    <a:pt x="6388" y="8502"/>
                    <a:pt x="5655" y="8038"/>
                    <a:pt x="4916" y="7586"/>
                  </a:cubicBezTo>
                  <a:lnTo>
                    <a:pt x="4916" y="7586"/>
                  </a:lnTo>
                  <a:cubicBezTo>
                    <a:pt x="5080" y="6941"/>
                    <a:pt x="5242" y="6296"/>
                    <a:pt x="5401" y="5650"/>
                  </a:cubicBezTo>
                  <a:lnTo>
                    <a:pt x="5401" y="5650"/>
                  </a:lnTo>
                  <a:cubicBezTo>
                    <a:pt x="6303" y="5627"/>
                    <a:pt x="7205" y="5613"/>
                    <a:pt x="8108" y="5602"/>
                  </a:cubicBezTo>
                  <a:close/>
                  <a:moveTo>
                    <a:pt x="9248" y="8328"/>
                  </a:moveTo>
                  <a:cubicBezTo>
                    <a:pt x="9645" y="9276"/>
                    <a:pt x="10041" y="10225"/>
                    <a:pt x="10438" y="11173"/>
                  </a:cubicBezTo>
                  <a:lnTo>
                    <a:pt x="10438" y="11173"/>
                  </a:lnTo>
                  <a:cubicBezTo>
                    <a:pt x="9550" y="10577"/>
                    <a:pt x="8658" y="9980"/>
                    <a:pt x="7760" y="9392"/>
                  </a:cubicBezTo>
                  <a:lnTo>
                    <a:pt x="7760" y="9392"/>
                  </a:lnTo>
                  <a:cubicBezTo>
                    <a:pt x="8252" y="9033"/>
                    <a:pt x="8749" y="8678"/>
                    <a:pt x="9248" y="8328"/>
                  </a:cubicBezTo>
                  <a:close/>
                  <a:moveTo>
                    <a:pt x="4728" y="8317"/>
                  </a:moveTo>
                  <a:lnTo>
                    <a:pt x="4728" y="8317"/>
                  </a:lnTo>
                  <a:cubicBezTo>
                    <a:pt x="5322" y="8682"/>
                    <a:pt x="5912" y="9055"/>
                    <a:pt x="6499" y="9433"/>
                  </a:cubicBezTo>
                  <a:lnTo>
                    <a:pt x="6499" y="9433"/>
                  </a:lnTo>
                  <a:cubicBezTo>
                    <a:pt x="5598" y="10112"/>
                    <a:pt x="4714" y="10811"/>
                    <a:pt x="3859" y="11540"/>
                  </a:cubicBezTo>
                  <a:lnTo>
                    <a:pt x="3859" y="11540"/>
                  </a:lnTo>
                  <a:cubicBezTo>
                    <a:pt x="4160" y="10469"/>
                    <a:pt x="4448" y="9394"/>
                    <a:pt x="4728" y="8317"/>
                  </a:cubicBezTo>
                  <a:close/>
                  <a:moveTo>
                    <a:pt x="6259" y="1"/>
                  </a:moveTo>
                  <a:cubicBezTo>
                    <a:pt x="6123" y="1"/>
                    <a:pt x="5995" y="78"/>
                    <a:pt x="5952" y="258"/>
                  </a:cubicBezTo>
                  <a:cubicBezTo>
                    <a:pt x="5584" y="1820"/>
                    <a:pt x="5214" y="3383"/>
                    <a:pt x="4832" y="4943"/>
                  </a:cubicBezTo>
                  <a:lnTo>
                    <a:pt x="4832" y="4943"/>
                  </a:lnTo>
                  <a:cubicBezTo>
                    <a:pt x="3393" y="4984"/>
                    <a:pt x="1957" y="5050"/>
                    <a:pt x="528" y="5164"/>
                  </a:cubicBezTo>
                  <a:cubicBezTo>
                    <a:pt x="197" y="5190"/>
                    <a:pt x="0" y="5660"/>
                    <a:pt x="345" y="5836"/>
                  </a:cubicBezTo>
                  <a:cubicBezTo>
                    <a:pt x="1614" y="6483"/>
                    <a:pt x="2857" y="7186"/>
                    <a:pt x="4083" y="7924"/>
                  </a:cubicBezTo>
                  <a:lnTo>
                    <a:pt x="4083" y="7924"/>
                  </a:lnTo>
                  <a:cubicBezTo>
                    <a:pt x="3692" y="9437"/>
                    <a:pt x="3284" y="10945"/>
                    <a:pt x="2849" y="12444"/>
                  </a:cubicBezTo>
                  <a:lnTo>
                    <a:pt x="2849" y="12444"/>
                  </a:lnTo>
                  <a:cubicBezTo>
                    <a:pt x="2800" y="12521"/>
                    <a:pt x="2792" y="12605"/>
                    <a:pt x="2813" y="12682"/>
                  </a:cubicBezTo>
                  <a:lnTo>
                    <a:pt x="2813" y="12682"/>
                  </a:lnTo>
                  <a:cubicBezTo>
                    <a:pt x="2837" y="12841"/>
                    <a:pt x="2978" y="12945"/>
                    <a:pt x="3130" y="12966"/>
                  </a:cubicBezTo>
                  <a:lnTo>
                    <a:pt x="3130" y="12966"/>
                  </a:lnTo>
                  <a:cubicBezTo>
                    <a:pt x="3149" y="12969"/>
                    <a:pt x="3168" y="12970"/>
                    <a:pt x="3188" y="12970"/>
                  </a:cubicBezTo>
                  <a:cubicBezTo>
                    <a:pt x="3221" y="12970"/>
                    <a:pt x="3254" y="12966"/>
                    <a:pt x="3287" y="12956"/>
                  </a:cubicBezTo>
                  <a:lnTo>
                    <a:pt x="3287" y="12956"/>
                  </a:lnTo>
                  <a:cubicBezTo>
                    <a:pt x="3345" y="12939"/>
                    <a:pt x="3399" y="12908"/>
                    <a:pt x="3443" y="12860"/>
                  </a:cubicBezTo>
                  <a:lnTo>
                    <a:pt x="3443" y="12860"/>
                  </a:lnTo>
                  <a:cubicBezTo>
                    <a:pt x="4621" y="11801"/>
                    <a:pt x="5863" y="10804"/>
                    <a:pt x="7142" y="9849"/>
                  </a:cubicBezTo>
                  <a:lnTo>
                    <a:pt x="7142" y="9849"/>
                  </a:lnTo>
                  <a:cubicBezTo>
                    <a:pt x="8455" y="10706"/>
                    <a:pt x="9754" y="11582"/>
                    <a:pt x="11047" y="12450"/>
                  </a:cubicBezTo>
                  <a:cubicBezTo>
                    <a:pt x="11098" y="12484"/>
                    <a:pt x="11156" y="12499"/>
                    <a:pt x="11214" y="12499"/>
                  </a:cubicBezTo>
                  <a:cubicBezTo>
                    <a:pt x="11439" y="12499"/>
                    <a:pt x="11675" y="12276"/>
                    <a:pt x="11577" y="12043"/>
                  </a:cubicBezTo>
                  <a:cubicBezTo>
                    <a:pt x="11001" y="10665"/>
                    <a:pt x="10425" y="9288"/>
                    <a:pt x="9848" y="7910"/>
                  </a:cubicBezTo>
                  <a:lnTo>
                    <a:pt x="9848" y="7910"/>
                  </a:lnTo>
                  <a:cubicBezTo>
                    <a:pt x="11046" y="7082"/>
                    <a:pt x="12256" y="6276"/>
                    <a:pt x="13456" y="5474"/>
                  </a:cubicBezTo>
                  <a:cubicBezTo>
                    <a:pt x="13738" y="5286"/>
                    <a:pt x="13653" y="4803"/>
                    <a:pt x="13285" y="4803"/>
                  </a:cubicBezTo>
                  <a:cubicBezTo>
                    <a:pt x="13281" y="4803"/>
                    <a:pt x="13278" y="4803"/>
                    <a:pt x="13274" y="4803"/>
                  </a:cubicBezTo>
                  <a:cubicBezTo>
                    <a:pt x="11714" y="4843"/>
                    <a:pt x="10147" y="4857"/>
                    <a:pt x="8578" y="4875"/>
                  </a:cubicBezTo>
                  <a:lnTo>
                    <a:pt x="8578" y="4875"/>
                  </a:lnTo>
                  <a:cubicBezTo>
                    <a:pt x="7935" y="3336"/>
                    <a:pt x="7291" y="1797"/>
                    <a:pt x="6647" y="258"/>
                  </a:cubicBezTo>
                  <a:cubicBezTo>
                    <a:pt x="6580" y="99"/>
                    <a:pt x="6414" y="1"/>
                    <a:pt x="6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838" name="Google Shape;1838;p61"/>
            <p:cNvSpPr/>
            <p:nvPr/>
          </p:nvSpPr>
          <p:spPr>
            <a:xfrm>
              <a:off x="3217786" y="4027424"/>
              <a:ext cx="335997" cy="270815"/>
            </a:xfrm>
            <a:custGeom>
              <a:avLst/>
              <a:gdLst/>
              <a:ahLst/>
              <a:cxnLst/>
              <a:rect l="l" t="t" r="r" b="b"/>
              <a:pathLst>
                <a:path w="13253" h="10682" extrusionOk="0">
                  <a:moveTo>
                    <a:pt x="6724" y="1"/>
                  </a:moveTo>
                  <a:cubicBezTo>
                    <a:pt x="4931" y="1"/>
                    <a:pt x="3082" y="733"/>
                    <a:pt x="1911" y="2012"/>
                  </a:cubicBezTo>
                  <a:cubicBezTo>
                    <a:pt x="1" y="4097"/>
                    <a:pt x="79" y="7581"/>
                    <a:pt x="2240" y="9382"/>
                  </a:cubicBezTo>
                  <a:cubicBezTo>
                    <a:pt x="3409" y="10355"/>
                    <a:pt x="4944" y="10682"/>
                    <a:pt x="6461" y="10682"/>
                  </a:cubicBezTo>
                  <a:cubicBezTo>
                    <a:pt x="7140" y="10682"/>
                    <a:pt x="7816" y="10616"/>
                    <a:pt x="8453" y="10514"/>
                  </a:cubicBezTo>
                  <a:cubicBezTo>
                    <a:pt x="8889" y="10443"/>
                    <a:pt x="8735" y="9813"/>
                    <a:pt x="8328" y="9813"/>
                  </a:cubicBezTo>
                  <a:cubicBezTo>
                    <a:pt x="8307" y="9813"/>
                    <a:pt x="8285" y="9814"/>
                    <a:pt x="8262" y="9818"/>
                  </a:cubicBezTo>
                  <a:cubicBezTo>
                    <a:pt x="7697" y="9908"/>
                    <a:pt x="7121" y="9962"/>
                    <a:pt x="6548" y="9962"/>
                  </a:cubicBezTo>
                  <a:cubicBezTo>
                    <a:pt x="4954" y="9962"/>
                    <a:pt x="3393" y="9549"/>
                    <a:pt x="2206" y="8379"/>
                  </a:cubicBezTo>
                  <a:cubicBezTo>
                    <a:pt x="569" y="6766"/>
                    <a:pt x="1240" y="3811"/>
                    <a:pt x="2635" y="2288"/>
                  </a:cubicBezTo>
                  <a:cubicBezTo>
                    <a:pt x="3545" y="1294"/>
                    <a:pt x="5163" y="731"/>
                    <a:pt x="6725" y="731"/>
                  </a:cubicBezTo>
                  <a:cubicBezTo>
                    <a:pt x="8699" y="731"/>
                    <a:pt x="10584" y="1631"/>
                    <a:pt x="10836" y="3697"/>
                  </a:cubicBezTo>
                  <a:cubicBezTo>
                    <a:pt x="11139" y="6185"/>
                    <a:pt x="9175" y="7813"/>
                    <a:pt x="7058" y="7813"/>
                  </a:cubicBezTo>
                  <a:cubicBezTo>
                    <a:pt x="6365" y="7813"/>
                    <a:pt x="5655" y="7638"/>
                    <a:pt x="5003" y="7262"/>
                  </a:cubicBezTo>
                  <a:cubicBezTo>
                    <a:pt x="3668" y="6490"/>
                    <a:pt x="3781" y="5090"/>
                    <a:pt x="4633" y="3995"/>
                  </a:cubicBezTo>
                  <a:cubicBezTo>
                    <a:pt x="5170" y="3307"/>
                    <a:pt x="5951" y="2977"/>
                    <a:pt x="6769" y="2977"/>
                  </a:cubicBezTo>
                  <a:cubicBezTo>
                    <a:pt x="7011" y="2977"/>
                    <a:pt x="7257" y="3006"/>
                    <a:pt x="7500" y="3063"/>
                  </a:cubicBezTo>
                  <a:cubicBezTo>
                    <a:pt x="8305" y="3251"/>
                    <a:pt x="8654" y="3957"/>
                    <a:pt x="8496" y="4730"/>
                  </a:cubicBezTo>
                  <a:cubicBezTo>
                    <a:pt x="8312" y="5504"/>
                    <a:pt x="7830" y="5944"/>
                    <a:pt x="7049" y="6050"/>
                  </a:cubicBezTo>
                  <a:cubicBezTo>
                    <a:pt x="6186" y="6004"/>
                    <a:pt x="6145" y="5617"/>
                    <a:pt x="6922" y="4891"/>
                  </a:cubicBezTo>
                  <a:cubicBezTo>
                    <a:pt x="7326" y="4768"/>
                    <a:pt x="7205" y="4179"/>
                    <a:pt x="6842" y="4179"/>
                  </a:cubicBezTo>
                  <a:cubicBezTo>
                    <a:pt x="6807" y="4179"/>
                    <a:pt x="6769" y="4184"/>
                    <a:pt x="6730" y="4196"/>
                  </a:cubicBezTo>
                  <a:cubicBezTo>
                    <a:pt x="4813" y="4779"/>
                    <a:pt x="5382" y="6816"/>
                    <a:pt x="6920" y="6816"/>
                  </a:cubicBezTo>
                  <a:cubicBezTo>
                    <a:pt x="7086" y="6816"/>
                    <a:pt x="7262" y="6792"/>
                    <a:pt x="7448" y="6741"/>
                  </a:cubicBezTo>
                  <a:cubicBezTo>
                    <a:pt x="9698" y="6116"/>
                    <a:pt x="9843" y="3166"/>
                    <a:pt x="7691" y="2367"/>
                  </a:cubicBezTo>
                  <a:cubicBezTo>
                    <a:pt x="7375" y="2249"/>
                    <a:pt x="7053" y="2195"/>
                    <a:pt x="6735" y="2195"/>
                  </a:cubicBezTo>
                  <a:cubicBezTo>
                    <a:pt x="4950" y="2195"/>
                    <a:pt x="3274" y="3899"/>
                    <a:pt x="3224" y="5661"/>
                  </a:cubicBezTo>
                  <a:cubicBezTo>
                    <a:pt x="3173" y="7453"/>
                    <a:pt x="5208" y="8357"/>
                    <a:pt x="6682" y="8544"/>
                  </a:cubicBezTo>
                  <a:cubicBezTo>
                    <a:pt x="6889" y="8571"/>
                    <a:pt x="7090" y="8583"/>
                    <a:pt x="7286" y="8583"/>
                  </a:cubicBezTo>
                  <a:cubicBezTo>
                    <a:pt x="11774" y="8583"/>
                    <a:pt x="13252" y="1907"/>
                    <a:pt x="8668" y="316"/>
                  </a:cubicBezTo>
                  <a:cubicBezTo>
                    <a:pt x="8053" y="102"/>
                    <a:pt x="7392" y="1"/>
                    <a:pt x="6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839" name="Google Shape;1839;p61"/>
            <p:cNvSpPr/>
            <p:nvPr/>
          </p:nvSpPr>
          <p:spPr>
            <a:xfrm>
              <a:off x="6096644" y="259343"/>
              <a:ext cx="335338" cy="320380"/>
            </a:xfrm>
            <a:custGeom>
              <a:avLst/>
              <a:gdLst/>
              <a:ahLst/>
              <a:cxnLst/>
              <a:rect l="l" t="t" r="r" b="b"/>
              <a:pathLst>
                <a:path w="13227" h="12637" extrusionOk="0">
                  <a:moveTo>
                    <a:pt x="6845" y="0"/>
                  </a:moveTo>
                  <a:cubicBezTo>
                    <a:pt x="6035" y="0"/>
                    <a:pt x="5228" y="82"/>
                    <a:pt x="4489" y="173"/>
                  </a:cubicBezTo>
                  <a:cubicBezTo>
                    <a:pt x="4049" y="227"/>
                    <a:pt x="4028" y="898"/>
                    <a:pt x="4439" y="898"/>
                  </a:cubicBezTo>
                  <a:cubicBezTo>
                    <a:pt x="4455" y="898"/>
                    <a:pt x="4471" y="897"/>
                    <a:pt x="4489" y="895"/>
                  </a:cubicBezTo>
                  <a:cubicBezTo>
                    <a:pt x="5137" y="815"/>
                    <a:pt x="5798" y="763"/>
                    <a:pt x="6447" y="763"/>
                  </a:cubicBezTo>
                  <a:cubicBezTo>
                    <a:pt x="8890" y="763"/>
                    <a:pt x="11171" y="1499"/>
                    <a:pt x="12013" y="4257"/>
                  </a:cubicBezTo>
                  <a:cubicBezTo>
                    <a:pt x="12888" y="7118"/>
                    <a:pt x="12007" y="10535"/>
                    <a:pt x="9039" y="11650"/>
                  </a:cubicBezTo>
                  <a:cubicBezTo>
                    <a:pt x="8570" y="11826"/>
                    <a:pt x="8075" y="11908"/>
                    <a:pt x="7572" y="11908"/>
                  </a:cubicBezTo>
                  <a:cubicBezTo>
                    <a:pt x="3975" y="11908"/>
                    <a:pt x="1" y="7747"/>
                    <a:pt x="2661" y="4477"/>
                  </a:cubicBezTo>
                  <a:cubicBezTo>
                    <a:pt x="3540" y="3396"/>
                    <a:pt x="4971" y="2641"/>
                    <a:pt x="6358" y="2641"/>
                  </a:cubicBezTo>
                  <a:cubicBezTo>
                    <a:pt x="7087" y="2641"/>
                    <a:pt x="7805" y="2849"/>
                    <a:pt x="8423" y="3330"/>
                  </a:cubicBezTo>
                  <a:cubicBezTo>
                    <a:pt x="9718" y="4336"/>
                    <a:pt x="10306" y="6376"/>
                    <a:pt x="9636" y="7885"/>
                  </a:cubicBezTo>
                  <a:cubicBezTo>
                    <a:pt x="9208" y="8850"/>
                    <a:pt x="8409" y="9250"/>
                    <a:pt x="7562" y="9250"/>
                  </a:cubicBezTo>
                  <a:cubicBezTo>
                    <a:pt x="6264" y="9250"/>
                    <a:pt x="4850" y="8312"/>
                    <a:pt x="4478" y="7026"/>
                  </a:cubicBezTo>
                  <a:cubicBezTo>
                    <a:pt x="4065" y="5606"/>
                    <a:pt x="4905" y="4385"/>
                    <a:pt x="6363" y="4301"/>
                  </a:cubicBezTo>
                  <a:cubicBezTo>
                    <a:pt x="6413" y="4298"/>
                    <a:pt x="6462" y="4296"/>
                    <a:pt x="6511" y="4296"/>
                  </a:cubicBezTo>
                  <a:cubicBezTo>
                    <a:pt x="7750" y="4296"/>
                    <a:pt x="8546" y="5231"/>
                    <a:pt x="8362" y="6449"/>
                  </a:cubicBezTo>
                  <a:cubicBezTo>
                    <a:pt x="8272" y="7047"/>
                    <a:pt x="7933" y="7290"/>
                    <a:pt x="7614" y="7290"/>
                  </a:cubicBezTo>
                  <a:cubicBezTo>
                    <a:pt x="7131" y="7290"/>
                    <a:pt x="6696" y="6730"/>
                    <a:pt x="7251" y="5995"/>
                  </a:cubicBezTo>
                  <a:cubicBezTo>
                    <a:pt x="7448" y="5734"/>
                    <a:pt x="7195" y="5478"/>
                    <a:pt x="6932" y="5478"/>
                  </a:cubicBezTo>
                  <a:cubicBezTo>
                    <a:pt x="6821" y="5478"/>
                    <a:pt x="6709" y="5523"/>
                    <a:pt x="6628" y="5631"/>
                  </a:cubicBezTo>
                  <a:lnTo>
                    <a:pt x="6626" y="5631"/>
                  </a:lnTo>
                  <a:cubicBezTo>
                    <a:pt x="5727" y="6821"/>
                    <a:pt x="6511" y="8118"/>
                    <a:pt x="7564" y="8118"/>
                  </a:cubicBezTo>
                  <a:cubicBezTo>
                    <a:pt x="7912" y="8118"/>
                    <a:pt x="8289" y="7977"/>
                    <a:pt x="8644" y="7643"/>
                  </a:cubicBezTo>
                  <a:cubicBezTo>
                    <a:pt x="9220" y="7103"/>
                    <a:pt x="9267" y="5683"/>
                    <a:pt x="8937" y="5022"/>
                  </a:cubicBezTo>
                  <a:cubicBezTo>
                    <a:pt x="8464" y="4078"/>
                    <a:pt x="7493" y="3561"/>
                    <a:pt x="6461" y="3561"/>
                  </a:cubicBezTo>
                  <a:cubicBezTo>
                    <a:pt x="6273" y="3561"/>
                    <a:pt x="6083" y="3578"/>
                    <a:pt x="5893" y="3613"/>
                  </a:cubicBezTo>
                  <a:cubicBezTo>
                    <a:pt x="3519" y="4053"/>
                    <a:pt x="3215" y="6646"/>
                    <a:pt x="4325" y="8452"/>
                  </a:cubicBezTo>
                  <a:cubicBezTo>
                    <a:pt x="4944" y="9460"/>
                    <a:pt x="6064" y="9942"/>
                    <a:pt x="7195" y="9942"/>
                  </a:cubicBezTo>
                  <a:cubicBezTo>
                    <a:pt x="8091" y="9942"/>
                    <a:pt x="8994" y="9640"/>
                    <a:pt x="9663" y="9060"/>
                  </a:cubicBezTo>
                  <a:cubicBezTo>
                    <a:pt x="11077" y="7833"/>
                    <a:pt x="10745" y="5540"/>
                    <a:pt x="9970" y="4081"/>
                  </a:cubicBezTo>
                  <a:cubicBezTo>
                    <a:pt x="9210" y="2647"/>
                    <a:pt x="7828" y="1932"/>
                    <a:pt x="6350" y="1932"/>
                  </a:cubicBezTo>
                  <a:cubicBezTo>
                    <a:pt x="5849" y="1932"/>
                    <a:pt x="5337" y="2014"/>
                    <a:pt x="4834" y="2178"/>
                  </a:cubicBezTo>
                  <a:cubicBezTo>
                    <a:pt x="2687" y="2878"/>
                    <a:pt x="684" y="4997"/>
                    <a:pt x="1106" y="7389"/>
                  </a:cubicBezTo>
                  <a:cubicBezTo>
                    <a:pt x="1519" y="9729"/>
                    <a:pt x="3394" y="11456"/>
                    <a:pt x="5548" y="12269"/>
                  </a:cubicBezTo>
                  <a:cubicBezTo>
                    <a:pt x="6215" y="12521"/>
                    <a:pt x="6872" y="12637"/>
                    <a:pt x="7502" y="12637"/>
                  </a:cubicBezTo>
                  <a:cubicBezTo>
                    <a:pt x="10326" y="12637"/>
                    <a:pt x="12612" y="10298"/>
                    <a:pt x="12963" y="7343"/>
                  </a:cubicBezTo>
                  <a:cubicBezTo>
                    <a:pt x="13226" y="5129"/>
                    <a:pt x="12652" y="2938"/>
                    <a:pt x="11042" y="1374"/>
                  </a:cubicBezTo>
                  <a:cubicBezTo>
                    <a:pt x="9929" y="294"/>
                    <a:pt x="8382" y="0"/>
                    <a:pt x="6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840" name="Google Shape;1840;p61"/>
            <p:cNvSpPr/>
            <p:nvPr/>
          </p:nvSpPr>
          <p:spPr>
            <a:xfrm>
              <a:off x="478090" y="1943398"/>
              <a:ext cx="426353" cy="372225"/>
            </a:xfrm>
            <a:custGeom>
              <a:avLst/>
              <a:gdLst/>
              <a:ahLst/>
              <a:cxnLst/>
              <a:rect l="l" t="t" r="r" b="b"/>
              <a:pathLst>
                <a:path w="16817" h="14682" extrusionOk="0">
                  <a:moveTo>
                    <a:pt x="8427" y="0"/>
                  </a:moveTo>
                  <a:cubicBezTo>
                    <a:pt x="5894" y="0"/>
                    <a:pt x="3442" y="1718"/>
                    <a:pt x="1978" y="3649"/>
                  </a:cubicBezTo>
                  <a:cubicBezTo>
                    <a:pt x="0" y="6261"/>
                    <a:pt x="464" y="9428"/>
                    <a:pt x="2375" y="11900"/>
                  </a:cubicBezTo>
                  <a:cubicBezTo>
                    <a:pt x="3853" y="13811"/>
                    <a:pt x="6188" y="14681"/>
                    <a:pt x="8583" y="14681"/>
                  </a:cubicBezTo>
                  <a:cubicBezTo>
                    <a:pt x="11827" y="14681"/>
                    <a:pt x="15180" y="13086"/>
                    <a:pt x="16665" y="10321"/>
                  </a:cubicBezTo>
                  <a:cubicBezTo>
                    <a:pt x="16817" y="10038"/>
                    <a:pt x="16567" y="9777"/>
                    <a:pt x="16325" y="9777"/>
                  </a:cubicBezTo>
                  <a:cubicBezTo>
                    <a:pt x="16217" y="9777"/>
                    <a:pt x="16110" y="9830"/>
                    <a:pt x="16042" y="9956"/>
                  </a:cubicBezTo>
                  <a:cubicBezTo>
                    <a:pt x="14651" y="12548"/>
                    <a:pt x="11658" y="13925"/>
                    <a:pt x="8725" y="13925"/>
                  </a:cubicBezTo>
                  <a:cubicBezTo>
                    <a:pt x="7235" y="13925"/>
                    <a:pt x="5760" y="13570"/>
                    <a:pt x="4518" y="12838"/>
                  </a:cubicBezTo>
                  <a:cubicBezTo>
                    <a:pt x="2127" y="11429"/>
                    <a:pt x="873" y="8457"/>
                    <a:pt x="1662" y="5812"/>
                  </a:cubicBezTo>
                  <a:cubicBezTo>
                    <a:pt x="2514" y="2959"/>
                    <a:pt x="5586" y="879"/>
                    <a:pt x="8474" y="758"/>
                  </a:cubicBezTo>
                  <a:cubicBezTo>
                    <a:pt x="8551" y="755"/>
                    <a:pt x="8627" y="753"/>
                    <a:pt x="8702" y="753"/>
                  </a:cubicBezTo>
                  <a:cubicBezTo>
                    <a:pt x="13926" y="753"/>
                    <a:pt x="15475" y="8450"/>
                    <a:pt x="10325" y="10002"/>
                  </a:cubicBezTo>
                  <a:cubicBezTo>
                    <a:pt x="10028" y="10091"/>
                    <a:pt x="9725" y="10133"/>
                    <a:pt x="9424" y="10133"/>
                  </a:cubicBezTo>
                  <a:cubicBezTo>
                    <a:pt x="6995" y="10133"/>
                    <a:pt x="4713" y="7409"/>
                    <a:pt x="6628" y="5244"/>
                  </a:cubicBezTo>
                  <a:cubicBezTo>
                    <a:pt x="6994" y="4830"/>
                    <a:pt x="7520" y="4647"/>
                    <a:pt x="8066" y="4647"/>
                  </a:cubicBezTo>
                  <a:cubicBezTo>
                    <a:pt x="9157" y="4647"/>
                    <a:pt x="10329" y="5380"/>
                    <a:pt x="10461" y="6473"/>
                  </a:cubicBezTo>
                  <a:cubicBezTo>
                    <a:pt x="10523" y="6980"/>
                    <a:pt x="9801" y="7363"/>
                    <a:pt x="9279" y="7363"/>
                  </a:cubicBezTo>
                  <a:cubicBezTo>
                    <a:pt x="8856" y="7363"/>
                    <a:pt x="8565" y="7110"/>
                    <a:pt x="8935" y="6465"/>
                  </a:cubicBezTo>
                  <a:cubicBezTo>
                    <a:pt x="9095" y="6185"/>
                    <a:pt x="8847" y="5925"/>
                    <a:pt x="8602" y="5925"/>
                  </a:cubicBezTo>
                  <a:cubicBezTo>
                    <a:pt x="8493" y="5925"/>
                    <a:pt x="8384" y="5977"/>
                    <a:pt x="8313" y="6102"/>
                  </a:cubicBezTo>
                  <a:cubicBezTo>
                    <a:pt x="7673" y="7214"/>
                    <a:pt x="8262" y="8088"/>
                    <a:pt x="9251" y="8088"/>
                  </a:cubicBezTo>
                  <a:cubicBezTo>
                    <a:pt x="9510" y="8088"/>
                    <a:pt x="9796" y="8028"/>
                    <a:pt x="10094" y="7897"/>
                  </a:cubicBezTo>
                  <a:cubicBezTo>
                    <a:pt x="12327" y="6916"/>
                    <a:pt x="10518" y="4724"/>
                    <a:pt x="9034" y="4055"/>
                  </a:cubicBezTo>
                  <a:cubicBezTo>
                    <a:pt x="8717" y="3913"/>
                    <a:pt x="8397" y="3848"/>
                    <a:pt x="8085" y="3848"/>
                  </a:cubicBezTo>
                  <a:cubicBezTo>
                    <a:pt x="6328" y="3848"/>
                    <a:pt x="4790" y="5889"/>
                    <a:pt x="5159" y="7618"/>
                  </a:cubicBezTo>
                  <a:cubicBezTo>
                    <a:pt x="5578" y="9590"/>
                    <a:pt x="7591" y="10794"/>
                    <a:pt x="9536" y="10794"/>
                  </a:cubicBezTo>
                  <a:cubicBezTo>
                    <a:pt x="9964" y="10794"/>
                    <a:pt x="10390" y="10735"/>
                    <a:pt x="10794" y="10614"/>
                  </a:cubicBezTo>
                  <a:cubicBezTo>
                    <a:pt x="12918" y="9974"/>
                    <a:pt x="14166" y="7702"/>
                    <a:pt x="14309" y="5615"/>
                  </a:cubicBezTo>
                  <a:cubicBezTo>
                    <a:pt x="14496" y="2904"/>
                    <a:pt x="12244" y="821"/>
                    <a:pt x="9798" y="176"/>
                  </a:cubicBezTo>
                  <a:cubicBezTo>
                    <a:pt x="9342" y="56"/>
                    <a:pt x="8883" y="0"/>
                    <a:pt x="8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grpSp>
          <p:nvGrpSpPr>
            <p:cNvPr id="1841" name="Google Shape;1841;p61"/>
            <p:cNvGrpSpPr/>
            <p:nvPr/>
          </p:nvGrpSpPr>
          <p:grpSpPr>
            <a:xfrm>
              <a:off x="2822221" y="1263410"/>
              <a:ext cx="292061" cy="259305"/>
              <a:chOff x="2889250" y="1736300"/>
              <a:chExt cx="288000" cy="255700"/>
            </a:xfrm>
          </p:grpSpPr>
          <p:sp>
            <p:nvSpPr>
              <p:cNvPr id="1842" name="Google Shape;1842;p61"/>
              <p:cNvSpPr/>
              <p:nvPr/>
            </p:nvSpPr>
            <p:spPr>
              <a:xfrm>
                <a:off x="2938950" y="1782675"/>
                <a:ext cx="581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1805" extrusionOk="0">
                    <a:moveTo>
                      <a:pt x="1163" y="1"/>
                    </a:moveTo>
                    <a:cubicBezTo>
                      <a:pt x="0" y="1"/>
                      <a:pt x="0" y="1804"/>
                      <a:pt x="1163" y="1804"/>
                    </a:cubicBezTo>
                    <a:cubicBezTo>
                      <a:pt x="2326" y="1804"/>
                      <a:pt x="2326" y="1"/>
                      <a:pt x="1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43" name="Google Shape;1843;p61"/>
              <p:cNvSpPr/>
              <p:nvPr/>
            </p:nvSpPr>
            <p:spPr>
              <a:xfrm>
                <a:off x="2986000" y="184215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44" name="Google Shape;1844;p61"/>
              <p:cNvSpPr/>
              <p:nvPr/>
            </p:nvSpPr>
            <p:spPr>
              <a:xfrm>
                <a:off x="2889250" y="1859275"/>
                <a:ext cx="872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6" extrusionOk="0">
                    <a:moveTo>
                      <a:pt x="1746" y="0"/>
                    </a:moveTo>
                    <a:cubicBezTo>
                      <a:pt x="1" y="0"/>
                      <a:pt x="1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45" name="Google Shape;1845;p61"/>
              <p:cNvSpPr/>
              <p:nvPr/>
            </p:nvSpPr>
            <p:spPr>
              <a:xfrm>
                <a:off x="3035650" y="1736300"/>
                <a:ext cx="872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6" extrusionOk="0">
                    <a:moveTo>
                      <a:pt x="1746" y="0"/>
                    </a:moveTo>
                    <a:cubicBezTo>
                      <a:pt x="0" y="0"/>
                      <a:pt x="0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46" name="Google Shape;1846;p61"/>
              <p:cNvSpPr/>
              <p:nvPr/>
            </p:nvSpPr>
            <p:spPr>
              <a:xfrm>
                <a:off x="3133575" y="1829325"/>
                <a:ext cx="4367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354" extrusionOk="0">
                    <a:moveTo>
                      <a:pt x="874" y="0"/>
                    </a:moveTo>
                    <a:cubicBezTo>
                      <a:pt x="1" y="0"/>
                      <a:pt x="1" y="1354"/>
                      <a:pt x="874" y="1354"/>
                    </a:cubicBezTo>
                    <a:cubicBezTo>
                      <a:pt x="1746" y="1354"/>
                      <a:pt x="1746" y="0"/>
                      <a:pt x="8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47" name="Google Shape;1847;p61"/>
              <p:cNvSpPr/>
              <p:nvPr/>
            </p:nvSpPr>
            <p:spPr>
              <a:xfrm>
                <a:off x="2957925" y="1958175"/>
                <a:ext cx="4362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53" extrusionOk="0">
                    <a:moveTo>
                      <a:pt x="873" y="0"/>
                    </a:moveTo>
                    <a:cubicBezTo>
                      <a:pt x="1" y="0"/>
                      <a:pt x="1" y="1352"/>
                      <a:pt x="873" y="1352"/>
                    </a:cubicBezTo>
                    <a:cubicBezTo>
                      <a:pt x="1745" y="1352"/>
                      <a:pt x="1745" y="0"/>
                      <a:pt x="8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48" name="Google Shape;1848;p61"/>
              <p:cNvSpPr/>
              <p:nvPr/>
            </p:nvSpPr>
            <p:spPr>
              <a:xfrm>
                <a:off x="3108750" y="1946675"/>
                <a:ext cx="581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1805" extrusionOk="0">
                    <a:moveTo>
                      <a:pt x="1164" y="1"/>
                    </a:moveTo>
                    <a:cubicBezTo>
                      <a:pt x="1" y="1"/>
                      <a:pt x="1" y="1804"/>
                      <a:pt x="1164" y="1804"/>
                    </a:cubicBezTo>
                    <a:cubicBezTo>
                      <a:pt x="2327" y="1804"/>
                      <a:pt x="2327" y="1"/>
                      <a:pt x="11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849" name="Google Shape;1849;p61"/>
            <p:cNvGrpSpPr/>
            <p:nvPr/>
          </p:nvGrpSpPr>
          <p:grpSpPr>
            <a:xfrm>
              <a:off x="5864166" y="2492727"/>
              <a:ext cx="308439" cy="264579"/>
              <a:chOff x="5888900" y="2948525"/>
              <a:chExt cx="304150" cy="260900"/>
            </a:xfrm>
          </p:grpSpPr>
          <p:sp>
            <p:nvSpPr>
              <p:cNvPr id="1850" name="Google Shape;1850;p61"/>
              <p:cNvSpPr/>
              <p:nvPr/>
            </p:nvSpPr>
            <p:spPr>
              <a:xfrm>
                <a:off x="5888900" y="3059325"/>
                <a:ext cx="582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1805" extrusionOk="0">
                    <a:moveTo>
                      <a:pt x="1164" y="0"/>
                    </a:moveTo>
                    <a:cubicBezTo>
                      <a:pt x="0" y="0"/>
                      <a:pt x="0" y="1805"/>
                      <a:pt x="1164" y="1805"/>
                    </a:cubicBezTo>
                    <a:cubicBezTo>
                      <a:pt x="2327" y="1805"/>
                      <a:pt x="2327" y="0"/>
                      <a:pt x="11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51" name="Google Shape;1851;p61"/>
              <p:cNvSpPr/>
              <p:nvPr/>
            </p:nvSpPr>
            <p:spPr>
              <a:xfrm>
                <a:off x="5988650" y="303680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7" y="0"/>
                    </a:moveTo>
                    <a:cubicBezTo>
                      <a:pt x="0" y="0"/>
                      <a:pt x="0" y="3607"/>
                      <a:pt x="2327" y="3607"/>
                    </a:cubicBezTo>
                    <a:cubicBezTo>
                      <a:pt x="4653" y="3607"/>
                      <a:pt x="4653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52" name="Google Shape;1852;p61"/>
              <p:cNvSpPr/>
              <p:nvPr/>
            </p:nvSpPr>
            <p:spPr>
              <a:xfrm>
                <a:off x="5932900" y="3141750"/>
                <a:ext cx="872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7" extrusionOk="0">
                    <a:moveTo>
                      <a:pt x="1746" y="0"/>
                    </a:moveTo>
                    <a:cubicBezTo>
                      <a:pt x="1" y="0"/>
                      <a:pt x="1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53" name="Google Shape;1853;p61"/>
              <p:cNvSpPr/>
              <p:nvPr/>
            </p:nvSpPr>
            <p:spPr>
              <a:xfrm>
                <a:off x="5944625" y="2948525"/>
                <a:ext cx="87275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5" extrusionOk="0">
                    <a:moveTo>
                      <a:pt x="1745" y="0"/>
                    </a:moveTo>
                    <a:cubicBezTo>
                      <a:pt x="1" y="0"/>
                      <a:pt x="1" y="2705"/>
                      <a:pt x="1745" y="2705"/>
                    </a:cubicBezTo>
                    <a:cubicBezTo>
                      <a:pt x="3491" y="2705"/>
                      <a:pt x="3491" y="0"/>
                      <a:pt x="17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54" name="Google Shape;1854;p61"/>
              <p:cNvSpPr/>
              <p:nvPr/>
            </p:nvSpPr>
            <p:spPr>
              <a:xfrm>
                <a:off x="6071875" y="2953700"/>
                <a:ext cx="4362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54" extrusionOk="0">
                    <a:moveTo>
                      <a:pt x="872" y="1"/>
                    </a:moveTo>
                    <a:cubicBezTo>
                      <a:pt x="0" y="1"/>
                      <a:pt x="0" y="1353"/>
                      <a:pt x="872" y="1353"/>
                    </a:cubicBezTo>
                    <a:cubicBezTo>
                      <a:pt x="1744" y="1353"/>
                      <a:pt x="174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55" name="Google Shape;1855;p61"/>
              <p:cNvSpPr/>
              <p:nvPr/>
            </p:nvSpPr>
            <p:spPr>
              <a:xfrm>
                <a:off x="6071875" y="3164500"/>
                <a:ext cx="4362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55" extrusionOk="0">
                    <a:moveTo>
                      <a:pt x="872" y="1"/>
                    </a:moveTo>
                    <a:cubicBezTo>
                      <a:pt x="0" y="1"/>
                      <a:pt x="0" y="1355"/>
                      <a:pt x="872" y="1355"/>
                    </a:cubicBezTo>
                    <a:cubicBezTo>
                      <a:pt x="1744" y="1355"/>
                      <a:pt x="174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56" name="Google Shape;1856;p61"/>
              <p:cNvSpPr/>
              <p:nvPr/>
            </p:nvSpPr>
            <p:spPr>
              <a:xfrm>
                <a:off x="6134825" y="3053475"/>
                <a:ext cx="58225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806" extrusionOk="0">
                    <a:moveTo>
                      <a:pt x="1165" y="0"/>
                    </a:moveTo>
                    <a:cubicBezTo>
                      <a:pt x="1" y="0"/>
                      <a:pt x="1" y="1805"/>
                      <a:pt x="1165" y="1805"/>
                    </a:cubicBezTo>
                    <a:cubicBezTo>
                      <a:pt x="2328" y="1805"/>
                      <a:pt x="2328" y="0"/>
                      <a:pt x="1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857" name="Google Shape;1857;p61"/>
            <p:cNvGrpSpPr/>
            <p:nvPr/>
          </p:nvGrpSpPr>
          <p:grpSpPr>
            <a:xfrm>
              <a:off x="2550392" y="736839"/>
              <a:ext cx="922375" cy="246223"/>
              <a:chOff x="2621200" y="1217050"/>
              <a:chExt cx="909550" cy="242800"/>
            </a:xfrm>
          </p:grpSpPr>
          <p:sp>
            <p:nvSpPr>
              <p:cNvPr id="1858" name="Google Shape;1858;p61"/>
              <p:cNvSpPr/>
              <p:nvPr/>
            </p:nvSpPr>
            <p:spPr>
              <a:xfrm>
                <a:off x="2925275" y="1217050"/>
                <a:ext cx="295100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9712" extrusionOk="0">
                    <a:moveTo>
                      <a:pt x="5867" y="714"/>
                    </a:moveTo>
                    <a:cubicBezTo>
                      <a:pt x="7964" y="714"/>
                      <a:pt x="9438" y="2266"/>
                      <a:pt x="9602" y="4465"/>
                    </a:cubicBezTo>
                    <a:cubicBezTo>
                      <a:pt x="9794" y="7041"/>
                      <a:pt x="7785" y="8798"/>
                      <a:pt x="5358" y="9001"/>
                    </a:cubicBezTo>
                    <a:cubicBezTo>
                      <a:pt x="5240" y="9011"/>
                      <a:pt x="5124" y="9016"/>
                      <a:pt x="5009" y="9016"/>
                    </a:cubicBezTo>
                    <a:cubicBezTo>
                      <a:pt x="2821" y="9016"/>
                      <a:pt x="1140" y="7270"/>
                      <a:pt x="893" y="5126"/>
                    </a:cubicBezTo>
                    <a:cubicBezTo>
                      <a:pt x="595" y="2557"/>
                      <a:pt x="2666" y="969"/>
                      <a:pt x="5022" y="791"/>
                    </a:cubicBezTo>
                    <a:cubicBezTo>
                      <a:pt x="5044" y="789"/>
                      <a:pt x="5065" y="786"/>
                      <a:pt x="5085" y="781"/>
                    </a:cubicBezTo>
                    <a:lnTo>
                      <a:pt x="5085" y="781"/>
                    </a:lnTo>
                    <a:cubicBezTo>
                      <a:pt x="5096" y="780"/>
                      <a:pt x="5107" y="779"/>
                      <a:pt x="5118" y="777"/>
                    </a:cubicBezTo>
                    <a:cubicBezTo>
                      <a:pt x="5376" y="734"/>
                      <a:pt x="5626" y="714"/>
                      <a:pt x="5867" y="714"/>
                    </a:cubicBezTo>
                    <a:close/>
                    <a:moveTo>
                      <a:pt x="5877" y="1"/>
                    </a:moveTo>
                    <a:cubicBezTo>
                      <a:pt x="5599" y="1"/>
                      <a:pt x="5307" y="23"/>
                      <a:pt x="5002" y="70"/>
                    </a:cubicBezTo>
                    <a:lnTo>
                      <a:pt x="5002" y="70"/>
                    </a:lnTo>
                    <a:cubicBezTo>
                      <a:pt x="2163" y="294"/>
                      <a:pt x="0" y="2139"/>
                      <a:pt x="172" y="5126"/>
                    </a:cubicBezTo>
                    <a:cubicBezTo>
                      <a:pt x="329" y="7889"/>
                      <a:pt x="2647" y="9711"/>
                      <a:pt x="5255" y="9711"/>
                    </a:cubicBezTo>
                    <a:cubicBezTo>
                      <a:pt x="5411" y="9711"/>
                      <a:pt x="5568" y="9705"/>
                      <a:pt x="5725" y="9692"/>
                    </a:cubicBezTo>
                    <a:cubicBezTo>
                      <a:pt x="11803" y="9182"/>
                      <a:pt x="11531" y="1"/>
                      <a:pt x="58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59" name="Google Shape;1859;p61"/>
              <p:cNvSpPr/>
              <p:nvPr/>
            </p:nvSpPr>
            <p:spPr>
              <a:xfrm>
                <a:off x="2621200" y="1266500"/>
                <a:ext cx="909550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36382" h="5908" extrusionOk="0">
                    <a:moveTo>
                      <a:pt x="31793" y="1"/>
                    </a:moveTo>
                    <a:cubicBezTo>
                      <a:pt x="28551" y="1"/>
                      <a:pt x="25204" y="740"/>
                      <a:pt x="22049" y="1130"/>
                    </a:cubicBezTo>
                    <a:cubicBezTo>
                      <a:pt x="21611" y="1185"/>
                      <a:pt x="21589" y="1856"/>
                      <a:pt x="21999" y="1856"/>
                    </a:cubicBezTo>
                    <a:cubicBezTo>
                      <a:pt x="22015" y="1856"/>
                      <a:pt x="22032" y="1855"/>
                      <a:pt x="22049" y="1853"/>
                    </a:cubicBezTo>
                    <a:cubicBezTo>
                      <a:pt x="24314" y="1572"/>
                      <a:pt x="26572" y="1236"/>
                      <a:pt x="28844" y="1013"/>
                    </a:cubicBezTo>
                    <a:cubicBezTo>
                      <a:pt x="30137" y="886"/>
                      <a:pt x="31435" y="789"/>
                      <a:pt x="32734" y="789"/>
                    </a:cubicBezTo>
                    <a:cubicBezTo>
                      <a:pt x="32841" y="789"/>
                      <a:pt x="32948" y="789"/>
                      <a:pt x="33055" y="791"/>
                    </a:cubicBezTo>
                    <a:cubicBezTo>
                      <a:pt x="33715" y="799"/>
                      <a:pt x="35460" y="781"/>
                      <a:pt x="34162" y="1317"/>
                    </a:cubicBezTo>
                    <a:cubicBezTo>
                      <a:pt x="31832" y="2280"/>
                      <a:pt x="29107" y="2555"/>
                      <a:pt x="26638" y="2949"/>
                    </a:cubicBezTo>
                    <a:cubicBezTo>
                      <a:pt x="24254" y="3330"/>
                      <a:pt x="21863" y="3657"/>
                      <a:pt x="19464" y="3931"/>
                    </a:cubicBezTo>
                    <a:cubicBezTo>
                      <a:pt x="14512" y="4498"/>
                      <a:pt x="9540" y="5077"/>
                      <a:pt x="4549" y="5104"/>
                    </a:cubicBezTo>
                    <a:cubicBezTo>
                      <a:pt x="4358" y="5105"/>
                      <a:pt x="4165" y="5107"/>
                      <a:pt x="3969" y="5107"/>
                    </a:cubicBezTo>
                    <a:cubicBezTo>
                      <a:pt x="3208" y="5107"/>
                      <a:pt x="2423" y="5081"/>
                      <a:pt x="1702" y="4877"/>
                    </a:cubicBezTo>
                    <a:cubicBezTo>
                      <a:pt x="1350" y="4777"/>
                      <a:pt x="2468" y="4368"/>
                      <a:pt x="2635" y="4315"/>
                    </a:cubicBezTo>
                    <a:cubicBezTo>
                      <a:pt x="3238" y="4124"/>
                      <a:pt x="3870" y="4008"/>
                      <a:pt x="4491" y="3892"/>
                    </a:cubicBezTo>
                    <a:cubicBezTo>
                      <a:pt x="7156" y="3397"/>
                      <a:pt x="9907" y="3177"/>
                      <a:pt x="12613" y="3060"/>
                    </a:cubicBezTo>
                    <a:cubicBezTo>
                      <a:pt x="13070" y="3040"/>
                      <a:pt x="13077" y="2338"/>
                      <a:pt x="12631" y="2338"/>
                    </a:cubicBezTo>
                    <a:cubicBezTo>
                      <a:pt x="12625" y="2338"/>
                      <a:pt x="12619" y="2338"/>
                      <a:pt x="12613" y="2338"/>
                    </a:cubicBezTo>
                    <a:lnTo>
                      <a:pt x="12611" y="2339"/>
                    </a:lnTo>
                    <a:cubicBezTo>
                      <a:pt x="9952" y="2454"/>
                      <a:pt x="7284" y="2708"/>
                      <a:pt x="4655" y="3136"/>
                    </a:cubicBezTo>
                    <a:cubicBezTo>
                      <a:pt x="4165" y="3216"/>
                      <a:pt x="0" y="3788"/>
                      <a:pt x="904" y="5159"/>
                    </a:cubicBezTo>
                    <a:cubicBezTo>
                      <a:pt x="1307" y="5769"/>
                      <a:pt x="2379" y="5907"/>
                      <a:pt x="3427" y="5907"/>
                    </a:cubicBezTo>
                    <a:cubicBezTo>
                      <a:pt x="4251" y="5907"/>
                      <a:pt x="5061" y="5822"/>
                      <a:pt x="5519" y="5813"/>
                    </a:cubicBezTo>
                    <a:cubicBezTo>
                      <a:pt x="8635" y="5752"/>
                      <a:pt x="11749" y="5474"/>
                      <a:pt x="14849" y="5174"/>
                    </a:cubicBezTo>
                    <a:cubicBezTo>
                      <a:pt x="19356" y="4737"/>
                      <a:pt x="23863" y="4152"/>
                      <a:pt x="28327" y="3399"/>
                    </a:cubicBezTo>
                    <a:cubicBezTo>
                      <a:pt x="30459" y="3038"/>
                      <a:pt x="33129" y="2824"/>
                      <a:pt x="35027" y="1690"/>
                    </a:cubicBezTo>
                    <a:cubicBezTo>
                      <a:pt x="36382" y="881"/>
                      <a:pt x="34575" y="195"/>
                      <a:pt x="33851" y="112"/>
                    </a:cubicBezTo>
                    <a:cubicBezTo>
                      <a:pt x="33172" y="35"/>
                      <a:pt x="32485" y="1"/>
                      <a:pt x="317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60" name="Google Shape;1860;p61"/>
              <p:cNvSpPr/>
              <p:nvPr/>
            </p:nvSpPr>
            <p:spPr>
              <a:xfrm>
                <a:off x="2949975" y="1236000"/>
                <a:ext cx="174425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1956" extrusionOk="0">
                    <a:moveTo>
                      <a:pt x="6634" y="0"/>
                    </a:moveTo>
                    <a:cubicBezTo>
                      <a:pt x="6600" y="0"/>
                      <a:pt x="6564" y="8"/>
                      <a:pt x="6528" y="27"/>
                    </a:cubicBezTo>
                    <a:cubicBezTo>
                      <a:pt x="4948" y="831"/>
                      <a:pt x="3368" y="1510"/>
                      <a:pt x="1644" y="1510"/>
                    </a:cubicBezTo>
                    <a:cubicBezTo>
                      <a:pt x="1234" y="1510"/>
                      <a:pt x="816" y="1472"/>
                      <a:pt x="387" y="1387"/>
                    </a:cubicBezTo>
                    <a:cubicBezTo>
                      <a:pt x="370" y="1384"/>
                      <a:pt x="354" y="1382"/>
                      <a:pt x="338" y="1382"/>
                    </a:cubicBezTo>
                    <a:cubicBezTo>
                      <a:pt x="91" y="1382"/>
                      <a:pt x="0" y="1769"/>
                      <a:pt x="268" y="1822"/>
                    </a:cubicBezTo>
                    <a:cubicBezTo>
                      <a:pt x="731" y="1913"/>
                      <a:pt x="1183" y="1955"/>
                      <a:pt x="1626" y="1955"/>
                    </a:cubicBezTo>
                    <a:cubicBezTo>
                      <a:pt x="3433" y="1955"/>
                      <a:pt x="5092" y="1262"/>
                      <a:pt x="6755" y="416"/>
                    </a:cubicBezTo>
                    <a:cubicBezTo>
                      <a:pt x="6977" y="303"/>
                      <a:pt x="6841" y="0"/>
                      <a:pt x="66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61" name="Google Shape;1861;p61"/>
              <p:cNvSpPr/>
              <p:nvPr/>
            </p:nvSpPr>
            <p:spPr>
              <a:xfrm>
                <a:off x="2935925" y="1287125"/>
                <a:ext cx="17500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1540" extrusionOk="0">
                    <a:moveTo>
                      <a:pt x="6653" y="0"/>
                    </a:moveTo>
                    <a:cubicBezTo>
                      <a:pt x="6620" y="0"/>
                      <a:pt x="6584" y="8"/>
                      <a:pt x="6548" y="26"/>
                    </a:cubicBezTo>
                    <a:cubicBezTo>
                      <a:pt x="5020" y="787"/>
                      <a:pt x="3399" y="1089"/>
                      <a:pt x="1737" y="1089"/>
                    </a:cubicBezTo>
                    <a:cubicBezTo>
                      <a:pt x="1257" y="1089"/>
                      <a:pt x="774" y="1064"/>
                      <a:pt x="289" y="1018"/>
                    </a:cubicBezTo>
                    <a:cubicBezTo>
                      <a:pt x="281" y="1017"/>
                      <a:pt x="272" y="1017"/>
                      <a:pt x="264" y="1017"/>
                    </a:cubicBezTo>
                    <a:cubicBezTo>
                      <a:pt x="1" y="1017"/>
                      <a:pt x="11" y="1442"/>
                      <a:pt x="289" y="1468"/>
                    </a:cubicBezTo>
                    <a:cubicBezTo>
                      <a:pt x="776" y="1514"/>
                      <a:pt x="1260" y="1539"/>
                      <a:pt x="1740" y="1539"/>
                    </a:cubicBezTo>
                    <a:cubicBezTo>
                      <a:pt x="3483" y="1539"/>
                      <a:pt x="5176" y="1212"/>
                      <a:pt x="6776" y="415"/>
                    </a:cubicBezTo>
                    <a:cubicBezTo>
                      <a:pt x="7000" y="304"/>
                      <a:pt x="6862" y="0"/>
                      <a:pt x="6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62" name="Google Shape;1862;p61"/>
              <p:cNvSpPr/>
              <p:nvPr/>
            </p:nvSpPr>
            <p:spPr>
              <a:xfrm>
                <a:off x="2999000" y="1303525"/>
                <a:ext cx="1761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196" extrusionOk="0">
                    <a:moveTo>
                      <a:pt x="6715" y="1"/>
                    </a:moveTo>
                    <a:cubicBezTo>
                      <a:pt x="6664" y="1"/>
                      <a:pt x="6611" y="20"/>
                      <a:pt x="6564" y="66"/>
                    </a:cubicBezTo>
                    <a:cubicBezTo>
                      <a:pt x="4986" y="1623"/>
                      <a:pt x="2381" y="1732"/>
                      <a:pt x="290" y="1744"/>
                    </a:cubicBezTo>
                    <a:cubicBezTo>
                      <a:pt x="0" y="1746"/>
                      <a:pt x="0" y="2195"/>
                      <a:pt x="289" y="2195"/>
                    </a:cubicBezTo>
                    <a:cubicBezTo>
                      <a:pt x="289" y="2195"/>
                      <a:pt x="290" y="2195"/>
                      <a:pt x="290" y="2195"/>
                    </a:cubicBezTo>
                    <a:cubicBezTo>
                      <a:pt x="2506" y="2182"/>
                      <a:pt x="5213" y="2033"/>
                      <a:pt x="6883" y="385"/>
                    </a:cubicBezTo>
                    <a:cubicBezTo>
                      <a:pt x="7044" y="228"/>
                      <a:pt x="6889" y="1"/>
                      <a:pt x="67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63" name="Google Shape;1863;p61"/>
              <p:cNvSpPr/>
              <p:nvPr/>
            </p:nvSpPr>
            <p:spPr>
              <a:xfrm>
                <a:off x="2976425" y="1408725"/>
                <a:ext cx="1234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49" extrusionOk="0">
                    <a:moveTo>
                      <a:pt x="4625" y="0"/>
                    </a:moveTo>
                    <a:cubicBezTo>
                      <a:pt x="4605" y="0"/>
                      <a:pt x="4583" y="3"/>
                      <a:pt x="4561" y="9"/>
                    </a:cubicBezTo>
                    <a:cubicBezTo>
                      <a:pt x="3739" y="237"/>
                      <a:pt x="2906" y="300"/>
                      <a:pt x="2068" y="300"/>
                    </a:cubicBezTo>
                    <a:cubicBezTo>
                      <a:pt x="1477" y="300"/>
                      <a:pt x="884" y="269"/>
                      <a:pt x="291" y="242"/>
                    </a:cubicBezTo>
                    <a:cubicBezTo>
                      <a:pt x="287" y="242"/>
                      <a:pt x="282" y="242"/>
                      <a:pt x="278" y="242"/>
                    </a:cubicBezTo>
                    <a:cubicBezTo>
                      <a:pt x="1" y="242"/>
                      <a:pt x="6" y="680"/>
                      <a:pt x="291" y="693"/>
                    </a:cubicBezTo>
                    <a:lnTo>
                      <a:pt x="292" y="693"/>
                    </a:lnTo>
                    <a:cubicBezTo>
                      <a:pt x="882" y="720"/>
                      <a:pt x="1471" y="749"/>
                      <a:pt x="2057" y="749"/>
                    </a:cubicBezTo>
                    <a:cubicBezTo>
                      <a:pt x="2940" y="749"/>
                      <a:pt x="3816" y="683"/>
                      <a:pt x="4680" y="444"/>
                    </a:cubicBezTo>
                    <a:cubicBezTo>
                      <a:pt x="4938" y="373"/>
                      <a:pt x="4858" y="0"/>
                      <a:pt x="4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864" name="Google Shape;1864;p61"/>
            <p:cNvGrpSpPr/>
            <p:nvPr/>
          </p:nvGrpSpPr>
          <p:grpSpPr>
            <a:xfrm>
              <a:off x="6310801" y="3887698"/>
              <a:ext cx="622328" cy="603440"/>
              <a:chOff x="6329325" y="4324100"/>
              <a:chExt cx="613675" cy="595050"/>
            </a:xfrm>
          </p:grpSpPr>
          <p:sp>
            <p:nvSpPr>
              <p:cNvPr id="1865" name="Google Shape;1865;p61"/>
              <p:cNvSpPr/>
              <p:nvPr/>
            </p:nvSpPr>
            <p:spPr>
              <a:xfrm>
                <a:off x="6329325" y="4324100"/>
                <a:ext cx="613675" cy="595050"/>
              </a:xfrm>
              <a:custGeom>
                <a:avLst/>
                <a:gdLst/>
                <a:ahLst/>
                <a:cxnLst/>
                <a:rect l="l" t="t" r="r" b="b"/>
                <a:pathLst>
                  <a:path w="24547" h="23802" extrusionOk="0">
                    <a:moveTo>
                      <a:pt x="12415" y="722"/>
                    </a:moveTo>
                    <a:cubicBezTo>
                      <a:pt x="12431" y="722"/>
                      <a:pt x="12447" y="722"/>
                      <a:pt x="12463" y="722"/>
                    </a:cubicBezTo>
                    <a:cubicBezTo>
                      <a:pt x="18756" y="796"/>
                      <a:pt x="23678" y="4674"/>
                      <a:pt x="23825" y="11186"/>
                    </a:cubicBezTo>
                    <a:cubicBezTo>
                      <a:pt x="23945" y="16509"/>
                      <a:pt x="20564" y="21846"/>
                      <a:pt x="15161" y="22890"/>
                    </a:cubicBezTo>
                    <a:cubicBezTo>
                      <a:pt x="14426" y="23032"/>
                      <a:pt x="13699" y="23101"/>
                      <a:pt x="12986" y="23101"/>
                    </a:cubicBezTo>
                    <a:cubicBezTo>
                      <a:pt x="7951" y="23101"/>
                      <a:pt x="3615" y="19694"/>
                      <a:pt x="2114" y="14762"/>
                    </a:cubicBezTo>
                    <a:cubicBezTo>
                      <a:pt x="599" y="9783"/>
                      <a:pt x="2337" y="4032"/>
                      <a:pt x="7209" y="1714"/>
                    </a:cubicBezTo>
                    <a:cubicBezTo>
                      <a:pt x="8820" y="947"/>
                      <a:pt x="10648" y="722"/>
                      <a:pt x="12415" y="722"/>
                    </a:cubicBezTo>
                    <a:close/>
                    <a:moveTo>
                      <a:pt x="12458" y="0"/>
                    </a:moveTo>
                    <a:cubicBezTo>
                      <a:pt x="12446" y="0"/>
                      <a:pt x="12435" y="0"/>
                      <a:pt x="12424" y="1"/>
                    </a:cubicBezTo>
                    <a:lnTo>
                      <a:pt x="12426" y="1"/>
                    </a:lnTo>
                    <a:cubicBezTo>
                      <a:pt x="7396" y="1"/>
                      <a:pt x="3012" y="2470"/>
                      <a:pt x="1415" y="7399"/>
                    </a:cubicBezTo>
                    <a:cubicBezTo>
                      <a:pt x="1" y="11757"/>
                      <a:pt x="1298" y="16817"/>
                      <a:pt x="4346" y="20160"/>
                    </a:cubicBezTo>
                    <a:cubicBezTo>
                      <a:pt x="6532" y="22557"/>
                      <a:pt x="9774" y="23802"/>
                      <a:pt x="13002" y="23802"/>
                    </a:cubicBezTo>
                    <a:cubicBezTo>
                      <a:pt x="14738" y="23802"/>
                      <a:pt x="16471" y="23441"/>
                      <a:pt x="18033" y="22706"/>
                    </a:cubicBezTo>
                    <a:cubicBezTo>
                      <a:pt x="22320" y="20687"/>
                      <a:pt x="24546" y="15731"/>
                      <a:pt x="24546" y="11186"/>
                    </a:cubicBezTo>
                    <a:cubicBezTo>
                      <a:pt x="24546" y="4269"/>
                      <a:pt x="19035" y="79"/>
                      <a:pt x="12469" y="0"/>
                    </a:cubicBezTo>
                    <a:lnTo>
                      <a:pt x="12469" y="0"/>
                    </a:lnTo>
                    <a:cubicBezTo>
                      <a:pt x="12467" y="0"/>
                      <a:pt x="12465" y="0"/>
                      <a:pt x="12463" y="0"/>
                    </a:cubicBezTo>
                    <a:lnTo>
                      <a:pt x="12463" y="0"/>
                    </a:lnTo>
                    <a:cubicBezTo>
                      <a:pt x="12463" y="0"/>
                      <a:pt x="12463" y="0"/>
                      <a:pt x="12463" y="0"/>
                    </a:cubicBezTo>
                    <a:cubicBezTo>
                      <a:pt x="12462" y="0"/>
                      <a:pt x="12460" y="0"/>
                      <a:pt x="124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66" name="Google Shape;1866;p61"/>
              <p:cNvSpPr/>
              <p:nvPr/>
            </p:nvSpPr>
            <p:spPr>
              <a:xfrm>
                <a:off x="6613500" y="4428425"/>
                <a:ext cx="13997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5385" extrusionOk="0">
                    <a:moveTo>
                      <a:pt x="2602" y="722"/>
                    </a:moveTo>
                    <a:cubicBezTo>
                      <a:pt x="3532" y="722"/>
                      <a:pt x="4403" y="1045"/>
                      <a:pt x="4689" y="2028"/>
                    </a:cubicBezTo>
                    <a:cubicBezTo>
                      <a:pt x="4934" y="2868"/>
                      <a:pt x="4537" y="3852"/>
                      <a:pt x="3836" y="4347"/>
                    </a:cubicBezTo>
                    <a:cubicBezTo>
                      <a:pt x="3516" y="4575"/>
                      <a:pt x="3137" y="4683"/>
                      <a:pt x="2760" y="4683"/>
                    </a:cubicBezTo>
                    <a:cubicBezTo>
                      <a:pt x="2029" y="4683"/>
                      <a:pt x="1305" y="4279"/>
                      <a:pt x="1025" y="3570"/>
                    </a:cubicBezTo>
                    <a:cubicBezTo>
                      <a:pt x="589" y="2470"/>
                      <a:pt x="1059" y="862"/>
                      <a:pt x="2377" y="728"/>
                    </a:cubicBezTo>
                    <a:cubicBezTo>
                      <a:pt x="2452" y="724"/>
                      <a:pt x="2527" y="722"/>
                      <a:pt x="2602" y="722"/>
                    </a:cubicBezTo>
                    <a:close/>
                    <a:moveTo>
                      <a:pt x="2597" y="0"/>
                    </a:moveTo>
                    <a:cubicBezTo>
                      <a:pt x="2538" y="0"/>
                      <a:pt x="2480" y="1"/>
                      <a:pt x="2422" y="4"/>
                    </a:cubicBezTo>
                    <a:lnTo>
                      <a:pt x="2422" y="4"/>
                    </a:lnTo>
                    <a:cubicBezTo>
                      <a:pt x="2421" y="4"/>
                      <a:pt x="2420" y="4"/>
                      <a:pt x="2419" y="4"/>
                    </a:cubicBezTo>
                    <a:cubicBezTo>
                      <a:pt x="2405" y="4"/>
                      <a:pt x="2391" y="4"/>
                      <a:pt x="2377" y="6"/>
                    </a:cubicBezTo>
                    <a:cubicBezTo>
                      <a:pt x="2377" y="6"/>
                      <a:pt x="2377" y="6"/>
                      <a:pt x="2377" y="6"/>
                    </a:cubicBezTo>
                    <a:lnTo>
                      <a:pt x="2377" y="6"/>
                    </a:lnTo>
                    <a:cubicBezTo>
                      <a:pt x="2359" y="7"/>
                      <a:pt x="2342" y="9"/>
                      <a:pt x="2326" y="12"/>
                    </a:cubicBezTo>
                    <a:lnTo>
                      <a:pt x="2326" y="12"/>
                    </a:lnTo>
                    <a:cubicBezTo>
                      <a:pt x="686" y="209"/>
                      <a:pt x="1" y="1764"/>
                      <a:pt x="206" y="3284"/>
                    </a:cubicBezTo>
                    <a:cubicBezTo>
                      <a:pt x="386" y="4612"/>
                      <a:pt x="1529" y="5385"/>
                      <a:pt x="2751" y="5385"/>
                    </a:cubicBezTo>
                    <a:cubicBezTo>
                      <a:pt x="3046" y="5385"/>
                      <a:pt x="3345" y="5340"/>
                      <a:pt x="3637" y="5247"/>
                    </a:cubicBezTo>
                    <a:cubicBezTo>
                      <a:pt x="4896" y="4844"/>
                      <a:pt x="5598" y="3438"/>
                      <a:pt x="5447" y="2178"/>
                    </a:cubicBezTo>
                    <a:cubicBezTo>
                      <a:pt x="5268" y="688"/>
                      <a:pt x="3965" y="0"/>
                      <a:pt x="25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67" name="Google Shape;1867;p61"/>
              <p:cNvSpPr/>
              <p:nvPr/>
            </p:nvSpPr>
            <p:spPr>
              <a:xfrm>
                <a:off x="6756825" y="4498500"/>
                <a:ext cx="107300" cy="1031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4127" extrusionOk="0">
                    <a:moveTo>
                      <a:pt x="2003" y="723"/>
                    </a:moveTo>
                    <a:cubicBezTo>
                      <a:pt x="2638" y="723"/>
                      <a:pt x="3235" y="931"/>
                      <a:pt x="3431" y="1605"/>
                    </a:cubicBezTo>
                    <a:cubicBezTo>
                      <a:pt x="3597" y="2174"/>
                      <a:pt x="3329" y="2851"/>
                      <a:pt x="2854" y="3188"/>
                    </a:cubicBezTo>
                    <a:cubicBezTo>
                      <a:pt x="2635" y="3344"/>
                      <a:pt x="2372" y="3418"/>
                      <a:pt x="2111" y="3418"/>
                    </a:cubicBezTo>
                    <a:cubicBezTo>
                      <a:pt x="1620" y="3418"/>
                      <a:pt x="1133" y="3156"/>
                      <a:pt x="944" y="2679"/>
                    </a:cubicBezTo>
                    <a:cubicBezTo>
                      <a:pt x="654" y="1943"/>
                      <a:pt x="937" y="818"/>
                      <a:pt x="1838" y="727"/>
                    </a:cubicBezTo>
                    <a:cubicBezTo>
                      <a:pt x="1893" y="724"/>
                      <a:pt x="1948" y="723"/>
                      <a:pt x="2003" y="723"/>
                    </a:cubicBezTo>
                    <a:close/>
                    <a:moveTo>
                      <a:pt x="2001" y="1"/>
                    </a:moveTo>
                    <a:cubicBezTo>
                      <a:pt x="1963" y="1"/>
                      <a:pt x="1924" y="1"/>
                      <a:pt x="1885" y="3"/>
                    </a:cubicBezTo>
                    <a:lnTo>
                      <a:pt x="1885" y="3"/>
                    </a:lnTo>
                    <a:cubicBezTo>
                      <a:pt x="1883" y="3"/>
                      <a:pt x="1882" y="3"/>
                      <a:pt x="1880" y="3"/>
                    </a:cubicBezTo>
                    <a:cubicBezTo>
                      <a:pt x="1866" y="3"/>
                      <a:pt x="1852" y="3"/>
                      <a:pt x="1838" y="5"/>
                    </a:cubicBezTo>
                    <a:lnTo>
                      <a:pt x="1837" y="5"/>
                    </a:lnTo>
                    <a:cubicBezTo>
                      <a:pt x="1836" y="5"/>
                      <a:pt x="1835" y="5"/>
                      <a:pt x="1835" y="5"/>
                    </a:cubicBezTo>
                    <a:lnTo>
                      <a:pt x="1835" y="5"/>
                    </a:lnTo>
                    <a:cubicBezTo>
                      <a:pt x="1819" y="6"/>
                      <a:pt x="1805" y="8"/>
                      <a:pt x="1790" y="10"/>
                    </a:cubicBezTo>
                    <a:lnTo>
                      <a:pt x="1790" y="10"/>
                    </a:lnTo>
                    <a:cubicBezTo>
                      <a:pt x="531" y="166"/>
                      <a:pt x="1" y="1348"/>
                      <a:pt x="158" y="2521"/>
                    </a:cubicBezTo>
                    <a:cubicBezTo>
                      <a:pt x="296" y="3534"/>
                      <a:pt x="1177" y="4126"/>
                      <a:pt x="2111" y="4126"/>
                    </a:cubicBezTo>
                    <a:cubicBezTo>
                      <a:pt x="2335" y="4126"/>
                      <a:pt x="2562" y="4092"/>
                      <a:pt x="2783" y="4021"/>
                    </a:cubicBezTo>
                    <a:cubicBezTo>
                      <a:pt x="3740" y="3716"/>
                      <a:pt x="4292" y="2653"/>
                      <a:pt x="4176" y="1689"/>
                    </a:cubicBezTo>
                    <a:cubicBezTo>
                      <a:pt x="4039" y="548"/>
                      <a:pt x="3056" y="1"/>
                      <a:pt x="2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68" name="Google Shape;1868;p61"/>
              <p:cNvSpPr/>
              <p:nvPr/>
            </p:nvSpPr>
            <p:spPr>
              <a:xfrm>
                <a:off x="6662925" y="4580425"/>
                <a:ext cx="101750" cy="9642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857" extrusionOk="0">
                    <a:moveTo>
                      <a:pt x="1899" y="723"/>
                    </a:moveTo>
                    <a:cubicBezTo>
                      <a:pt x="2476" y="723"/>
                      <a:pt x="3035" y="900"/>
                      <a:pt x="3217" y="1515"/>
                    </a:cubicBezTo>
                    <a:cubicBezTo>
                      <a:pt x="3370" y="2031"/>
                      <a:pt x="3119" y="2639"/>
                      <a:pt x="2687" y="2940"/>
                    </a:cubicBezTo>
                    <a:cubicBezTo>
                      <a:pt x="2486" y="3080"/>
                      <a:pt x="2242" y="3148"/>
                      <a:pt x="1999" y="3148"/>
                    </a:cubicBezTo>
                    <a:cubicBezTo>
                      <a:pt x="1552" y="3148"/>
                      <a:pt x="1107" y="2918"/>
                      <a:pt x="934" y="2487"/>
                    </a:cubicBezTo>
                    <a:cubicBezTo>
                      <a:pt x="663" y="1817"/>
                      <a:pt x="930" y="809"/>
                      <a:pt x="1748" y="727"/>
                    </a:cubicBezTo>
                    <a:cubicBezTo>
                      <a:pt x="1748" y="727"/>
                      <a:pt x="1749" y="726"/>
                      <a:pt x="1749" y="726"/>
                    </a:cubicBezTo>
                    <a:lnTo>
                      <a:pt x="1749" y="726"/>
                    </a:lnTo>
                    <a:cubicBezTo>
                      <a:pt x="1799" y="724"/>
                      <a:pt x="1849" y="723"/>
                      <a:pt x="1899" y="723"/>
                    </a:cubicBezTo>
                    <a:close/>
                    <a:moveTo>
                      <a:pt x="1897" y="1"/>
                    </a:moveTo>
                    <a:cubicBezTo>
                      <a:pt x="1863" y="1"/>
                      <a:pt x="1828" y="1"/>
                      <a:pt x="1793" y="2"/>
                    </a:cubicBezTo>
                    <a:lnTo>
                      <a:pt x="1793" y="2"/>
                    </a:lnTo>
                    <a:cubicBezTo>
                      <a:pt x="1792" y="2"/>
                      <a:pt x="1790" y="2"/>
                      <a:pt x="1789" y="2"/>
                    </a:cubicBezTo>
                    <a:cubicBezTo>
                      <a:pt x="1776" y="2"/>
                      <a:pt x="1763" y="3"/>
                      <a:pt x="1749" y="4"/>
                    </a:cubicBezTo>
                    <a:lnTo>
                      <a:pt x="1749" y="4"/>
                    </a:lnTo>
                    <a:cubicBezTo>
                      <a:pt x="1749" y="4"/>
                      <a:pt x="1748" y="4"/>
                      <a:pt x="1747" y="4"/>
                    </a:cubicBezTo>
                    <a:cubicBezTo>
                      <a:pt x="1747" y="4"/>
                      <a:pt x="1747" y="4"/>
                      <a:pt x="1747" y="4"/>
                    </a:cubicBezTo>
                    <a:lnTo>
                      <a:pt x="1747" y="4"/>
                    </a:lnTo>
                    <a:cubicBezTo>
                      <a:pt x="1729" y="5"/>
                      <a:pt x="1713" y="7"/>
                      <a:pt x="1696" y="10"/>
                    </a:cubicBezTo>
                    <a:lnTo>
                      <a:pt x="1696" y="10"/>
                    </a:lnTo>
                    <a:cubicBezTo>
                      <a:pt x="517" y="158"/>
                      <a:pt x="0" y="1251"/>
                      <a:pt x="154" y="2358"/>
                    </a:cubicBezTo>
                    <a:cubicBezTo>
                      <a:pt x="285" y="3311"/>
                      <a:pt x="1125" y="3856"/>
                      <a:pt x="2005" y="3856"/>
                    </a:cubicBezTo>
                    <a:cubicBezTo>
                      <a:pt x="2217" y="3856"/>
                      <a:pt x="2431" y="3825"/>
                      <a:pt x="2638" y="3760"/>
                    </a:cubicBezTo>
                    <a:cubicBezTo>
                      <a:pt x="3535" y="3478"/>
                      <a:pt x="4070" y="2490"/>
                      <a:pt x="3960" y="1584"/>
                    </a:cubicBezTo>
                    <a:cubicBezTo>
                      <a:pt x="3829" y="508"/>
                      <a:pt x="2893" y="1"/>
                      <a:pt x="1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69" name="Google Shape;1869;p61"/>
              <p:cNvSpPr/>
              <p:nvPr/>
            </p:nvSpPr>
            <p:spPr>
              <a:xfrm>
                <a:off x="6355100" y="4558875"/>
                <a:ext cx="1539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872" extrusionOk="0">
                    <a:moveTo>
                      <a:pt x="300" y="1"/>
                    </a:moveTo>
                    <a:cubicBezTo>
                      <a:pt x="75" y="1"/>
                      <a:pt x="0" y="368"/>
                      <a:pt x="251" y="447"/>
                    </a:cubicBezTo>
                    <a:lnTo>
                      <a:pt x="252" y="447"/>
                    </a:lnTo>
                    <a:cubicBezTo>
                      <a:pt x="1153" y="730"/>
                      <a:pt x="2167" y="871"/>
                      <a:pt x="3178" y="871"/>
                    </a:cubicBezTo>
                    <a:cubicBezTo>
                      <a:pt x="4119" y="871"/>
                      <a:pt x="5058" y="749"/>
                      <a:pt x="5903" y="507"/>
                    </a:cubicBezTo>
                    <a:cubicBezTo>
                      <a:pt x="6158" y="434"/>
                      <a:pt x="6080" y="63"/>
                      <a:pt x="5849" y="63"/>
                    </a:cubicBezTo>
                    <a:cubicBezTo>
                      <a:pt x="5828" y="63"/>
                      <a:pt x="5805" y="66"/>
                      <a:pt x="5782" y="73"/>
                    </a:cubicBezTo>
                    <a:cubicBezTo>
                      <a:pt x="4981" y="302"/>
                      <a:pt x="4083" y="417"/>
                      <a:pt x="3182" y="417"/>
                    </a:cubicBezTo>
                    <a:cubicBezTo>
                      <a:pt x="2207" y="417"/>
                      <a:pt x="1230" y="282"/>
                      <a:pt x="372" y="12"/>
                    </a:cubicBezTo>
                    <a:cubicBezTo>
                      <a:pt x="346" y="4"/>
                      <a:pt x="322" y="1"/>
                      <a:pt x="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70" name="Google Shape;1870;p61"/>
              <p:cNvSpPr/>
              <p:nvPr/>
            </p:nvSpPr>
            <p:spPr>
              <a:xfrm>
                <a:off x="6364450" y="4528675"/>
                <a:ext cx="1163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872" extrusionOk="0">
                    <a:moveTo>
                      <a:pt x="275" y="1"/>
                    </a:moveTo>
                    <a:cubicBezTo>
                      <a:pt x="67" y="1"/>
                      <a:pt x="1" y="356"/>
                      <a:pt x="237" y="453"/>
                    </a:cubicBezTo>
                    <a:lnTo>
                      <a:pt x="238" y="453"/>
                    </a:lnTo>
                    <a:cubicBezTo>
                      <a:pt x="975" y="751"/>
                      <a:pt x="1786" y="871"/>
                      <a:pt x="2598" y="871"/>
                    </a:cubicBezTo>
                    <a:cubicBezTo>
                      <a:pt x="3205" y="871"/>
                      <a:pt x="3811" y="804"/>
                      <a:pt x="4387" y="693"/>
                    </a:cubicBezTo>
                    <a:cubicBezTo>
                      <a:pt x="4655" y="642"/>
                      <a:pt x="4564" y="254"/>
                      <a:pt x="4315" y="254"/>
                    </a:cubicBezTo>
                    <a:cubicBezTo>
                      <a:pt x="4299" y="254"/>
                      <a:pt x="4283" y="255"/>
                      <a:pt x="4266" y="259"/>
                    </a:cubicBezTo>
                    <a:cubicBezTo>
                      <a:pt x="3736" y="361"/>
                      <a:pt x="3178" y="421"/>
                      <a:pt x="2620" y="421"/>
                    </a:cubicBezTo>
                    <a:cubicBezTo>
                      <a:pt x="1842" y="421"/>
                      <a:pt x="1064" y="304"/>
                      <a:pt x="358" y="18"/>
                    </a:cubicBezTo>
                    <a:cubicBezTo>
                      <a:pt x="328" y="6"/>
                      <a:pt x="301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71" name="Google Shape;1871;p61"/>
              <p:cNvSpPr/>
              <p:nvPr/>
            </p:nvSpPr>
            <p:spPr>
              <a:xfrm>
                <a:off x="6352800" y="4605750"/>
                <a:ext cx="155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925" extrusionOk="0">
                    <a:moveTo>
                      <a:pt x="356" y="0"/>
                    </a:moveTo>
                    <a:cubicBezTo>
                      <a:pt x="142" y="0"/>
                      <a:pt x="0" y="307"/>
                      <a:pt x="228" y="414"/>
                    </a:cubicBezTo>
                    <a:lnTo>
                      <a:pt x="230" y="414"/>
                    </a:lnTo>
                    <a:cubicBezTo>
                      <a:pt x="1046" y="792"/>
                      <a:pt x="1921" y="925"/>
                      <a:pt x="2810" y="925"/>
                    </a:cubicBezTo>
                    <a:cubicBezTo>
                      <a:pt x="3859" y="925"/>
                      <a:pt x="4927" y="739"/>
                      <a:pt x="5934" y="555"/>
                    </a:cubicBezTo>
                    <a:cubicBezTo>
                      <a:pt x="6204" y="507"/>
                      <a:pt x="6111" y="117"/>
                      <a:pt x="5860" y="117"/>
                    </a:cubicBezTo>
                    <a:cubicBezTo>
                      <a:pt x="5845" y="117"/>
                      <a:pt x="5830" y="118"/>
                      <a:pt x="5814" y="121"/>
                    </a:cubicBezTo>
                    <a:cubicBezTo>
                      <a:pt x="4859" y="295"/>
                      <a:pt x="3820" y="482"/>
                      <a:pt x="2802" y="482"/>
                    </a:cubicBezTo>
                    <a:cubicBezTo>
                      <a:pt x="1989" y="482"/>
                      <a:pt x="1189" y="363"/>
                      <a:pt x="457" y="23"/>
                    </a:cubicBezTo>
                    <a:cubicBezTo>
                      <a:pt x="422" y="7"/>
                      <a:pt x="388" y="0"/>
                      <a:pt x="3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72" name="Google Shape;1872;p61"/>
              <p:cNvSpPr/>
              <p:nvPr/>
            </p:nvSpPr>
            <p:spPr>
              <a:xfrm>
                <a:off x="6357100" y="4647525"/>
                <a:ext cx="19045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582" extrusionOk="0">
                    <a:moveTo>
                      <a:pt x="6693" y="0"/>
                    </a:moveTo>
                    <a:cubicBezTo>
                      <a:pt x="4769" y="0"/>
                      <a:pt x="2849" y="130"/>
                      <a:pt x="925" y="130"/>
                    </a:cubicBezTo>
                    <a:cubicBezTo>
                      <a:pt x="714" y="130"/>
                      <a:pt x="503" y="129"/>
                      <a:pt x="292" y="125"/>
                    </a:cubicBezTo>
                    <a:cubicBezTo>
                      <a:pt x="290" y="125"/>
                      <a:pt x="289" y="125"/>
                      <a:pt x="288" y="125"/>
                    </a:cubicBezTo>
                    <a:cubicBezTo>
                      <a:pt x="0" y="125"/>
                      <a:pt x="3" y="572"/>
                      <a:pt x="292" y="576"/>
                    </a:cubicBezTo>
                    <a:cubicBezTo>
                      <a:pt x="503" y="580"/>
                      <a:pt x="714" y="581"/>
                      <a:pt x="925" y="581"/>
                    </a:cubicBezTo>
                    <a:cubicBezTo>
                      <a:pt x="2849" y="581"/>
                      <a:pt x="4769" y="452"/>
                      <a:pt x="6693" y="452"/>
                    </a:cubicBezTo>
                    <a:cubicBezTo>
                      <a:pt x="6904" y="452"/>
                      <a:pt x="7115" y="453"/>
                      <a:pt x="7326" y="457"/>
                    </a:cubicBezTo>
                    <a:cubicBezTo>
                      <a:pt x="7327" y="457"/>
                      <a:pt x="7329" y="457"/>
                      <a:pt x="7330" y="457"/>
                    </a:cubicBezTo>
                    <a:cubicBezTo>
                      <a:pt x="7618" y="457"/>
                      <a:pt x="7615" y="10"/>
                      <a:pt x="7326" y="5"/>
                    </a:cubicBezTo>
                    <a:cubicBezTo>
                      <a:pt x="7115" y="2"/>
                      <a:pt x="6904" y="0"/>
                      <a:pt x="66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73" name="Google Shape;1873;p61"/>
              <p:cNvSpPr/>
              <p:nvPr/>
            </p:nvSpPr>
            <p:spPr>
              <a:xfrm>
                <a:off x="6367600" y="4685025"/>
                <a:ext cx="1498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80" extrusionOk="0">
                    <a:moveTo>
                      <a:pt x="5020" y="1"/>
                    </a:moveTo>
                    <a:cubicBezTo>
                      <a:pt x="3443" y="1"/>
                      <a:pt x="1869" y="118"/>
                      <a:pt x="293" y="129"/>
                    </a:cubicBezTo>
                    <a:cubicBezTo>
                      <a:pt x="3" y="131"/>
                      <a:pt x="1" y="580"/>
                      <a:pt x="290" y="580"/>
                    </a:cubicBezTo>
                    <a:cubicBezTo>
                      <a:pt x="291" y="580"/>
                      <a:pt x="292" y="580"/>
                      <a:pt x="293" y="580"/>
                    </a:cubicBezTo>
                    <a:cubicBezTo>
                      <a:pt x="1869" y="569"/>
                      <a:pt x="3443" y="452"/>
                      <a:pt x="5020" y="452"/>
                    </a:cubicBezTo>
                    <a:cubicBezTo>
                      <a:pt x="5248" y="452"/>
                      <a:pt x="5476" y="455"/>
                      <a:pt x="5704" y="460"/>
                    </a:cubicBezTo>
                    <a:cubicBezTo>
                      <a:pt x="5706" y="460"/>
                      <a:pt x="5708" y="460"/>
                      <a:pt x="5710" y="460"/>
                    </a:cubicBezTo>
                    <a:cubicBezTo>
                      <a:pt x="5994" y="460"/>
                      <a:pt x="5992" y="16"/>
                      <a:pt x="5704" y="9"/>
                    </a:cubicBezTo>
                    <a:cubicBezTo>
                      <a:pt x="5476" y="3"/>
                      <a:pt x="5248" y="1"/>
                      <a:pt x="5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74" name="Google Shape;1874;p61"/>
              <p:cNvSpPr/>
              <p:nvPr/>
            </p:nvSpPr>
            <p:spPr>
              <a:xfrm>
                <a:off x="6382675" y="4727300"/>
                <a:ext cx="1122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452" extrusionOk="0">
                    <a:moveTo>
                      <a:pt x="291" y="0"/>
                    </a:moveTo>
                    <a:cubicBezTo>
                      <a:pt x="0" y="0"/>
                      <a:pt x="0" y="451"/>
                      <a:pt x="291" y="451"/>
                    </a:cubicBezTo>
                    <a:lnTo>
                      <a:pt x="4199" y="451"/>
                    </a:lnTo>
                    <a:cubicBezTo>
                      <a:pt x="4489" y="451"/>
                      <a:pt x="4489" y="0"/>
                      <a:pt x="4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75" name="Google Shape;1875;p61"/>
              <p:cNvSpPr/>
              <p:nvPr/>
            </p:nvSpPr>
            <p:spPr>
              <a:xfrm>
                <a:off x="6402250" y="4760375"/>
                <a:ext cx="17987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7195" h="690" extrusionOk="0">
                    <a:moveTo>
                      <a:pt x="6906" y="0"/>
                    </a:moveTo>
                    <a:cubicBezTo>
                      <a:pt x="6905" y="0"/>
                      <a:pt x="6904" y="0"/>
                      <a:pt x="6903" y="0"/>
                    </a:cubicBezTo>
                    <a:cubicBezTo>
                      <a:pt x="5172" y="24"/>
                      <a:pt x="3452" y="239"/>
                      <a:pt x="1725" y="239"/>
                    </a:cubicBezTo>
                    <a:cubicBezTo>
                      <a:pt x="1247" y="239"/>
                      <a:pt x="769" y="222"/>
                      <a:pt x="289" y="181"/>
                    </a:cubicBezTo>
                    <a:cubicBezTo>
                      <a:pt x="281" y="180"/>
                      <a:pt x="274" y="180"/>
                      <a:pt x="266" y="180"/>
                    </a:cubicBezTo>
                    <a:cubicBezTo>
                      <a:pt x="0" y="180"/>
                      <a:pt x="9" y="608"/>
                      <a:pt x="289" y="632"/>
                    </a:cubicBezTo>
                    <a:cubicBezTo>
                      <a:pt x="769" y="673"/>
                      <a:pt x="1247" y="690"/>
                      <a:pt x="1725" y="690"/>
                    </a:cubicBezTo>
                    <a:cubicBezTo>
                      <a:pt x="3452" y="690"/>
                      <a:pt x="5172" y="475"/>
                      <a:pt x="6903" y="452"/>
                    </a:cubicBezTo>
                    <a:cubicBezTo>
                      <a:pt x="7193" y="448"/>
                      <a:pt x="7194" y="0"/>
                      <a:pt x="69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76" name="Google Shape;1876;p61"/>
              <p:cNvSpPr/>
              <p:nvPr/>
            </p:nvSpPr>
            <p:spPr>
              <a:xfrm>
                <a:off x="6370625" y="4497325"/>
                <a:ext cx="1213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453" extrusionOk="0">
                    <a:moveTo>
                      <a:pt x="291" y="1"/>
                    </a:moveTo>
                    <a:cubicBezTo>
                      <a:pt x="1" y="1"/>
                      <a:pt x="1" y="452"/>
                      <a:pt x="291" y="452"/>
                    </a:cubicBezTo>
                    <a:lnTo>
                      <a:pt x="4561" y="452"/>
                    </a:lnTo>
                    <a:cubicBezTo>
                      <a:pt x="4851" y="452"/>
                      <a:pt x="4851" y="1"/>
                      <a:pt x="45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77" name="Google Shape;1877;p61"/>
              <p:cNvSpPr/>
              <p:nvPr/>
            </p:nvSpPr>
            <p:spPr>
              <a:xfrm>
                <a:off x="6427825" y="4800925"/>
                <a:ext cx="1212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524" extrusionOk="0">
                    <a:moveTo>
                      <a:pt x="262" y="0"/>
                    </a:moveTo>
                    <a:cubicBezTo>
                      <a:pt x="1" y="0"/>
                      <a:pt x="13" y="423"/>
                      <a:pt x="289" y="453"/>
                    </a:cubicBezTo>
                    <a:cubicBezTo>
                      <a:pt x="783" y="506"/>
                      <a:pt x="1276" y="523"/>
                      <a:pt x="1770" y="523"/>
                    </a:cubicBezTo>
                    <a:cubicBezTo>
                      <a:pt x="2698" y="523"/>
                      <a:pt x="3626" y="461"/>
                      <a:pt x="4558" y="453"/>
                    </a:cubicBezTo>
                    <a:cubicBezTo>
                      <a:pt x="4847" y="450"/>
                      <a:pt x="4848" y="2"/>
                      <a:pt x="4560" y="2"/>
                    </a:cubicBezTo>
                    <a:cubicBezTo>
                      <a:pt x="4559" y="2"/>
                      <a:pt x="4559" y="2"/>
                      <a:pt x="4558" y="2"/>
                    </a:cubicBezTo>
                    <a:cubicBezTo>
                      <a:pt x="3629" y="11"/>
                      <a:pt x="2702" y="73"/>
                      <a:pt x="1776" y="73"/>
                    </a:cubicBezTo>
                    <a:cubicBezTo>
                      <a:pt x="1281" y="73"/>
                      <a:pt x="785" y="55"/>
                      <a:pt x="289" y="2"/>
                    </a:cubicBezTo>
                    <a:cubicBezTo>
                      <a:pt x="280" y="1"/>
                      <a:pt x="271" y="0"/>
                      <a:pt x="2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878" name="Google Shape;1878;p61"/>
            <p:cNvGrpSpPr/>
            <p:nvPr/>
          </p:nvGrpSpPr>
          <p:grpSpPr>
            <a:xfrm>
              <a:off x="6109249" y="2883714"/>
              <a:ext cx="456548" cy="532098"/>
              <a:chOff x="6130575" y="3334075"/>
              <a:chExt cx="450200" cy="524700"/>
            </a:xfrm>
          </p:grpSpPr>
          <p:sp>
            <p:nvSpPr>
              <p:cNvPr id="1879" name="Google Shape;1879;p61"/>
              <p:cNvSpPr/>
              <p:nvPr/>
            </p:nvSpPr>
            <p:spPr>
              <a:xfrm>
                <a:off x="6130575" y="3334075"/>
                <a:ext cx="450200" cy="524700"/>
              </a:xfrm>
              <a:custGeom>
                <a:avLst/>
                <a:gdLst/>
                <a:ahLst/>
                <a:cxnLst/>
                <a:rect l="l" t="t" r="r" b="b"/>
                <a:pathLst>
                  <a:path w="18008" h="20988" extrusionOk="0">
                    <a:moveTo>
                      <a:pt x="5004" y="764"/>
                    </a:moveTo>
                    <a:cubicBezTo>
                      <a:pt x="8568" y="957"/>
                      <a:pt x="12165" y="1933"/>
                      <a:pt x="14632" y="4668"/>
                    </a:cubicBezTo>
                    <a:cubicBezTo>
                      <a:pt x="16629" y="6880"/>
                      <a:pt x="17189" y="10019"/>
                      <a:pt x="16532" y="12868"/>
                    </a:cubicBezTo>
                    <a:cubicBezTo>
                      <a:pt x="15878" y="15698"/>
                      <a:pt x="13935" y="18092"/>
                      <a:pt x="11346" y="19379"/>
                    </a:cubicBezTo>
                    <a:cubicBezTo>
                      <a:pt x="10039" y="20029"/>
                      <a:pt x="8647" y="20302"/>
                      <a:pt x="7243" y="20302"/>
                    </a:cubicBezTo>
                    <a:cubicBezTo>
                      <a:pt x="5299" y="20302"/>
                      <a:pt x="3333" y="19777"/>
                      <a:pt x="1542" y="18999"/>
                    </a:cubicBezTo>
                    <a:lnTo>
                      <a:pt x="1542" y="18999"/>
                    </a:lnTo>
                    <a:cubicBezTo>
                      <a:pt x="4950" y="17919"/>
                      <a:pt x="7049" y="14199"/>
                      <a:pt x="7879" y="10910"/>
                    </a:cubicBezTo>
                    <a:cubicBezTo>
                      <a:pt x="8822" y="7174"/>
                      <a:pt x="7966" y="3178"/>
                      <a:pt x="5004" y="764"/>
                    </a:cubicBezTo>
                    <a:close/>
                    <a:moveTo>
                      <a:pt x="3813" y="0"/>
                    </a:moveTo>
                    <a:cubicBezTo>
                      <a:pt x="3773" y="0"/>
                      <a:pt x="3736" y="8"/>
                      <a:pt x="3701" y="21"/>
                    </a:cubicBezTo>
                    <a:lnTo>
                      <a:pt x="3701" y="21"/>
                    </a:lnTo>
                    <a:cubicBezTo>
                      <a:pt x="3572" y="59"/>
                      <a:pt x="3495" y="166"/>
                      <a:pt x="3472" y="285"/>
                    </a:cubicBezTo>
                    <a:lnTo>
                      <a:pt x="3472" y="285"/>
                    </a:lnTo>
                    <a:cubicBezTo>
                      <a:pt x="3439" y="406"/>
                      <a:pt x="3463" y="541"/>
                      <a:pt x="3574" y="637"/>
                    </a:cubicBezTo>
                    <a:lnTo>
                      <a:pt x="3574" y="637"/>
                    </a:lnTo>
                    <a:cubicBezTo>
                      <a:pt x="3599" y="661"/>
                      <a:pt x="3628" y="681"/>
                      <a:pt x="3661" y="696"/>
                    </a:cubicBezTo>
                    <a:lnTo>
                      <a:pt x="3661" y="696"/>
                    </a:lnTo>
                    <a:cubicBezTo>
                      <a:pt x="7327" y="2930"/>
                      <a:pt x="8084" y="7154"/>
                      <a:pt x="7091" y="11086"/>
                    </a:cubicBezTo>
                    <a:cubicBezTo>
                      <a:pt x="6269" y="14341"/>
                      <a:pt x="3915" y="17996"/>
                      <a:pt x="351" y="18537"/>
                    </a:cubicBezTo>
                    <a:cubicBezTo>
                      <a:pt x="42" y="18584"/>
                      <a:pt x="0" y="19064"/>
                      <a:pt x="264" y="19196"/>
                    </a:cubicBezTo>
                    <a:cubicBezTo>
                      <a:pt x="2446" y="20281"/>
                      <a:pt x="4799" y="20988"/>
                      <a:pt x="7157" y="20988"/>
                    </a:cubicBezTo>
                    <a:cubicBezTo>
                      <a:pt x="8608" y="20988"/>
                      <a:pt x="10060" y="20721"/>
                      <a:pt x="11476" y="20110"/>
                    </a:cubicBezTo>
                    <a:cubicBezTo>
                      <a:pt x="14395" y="18851"/>
                      <a:pt x="16455" y="16088"/>
                      <a:pt x="17229" y="13059"/>
                    </a:cubicBezTo>
                    <a:cubicBezTo>
                      <a:pt x="18007" y="10013"/>
                      <a:pt x="17276" y="6792"/>
                      <a:pt x="15313" y="4357"/>
                    </a:cubicBezTo>
                    <a:cubicBezTo>
                      <a:pt x="12609" y="999"/>
                      <a:pt x="7966" y="50"/>
                      <a:pt x="3877" y="7"/>
                    </a:cubicBezTo>
                    <a:lnTo>
                      <a:pt x="3877" y="7"/>
                    </a:lnTo>
                    <a:cubicBezTo>
                      <a:pt x="3855" y="2"/>
                      <a:pt x="3834" y="0"/>
                      <a:pt x="38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80" name="Google Shape;1880;p61"/>
              <p:cNvSpPr/>
              <p:nvPr/>
            </p:nvSpPr>
            <p:spPr>
              <a:xfrm>
                <a:off x="6316550" y="3491775"/>
                <a:ext cx="1078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574" extrusionOk="0">
                    <a:moveTo>
                      <a:pt x="279" y="1"/>
                    </a:moveTo>
                    <a:cubicBezTo>
                      <a:pt x="0" y="1"/>
                      <a:pt x="6" y="439"/>
                      <a:pt x="292" y="452"/>
                    </a:cubicBezTo>
                    <a:cubicBezTo>
                      <a:pt x="1534" y="511"/>
                      <a:pt x="2776" y="568"/>
                      <a:pt x="4020" y="573"/>
                    </a:cubicBezTo>
                    <a:cubicBezTo>
                      <a:pt x="4311" y="573"/>
                      <a:pt x="4310" y="123"/>
                      <a:pt x="4020" y="122"/>
                    </a:cubicBezTo>
                    <a:cubicBezTo>
                      <a:pt x="2776" y="116"/>
                      <a:pt x="1534" y="60"/>
                      <a:pt x="292" y="1"/>
                    </a:cubicBezTo>
                    <a:cubicBezTo>
                      <a:pt x="287" y="1"/>
                      <a:pt x="283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81" name="Google Shape;1881;p61"/>
              <p:cNvSpPr/>
              <p:nvPr/>
            </p:nvSpPr>
            <p:spPr>
              <a:xfrm>
                <a:off x="6318100" y="3532325"/>
                <a:ext cx="956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1" extrusionOk="0">
                    <a:moveTo>
                      <a:pt x="264" y="1"/>
                    </a:moveTo>
                    <a:cubicBezTo>
                      <a:pt x="1" y="1"/>
                      <a:pt x="11" y="427"/>
                      <a:pt x="289" y="453"/>
                    </a:cubicBezTo>
                    <a:cubicBezTo>
                      <a:pt x="665" y="489"/>
                      <a:pt x="1040" y="501"/>
                      <a:pt x="1415" y="501"/>
                    </a:cubicBezTo>
                    <a:cubicBezTo>
                      <a:pt x="2122" y="501"/>
                      <a:pt x="2829" y="459"/>
                      <a:pt x="3537" y="453"/>
                    </a:cubicBezTo>
                    <a:cubicBezTo>
                      <a:pt x="3826" y="452"/>
                      <a:pt x="3827" y="2"/>
                      <a:pt x="3538" y="2"/>
                    </a:cubicBezTo>
                    <a:cubicBezTo>
                      <a:pt x="3538" y="2"/>
                      <a:pt x="3537" y="2"/>
                      <a:pt x="3537" y="2"/>
                    </a:cubicBezTo>
                    <a:cubicBezTo>
                      <a:pt x="2831" y="8"/>
                      <a:pt x="2127" y="50"/>
                      <a:pt x="1423" y="50"/>
                    </a:cubicBezTo>
                    <a:cubicBezTo>
                      <a:pt x="1045" y="50"/>
                      <a:pt x="667" y="38"/>
                      <a:pt x="289" y="2"/>
                    </a:cubicBezTo>
                    <a:cubicBezTo>
                      <a:pt x="280" y="1"/>
                      <a:pt x="272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82" name="Google Shape;1882;p61"/>
              <p:cNvSpPr/>
              <p:nvPr/>
            </p:nvSpPr>
            <p:spPr>
              <a:xfrm>
                <a:off x="6321100" y="3569925"/>
                <a:ext cx="1453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573" extrusionOk="0">
                    <a:moveTo>
                      <a:pt x="266" y="0"/>
                    </a:moveTo>
                    <a:cubicBezTo>
                      <a:pt x="0" y="0"/>
                      <a:pt x="11" y="427"/>
                      <a:pt x="290" y="453"/>
                    </a:cubicBezTo>
                    <a:cubicBezTo>
                      <a:pt x="1096" y="523"/>
                      <a:pt x="1903" y="533"/>
                      <a:pt x="2710" y="533"/>
                    </a:cubicBezTo>
                    <a:cubicBezTo>
                      <a:pt x="3027" y="533"/>
                      <a:pt x="3345" y="532"/>
                      <a:pt x="3662" y="532"/>
                    </a:cubicBezTo>
                    <a:cubicBezTo>
                      <a:pt x="4282" y="532"/>
                      <a:pt x="4901" y="538"/>
                      <a:pt x="5521" y="572"/>
                    </a:cubicBezTo>
                    <a:cubicBezTo>
                      <a:pt x="5527" y="573"/>
                      <a:pt x="5532" y="573"/>
                      <a:pt x="5538" y="573"/>
                    </a:cubicBezTo>
                    <a:cubicBezTo>
                      <a:pt x="5811" y="573"/>
                      <a:pt x="5804" y="137"/>
                      <a:pt x="5521" y="121"/>
                    </a:cubicBezTo>
                    <a:cubicBezTo>
                      <a:pt x="4901" y="87"/>
                      <a:pt x="4281" y="81"/>
                      <a:pt x="3661" y="81"/>
                    </a:cubicBezTo>
                    <a:cubicBezTo>
                      <a:pt x="3344" y="81"/>
                      <a:pt x="3027" y="82"/>
                      <a:pt x="2710" y="82"/>
                    </a:cubicBezTo>
                    <a:cubicBezTo>
                      <a:pt x="1902" y="82"/>
                      <a:pt x="1095" y="72"/>
                      <a:pt x="290" y="2"/>
                    </a:cubicBezTo>
                    <a:cubicBezTo>
                      <a:pt x="282" y="1"/>
                      <a:pt x="274" y="0"/>
                      <a:pt x="2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83" name="Google Shape;1883;p61"/>
              <p:cNvSpPr/>
              <p:nvPr/>
            </p:nvSpPr>
            <p:spPr>
              <a:xfrm>
                <a:off x="6312075" y="3601250"/>
                <a:ext cx="1068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644" extrusionOk="0">
                    <a:moveTo>
                      <a:pt x="2329" y="0"/>
                    </a:moveTo>
                    <a:cubicBezTo>
                      <a:pt x="1652" y="0"/>
                      <a:pt x="971" y="63"/>
                      <a:pt x="291" y="72"/>
                    </a:cubicBezTo>
                    <a:cubicBezTo>
                      <a:pt x="2" y="75"/>
                      <a:pt x="0" y="522"/>
                      <a:pt x="287" y="522"/>
                    </a:cubicBezTo>
                    <a:cubicBezTo>
                      <a:pt x="288" y="522"/>
                      <a:pt x="289" y="522"/>
                      <a:pt x="291" y="522"/>
                    </a:cubicBezTo>
                    <a:cubicBezTo>
                      <a:pt x="963" y="513"/>
                      <a:pt x="1638" y="447"/>
                      <a:pt x="2310" y="447"/>
                    </a:cubicBezTo>
                    <a:cubicBezTo>
                      <a:pt x="2843" y="447"/>
                      <a:pt x="3373" y="489"/>
                      <a:pt x="3897" y="634"/>
                    </a:cubicBezTo>
                    <a:cubicBezTo>
                      <a:pt x="3920" y="641"/>
                      <a:pt x="3942" y="644"/>
                      <a:pt x="3963" y="644"/>
                    </a:cubicBezTo>
                    <a:cubicBezTo>
                      <a:pt x="4195" y="644"/>
                      <a:pt x="4275" y="270"/>
                      <a:pt x="4018" y="200"/>
                    </a:cubicBezTo>
                    <a:cubicBezTo>
                      <a:pt x="3460" y="44"/>
                      <a:pt x="2896" y="0"/>
                      <a:pt x="2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84" name="Google Shape;1884;p61"/>
              <p:cNvSpPr/>
              <p:nvPr/>
            </p:nvSpPr>
            <p:spPr>
              <a:xfrm>
                <a:off x="6297100" y="3642075"/>
                <a:ext cx="1738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569" extrusionOk="0">
                    <a:moveTo>
                      <a:pt x="263" y="0"/>
                    </a:moveTo>
                    <a:cubicBezTo>
                      <a:pt x="0" y="0"/>
                      <a:pt x="11" y="425"/>
                      <a:pt x="289" y="453"/>
                    </a:cubicBezTo>
                    <a:cubicBezTo>
                      <a:pt x="1190" y="542"/>
                      <a:pt x="2091" y="569"/>
                      <a:pt x="2992" y="569"/>
                    </a:cubicBezTo>
                    <a:cubicBezTo>
                      <a:pt x="4214" y="569"/>
                      <a:pt x="5437" y="520"/>
                      <a:pt x="6661" y="512"/>
                    </a:cubicBezTo>
                    <a:cubicBezTo>
                      <a:pt x="6951" y="510"/>
                      <a:pt x="6952" y="62"/>
                      <a:pt x="6664" y="62"/>
                    </a:cubicBezTo>
                    <a:cubicBezTo>
                      <a:pt x="6663" y="62"/>
                      <a:pt x="6662" y="62"/>
                      <a:pt x="6661" y="62"/>
                    </a:cubicBezTo>
                    <a:cubicBezTo>
                      <a:pt x="5439" y="69"/>
                      <a:pt x="4218" y="117"/>
                      <a:pt x="2998" y="117"/>
                    </a:cubicBezTo>
                    <a:cubicBezTo>
                      <a:pt x="2094" y="117"/>
                      <a:pt x="1191" y="91"/>
                      <a:pt x="289" y="1"/>
                    </a:cubicBezTo>
                    <a:cubicBezTo>
                      <a:pt x="280" y="1"/>
                      <a:pt x="27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85" name="Google Shape;1885;p61"/>
              <p:cNvSpPr/>
              <p:nvPr/>
            </p:nvSpPr>
            <p:spPr>
              <a:xfrm>
                <a:off x="6280475" y="3680325"/>
                <a:ext cx="1302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548" extrusionOk="0">
                    <a:moveTo>
                      <a:pt x="2814" y="0"/>
                    </a:moveTo>
                    <a:cubicBezTo>
                      <a:pt x="1974" y="0"/>
                      <a:pt x="1133" y="30"/>
                      <a:pt x="292" y="35"/>
                    </a:cubicBezTo>
                    <a:cubicBezTo>
                      <a:pt x="2" y="37"/>
                      <a:pt x="0" y="485"/>
                      <a:pt x="291" y="485"/>
                    </a:cubicBezTo>
                    <a:cubicBezTo>
                      <a:pt x="291" y="485"/>
                      <a:pt x="291" y="485"/>
                      <a:pt x="292" y="485"/>
                    </a:cubicBezTo>
                    <a:cubicBezTo>
                      <a:pt x="1131" y="481"/>
                      <a:pt x="1969" y="451"/>
                      <a:pt x="2807" y="451"/>
                    </a:cubicBezTo>
                    <a:cubicBezTo>
                      <a:pt x="3512" y="451"/>
                      <a:pt x="4217" y="472"/>
                      <a:pt x="4922" y="546"/>
                    </a:cubicBezTo>
                    <a:cubicBezTo>
                      <a:pt x="4931" y="547"/>
                      <a:pt x="4940" y="547"/>
                      <a:pt x="4949" y="547"/>
                    </a:cubicBezTo>
                    <a:cubicBezTo>
                      <a:pt x="5210" y="547"/>
                      <a:pt x="5199" y="124"/>
                      <a:pt x="4922" y="95"/>
                    </a:cubicBezTo>
                    <a:cubicBezTo>
                      <a:pt x="4220" y="21"/>
                      <a:pt x="3517" y="0"/>
                      <a:pt x="2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86" name="Google Shape;1886;p61"/>
              <p:cNvSpPr/>
              <p:nvPr/>
            </p:nvSpPr>
            <p:spPr>
              <a:xfrm>
                <a:off x="6258000" y="3717250"/>
                <a:ext cx="1422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80" extrusionOk="0">
                    <a:moveTo>
                      <a:pt x="263" y="0"/>
                    </a:moveTo>
                    <a:cubicBezTo>
                      <a:pt x="0" y="0"/>
                      <a:pt x="11" y="424"/>
                      <a:pt x="289" y="451"/>
                    </a:cubicBezTo>
                    <a:cubicBezTo>
                      <a:pt x="1409" y="559"/>
                      <a:pt x="2529" y="579"/>
                      <a:pt x="3651" y="579"/>
                    </a:cubicBezTo>
                    <a:cubicBezTo>
                      <a:pt x="4233" y="579"/>
                      <a:pt x="4816" y="574"/>
                      <a:pt x="5399" y="572"/>
                    </a:cubicBezTo>
                    <a:cubicBezTo>
                      <a:pt x="5690" y="572"/>
                      <a:pt x="5690" y="121"/>
                      <a:pt x="5400" y="121"/>
                    </a:cubicBezTo>
                    <a:cubicBezTo>
                      <a:pt x="5400" y="121"/>
                      <a:pt x="5399" y="121"/>
                      <a:pt x="5399" y="121"/>
                    </a:cubicBezTo>
                    <a:cubicBezTo>
                      <a:pt x="4805" y="122"/>
                      <a:pt x="4211" y="128"/>
                      <a:pt x="3617" y="128"/>
                    </a:cubicBezTo>
                    <a:cubicBezTo>
                      <a:pt x="2507" y="128"/>
                      <a:pt x="1397" y="108"/>
                      <a:pt x="289" y="1"/>
                    </a:cubicBezTo>
                    <a:cubicBezTo>
                      <a:pt x="280" y="0"/>
                      <a:pt x="27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887" name="Google Shape;1887;p61"/>
            <p:cNvGrpSpPr/>
            <p:nvPr/>
          </p:nvGrpSpPr>
          <p:grpSpPr>
            <a:xfrm>
              <a:off x="3717114" y="3506650"/>
              <a:ext cx="909698" cy="685887"/>
              <a:chOff x="3771700" y="3948350"/>
              <a:chExt cx="897050" cy="676350"/>
            </a:xfrm>
          </p:grpSpPr>
          <p:sp>
            <p:nvSpPr>
              <p:cNvPr id="1888" name="Google Shape;1888;p61"/>
              <p:cNvSpPr/>
              <p:nvPr/>
            </p:nvSpPr>
            <p:spPr>
              <a:xfrm>
                <a:off x="3884525" y="3948350"/>
                <a:ext cx="745950" cy="676350"/>
              </a:xfrm>
              <a:custGeom>
                <a:avLst/>
                <a:gdLst/>
                <a:ahLst/>
                <a:cxnLst/>
                <a:rect l="l" t="t" r="r" b="b"/>
                <a:pathLst>
                  <a:path w="29838" h="27054" extrusionOk="0">
                    <a:moveTo>
                      <a:pt x="14660" y="723"/>
                    </a:moveTo>
                    <a:cubicBezTo>
                      <a:pt x="27305" y="1119"/>
                      <a:pt x="29837" y="21305"/>
                      <a:pt x="18309" y="25597"/>
                    </a:cubicBezTo>
                    <a:cubicBezTo>
                      <a:pt x="16846" y="26141"/>
                      <a:pt x="15303" y="26405"/>
                      <a:pt x="13768" y="26405"/>
                    </a:cubicBezTo>
                    <a:cubicBezTo>
                      <a:pt x="9545" y="26405"/>
                      <a:pt x="5382" y="24404"/>
                      <a:pt x="3115" y="20721"/>
                    </a:cubicBezTo>
                    <a:cubicBezTo>
                      <a:pt x="461" y="16414"/>
                      <a:pt x="698" y="10628"/>
                      <a:pt x="3350" y="6393"/>
                    </a:cubicBezTo>
                    <a:cubicBezTo>
                      <a:pt x="5791" y="2495"/>
                      <a:pt x="10208" y="768"/>
                      <a:pt x="14660" y="723"/>
                    </a:cubicBezTo>
                    <a:close/>
                    <a:moveTo>
                      <a:pt x="14645" y="1"/>
                    </a:moveTo>
                    <a:cubicBezTo>
                      <a:pt x="14637" y="1"/>
                      <a:pt x="14630" y="1"/>
                      <a:pt x="14622" y="1"/>
                    </a:cubicBezTo>
                    <a:lnTo>
                      <a:pt x="14622" y="1"/>
                    </a:lnTo>
                    <a:cubicBezTo>
                      <a:pt x="9423" y="64"/>
                      <a:pt x="4662" y="2342"/>
                      <a:pt x="2148" y="7026"/>
                    </a:cubicBezTo>
                    <a:cubicBezTo>
                      <a:pt x="0" y="11026"/>
                      <a:pt x="32" y="16022"/>
                      <a:pt x="1954" y="20091"/>
                    </a:cubicBezTo>
                    <a:cubicBezTo>
                      <a:pt x="4115" y="24668"/>
                      <a:pt x="8767" y="27026"/>
                      <a:pt x="13695" y="27054"/>
                    </a:cubicBezTo>
                    <a:cubicBezTo>
                      <a:pt x="13723" y="27054"/>
                      <a:pt x="13751" y="27054"/>
                      <a:pt x="13779" y="27054"/>
                    </a:cubicBezTo>
                    <a:cubicBezTo>
                      <a:pt x="19163" y="27054"/>
                      <a:pt x="23630" y="24150"/>
                      <a:pt x="25536" y="19082"/>
                    </a:cubicBezTo>
                    <a:cubicBezTo>
                      <a:pt x="28564" y="11034"/>
                      <a:pt x="24015" y="322"/>
                      <a:pt x="14696" y="2"/>
                    </a:cubicBezTo>
                    <a:lnTo>
                      <a:pt x="14696" y="2"/>
                    </a:lnTo>
                    <a:cubicBezTo>
                      <a:pt x="14685" y="1"/>
                      <a:pt x="14675" y="1"/>
                      <a:pt x="14664" y="1"/>
                    </a:cubicBezTo>
                    <a:cubicBezTo>
                      <a:pt x="14662" y="1"/>
                      <a:pt x="14661" y="1"/>
                      <a:pt x="14660" y="1"/>
                    </a:cubicBezTo>
                    <a:cubicBezTo>
                      <a:pt x="14655" y="1"/>
                      <a:pt x="14650" y="1"/>
                      <a:pt x="14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89" name="Google Shape;1889;p61"/>
              <p:cNvSpPr/>
              <p:nvPr/>
            </p:nvSpPr>
            <p:spPr>
              <a:xfrm>
                <a:off x="3771700" y="4230375"/>
                <a:ext cx="897050" cy="168150"/>
              </a:xfrm>
              <a:custGeom>
                <a:avLst/>
                <a:gdLst/>
                <a:ahLst/>
                <a:cxnLst/>
                <a:rect l="l" t="t" r="r" b="b"/>
                <a:pathLst>
                  <a:path w="35882" h="6726" extrusionOk="0">
                    <a:moveTo>
                      <a:pt x="4767" y="1"/>
                    </a:moveTo>
                    <a:cubicBezTo>
                      <a:pt x="3318" y="1"/>
                      <a:pt x="1657" y="299"/>
                      <a:pt x="767" y="1495"/>
                    </a:cubicBezTo>
                    <a:cubicBezTo>
                      <a:pt x="0" y="2523"/>
                      <a:pt x="154" y="3633"/>
                      <a:pt x="1028" y="4536"/>
                    </a:cubicBezTo>
                    <a:cubicBezTo>
                      <a:pt x="2639" y="6203"/>
                      <a:pt x="5947" y="6046"/>
                      <a:pt x="8024" y="6211"/>
                    </a:cubicBezTo>
                    <a:cubicBezTo>
                      <a:pt x="11547" y="6493"/>
                      <a:pt x="15090" y="6510"/>
                      <a:pt x="18622" y="6515"/>
                    </a:cubicBezTo>
                    <a:cubicBezTo>
                      <a:pt x="21512" y="6520"/>
                      <a:pt x="24405" y="6725"/>
                      <a:pt x="27295" y="6725"/>
                    </a:cubicBezTo>
                    <a:cubicBezTo>
                      <a:pt x="27952" y="6725"/>
                      <a:pt x="28609" y="6715"/>
                      <a:pt x="29265" y="6689"/>
                    </a:cubicBezTo>
                    <a:cubicBezTo>
                      <a:pt x="31237" y="6610"/>
                      <a:pt x="33610" y="6486"/>
                      <a:pt x="35089" y="5002"/>
                    </a:cubicBezTo>
                    <a:cubicBezTo>
                      <a:pt x="35881" y="4207"/>
                      <a:pt x="35876" y="3024"/>
                      <a:pt x="35217" y="2169"/>
                    </a:cubicBezTo>
                    <a:cubicBezTo>
                      <a:pt x="34459" y="1185"/>
                      <a:pt x="33133" y="927"/>
                      <a:pt x="31904" y="927"/>
                    </a:cubicBezTo>
                    <a:cubicBezTo>
                      <a:pt x="31533" y="927"/>
                      <a:pt x="31171" y="950"/>
                      <a:pt x="30836" y="984"/>
                    </a:cubicBezTo>
                    <a:cubicBezTo>
                      <a:pt x="30392" y="1030"/>
                      <a:pt x="30373" y="1709"/>
                      <a:pt x="30794" y="1709"/>
                    </a:cubicBezTo>
                    <a:cubicBezTo>
                      <a:pt x="30807" y="1709"/>
                      <a:pt x="30821" y="1708"/>
                      <a:pt x="30836" y="1706"/>
                    </a:cubicBezTo>
                    <a:cubicBezTo>
                      <a:pt x="31160" y="1673"/>
                      <a:pt x="31526" y="1647"/>
                      <a:pt x="31904" y="1647"/>
                    </a:cubicBezTo>
                    <a:cubicBezTo>
                      <a:pt x="33107" y="1647"/>
                      <a:pt x="34434" y="1912"/>
                      <a:pt x="34921" y="3065"/>
                    </a:cubicBezTo>
                    <a:cubicBezTo>
                      <a:pt x="35580" y="4629"/>
                      <a:pt x="33149" y="5442"/>
                      <a:pt x="32118" y="5673"/>
                    </a:cubicBezTo>
                    <a:cubicBezTo>
                      <a:pt x="30544" y="6025"/>
                      <a:pt x="28905" y="6136"/>
                      <a:pt x="27246" y="6136"/>
                    </a:cubicBezTo>
                    <a:cubicBezTo>
                      <a:pt x="24355" y="6136"/>
                      <a:pt x="21402" y="5798"/>
                      <a:pt x="18621" y="5796"/>
                    </a:cubicBezTo>
                    <a:cubicBezTo>
                      <a:pt x="14189" y="5793"/>
                      <a:pt x="9757" y="5719"/>
                      <a:pt x="5347" y="5240"/>
                    </a:cubicBezTo>
                    <a:cubicBezTo>
                      <a:pt x="3962" y="5090"/>
                      <a:pt x="489" y="4660"/>
                      <a:pt x="1031" y="2464"/>
                    </a:cubicBezTo>
                    <a:cubicBezTo>
                      <a:pt x="1392" y="1006"/>
                      <a:pt x="3417" y="726"/>
                      <a:pt x="4823" y="726"/>
                    </a:cubicBezTo>
                    <a:cubicBezTo>
                      <a:pt x="5057" y="726"/>
                      <a:pt x="5274" y="734"/>
                      <a:pt x="5463" y="745"/>
                    </a:cubicBezTo>
                    <a:cubicBezTo>
                      <a:pt x="5472" y="745"/>
                      <a:pt x="5481" y="746"/>
                      <a:pt x="5489" y="746"/>
                    </a:cubicBezTo>
                    <a:cubicBezTo>
                      <a:pt x="5927" y="746"/>
                      <a:pt x="5916" y="51"/>
                      <a:pt x="5463" y="23"/>
                    </a:cubicBezTo>
                    <a:lnTo>
                      <a:pt x="5465" y="23"/>
                    </a:lnTo>
                    <a:cubicBezTo>
                      <a:pt x="5241" y="9"/>
                      <a:pt x="5007" y="1"/>
                      <a:pt x="4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90" name="Google Shape;1890;p61"/>
              <p:cNvSpPr/>
              <p:nvPr/>
            </p:nvSpPr>
            <p:spPr>
              <a:xfrm>
                <a:off x="4110400" y="3980575"/>
                <a:ext cx="232175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687" extrusionOk="0">
                    <a:moveTo>
                      <a:pt x="349" y="1"/>
                    </a:moveTo>
                    <a:cubicBezTo>
                      <a:pt x="163" y="1"/>
                      <a:pt x="1" y="230"/>
                      <a:pt x="177" y="375"/>
                    </a:cubicBezTo>
                    <a:cubicBezTo>
                      <a:pt x="1482" y="1445"/>
                      <a:pt x="3214" y="1687"/>
                      <a:pt x="4973" y="1687"/>
                    </a:cubicBezTo>
                    <a:cubicBezTo>
                      <a:pt x="6363" y="1687"/>
                      <a:pt x="7769" y="1536"/>
                      <a:pt x="8995" y="1522"/>
                    </a:cubicBezTo>
                    <a:cubicBezTo>
                      <a:pt x="9284" y="1519"/>
                      <a:pt x="9286" y="1072"/>
                      <a:pt x="8999" y="1072"/>
                    </a:cubicBezTo>
                    <a:cubicBezTo>
                      <a:pt x="8997" y="1072"/>
                      <a:pt x="8996" y="1072"/>
                      <a:pt x="8995" y="1072"/>
                    </a:cubicBezTo>
                    <a:cubicBezTo>
                      <a:pt x="7782" y="1085"/>
                      <a:pt x="6345" y="1254"/>
                      <a:pt x="4932" y="1254"/>
                    </a:cubicBezTo>
                    <a:cubicBezTo>
                      <a:pt x="3288" y="1254"/>
                      <a:pt x="1678" y="1025"/>
                      <a:pt x="497" y="56"/>
                    </a:cubicBezTo>
                    <a:cubicBezTo>
                      <a:pt x="450" y="17"/>
                      <a:pt x="398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91" name="Google Shape;1891;p61"/>
              <p:cNvSpPr/>
              <p:nvPr/>
            </p:nvSpPr>
            <p:spPr>
              <a:xfrm>
                <a:off x="4105325" y="4020575"/>
                <a:ext cx="32022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2303" extrusionOk="0">
                    <a:moveTo>
                      <a:pt x="12509" y="1"/>
                    </a:moveTo>
                    <a:cubicBezTo>
                      <a:pt x="12471" y="1"/>
                      <a:pt x="12431" y="13"/>
                      <a:pt x="12390" y="43"/>
                    </a:cubicBezTo>
                    <a:cubicBezTo>
                      <a:pt x="10631" y="1340"/>
                      <a:pt x="8602" y="1852"/>
                      <a:pt x="6531" y="1852"/>
                    </a:cubicBezTo>
                    <a:cubicBezTo>
                      <a:pt x="4439" y="1852"/>
                      <a:pt x="2303" y="1329"/>
                      <a:pt x="358" y="562"/>
                    </a:cubicBezTo>
                    <a:cubicBezTo>
                      <a:pt x="329" y="550"/>
                      <a:pt x="302" y="545"/>
                      <a:pt x="277" y="545"/>
                    </a:cubicBezTo>
                    <a:cubicBezTo>
                      <a:pt x="67" y="545"/>
                      <a:pt x="0" y="903"/>
                      <a:pt x="239" y="996"/>
                    </a:cubicBezTo>
                    <a:cubicBezTo>
                      <a:pt x="2218" y="1777"/>
                      <a:pt x="4400" y="2303"/>
                      <a:pt x="6540" y="2303"/>
                    </a:cubicBezTo>
                    <a:cubicBezTo>
                      <a:pt x="8691" y="2303"/>
                      <a:pt x="10800" y="1771"/>
                      <a:pt x="12617" y="432"/>
                    </a:cubicBezTo>
                    <a:cubicBezTo>
                      <a:pt x="12808" y="293"/>
                      <a:pt x="12688" y="1"/>
                      <a:pt x="125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92" name="Google Shape;1892;p61"/>
              <p:cNvSpPr/>
              <p:nvPr/>
            </p:nvSpPr>
            <p:spPr>
              <a:xfrm>
                <a:off x="4002700" y="4045275"/>
                <a:ext cx="2797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11189" h="3057" extrusionOk="0">
                    <a:moveTo>
                      <a:pt x="322" y="0"/>
                    </a:moveTo>
                    <a:cubicBezTo>
                      <a:pt x="158" y="0"/>
                      <a:pt x="1" y="161"/>
                      <a:pt x="121" y="326"/>
                    </a:cubicBezTo>
                    <a:cubicBezTo>
                      <a:pt x="1888" y="2751"/>
                      <a:pt x="5167" y="3057"/>
                      <a:pt x="8166" y="3057"/>
                    </a:cubicBezTo>
                    <a:cubicBezTo>
                      <a:pt x="9124" y="3057"/>
                      <a:pt x="10054" y="3026"/>
                      <a:pt x="10897" y="3022"/>
                    </a:cubicBezTo>
                    <a:cubicBezTo>
                      <a:pt x="11188" y="3022"/>
                      <a:pt x="11188" y="2572"/>
                      <a:pt x="10898" y="2572"/>
                    </a:cubicBezTo>
                    <a:cubicBezTo>
                      <a:pt x="10898" y="2572"/>
                      <a:pt x="10897" y="2572"/>
                      <a:pt x="10897" y="2572"/>
                    </a:cubicBezTo>
                    <a:cubicBezTo>
                      <a:pt x="10015" y="2576"/>
                      <a:pt x="9018" y="2617"/>
                      <a:pt x="7989" y="2617"/>
                    </a:cubicBezTo>
                    <a:cubicBezTo>
                      <a:pt x="5177" y="2617"/>
                      <a:pt x="2123" y="2311"/>
                      <a:pt x="512" y="98"/>
                    </a:cubicBezTo>
                    <a:cubicBezTo>
                      <a:pt x="461" y="29"/>
                      <a:pt x="391" y="0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93" name="Google Shape;1893;p61"/>
              <p:cNvSpPr/>
              <p:nvPr/>
            </p:nvSpPr>
            <p:spPr>
              <a:xfrm>
                <a:off x="4099525" y="4113900"/>
                <a:ext cx="399950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15998" h="2314" extrusionOk="0">
                    <a:moveTo>
                      <a:pt x="15686" y="0"/>
                    </a:moveTo>
                    <a:cubicBezTo>
                      <a:pt x="15649" y="0"/>
                      <a:pt x="15609" y="12"/>
                      <a:pt x="15569" y="38"/>
                    </a:cubicBezTo>
                    <a:cubicBezTo>
                      <a:pt x="13397" y="1458"/>
                      <a:pt x="10984" y="1873"/>
                      <a:pt x="8507" y="1873"/>
                    </a:cubicBezTo>
                    <a:cubicBezTo>
                      <a:pt x="5768" y="1873"/>
                      <a:pt x="2950" y="1366"/>
                      <a:pt x="291" y="1149"/>
                    </a:cubicBezTo>
                    <a:cubicBezTo>
                      <a:pt x="283" y="1149"/>
                      <a:pt x="276" y="1148"/>
                      <a:pt x="269" y="1148"/>
                    </a:cubicBezTo>
                    <a:cubicBezTo>
                      <a:pt x="1" y="1148"/>
                      <a:pt x="10" y="1578"/>
                      <a:pt x="291" y="1601"/>
                    </a:cubicBezTo>
                    <a:cubicBezTo>
                      <a:pt x="2968" y="1818"/>
                      <a:pt x="5792" y="2314"/>
                      <a:pt x="8539" y="2314"/>
                    </a:cubicBezTo>
                    <a:cubicBezTo>
                      <a:pt x="11083" y="2314"/>
                      <a:pt x="13561" y="1889"/>
                      <a:pt x="15796" y="427"/>
                    </a:cubicBezTo>
                    <a:cubicBezTo>
                      <a:pt x="15998" y="295"/>
                      <a:pt x="15875" y="0"/>
                      <a:pt x="15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94" name="Google Shape;1894;p61"/>
              <p:cNvSpPr/>
              <p:nvPr/>
            </p:nvSpPr>
            <p:spPr>
              <a:xfrm>
                <a:off x="3935200" y="4142525"/>
                <a:ext cx="255550" cy="66150"/>
              </a:xfrm>
              <a:custGeom>
                <a:avLst/>
                <a:gdLst/>
                <a:ahLst/>
                <a:cxnLst/>
                <a:rect l="l" t="t" r="r" b="b"/>
                <a:pathLst>
                  <a:path w="10222" h="2646" extrusionOk="0">
                    <a:moveTo>
                      <a:pt x="321" y="1"/>
                    </a:moveTo>
                    <a:cubicBezTo>
                      <a:pt x="153" y="1"/>
                      <a:pt x="0" y="227"/>
                      <a:pt x="151" y="391"/>
                    </a:cubicBezTo>
                    <a:lnTo>
                      <a:pt x="151" y="389"/>
                    </a:lnTo>
                    <a:cubicBezTo>
                      <a:pt x="2000" y="2401"/>
                      <a:pt x="4882" y="2645"/>
                      <a:pt x="7583" y="2645"/>
                    </a:cubicBezTo>
                    <a:cubicBezTo>
                      <a:pt x="8392" y="2645"/>
                      <a:pt x="9186" y="2623"/>
                      <a:pt x="9930" y="2621"/>
                    </a:cubicBezTo>
                    <a:cubicBezTo>
                      <a:pt x="10221" y="2619"/>
                      <a:pt x="10221" y="2169"/>
                      <a:pt x="9931" y="2169"/>
                    </a:cubicBezTo>
                    <a:cubicBezTo>
                      <a:pt x="9931" y="2169"/>
                      <a:pt x="9930" y="2169"/>
                      <a:pt x="9930" y="2169"/>
                    </a:cubicBezTo>
                    <a:cubicBezTo>
                      <a:pt x="9149" y="2172"/>
                      <a:pt x="8311" y="2200"/>
                      <a:pt x="7455" y="2200"/>
                    </a:cubicBezTo>
                    <a:cubicBezTo>
                      <a:pt x="4901" y="2200"/>
                      <a:pt x="2200" y="1954"/>
                      <a:pt x="470" y="72"/>
                    </a:cubicBezTo>
                    <a:cubicBezTo>
                      <a:pt x="424" y="22"/>
                      <a:pt x="372" y="1"/>
                      <a:pt x="3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95" name="Google Shape;1895;p61"/>
              <p:cNvSpPr/>
              <p:nvPr/>
            </p:nvSpPr>
            <p:spPr>
              <a:xfrm>
                <a:off x="4266375" y="4223825"/>
                <a:ext cx="273925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1662" extrusionOk="0">
                    <a:moveTo>
                      <a:pt x="10627" y="1"/>
                    </a:moveTo>
                    <a:cubicBezTo>
                      <a:pt x="10609" y="1"/>
                      <a:pt x="10591" y="3"/>
                      <a:pt x="10571" y="7"/>
                    </a:cubicBezTo>
                    <a:cubicBezTo>
                      <a:pt x="9083" y="344"/>
                      <a:pt x="7606" y="719"/>
                      <a:pt x="6102" y="985"/>
                    </a:cubicBezTo>
                    <a:cubicBezTo>
                      <a:pt x="4990" y="1182"/>
                      <a:pt x="3855" y="1223"/>
                      <a:pt x="2720" y="1223"/>
                    </a:cubicBezTo>
                    <a:cubicBezTo>
                      <a:pt x="1907" y="1223"/>
                      <a:pt x="1095" y="1202"/>
                      <a:pt x="291" y="1202"/>
                    </a:cubicBezTo>
                    <a:cubicBezTo>
                      <a:pt x="0" y="1202"/>
                      <a:pt x="0" y="1653"/>
                      <a:pt x="291" y="1653"/>
                    </a:cubicBezTo>
                    <a:cubicBezTo>
                      <a:pt x="952" y="1653"/>
                      <a:pt x="1613" y="1662"/>
                      <a:pt x="2274" y="1662"/>
                    </a:cubicBezTo>
                    <a:cubicBezTo>
                      <a:pt x="3360" y="1662"/>
                      <a:pt x="4445" y="1639"/>
                      <a:pt x="5526" y="1521"/>
                    </a:cubicBezTo>
                    <a:cubicBezTo>
                      <a:pt x="7272" y="1330"/>
                      <a:pt x="8983" y="828"/>
                      <a:pt x="10691" y="443"/>
                    </a:cubicBezTo>
                    <a:cubicBezTo>
                      <a:pt x="10957" y="383"/>
                      <a:pt x="10869" y="1"/>
                      <a:pt x="106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96" name="Google Shape;1896;p61"/>
              <p:cNvSpPr/>
              <p:nvPr/>
            </p:nvSpPr>
            <p:spPr>
              <a:xfrm>
                <a:off x="3903400" y="4247725"/>
                <a:ext cx="3865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15462" h="2338" extrusionOk="0">
                    <a:moveTo>
                      <a:pt x="320" y="0"/>
                    </a:moveTo>
                    <a:cubicBezTo>
                      <a:pt x="126" y="0"/>
                      <a:pt x="0" y="297"/>
                      <a:pt x="207" y="425"/>
                    </a:cubicBezTo>
                    <a:lnTo>
                      <a:pt x="206" y="425"/>
                    </a:lnTo>
                    <a:cubicBezTo>
                      <a:pt x="2766" y="2020"/>
                      <a:pt x="6032" y="2337"/>
                      <a:pt x="9252" y="2337"/>
                    </a:cubicBezTo>
                    <a:cubicBezTo>
                      <a:pt x="11308" y="2337"/>
                      <a:pt x="13346" y="2208"/>
                      <a:pt x="15170" y="2199"/>
                    </a:cubicBezTo>
                    <a:cubicBezTo>
                      <a:pt x="15460" y="2198"/>
                      <a:pt x="15462" y="1750"/>
                      <a:pt x="15171" y="1750"/>
                    </a:cubicBezTo>
                    <a:cubicBezTo>
                      <a:pt x="15171" y="1750"/>
                      <a:pt x="15171" y="1750"/>
                      <a:pt x="15170" y="1750"/>
                    </a:cubicBezTo>
                    <a:cubicBezTo>
                      <a:pt x="13346" y="1758"/>
                      <a:pt x="11298" y="1892"/>
                      <a:pt x="9235" y="1892"/>
                    </a:cubicBezTo>
                    <a:cubicBezTo>
                      <a:pt x="6092" y="1892"/>
                      <a:pt x="2913" y="1580"/>
                      <a:pt x="435" y="36"/>
                    </a:cubicBezTo>
                    <a:cubicBezTo>
                      <a:pt x="396" y="11"/>
                      <a:pt x="356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97" name="Google Shape;1897;p61"/>
              <p:cNvSpPr/>
              <p:nvPr/>
            </p:nvSpPr>
            <p:spPr>
              <a:xfrm>
                <a:off x="4188200" y="4308100"/>
                <a:ext cx="3597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77" extrusionOk="0">
                    <a:moveTo>
                      <a:pt x="14043" y="1"/>
                    </a:moveTo>
                    <a:cubicBezTo>
                      <a:pt x="14029" y="1"/>
                      <a:pt x="14015" y="2"/>
                      <a:pt x="14000" y="5"/>
                    </a:cubicBezTo>
                    <a:cubicBezTo>
                      <a:pt x="10244" y="633"/>
                      <a:pt x="6547" y="726"/>
                      <a:pt x="2789" y="726"/>
                    </a:cubicBezTo>
                    <a:cubicBezTo>
                      <a:pt x="1961" y="726"/>
                      <a:pt x="1129" y="721"/>
                      <a:pt x="292" y="717"/>
                    </a:cubicBezTo>
                    <a:cubicBezTo>
                      <a:pt x="292" y="717"/>
                      <a:pt x="292" y="717"/>
                      <a:pt x="291" y="717"/>
                    </a:cubicBezTo>
                    <a:cubicBezTo>
                      <a:pt x="1" y="717"/>
                      <a:pt x="1" y="1167"/>
                      <a:pt x="292" y="1168"/>
                    </a:cubicBezTo>
                    <a:cubicBezTo>
                      <a:pt x="1088" y="1172"/>
                      <a:pt x="1880" y="1177"/>
                      <a:pt x="2669" y="1177"/>
                    </a:cubicBezTo>
                    <a:cubicBezTo>
                      <a:pt x="6509" y="1177"/>
                      <a:pt x="10289" y="1080"/>
                      <a:pt x="14119" y="439"/>
                    </a:cubicBezTo>
                    <a:cubicBezTo>
                      <a:pt x="14391" y="394"/>
                      <a:pt x="14296" y="1"/>
                      <a:pt x="14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98" name="Google Shape;1898;p61"/>
              <p:cNvSpPr/>
              <p:nvPr/>
            </p:nvSpPr>
            <p:spPr>
              <a:xfrm>
                <a:off x="3911750" y="4203000"/>
                <a:ext cx="2173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8695" h="1704" extrusionOk="0">
                    <a:moveTo>
                      <a:pt x="363" y="1"/>
                    </a:moveTo>
                    <a:cubicBezTo>
                      <a:pt x="146" y="1"/>
                      <a:pt x="0" y="311"/>
                      <a:pt x="233" y="411"/>
                    </a:cubicBezTo>
                    <a:cubicBezTo>
                      <a:pt x="2836" y="1532"/>
                      <a:pt x="5602" y="1694"/>
                      <a:pt x="8403" y="1704"/>
                    </a:cubicBezTo>
                    <a:cubicBezTo>
                      <a:pt x="8403" y="1704"/>
                      <a:pt x="8404" y="1704"/>
                      <a:pt x="8404" y="1704"/>
                    </a:cubicBezTo>
                    <a:cubicBezTo>
                      <a:pt x="8694" y="1704"/>
                      <a:pt x="8692" y="1254"/>
                      <a:pt x="8403" y="1253"/>
                    </a:cubicBezTo>
                    <a:cubicBezTo>
                      <a:pt x="5694" y="1244"/>
                      <a:pt x="2980" y="1108"/>
                      <a:pt x="460" y="21"/>
                    </a:cubicBezTo>
                    <a:cubicBezTo>
                      <a:pt x="427" y="7"/>
                      <a:pt x="395" y="1"/>
                      <a:pt x="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899" name="Google Shape;1899;p61"/>
              <p:cNvSpPr/>
              <p:nvPr/>
            </p:nvSpPr>
            <p:spPr>
              <a:xfrm>
                <a:off x="4326450" y="4165125"/>
                <a:ext cx="194025" cy="4742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1897" extrusionOk="0">
                    <a:moveTo>
                      <a:pt x="7454" y="1"/>
                    </a:moveTo>
                    <a:cubicBezTo>
                      <a:pt x="7433" y="1"/>
                      <a:pt x="7410" y="4"/>
                      <a:pt x="7386" y="11"/>
                    </a:cubicBezTo>
                    <a:lnTo>
                      <a:pt x="7387" y="11"/>
                    </a:lnTo>
                    <a:cubicBezTo>
                      <a:pt x="5042" y="703"/>
                      <a:pt x="2758" y="1402"/>
                      <a:pt x="292" y="1446"/>
                    </a:cubicBezTo>
                    <a:cubicBezTo>
                      <a:pt x="4" y="1451"/>
                      <a:pt x="1" y="1897"/>
                      <a:pt x="287" y="1897"/>
                    </a:cubicBezTo>
                    <a:cubicBezTo>
                      <a:pt x="289" y="1897"/>
                      <a:pt x="290" y="1897"/>
                      <a:pt x="292" y="1897"/>
                    </a:cubicBezTo>
                    <a:cubicBezTo>
                      <a:pt x="2797" y="1851"/>
                      <a:pt x="5122" y="1150"/>
                      <a:pt x="7507" y="446"/>
                    </a:cubicBezTo>
                    <a:cubicBezTo>
                      <a:pt x="7761" y="370"/>
                      <a:pt x="7684" y="1"/>
                      <a:pt x="7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00" name="Google Shape;1900;p61"/>
              <p:cNvSpPr/>
              <p:nvPr/>
            </p:nvSpPr>
            <p:spPr>
              <a:xfrm>
                <a:off x="3957625" y="4100500"/>
                <a:ext cx="866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464" h="1836" extrusionOk="0">
                    <a:moveTo>
                      <a:pt x="325" y="0"/>
                    </a:moveTo>
                    <a:cubicBezTo>
                      <a:pt x="154" y="0"/>
                      <a:pt x="0" y="227"/>
                      <a:pt x="156" y="387"/>
                    </a:cubicBezTo>
                    <a:cubicBezTo>
                      <a:pt x="947" y="1197"/>
                      <a:pt x="2004" y="1568"/>
                      <a:pt x="3081" y="1828"/>
                    </a:cubicBezTo>
                    <a:cubicBezTo>
                      <a:pt x="3101" y="1833"/>
                      <a:pt x="3121" y="1836"/>
                      <a:pt x="3140" y="1836"/>
                    </a:cubicBezTo>
                    <a:cubicBezTo>
                      <a:pt x="3379" y="1836"/>
                      <a:pt x="3463" y="1456"/>
                      <a:pt x="3202" y="1394"/>
                    </a:cubicBezTo>
                    <a:cubicBezTo>
                      <a:pt x="2199" y="1152"/>
                      <a:pt x="1213" y="823"/>
                      <a:pt x="475" y="68"/>
                    </a:cubicBezTo>
                    <a:cubicBezTo>
                      <a:pt x="429" y="20"/>
                      <a:pt x="376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01" name="Google Shape;1901;p61"/>
              <p:cNvSpPr/>
              <p:nvPr/>
            </p:nvSpPr>
            <p:spPr>
              <a:xfrm>
                <a:off x="4352025" y="4076275"/>
                <a:ext cx="12292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663" extrusionOk="0">
                    <a:moveTo>
                      <a:pt x="4642" y="0"/>
                    </a:moveTo>
                    <a:cubicBezTo>
                      <a:pt x="4617" y="0"/>
                      <a:pt x="4589" y="6"/>
                      <a:pt x="4559" y="17"/>
                    </a:cubicBezTo>
                    <a:lnTo>
                      <a:pt x="4561" y="17"/>
                    </a:lnTo>
                    <a:cubicBezTo>
                      <a:pt x="3167" y="579"/>
                      <a:pt x="1817" y="1173"/>
                      <a:pt x="291" y="1211"/>
                    </a:cubicBezTo>
                    <a:cubicBezTo>
                      <a:pt x="4" y="1220"/>
                      <a:pt x="1" y="1663"/>
                      <a:pt x="283" y="1663"/>
                    </a:cubicBezTo>
                    <a:cubicBezTo>
                      <a:pt x="286" y="1663"/>
                      <a:pt x="289" y="1663"/>
                      <a:pt x="291" y="1663"/>
                    </a:cubicBezTo>
                    <a:cubicBezTo>
                      <a:pt x="1858" y="1623"/>
                      <a:pt x="3247" y="1030"/>
                      <a:pt x="4680" y="452"/>
                    </a:cubicBezTo>
                    <a:cubicBezTo>
                      <a:pt x="4917" y="357"/>
                      <a:pt x="4851" y="0"/>
                      <a:pt x="4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02" name="Google Shape;1902;p61"/>
              <p:cNvSpPr/>
              <p:nvPr/>
            </p:nvSpPr>
            <p:spPr>
              <a:xfrm>
                <a:off x="3900000" y="4311050"/>
                <a:ext cx="16147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6459" h="1591" extrusionOk="0">
                    <a:moveTo>
                      <a:pt x="342" y="1"/>
                    </a:moveTo>
                    <a:cubicBezTo>
                      <a:pt x="136" y="1"/>
                      <a:pt x="0" y="303"/>
                      <a:pt x="222" y="418"/>
                    </a:cubicBezTo>
                    <a:cubicBezTo>
                      <a:pt x="2049" y="1365"/>
                      <a:pt x="4138" y="1574"/>
                      <a:pt x="6167" y="1591"/>
                    </a:cubicBezTo>
                    <a:cubicBezTo>
                      <a:pt x="6168" y="1591"/>
                      <a:pt x="6169" y="1591"/>
                      <a:pt x="6170" y="1591"/>
                    </a:cubicBezTo>
                    <a:cubicBezTo>
                      <a:pt x="6459" y="1591"/>
                      <a:pt x="6456" y="1142"/>
                      <a:pt x="6167" y="1140"/>
                    </a:cubicBezTo>
                    <a:cubicBezTo>
                      <a:pt x="4219" y="1125"/>
                      <a:pt x="2204" y="939"/>
                      <a:pt x="449" y="28"/>
                    </a:cubicBezTo>
                    <a:cubicBezTo>
                      <a:pt x="412" y="9"/>
                      <a:pt x="376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03" name="Google Shape;1903;p61"/>
              <p:cNvSpPr/>
              <p:nvPr/>
            </p:nvSpPr>
            <p:spPr>
              <a:xfrm>
                <a:off x="3921525" y="4407125"/>
                <a:ext cx="3173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2693" h="1448" extrusionOk="0">
                    <a:moveTo>
                      <a:pt x="309" y="1"/>
                    </a:moveTo>
                    <a:cubicBezTo>
                      <a:pt x="79" y="1"/>
                      <a:pt x="0" y="372"/>
                      <a:pt x="256" y="445"/>
                    </a:cubicBezTo>
                    <a:cubicBezTo>
                      <a:pt x="3244" y="1288"/>
                      <a:pt x="6319" y="1447"/>
                      <a:pt x="9400" y="1447"/>
                    </a:cubicBezTo>
                    <a:cubicBezTo>
                      <a:pt x="10401" y="1447"/>
                      <a:pt x="11402" y="1431"/>
                      <a:pt x="12401" y="1415"/>
                    </a:cubicBezTo>
                    <a:cubicBezTo>
                      <a:pt x="12690" y="1411"/>
                      <a:pt x="12693" y="964"/>
                      <a:pt x="12405" y="964"/>
                    </a:cubicBezTo>
                    <a:cubicBezTo>
                      <a:pt x="12404" y="964"/>
                      <a:pt x="12402" y="964"/>
                      <a:pt x="12401" y="964"/>
                    </a:cubicBezTo>
                    <a:cubicBezTo>
                      <a:pt x="11392" y="980"/>
                      <a:pt x="10381" y="997"/>
                      <a:pt x="9371" y="997"/>
                    </a:cubicBezTo>
                    <a:cubicBezTo>
                      <a:pt x="6340" y="997"/>
                      <a:pt x="3316" y="840"/>
                      <a:pt x="376" y="11"/>
                    </a:cubicBezTo>
                    <a:cubicBezTo>
                      <a:pt x="353" y="4"/>
                      <a:pt x="330" y="1"/>
                      <a:pt x="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04" name="Google Shape;1904;p61"/>
              <p:cNvSpPr/>
              <p:nvPr/>
            </p:nvSpPr>
            <p:spPr>
              <a:xfrm>
                <a:off x="4281375" y="4432700"/>
                <a:ext cx="23100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637" extrusionOk="0">
                    <a:moveTo>
                      <a:pt x="8970" y="1"/>
                    </a:moveTo>
                    <a:cubicBezTo>
                      <a:pt x="8963" y="1"/>
                      <a:pt x="8956" y="1"/>
                      <a:pt x="8949" y="1"/>
                    </a:cubicBezTo>
                    <a:cubicBezTo>
                      <a:pt x="6825" y="162"/>
                      <a:pt x="4699" y="186"/>
                      <a:pt x="2570" y="186"/>
                    </a:cubicBezTo>
                    <a:cubicBezTo>
                      <a:pt x="1811" y="186"/>
                      <a:pt x="1051" y="183"/>
                      <a:pt x="290" y="182"/>
                    </a:cubicBezTo>
                    <a:cubicBezTo>
                      <a:pt x="0" y="182"/>
                      <a:pt x="0" y="633"/>
                      <a:pt x="290" y="633"/>
                    </a:cubicBezTo>
                    <a:cubicBezTo>
                      <a:pt x="1050" y="634"/>
                      <a:pt x="1810" y="637"/>
                      <a:pt x="2570" y="637"/>
                    </a:cubicBezTo>
                    <a:cubicBezTo>
                      <a:pt x="4698" y="637"/>
                      <a:pt x="6825" y="613"/>
                      <a:pt x="8949" y="453"/>
                    </a:cubicBezTo>
                    <a:cubicBezTo>
                      <a:pt x="9230" y="431"/>
                      <a:pt x="9239" y="1"/>
                      <a:pt x="89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05" name="Google Shape;1905;p61"/>
              <p:cNvSpPr/>
              <p:nvPr/>
            </p:nvSpPr>
            <p:spPr>
              <a:xfrm>
                <a:off x="4158125" y="4468775"/>
                <a:ext cx="3362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3448" h="722" extrusionOk="0">
                    <a:moveTo>
                      <a:pt x="13181" y="0"/>
                    </a:moveTo>
                    <a:cubicBezTo>
                      <a:pt x="13173" y="0"/>
                      <a:pt x="13165" y="1"/>
                      <a:pt x="13157" y="1"/>
                    </a:cubicBezTo>
                    <a:cubicBezTo>
                      <a:pt x="11082" y="195"/>
                      <a:pt x="9005" y="271"/>
                      <a:pt x="6926" y="271"/>
                    </a:cubicBezTo>
                    <a:cubicBezTo>
                      <a:pt x="4715" y="271"/>
                      <a:pt x="2503" y="184"/>
                      <a:pt x="292" y="62"/>
                    </a:cubicBezTo>
                    <a:cubicBezTo>
                      <a:pt x="287" y="62"/>
                      <a:pt x="281" y="61"/>
                      <a:pt x="276" y="61"/>
                    </a:cubicBezTo>
                    <a:cubicBezTo>
                      <a:pt x="0" y="61"/>
                      <a:pt x="8" y="497"/>
                      <a:pt x="292" y="513"/>
                    </a:cubicBezTo>
                    <a:cubicBezTo>
                      <a:pt x="2503" y="636"/>
                      <a:pt x="4715" y="722"/>
                      <a:pt x="6926" y="722"/>
                    </a:cubicBezTo>
                    <a:cubicBezTo>
                      <a:pt x="9005" y="722"/>
                      <a:pt x="11082" y="646"/>
                      <a:pt x="13157" y="452"/>
                    </a:cubicBezTo>
                    <a:cubicBezTo>
                      <a:pt x="13437" y="426"/>
                      <a:pt x="13447" y="0"/>
                      <a:pt x="13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06" name="Google Shape;1906;p61"/>
              <p:cNvSpPr/>
              <p:nvPr/>
            </p:nvSpPr>
            <p:spPr>
              <a:xfrm>
                <a:off x="3945275" y="4458350"/>
                <a:ext cx="14175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751" extrusionOk="0">
                    <a:moveTo>
                      <a:pt x="339" y="1"/>
                    </a:moveTo>
                    <a:cubicBezTo>
                      <a:pt x="91" y="1"/>
                      <a:pt x="0" y="387"/>
                      <a:pt x="268" y="440"/>
                    </a:cubicBezTo>
                    <a:cubicBezTo>
                      <a:pt x="1697" y="720"/>
                      <a:pt x="3134" y="750"/>
                      <a:pt x="4580" y="750"/>
                    </a:cubicBezTo>
                    <a:cubicBezTo>
                      <a:pt x="4845" y="750"/>
                      <a:pt x="5112" y="749"/>
                      <a:pt x="5378" y="748"/>
                    </a:cubicBezTo>
                    <a:cubicBezTo>
                      <a:pt x="5669" y="748"/>
                      <a:pt x="5670" y="299"/>
                      <a:pt x="5379" y="299"/>
                    </a:cubicBezTo>
                    <a:cubicBezTo>
                      <a:pt x="5379" y="299"/>
                      <a:pt x="5378" y="299"/>
                      <a:pt x="5378" y="299"/>
                    </a:cubicBezTo>
                    <a:cubicBezTo>
                      <a:pt x="5087" y="299"/>
                      <a:pt x="4796" y="300"/>
                      <a:pt x="4505" y="300"/>
                    </a:cubicBezTo>
                    <a:cubicBezTo>
                      <a:pt x="3126" y="300"/>
                      <a:pt x="1753" y="273"/>
                      <a:pt x="388" y="6"/>
                    </a:cubicBezTo>
                    <a:cubicBezTo>
                      <a:pt x="371" y="2"/>
                      <a:pt x="354" y="1"/>
                      <a:pt x="3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07" name="Google Shape;1907;p61"/>
              <p:cNvSpPr/>
              <p:nvPr/>
            </p:nvSpPr>
            <p:spPr>
              <a:xfrm>
                <a:off x="3982825" y="4509450"/>
                <a:ext cx="32662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3065" h="1231" extrusionOk="0">
                    <a:moveTo>
                      <a:pt x="340" y="1"/>
                    </a:moveTo>
                    <a:cubicBezTo>
                      <a:pt x="93" y="1"/>
                      <a:pt x="0" y="389"/>
                      <a:pt x="268" y="440"/>
                    </a:cubicBezTo>
                    <a:lnTo>
                      <a:pt x="269" y="440"/>
                    </a:lnTo>
                    <a:cubicBezTo>
                      <a:pt x="4136" y="1189"/>
                      <a:pt x="8051" y="1230"/>
                      <a:pt x="11975" y="1230"/>
                    </a:cubicBezTo>
                    <a:cubicBezTo>
                      <a:pt x="12241" y="1230"/>
                      <a:pt x="12508" y="1230"/>
                      <a:pt x="12774" y="1230"/>
                    </a:cubicBezTo>
                    <a:cubicBezTo>
                      <a:pt x="13065" y="1230"/>
                      <a:pt x="13065" y="780"/>
                      <a:pt x="12774" y="780"/>
                    </a:cubicBezTo>
                    <a:cubicBezTo>
                      <a:pt x="12512" y="780"/>
                      <a:pt x="12250" y="780"/>
                      <a:pt x="11988" y="780"/>
                    </a:cubicBezTo>
                    <a:cubicBezTo>
                      <a:pt x="8101" y="780"/>
                      <a:pt x="4223" y="748"/>
                      <a:pt x="389" y="6"/>
                    </a:cubicBezTo>
                    <a:cubicBezTo>
                      <a:pt x="372" y="2"/>
                      <a:pt x="356" y="1"/>
                      <a:pt x="3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08" name="Google Shape;1908;p61"/>
              <p:cNvSpPr/>
              <p:nvPr/>
            </p:nvSpPr>
            <p:spPr>
              <a:xfrm>
                <a:off x="4147600" y="4552975"/>
                <a:ext cx="2776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752" extrusionOk="0">
                    <a:moveTo>
                      <a:pt x="10815" y="1"/>
                    </a:moveTo>
                    <a:cubicBezTo>
                      <a:pt x="10814" y="1"/>
                      <a:pt x="10814" y="1"/>
                      <a:pt x="10813" y="1"/>
                    </a:cubicBezTo>
                    <a:cubicBezTo>
                      <a:pt x="7304" y="20"/>
                      <a:pt x="3801" y="283"/>
                      <a:pt x="292" y="300"/>
                    </a:cubicBezTo>
                    <a:cubicBezTo>
                      <a:pt x="2" y="302"/>
                      <a:pt x="0" y="752"/>
                      <a:pt x="291" y="752"/>
                    </a:cubicBezTo>
                    <a:cubicBezTo>
                      <a:pt x="291" y="752"/>
                      <a:pt x="292" y="752"/>
                      <a:pt x="292" y="752"/>
                    </a:cubicBezTo>
                    <a:cubicBezTo>
                      <a:pt x="3801" y="732"/>
                      <a:pt x="7304" y="471"/>
                      <a:pt x="10813" y="452"/>
                    </a:cubicBezTo>
                    <a:cubicBezTo>
                      <a:pt x="11103" y="450"/>
                      <a:pt x="11104" y="1"/>
                      <a:pt x="10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909" name="Google Shape;1909;p61"/>
            <p:cNvGrpSpPr/>
            <p:nvPr/>
          </p:nvGrpSpPr>
          <p:grpSpPr>
            <a:xfrm>
              <a:off x="5725260" y="1074230"/>
              <a:ext cx="1041709" cy="1035802"/>
              <a:chOff x="5751925" y="1549750"/>
              <a:chExt cx="1027225" cy="1021400"/>
            </a:xfrm>
          </p:grpSpPr>
          <p:sp>
            <p:nvSpPr>
              <p:cNvPr id="1910" name="Google Shape;1910;p61"/>
              <p:cNvSpPr/>
              <p:nvPr/>
            </p:nvSpPr>
            <p:spPr>
              <a:xfrm>
                <a:off x="6420175" y="2220200"/>
                <a:ext cx="211150" cy="205850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8234" extrusionOk="0">
                    <a:moveTo>
                      <a:pt x="508" y="0"/>
                    </a:moveTo>
                    <a:cubicBezTo>
                      <a:pt x="243" y="0"/>
                      <a:pt x="1" y="362"/>
                      <a:pt x="236" y="627"/>
                    </a:cubicBezTo>
                    <a:cubicBezTo>
                      <a:pt x="2588" y="3270"/>
                      <a:pt x="5521" y="5317"/>
                      <a:pt x="7719" y="8108"/>
                    </a:cubicBezTo>
                    <a:cubicBezTo>
                      <a:pt x="7789" y="8197"/>
                      <a:pt x="7871" y="8234"/>
                      <a:pt x="7953" y="8234"/>
                    </a:cubicBezTo>
                    <a:cubicBezTo>
                      <a:pt x="8206" y="8234"/>
                      <a:pt x="8445" y="7872"/>
                      <a:pt x="8230" y="7599"/>
                    </a:cubicBezTo>
                    <a:cubicBezTo>
                      <a:pt x="6031" y="4808"/>
                      <a:pt x="3099" y="2760"/>
                      <a:pt x="747" y="116"/>
                    </a:cubicBezTo>
                    <a:cubicBezTo>
                      <a:pt x="674" y="34"/>
                      <a:pt x="590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11" name="Google Shape;1911;p61"/>
              <p:cNvSpPr/>
              <p:nvPr/>
            </p:nvSpPr>
            <p:spPr>
              <a:xfrm>
                <a:off x="6089350" y="1885450"/>
                <a:ext cx="352825" cy="351750"/>
              </a:xfrm>
              <a:custGeom>
                <a:avLst/>
                <a:gdLst/>
                <a:ahLst/>
                <a:cxnLst/>
                <a:rect l="l" t="t" r="r" b="b"/>
                <a:pathLst>
                  <a:path w="14113" h="14070" extrusionOk="0">
                    <a:moveTo>
                      <a:pt x="7149" y="723"/>
                    </a:moveTo>
                    <a:cubicBezTo>
                      <a:pt x="10614" y="723"/>
                      <a:pt x="13097" y="3294"/>
                      <a:pt x="13354" y="6770"/>
                    </a:cubicBezTo>
                    <a:cubicBezTo>
                      <a:pt x="13639" y="10654"/>
                      <a:pt x="10541" y="13328"/>
                      <a:pt x="6847" y="13328"/>
                    </a:cubicBezTo>
                    <a:cubicBezTo>
                      <a:pt x="6759" y="13328"/>
                      <a:pt x="6670" y="13326"/>
                      <a:pt x="6581" y="13323"/>
                    </a:cubicBezTo>
                    <a:cubicBezTo>
                      <a:pt x="3209" y="13206"/>
                      <a:pt x="997" y="10114"/>
                      <a:pt x="752" y="6982"/>
                    </a:cubicBezTo>
                    <a:cubicBezTo>
                      <a:pt x="463" y="3303"/>
                      <a:pt x="3130" y="805"/>
                      <a:pt x="6689" y="736"/>
                    </a:cubicBezTo>
                    <a:lnTo>
                      <a:pt x="6689" y="736"/>
                    </a:lnTo>
                    <a:cubicBezTo>
                      <a:pt x="6692" y="737"/>
                      <a:pt x="6696" y="737"/>
                      <a:pt x="6699" y="737"/>
                    </a:cubicBezTo>
                    <a:cubicBezTo>
                      <a:pt x="6708" y="737"/>
                      <a:pt x="6716" y="736"/>
                      <a:pt x="6725" y="736"/>
                    </a:cubicBezTo>
                    <a:lnTo>
                      <a:pt x="6725" y="736"/>
                    </a:lnTo>
                    <a:cubicBezTo>
                      <a:pt x="6725" y="736"/>
                      <a:pt x="6725" y="736"/>
                      <a:pt x="6725" y="736"/>
                    </a:cubicBezTo>
                    <a:cubicBezTo>
                      <a:pt x="6737" y="736"/>
                      <a:pt x="6750" y="735"/>
                      <a:pt x="6761" y="734"/>
                    </a:cubicBezTo>
                    <a:lnTo>
                      <a:pt x="6761" y="734"/>
                    </a:lnTo>
                    <a:cubicBezTo>
                      <a:pt x="6892" y="727"/>
                      <a:pt x="7021" y="723"/>
                      <a:pt x="7149" y="723"/>
                    </a:cubicBezTo>
                    <a:close/>
                    <a:moveTo>
                      <a:pt x="7158" y="1"/>
                    </a:moveTo>
                    <a:cubicBezTo>
                      <a:pt x="7015" y="1"/>
                      <a:pt x="6870" y="5"/>
                      <a:pt x="6725" y="14"/>
                    </a:cubicBezTo>
                    <a:lnTo>
                      <a:pt x="6724" y="14"/>
                    </a:lnTo>
                    <a:cubicBezTo>
                      <a:pt x="2783" y="71"/>
                      <a:pt x="0" y="2707"/>
                      <a:pt x="18" y="6696"/>
                    </a:cubicBezTo>
                    <a:cubicBezTo>
                      <a:pt x="34" y="10468"/>
                      <a:pt x="2799" y="13731"/>
                      <a:pt x="6581" y="14044"/>
                    </a:cubicBezTo>
                    <a:cubicBezTo>
                      <a:pt x="6789" y="14061"/>
                      <a:pt x="6994" y="14070"/>
                      <a:pt x="7197" y="14070"/>
                    </a:cubicBezTo>
                    <a:cubicBezTo>
                      <a:pt x="11090" y="14070"/>
                      <a:pt x="14057" y="10962"/>
                      <a:pt x="14084" y="7072"/>
                    </a:cubicBezTo>
                    <a:cubicBezTo>
                      <a:pt x="14112" y="3100"/>
                      <a:pt x="11037" y="1"/>
                      <a:pt x="71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12" name="Google Shape;1912;p61"/>
              <p:cNvSpPr/>
              <p:nvPr/>
            </p:nvSpPr>
            <p:spPr>
              <a:xfrm>
                <a:off x="6250275" y="1549750"/>
                <a:ext cx="328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75" extrusionOk="0">
                    <a:moveTo>
                      <a:pt x="573" y="1"/>
                    </a:moveTo>
                    <a:cubicBezTo>
                      <a:pt x="392" y="1"/>
                      <a:pt x="205" y="117"/>
                      <a:pt x="192" y="349"/>
                    </a:cubicBezTo>
                    <a:cubicBezTo>
                      <a:pt x="1" y="3883"/>
                      <a:pt x="592" y="7400"/>
                      <a:pt x="192" y="10930"/>
                    </a:cubicBezTo>
                    <a:cubicBezTo>
                      <a:pt x="166" y="11160"/>
                      <a:pt x="332" y="11275"/>
                      <a:pt x="512" y="11275"/>
                    </a:cubicBezTo>
                    <a:cubicBezTo>
                      <a:pt x="693" y="11275"/>
                      <a:pt x="888" y="11159"/>
                      <a:pt x="914" y="10930"/>
                    </a:cubicBezTo>
                    <a:cubicBezTo>
                      <a:pt x="1314" y="7400"/>
                      <a:pt x="723" y="3883"/>
                      <a:pt x="914" y="349"/>
                    </a:cubicBezTo>
                    <a:cubicBezTo>
                      <a:pt x="926" y="117"/>
                      <a:pt x="753" y="1"/>
                      <a:pt x="5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13" name="Google Shape;1913;p61"/>
              <p:cNvSpPr/>
              <p:nvPr/>
            </p:nvSpPr>
            <p:spPr>
              <a:xfrm>
                <a:off x="6250275" y="2289275"/>
                <a:ext cx="328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75" extrusionOk="0">
                    <a:moveTo>
                      <a:pt x="572" y="1"/>
                    </a:moveTo>
                    <a:cubicBezTo>
                      <a:pt x="392" y="1"/>
                      <a:pt x="205" y="117"/>
                      <a:pt x="192" y="348"/>
                    </a:cubicBezTo>
                    <a:cubicBezTo>
                      <a:pt x="1" y="3882"/>
                      <a:pt x="592" y="7400"/>
                      <a:pt x="192" y="10930"/>
                    </a:cubicBezTo>
                    <a:cubicBezTo>
                      <a:pt x="166" y="11160"/>
                      <a:pt x="332" y="11274"/>
                      <a:pt x="512" y="11274"/>
                    </a:cubicBezTo>
                    <a:cubicBezTo>
                      <a:pt x="693" y="11274"/>
                      <a:pt x="888" y="11159"/>
                      <a:pt x="914" y="10930"/>
                    </a:cubicBezTo>
                    <a:cubicBezTo>
                      <a:pt x="1314" y="7400"/>
                      <a:pt x="723" y="3882"/>
                      <a:pt x="914" y="348"/>
                    </a:cubicBezTo>
                    <a:cubicBezTo>
                      <a:pt x="926" y="116"/>
                      <a:pt x="753" y="1"/>
                      <a:pt x="5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14" name="Google Shape;1914;p61"/>
              <p:cNvSpPr/>
              <p:nvPr/>
            </p:nvSpPr>
            <p:spPr>
              <a:xfrm>
                <a:off x="5751925" y="2049400"/>
                <a:ext cx="2877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904" extrusionOk="0">
                    <a:moveTo>
                      <a:pt x="8253" y="0"/>
                    </a:moveTo>
                    <a:cubicBezTo>
                      <a:pt x="6176" y="0"/>
                      <a:pt x="4100" y="181"/>
                      <a:pt x="2021" y="181"/>
                    </a:cubicBezTo>
                    <a:cubicBezTo>
                      <a:pt x="1503" y="181"/>
                      <a:pt x="985" y="170"/>
                      <a:pt x="467" y="142"/>
                    </a:cubicBezTo>
                    <a:cubicBezTo>
                      <a:pt x="459" y="142"/>
                      <a:pt x="451" y="142"/>
                      <a:pt x="443" y="142"/>
                    </a:cubicBezTo>
                    <a:cubicBezTo>
                      <a:pt x="1" y="142"/>
                      <a:pt x="11" y="840"/>
                      <a:pt x="467" y="864"/>
                    </a:cubicBezTo>
                    <a:cubicBezTo>
                      <a:pt x="985" y="892"/>
                      <a:pt x="1503" y="904"/>
                      <a:pt x="2021" y="904"/>
                    </a:cubicBezTo>
                    <a:cubicBezTo>
                      <a:pt x="4100" y="904"/>
                      <a:pt x="6176" y="723"/>
                      <a:pt x="8253" y="723"/>
                    </a:cubicBezTo>
                    <a:cubicBezTo>
                      <a:pt x="9184" y="723"/>
                      <a:pt x="10115" y="759"/>
                      <a:pt x="11047" y="864"/>
                    </a:cubicBezTo>
                    <a:cubicBezTo>
                      <a:pt x="11063" y="866"/>
                      <a:pt x="11079" y="867"/>
                      <a:pt x="11094" y="867"/>
                    </a:cubicBezTo>
                    <a:cubicBezTo>
                      <a:pt x="11508" y="867"/>
                      <a:pt x="11488" y="193"/>
                      <a:pt x="11047" y="142"/>
                    </a:cubicBezTo>
                    <a:cubicBezTo>
                      <a:pt x="10115" y="37"/>
                      <a:pt x="9184" y="0"/>
                      <a:pt x="8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15" name="Google Shape;1915;p61"/>
              <p:cNvSpPr/>
              <p:nvPr/>
            </p:nvSpPr>
            <p:spPr>
              <a:xfrm>
                <a:off x="6491475" y="2049400"/>
                <a:ext cx="28767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11507" h="904" extrusionOk="0">
                    <a:moveTo>
                      <a:pt x="8252" y="0"/>
                    </a:moveTo>
                    <a:cubicBezTo>
                      <a:pt x="6174" y="0"/>
                      <a:pt x="4099" y="181"/>
                      <a:pt x="2019" y="181"/>
                    </a:cubicBezTo>
                    <a:cubicBezTo>
                      <a:pt x="1501" y="181"/>
                      <a:pt x="983" y="170"/>
                      <a:pt x="464" y="142"/>
                    </a:cubicBezTo>
                    <a:cubicBezTo>
                      <a:pt x="456" y="142"/>
                      <a:pt x="449" y="142"/>
                      <a:pt x="441" y="142"/>
                    </a:cubicBezTo>
                    <a:cubicBezTo>
                      <a:pt x="1" y="142"/>
                      <a:pt x="10" y="840"/>
                      <a:pt x="464" y="864"/>
                    </a:cubicBezTo>
                    <a:cubicBezTo>
                      <a:pt x="983" y="892"/>
                      <a:pt x="1501" y="904"/>
                      <a:pt x="2019" y="904"/>
                    </a:cubicBezTo>
                    <a:cubicBezTo>
                      <a:pt x="4099" y="904"/>
                      <a:pt x="6174" y="723"/>
                      <a:pt x="8252" y="723"/>
                    </a:cubicBezTo>
                    <a:cubicBezTo>
                      <a:pt x="9183" y="723"/>
                      <a:pt x="10114" y="759"/>
                      <a:pt x="11046" y="864"/>
                    </a:cubicBezTo>
                    <a:cubicBezTo>
                      <a:pt x="11062" y="866"/>
                      <a:pt x="11078" y="867"/>
                      <a:pt x="11093" y="867"/>
                    </a:cubicBezTo>
                    <a:cubicBezTo>
                      <a:pt x="11506" y="867"/>
                      <a:pt x="11487" y="193"/>
                      <a:pt x="11046" y="142"/>
                    </a:cubicBezTo>
                    <a:cubicBezTo>
                      <a:pt x="10114" y="37"/>
                      <a:pt x="9183" y="0"/>
                      <a:pt x="8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16" name="Google Shape;1916;p61"/>
              <p:cNvSpPr/>
              <p:nvPr/>
            </p:nvSpPr>
            <p:spPr>
              <a:xfrm>
                <a:off x="5897275" y="1697275"/>
                <a:ext cx="211125" cy="205875"/>
              </a:xfrm>
              <a:custGeom>
                <a:avLst/>
                <a:gdLst/>
                <a:ahLst/>
                <a:cxnLst/>
                <a:rect l="l" t="t" r="r" b="b"/>
                <a:pathLst>
                  <a:path w="8445" h="8235" extrusionOk="0">
                    <a:moveTo>
                      <a:pt x="508" y="1"/>
                    </a:moveTo>
                    <a:cubicBezTo>
                      <a:pt x="242" y="1"/>
                      <a:pt x="0" y="362"/>
                      <a:pt x="236" y="627"/>
                    </a:cubicBezTo>
                    <a:cubicBezTo>
                      <a:pt x="2588" y="3271"/>
                      <a:pt x="5521" y="5319"/>
                      <a:pt x="7719" y="8109"/>
                    </a:cubicBezTo>
                    <a:cubicBezTo>
                      <a:pt x="7788" y="8197"/>
                      <a:pt x="7871" y="8234"/>
                      <a:pt x="7952" y="8234"/>
                    </a:cubicBezTo>
                    <a:cubicBezTo>
                      <a:pt x="8206" y="8234"/>
                      <a:pt x="8445" y="7873"/>
                      <a:pt x="8229" y="7600"/>
                    </a:cubicBezTo>
                    <a:cubicBezTo>
                      <a:pt x="6030" y="4809"/>
                      <a:pt x="3098" y="2761"/>
                      <a:pt x="746" y="117"/>
                    </a:cubicBezTo>
                    <a:cubicBezTo>
                      <a:pt x="673" y="35"/>
                      <a:pt x="589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17" name="Google Shape;1917;p61"/>
              <p:cNvSpPr/>
              <p:nvPr/>
            </p:nvSpPr>
            <p:spPr>
              <a:xfrm>
                <a:off x="5898475" y="2221000"/>
                <a:ext cx="213875" cy="204300"/>
              </a:xfrm>
              <a:custGeom>
                <a:avLst/>
                <a:gdLst/>
                <a:ahLst/>
                <a:cxnLst/>
                <a:rect l="l" t="t" r="r" b="b"/>
                <a:pathLst>
                  <a:path w="8555" h="8172" extrusionOk="0">
                    <a:moveTo>
                      <a:pt x="7989" y="0"/>
                    </a:moveTo>
                    <a:cubicBezTo>
                      <a:pt x="7911" y="0"/>
                      <a:pt x="7829" y="25"/>
                      <a:pt x="7755" y="84"/>
                    </a:cubicBezTo>
                    <a:cubicBezTo>
                      <a:pt x="4964" y="2282"/>
                      <a:pt x="2917" y="5215"/>
                      <a:pt x="273" y="7566"/>
                    </a:cubicBezTo>
                    <a:cubicBezTo>
                      <a:pt x="0" y="7808"/>
                      <a:pt x="254" y="8172"/>
                      <a:pt x="544" y="8172"/>
                    </a:cubicBezTo>
                    <a:cubicBezTo>
                      <a:pt x="624" y="8172"/>
                      <a:pt x="708" y="8143"/>
                      <a:pt x="784" y="8076"/>
                    </a:cubicBezTo>
                    <a:cubicBezTo>
                      <a:pt x="3427" y="5725"/>
                      <a:pt x="5474" y="2793"/>
                      <a:pt x="8265" y="595"/>
                    </a:cubicBezTo>
                    <a:cubicBezTo>
                      <a:pt x="8554" y="367"/>
                      <a:pt x="8291" y="0"/>
                      <a:pt x="79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18" name="Google Shape;1918;p61"/>
              <p:cNvSpPr/>
              <p:nvPr/>
            </p:nvSpPr>
            <p:spPr>
              <a:xfrm>
                <a:off x="6421400" y="1698075"/>
                <a:ext cx="21387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8555" h="8173" extrusionOk="0">
                    <a:moveTo>
                      <a:pt x="7989" y="1"/>
                    </a:moveTo>
                    <a:cubicBezTo>
                      <a:pt x="7911" y="1"/>
                      <a:pt x="7829" y="26"/>
                      <a:pt x="7754" y="85"/>
                    </a:cubicBezTo>
                    <a:cubicBezTo>
                      <a:pt x="4963" y="2283"/>
                      <a:pt x="2916" y="5216"/>
                      <a:pt x="273" y="7566"/>
                    </a:cubicBezTo>
                    <a:cubicBezTo>
                      <a:pt x="1" y="7808"/>
                      <a:pt x="254" y="8172"/>
                      <a:pt x="543" y="8172"/>
                    </a:cubicBezTo>
                    <a:cubicBezTo>
                      <a:pt x="624" y="8172"/>
                      <a:pt x="707" y="8144"/>
                      <a:pt x="783" y="8077"/>
                    </a:cubicBezTo>
                    <a:cubicBezTo>
                      <a:pt x="3427" y="5726"/>
                      <a:pt x="5474" y="2793"/>
                      <a:pt x="8264" y="595"/>
                    </a:cubicBezTo>
                    <a:cubicBezTo>
                      <a:pt x="8555" y="367"/>
                      <a:pt x="8291" y="1"/>
                      <a:pt x="79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19" name="Google Shape;1919;p61"/>
              <p:cNvSpPr/>
              <p:nvPr/>
            </p:nvSpPr>
            <p:spPr>
              <a:xfrm>
                <a:off x="6343575" y="1721600"/>
                <a:ext cx="6885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5115" extrusionOk="0">
                    <a:moveTo>
                      <a:pt x="2315" y="1"/>
                    </a:moveTo>
                    <a:cubicBezTo>
                      <a:pt x="2169" y="1"/>
                      <a:pt x="2019" y="73"/>
                      <a:pt x="1950" y="240"/>
                    </a:cubicBezTo>
                    <a:lnTo>
                      <a:pt x="109" y="4683"/>
                    </a:lnTo>
                    <a:cubicBezTo>
                      <a:pt x="1" y="4944"/>
                      <a:pt x="214" y="5114"/>
                      <a:pt x="438" y="5114"/>
                    </a:cubicBezTo>
                    <a:cubicBezTo>
                      <a:pt x="584" y="5114"/>
                      <a:pt x="735" y="5042"/>
                      <a:pt x="804" y="4874"/>
                    </a:cubicBezTo>
                    <a:lnTo>
                      <a:pt x="804" y="4876"/>
                    </a:lnTo>
                    <a:lnTo>
                      <a:pt x="2646" y="431"/>
                    </a:lnTo>
                    <a:cubicBezTo>
                      <a:pt x="2753" y="171"/>
                      <a:pt x="2540" y="1"/>
                      <a:pt x="2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20" name="Google Shape;1920;p61"/>
              <p:cNvSpPr/>
              <p:nvPr/>
            </p:nvSpPr>
            <p:spPr>
              <a:xfrm>
                <a:off x="6115800" y="2271525"/>
                <a:ext cx="6880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5115" extrusionOk="0">
                    <a:moveTo>
                      <a:pt x="2314" y="0"/>
                    </a:moveTo>
                    <a:cubicBezTo>
                      <a:pt x="2168" y="0"/>
                      <a:pt x="2018" y="72"/>
                      <a:pt x="1949" y="239"/>
                    </a:cubicBezTo>
                    <a:cubicBezTo>
                      <a:pt x="1335" y="1721"/>
                      <a:pt x="722" y="3201"/>
                      <a:pt x="109" y="4682"/>
                    </a:cubicBezTo>
                    <a:cubicBezTo>
                      <a:pt x="1" y="4943"/>
                      <a:pt x="215" y="5114"/>
                      <a:pt x="440" y="5114"/>
                    </a:cubicBezTo>
                    <a:cubicBezTo>
                      <a:pt x="585" y="5114"/>
                      <a:pt x="736" y="5042"/>
                      <a:pt x="805" y="4875"/>
                    </a:cubicBezTo>
                    <a:cubicBezTo>
                      <a:pt x="1418" y="3394"/>
                      <a:pt x="2032" y="1912"/>
                      <a:pt x="2644" y="431"/>
                    </a:cubicBezTo>
                    <a:cubicBezTo>
                      <a:pt x="2752" y="171"/>
                      <a:pt x="2538" y="0"/>
                      <a:pt x="2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21" name="Google Shape;1921;p61"/>
              <p:cNvSpPr/>
              <p:nvPr/>
            </p:nvSpPr>
            <p:spPr>
              <a:xfrm>
                <a:off x="6115825" y="1721600"/>
                <a:ext cx="6880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5115" extrusionOk="0">
                    <a:moveTo>
                      <a:pt x="438" y="0"/>
                    </a:moveTo>
                    <a:cubicBezTo>
                      <a:pt x="214" y="0"/>
                      <a:pt x="1" y="171"/>
                      <a:pt x="109" y="431"/>
                    </a:cubicBezTo>
                    <a:cubicBezTo>
                      <a:pt x="722" y="1913"/>
                      <a:pt x="1334" y="3394"/>
                      <a:pt x="1948" y="4874"/>
                    </a:cubicBezTo>
                    <a:cubicBezTo>
                      <a:pt x="2017" y="5042"/>
                      <a:pt x="2168" y="5114"/>
                      <a:pt x="2314" y="5114"/>
                    </a:cubicBezTo>
                    <a:cubicBezTo>
                      <a:pt x="2538" y="5114"/>
                      <a:pt x="2751" y="4944"/>
                      <a:pt x="2644" y="4683"/>
                    </a:cubicBezTo>
                    <a:cubicBezTo>
                      <a:pt x="2031" y="3202"/>
                      <a:pt x="1417" y="1720"/>
                      <a:pt x="804" y="240"/>
                    </a:cubicBezTo>
                    <a:cubicBezTo>
                      <a:pt x="735" y="73"/>
                      <a:pt x="584" y="0"/>
                      <a:pt x="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22" name="Google Shape;1922;p61"/>
              <p:cNvSpPr/>
              <p:nvPr/>
            </p:nvSpPr>
            <p:spPr>
              <a:xfrm>
                <a:off x="6343600" y="2271525"/>
                <a:ext cx="6880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5115" extrusionOk="0">
                    <a:moveTo>
                      <a:pt x="438" y="0"/>
                    </a:moveTo>
                    <a:cubicBezTo>
                      <a:pt x="214" y="0"/>
                      <a:pt x="1" y="171"/>
                      <a:pt x="108" y="431"/>
                    </a:cubicBezTo>
                    <a:cubicBezTo>
                      <a:pt x="722" y="1912"/>
                      <a:pt x="1335" y="3394"/>
                      <a:pt x="1949" y="4875"/>
                    </a:cubicBezTo>
                    <a:cubicBezTo>
                      <a:pt x="2017" y="5042"/>
                      <a:pt x="2168" y="5114"/>
                      <a:pt x="2313" y="5114"/>
                    </a:cubicBezTo>
                    <a:cubicBezTo>
                      <a:pt x="2538" y="5114"/>
                      <a:pt x="2752" y="4943"/>
                      <a:pt x="2643" y="4682"/>
                    </a:cubicBezTo>
                    <a:cubicBezTo>
                      <a:pt x="2030" y="3202"/>
                      <a:pt x="1416" y="1721"/>
                      <a:pt x="804" y="239"/>
                    </a:cubicBezTo>
                    <a:cubicBezTo>
                      <a:pt x="735" y="72"/>
                      <a:pt x="584" y="0"/>
                      <a:pt x="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23" name="Google Shape;1923;p61"/>
              <p:cNvSpPr/>
              <p:nvPr/>
            </p:nvSpPr>
            <p:spPr>
              <a:xfrm>
                <a:off x="5921775" y="1914150"/>
                <a:ext cx="13475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2595" extrusionOk="0">
                    <a:moveTo>
                      <a:pt x="436" y="1"/>
                    </a:moveTo>
                    <a:cubicBezTo>
                      <a:pt x="105" y="1"/>
                      <a:pt x="0" y="570"/>
                      <a:pt x="377" y="725"/>
                    </a:cubicBezTo>
                    <a:cubicBezTo>
                      <a:pt x="1858" y="1339"/>
                      <a:pt x="3340" y="1952"/>
                      <a:pt x="4821" y="2566"/>
                    </a:cubicBezTo>
                    <a:cubicBezTo>
                      <a:pt x="4869" y="2586"/>
                      <a:pt x="4914" y="2594"/>
                      <a:pt x="4955" y="2594"/>
                    </a:cubicBezTo>
                    <a:cubicBezTo>
                      <a:pt x="5285" y="2594"/>
                      <a:pt x="5389" y="2025"/>
                      <a:pt x="5014" y="1870"/>
                    </a:cubicBezTo>
                    <a:lnTo>
                      <a:pt x="570" y="29"/>
                    </a:lnTo>
                    <a:cubicBezTo>
                      <a:pt x="522" y="10"/>
                      <a:pt x="477" y="1"/>
                      <a:pt x="4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24" name="Google Shape;1924;p61"/>
              <p:cNvSpPr/>
              <p:nvPr/>
            </p:nvSpPr>
            <p:spPr>
              <a:xfrm>
                <a:off x="6471725" y="2141975"/>
                <a:ext cx="13470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2595" extrusionOk="0">
                    <a:moveTo>
                      <a:pt x="433" y="0"/>
                    </a:moveTo>
                    <a:cubicBezTo>
                      <a:pt x="104" y="0"/>
                      <a:pt x="0" y="569"/>
                      <a:pt x="375" y="724"/>
                    </a:cubicBezTo>
                    <a:lnTo>
                      <a:pt x="4820" y="2566"/>
                    </a:lnTo>
                    <a:cubicBezTo>
                      <a:pt x="4867" y="2586"/>
                      <a:pt x="4912" y="2594"/>
                      <a:pt x="4953" y="2594"/>
                    </a:cubicBezTo>
                    <a:cubicBezTo>
                      <a:pt x="5282" y="2594"/>
                      <a:pt x="5387" y="2025"/>
                      <a:pt x="5011" y="1870"/>
                    </a:cubicBezTo>
                    <a:lnTo>
                      <a:pt x="5011" y="1868"/>
                    </a:lnTo>
                    <a:lnTo>
                      <a:pt x="568" y="29"/>
                    </a:lnTo>
                    <a:cubicBezTo>
                      <a:pt x="520" y="9"/>
                      <a:pt x="475" y="0"/>
                      <a:pt x="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25" name="Google Shape;1925;p61"/>
              <p:cNvSpPr/>
              <p:nvPr/>
            </p:nvSpPr>
            <p:spPr>
              <a:xfrm>
                <a:off x="6471725" y="1914200"/>
                <a:ext cx="134700" cy="6482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2593" extrusionOk="0">
                    <a:moveTo>
                      <a:pt x="4953" y="0"/>
                    </a:moveTo>
                    <a:cubicBezTo>
                      <a:pt x="4912" y="0"/>
                      <a:pt x="4867" y="9"/>
                      <a:pt x="4820" y="29"/>
                    </a:cubicBezTo>
                    <a:lnTo>
                      <a:pt x="375" y="1869"/>
                    </a:lnTo>
                    <a:cubicBezTo>
                      <a:pt x="0" y="2024"/>
                      <a:pt x="104" y="2593"/>
                      <a:pt x="433" y="2593"/>
                    </a:cubicBezTo>
                    <a:cubicBezTo>
                      <a:pt x="475" y="2593"/>
                      <a:pt x="520" y="2584"/>
                      <a:pt x="568" y="2564"/>
                    </a:cubicBezTo>
                    <a:lnTo>
                      <a:pt x="5011" y="725"/>
                    </a:lnTo>
                    <a:cubicBezTo>
                      <a:pt x="5387" y="568"/>
                      <a:pt x="5283" y="0"/>
                      <a:pt x="49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26" name="Google Shape;1926;p61"/>
              <p:cNvSpPr/>
              <p:nvPr/>
            </p:nvSpPr>
            <p:spPr>
              <a:xfrm>
                <a:off x="5921800" y="2141950"/>
                <a:ext cx="134725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2595" extrusionOk="0">
                    <a:moveTo>
                      <a:pt x="4954" y="0"/>
                    </a:moveTo>
                    <a:cubicBezTo>
                      <a:pt x="4913" y="0"/>
                      <a:pt x="4868" y="9"/>
                      <a:pt x="4820" y="29"/>
                    </a:cubicBezTo>
                    <a:lnTo>
                      <a:pt x="377" y="1869"/>
                    </a:lnTo>
                    <a:cubicBezTo>
                      <a:pt x="1" y="2025"/>
                      <a:pt x="106" y="2594"/>
                      <a:pt x="435" y="2594"/>
                    </a:cubicBezTo>
                    <a:cubicBezTo>
                      <a:pt x="476" y="2594"/>
                      <a:pt x="521" y="2585"/>
                      <a:pt x="569" y="2565"/>
                    </a:cubicBezTo>
                    <a:lnTo>
                      <a:pt x="5013" y="725"/>
                    </a:lnTo>
                    <a:cubicBezTo>
                      <a:pt x="5388" y="570"/>
                      <a:pt x="5284" y="0"/>
                      <a:pt x="49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27" name="Google Shape;1927;p61"/>
              <p:cNvSpPr/>
              <p:nvPr/>
            </p:nvSpPr>
            <p:spPr>
              <a:xfrm>
                <a:off x="6122650" y="1948125"/>
                <a:ext cx="1468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452" extrusionOk="0">
                    <a:moveTo>
                      <a:pt x="293" y="1"/>
                    </a:moveTo>
                    <a:cubicBezTo>
                      <a:pt x="1" y="1"/>
                      <a:pt x="1" y="452"/>
                      <a:pt x="293" y="452"/>
                    </a:cubicBezTo>
                    <a:lnTo>
                      <a:pt x="5583" y="452"/>
                    </a:lnTo>
                    <a:cubicBezTo>
                      <a:pt x="5873" y="452"/>
                      <a:pt x="5873" y="1"/>
                      <a:pt x="55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28" name="Google Shape;1928;p61"/>
              <p:cNvSpPr/>
              <p:nvPr/>
            </p:nvSpPr>
            <p:spPr>
              <a:xfrm>
                <a:off x="6107650" y="1979700"/>
                <a:ext cx="14680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570" extrusionOk="0">
                    <a:moveTo>
                      <a:pt x="5583" y="0"/>
                    </a:moveTo>
                    <a:cubicBezTo>
                      <a:pt x="5582" y="0"/>
                      <a:pt x="5581" y="0"/>
                      <a:pt x="5580" y="0"/>
                    </a:cubicBezTo>
                    <a:cubicBezTo>
                      <a:pt x="4304" y="13"/>
                      <a:pt x="3030" y="118"/>
                      <a:pt x="1756" y="118"/>
                    </a:cubicBezTo>
                    <a:cubicBezTo>
                      <a:pt x="1268" y="118"/>
                      <a:pt x="779" y="103"/>
                      <a:pt x="290" y="61"/>
                    </a:cubicBezTo>
                    <a:cubicBezTo>
                      <a:pt x="282" y="60"/>
                      <a:pt x="275" y="60"/>
                      <a:pt x="267" y="60"/>
                    </a:cubicBezTo>
                    <a:cubicBezTo>
                      <a:pt x="0" y="60"/>
                      <a:pt x="10" y="488"/>
                      <a:pt x="290" y="512"/>
                    </a:cubicBezTo>
                    <a:cubicBezTo>
                      <a:pt x="779" y="554"/>
                      <a:pt x="1268" y="569"/>
                      <a:pt x="1756" y="569"/>
                    </a:cubicBezTo>
                    <a:cubicBezTo>
                      <a:pt x="3031" y="569"/>
                      <a:pt x="4305" y="464"/>
                      <a:pt x="5580" y="451"/>
                    </a:cubicBezTo>
                    <a:cubicBezTo>
                      <a:pt x="5871" y="449"/>
                      <a:pt x="5872" y="0"/>
                      <a:pt x="5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29" name="Google Shape;1929;p61"/>
              <p:cNvSpPr/>
              <p:nvPr/>
            </p:nvSpPr>
            <p:spPr>
              <a:xfrm>
                <a:off x="6091125" y="2021750"/>
                <a:ext cx="23245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575" extrusionOk="0">
                    <a:moveTo>
                      <a:pt x="266" y="1"/>
                    </a:moveTo>
                    <a:cubicBezTo>
                      <a:pt x="1" y="1"/>
                      <a:pt x="10" y="428"/>
                      <a:pt x="289" y="453"/>
                    </a:cubicBezTo>
                    <a:cubicBezTo>
                      <a:pt x="1299" y="544"/>
                      <a:pt x="2308" y="575"/>
                      <a:pt x="3318" y="575"/>
                    </a:cubicBezTo>
                    <a:cubicBezTo>
                      <a:pt x="5213" y="575"/>
                      <a:pt x="7110" y="467"/>
                      <a:pt x="9008" y="453"/>
                    </a:cubicBezTo>
                    <a:cubicBezTo>
                      <a:pt x="9297" y="450"/>
                      <a:pt x="9298" y="2"/>
                      <a:pt x="9009" y="2"/>
                    </a:cubicBezTo>
                    <a:cubicBezTo>
                      <a:pt x="9008" y="2"/>
                      <a:pt x="9008" y="2"/>
                      <a:pt x="9008" y="2"/>
                    </a:cubicBezTo>
                    <a:cubicBezTo>
                      <a:pt x="7110" y="16"/>
                      <a:pt x="5213" y="124"/>
                      <a:pt x="3318" y="124"/>
                    </a:cubicBezTo>
                    <a:cubicBezTo>
                      <a:pt x="2308" y="124"/>
                      <a:pt x="1299" y="93"/>
                      <a:pt x="289" y="2"/>
                    </a:cubicBezTo>
                    <a:cubicBezTo>
                      <a:pt x="281" y="1"/>
                      <a:pt x="273" y="1"/>
                      <a:pt x="2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30" name="Google Shape;1930;p61"/>
              <p:cNvSpPr/>
              <p:nvPr/>
            </p:nvSpPr>
            <p:spPr>
              <a:xfrm>
                <a:off x="6095600" y="2071400"/>
                <a:ext cx="14532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24" extrusionOk="0">
                    <a:moveTo>
                      <a:pt x="5524" y="1"/>
                    </a:moveTo>
                    <a:cubicBezTo>
                      <a:pt x="5524" y="1"/>
                      <a:pt x="5523" y="1"/>
                      <a:pt x="5522" y="1"/>
                    </a:cubicBezTo>
                    <a:cubicBezTo>
                      <a:pt x="4112" y="7"/>
                      <a:pt x="2703" y="73"/>
                      <a:pt x="1293" y="73"/>
                    </a:cubicBezTo>
                    <a:cubicBezTo>
                      <a:pt x="959" y="73"/>
                      <a:pt x="625" y="69"/>
                      <a:pt x="291" y="60"/>
                    </a:cubicBezTo>
                    <a:cubicBezTo>
                      <a:pt x="288" y="60"/>
                      <a:pt x="286" y="60"/>
                      <a:pt x="284" y="60"/>
                    </a:cubicBezTo>
                    <a:cubicBezTo>
                      <a:pt x="0" y="60"/>
                      <a:pt x="3" y="503"/>
                      <a:pt x="291" y="511"/>
                    </a:cubicBezTo>
                    <a:cubicBezTo>
                      <a:pt x="624" y="520"/>
                      <a:pt x="958" y="524"/>
                      <a:pt x="1292" y="524"/>
                    </a:cubicBezTo>
                    <a:cubicBezTo>
                      <a:pt x="2702" y="524"/>
                      <a:pt x="4111" y="458"/>
                      <a:pt x="5522" y="451"/>
                    </a:cubicBezTo>
                    <a:cubicBezTo>
                      <a:pt x="5811" y="449"/>
                      <a:pt x="5812" y="1"/>
                      <a:pt x="55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31" name="Google Shape;1931;p61"/>
              <p:cNvSpPr/>
              <p:nvPr/>
            </p:nvSpPr>
            <p:spPr>
              <a:xfrm>
                <a:off x="6107625" y="2114975"/>
                <a:ext cx="1934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569" extrusionOk="0">
                    <a:moveTo>
                      <a:pt x="288" y="1"/>
                    </a:moveTo>
                    <a:cubicBezTo>
                      <a:pt x="1" y="1"/>
                      <a:pt x="2" y="449"/>
                      <a:pt x="291" y="452"/>
                    </a:cubicBezTo>
                    <a:cubicBezTo>
                      <a:pt x="2016" y="464"/>
                      <a:pt x="3738" y="568"/>
                      <a:pt x="5461" y="568"/>
                    </a:cubicBezTo>
                    <a:cubicBezTo>
                      <a:pt x="6122" y="568"/>
                      <a:pt x="6784" y="553"/>
                      <a:pt x="7445" y="511"/>
                    </a:cubicBezTo>
                    <a:cubicBezTo>
                      <a:pt x="7729" y="493"/>
                      <a:pt x="7735" y="59"/>
                      <a:pt x="7462" y="59"/>
                    </a:cubicBezTo>
                    <a:cubicBezTo>
                      <a:pt x="7456" y="59"/>
                      <a:pt x="7451" y="59"/>
                      <a:pt x="7445" y="60"/>
                    </a:cubicBezTo>
                    <a:cubicBezTo>
                      <a:pt x="6783" y="102"/>
                      <a:pt x="6120" y="118"/>
                      <a:pt x="5458" y="118"/>
                    </a:cubicBezTo>
                    <a:cubicBezTo>
                      <a:pt x="3736" y="118"/>
                      <a:pt x="2015" y="13"/>
                      <a:pt x="291" y="1"/>
                    </a:cubicBezTo>
                    <a:cubicBezTo>
                      <a:pt x="290" y="1"/>
                      <a:pt x="289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32" name="Google Shape;1932;p61"/>
              <p:cNvSpPr/>
              <p:nvPr/>
            </p:nvSpPr>
            <p:spPr>
              <a:xfrm>
                <a:off x="6133150" y="2158500"/>
                <a:ext cx="167825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600" extrusionOk="0">
                    <a:moveTo>
                      <a:pt x="6451" y="1"/>
                    </a:moveTo>
                    <a:cubicBezTo>
                      <a:pt x="6443" y="1"/>
                      <a:pt x="6434" y="1"/>
                      <a:pt x="6424" y="2"/>
                    </a:cubicBezTo>
                    <a:cubicBezTo>
                      <a:pt x="5328" y="120"/>
                      <a:pt x="4231" y="148"/>
                      <a:pt x="3132" y="148"/>
                    </a:cubicBezTo>
                    <a:cubicBezTo>
                      <a:pt x="2186" y="148"/>
                      <a:pt x="1239" y="127"/>
                      <a:pt x="292" y="123"/>
                    </a:cubicBezTo>
                    <a:cubicBezTo>
                      <a:pt x="292" y="123"/>
                      <a:pt x="291" y="123"/>
                      <a:pt x="291" y="123"/>
                    </a:cubicBezTo>
                    <a:cubicBezTo>
                      <a:pt x="1" y="123"/>
                      <a:pt x="2" y="573"/>
                      <a:pt x="292" y="575"/>
                    </a:cubicBezTo>
                    <a:cubicBezTo>
                      <a:pt x="1239" y="578"/>
                      <a:pt x="2186" y="600"/>
                      <a:pt x="3132" y="600"/>
                    </a:cubicBezTo>
                    <a:cubicBezTo>
                      <a:pt x="4231" y="600"/>
                      <a:pt x="5328" y="571"/>
                      <a:pt x="6424" y="454"/>
                    </a:cubicBezTo>
                    <a:cubicBezTo>
                      <a:pt x="6701" y="424"/>
                      <a:pt x="6713" y="1"/>
                      <a:pt x="64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933" name="Google Shape;1933;p61"/>
            <p:cNvGrpSpPr/>
            <p:nvPr/>
          </p:nvGrpSpPr>
          <p:grpSpPr>
            <a:xfrm>
              <a:off x="5049616" y="2969684"/>
              <a:ext cx="664134" cy="811457"/>
              <a:chOff x="5085675" y="3418850"/>
              <a:chExt cx="654900" cy="800175"/>
            </a:xfrm>
          </p:grpSpPr>
          <p:sp>
            <p:nvSpPr>
              <p:cNvPr id="1934" name="Google Shape;1934;p61"/>
              <p:cNvSpPr/>
              <p:nvPr/>
            </p:nvSpPr>
            <p:spPr>
              <a:xfrm>
                <a:off x="5085675" y="3418850"/>
                <a:ext cx="654900" cy="800175"/>
              </a:xfrm>
              <a:custGeom>
                <a:avLst/>
                <a:gdLst/>
                <a:ahLst/>
                <a:cxnLst/>
                <a:rect l="l" t="t" r="r" b="b"/>
                <a:pathLst>
                  <a:path w="26196" h="32007" extrusionOk="0">
                    <a:moveTo>
                      <a:pt x="22905" y="2559"/>
                    </a:moveTo>
                    <a:cubicBezTo>
                      <a:pt x="21582" y="4986"/>
                      <a:pt x="20445" y="7657"/>
                      <a:pt x="20111" y="10287"/>
                    </a:cubicBezTo>
                    <a:cubicBezTo>
                      <a:pt x="19960" y="11478"/>
                      <a:pt x="19976" y="12825"/>
                      <a:pt x="21053" y="13581"/>
                    </a:cubicBezTo>
                    <a:cubicBezTo>
                      <a:pt x="21436" y="13849"/>
                      <a:pt x="21887" y="13954"/>
                      <a:pt x="22366" y="13954"/>
                    </a:cubicBezTo>
                    <a:cubicBezTo>
                      <a:pt x="23156" y="13954"/>
                      <a:pt x="24022" y="13668"/>
                      <a:pt x="24780" y="13354"/>
                    </a:cubicBezTo>
                    <a:lnTo>
                      <a:pt x="24780" y="13354"/>
                    </a:lnTo>
                    <a:cubicBezTo>
                      <a:pt x="22472" y="16945"/>
                      <a:pt x="19756" y="20202"/>
                      <a:pt x="16851" y="23335"/>
                    </a:cubicBezTo>
                    <a:cubicBezTo>
                      <a:pt x="14228" y="26165"/>
                      <a:pt x="11555" y="29598"/>
                      <a:pt x="7816" y="30950"/>
                    </a:cubicBezTo>
                    <a:cubicBezTo>
                      <a:pt x="7301" y="31137"/>
                      <a:pt x="6766" y="31225"/>
                      <a:pt x="6240" y="31225"/>
                    </a:cubicBezTo>
                    <a:cubicBezTo>
                      <a:pt x="4074" y="31225"/>
                      <a:pt x="2045" y="29727"/>
                      <a:pt x="2023" y="27393"/>
                    </a:cubicBezTo>
                    <a:cubicBezTo>
                      <a:pt x="2002" y="25272"/>
                      <a:pt x="3295" y="23184"/>
                      <a:pt x="4408" y="21473"/>
                    </a:cubicBezTo>
                    <a:cubicBezTo>
                      <a:pt x="7503" y="16713"/>
                      <a:pt x="11759" y="12662"/>
                      <a:pt x="15878" y="8802"/>
                    </a:cubicBezTo>
                    <a:cubicBezTo>
                      <a:pt x="18150" y="6675"/>
                      <a:pt x="20623" y="4699"/>
                      <a:pt x="22905" y="2559"/>
                    </a:cubicBezTo>
                    <a:close/>
                    <a:moveTo>
                      <a:pt x="24587" y="1"/>
                    </a:moveTo>
                    <a:cubicBezTo>
                      <a:pt x="24505" y="1"/>
                      <a:pt x="24420" y="33"/>
                      <a:pt x="24346" y="112"/>
                    </a:cubicBezTo>
                    <a:lnTo>
                      <a:pt x="24348" y="112"/>
                    </a:lnTo>
                    <a:cubicBezTo>
                      <a:pt x="21420" y="3215"/>
                      <a:pt x="17950" y="5863"/>
                      <a:pt x="14845" y="8786"/>
                    </a:cubicBezTo>
                    <a:cubicBezTo>
                      <a:pt x="10638" y="12745"/>
                      <a:pt x="6351" y="16939"/>
                      <a:pt x="3295" y="21882"/>
                    </a:cubicBezTo>
                    <a:cubicBezTo>
                      <a:pt x="1342" y="25043"/>
                      <a:pt x="1" y="29198"/>
                      <a:pt x="3873" y="31420"/>
                    </a:cubicBezTo>
                    <a:cubicBezTo>
                      <a:pt x="4591" y="31832"/>
                      <a:pt x="5336" y="32006"/>
                      <a:pt x="6085" y="32006"/>
                    </a:cubicBezTo>
                    <a:cubicBezTo>
                      <a:pt x="8491" y="32006"/>
                      <a:pt x="10933" y="30209"/>
                      <a:pt x="12620" y="28740"/>
                    </a:cubicBezTo>
                    <a:cubicBezTo>
                      <a:pt x="15632" y="26115"/>
                      <a:pt x="18341" y="22906"/>
                      <a:pt x="20906" y="19855"/>
                    </a:cubicBezTo>
                    <a:cubicBezTo>
                      <a:pt x="22791" y="17610"/>
                      <a:pt x="24502" y="15226"/>
                      <a:pt x="26027" y="12724"/>
                    </a:cubicBezTo>
                    <a:cubicBezTo>
                      <a:pt x="26195" y="12449"/>
                      <a:pt x="25959" y="12195"/>
                      <a:pt x="25699" y="12195"/>
                    </a:cubicBezTo>
                    <a:cubicBezTo>
                      <a:pt x="25644" y="12195"/>
                      <a:pt x="25587" y="12207"/>
                      <a:pt x="25533" y="12232"/>
                    </a:cubicBezTo>
                    <a:cubicBezTo>
                      <a:pt x="24817" y="12562"/>
                      <a:pt x="23492" y="13218"/>
                      <a:pt x="22406" y="13218"/>
                    </a:cubicBezTo>
                    <a:cubicBezTo>
                      <a:pt x="21866" y="13218"/>
                      <a:pt x="21385" y="13055"/>
                      <a:pt x="21067" y="12610"/>
                    </a:cubicBezTo>
                    <a:cubicBezTo>
                      <a:pt x="20338" y="11588"/>
                      <a:pt x="20892" y="9793"/>
                      <a:pt x="21184" y="8721"/>
                    </a:cubicBezTo>
                    <a:cubicBezTo>
                      <a:pt x="21964" y="5859"/>
                      <a:pt x="23357" y="3067"/>
                      <a:pt x="24913" y="549"/>
                    </a:cubicBezTo>
                    <a:cubicBezTo>
                      <a:pt x="25028" y="364"/>
                      <a:pt x="24953" y="186"/>
                      <a:pt x="24816" y="90"/>
                    </a:cubicBezTo>
                    <a:lnTo>
                      <a:pt x="24816" y="90"/>
                    </a:lnTo>
                    <a:cubicBezTo>
                      <a:pt x="24751" y="35"/>
                      <a:pt x="24670" y="1"/>
                      <a:pt x="245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35" name="Google Shape;1935;p61"/>
              <p:cNvSpPr/>
              <p:nvPr/>
            </p:nvSpPr>
            <p:spPr>
              <a:xfrm>
                <a:off x="5172225" y="3978225"/>
                <a:ext cx="191750" cy="17022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6809" extrusionOk="0">
                    <a:moveTo>
                      <a:pt x="4121" y="709"/>
                    </a:moveTo>
                    <a:cubicBezTo>
                      <a:pt x="4592" y="709"/>
                      <a:pt x="5047" y="845"/>
                      <a:pt x="5412" y="1165"/>
                    </a:cubicBezTo>
                    <a:lnTo>
                      <a:pt x="5412" y="1165"/>
                    </a:lnTo>
                    <a:cubicBezTo>
                      <a:pt x="5416" y="1169"/>
                      <a:pt x="5420" y="1173"/>
                      <a:pt x="5425" y="1177"/>
                    </a:cubicBezTo>
                    <a:cubicBezTo>
                      <a:pt x="6583" y="2275"/>
                      <a:pt x="6850" y="3710"/>
                      <a:pt x="5752" y="4953"/>
                    </a:cubicBezTo>
                    <a:cubicBezTo>
                      <a:pt x="5189" y="5589"/>
                      <a:pt x="4296" y="6071"/>
                      <a:pt x="3430" y="6071"/>
                    </a:cubicBezTo>
                    <a:cubicBezTo>
                      <a:pt x="3046" y="6071"/>
                      <a:pt x="2668" y="5976"/>
                      <a:pt x="2327" y="5759"/>
                    </a:cubicBezTo>
                    <a:cubicBezTo>
                      <a:pt x="973" y="4898"/>
                      <a:pt x="928" y="2769"/>
                      <a:pt x="1929" y="1681"/>
                    </a:cubicBezTo>
                    <a:cubicBezTo>
                      <a:pt x="2449" y="1115"/>
                      <a:pt x="3308" y="709"/>
                      <a:pt x="4121" y="709"/>
                    </a:cubicBezTo>
                    <a:close/>
                    <a:moveTo>
                      <a:pt x="4143" y="0"/>
                    </a:moveTo>
                    <a:cubicBezTo>
                      <a:pt x="3207" y="0"/>
                      <a:pt x="2244" y="426"/>
                      <a:pt x="1537" y="1054"/>
                    </a:cubicBezTo>
                    <a:cubicBezTo>
                      <a:pt x="1" y="2417"/>
                      <a:pt x="284" y="4933"/>
                      <a:pt x="1767" y="6234"/>
                    </a:cubicBezTo>
                    <a:cubicBezTo>
                      <a:pt x="2230" y="6641"/>
                      <a:pt x="2778" y="6808"/>
                      <a:pt x="3342" y="6808"/>
                    </a:cubicBezTo>
                    <a:cubicBezTo>
                      <a:pt x="4364" y="6808"/>
                      <a:pt x="5437" y="6257"/>
                      <a:pt x="6144" y="5585"/>
                    </a:cubicBezTo>
                    <a:cubicBezTo>
                      <a:pt x="7670" y="4137"/>
                      <a:pt x="7393" y="2079"/>
                      <a:pt x="5969" y="700"/>
                    </a:cubicBezTo>
                    <a:lnTo>
                      <a:pt x="5969" y="700"/>
                    </a:lnTo>
                    <a:cubicBezTo>
                      <a:pt x="5959" y="689"/>
                      <a:pt x="5948" y="678"/>
                      <a:pt x="5936" y="667"/>
                    </a:cubicBezTo>
                    <a:lnTo>
                      <a:pt x="5936" y="667"/>
                    </a:lnTo>
                    <a:lnTo>
                      <a:pt x="5936" y="668"/>
                    </a:lnTo>
                    <a:lnTo>
                      <a:pt x="5936" y="668"/>
                    </a:lnTo>
                    <a:cubicBezTo>
                      <a:pt x="5935" y="667"/>
                      <a:pt x="5935" y="667"/>
                      <a:pt x="5935" y="667"/>
                    </a:cubicBezTo>
                    <a:cubicBezTo>
                      <a:pt x="5922" y="655"/>
                      <a:pt x="5910" y="644"/>
                      <a:pt x="5897" y="635"/>
                    </a:cubicBezTo>
                    <a:lnTo>
                      <a:pt x="5897" y="635"/>
                    </a:lnTo>
                    <a:cubicBezTo>
                      <a:pt x="5380" y="190"/>
                      <a:pt x="4768" y="0"/>
                      <a:pt x="4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36" name="Google Shape;1936;p61"/>
              <p:cNvSpPr/>
              <p:nvPr/>
            </p:nvSpPr>
            <p:spPr>
              <a:xfrm>
                <a:off x="5244375" y="3986175"/>
                <a:ext cx="10177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2979" extrusionOk="0">
                    <a:moveTo>
                      <a:pt x="320" y="0"/>
                    </a:moveTo>
                    <a:cubicBezTo>
                      <a:pt x="153" y="0"/>
                      <a:pt x="1" y="226"/>
                      <a:pt x="151" y="390"/>
                    </a:cubicBezTo>
                    <a:cubicBezTo>
                      <a:pt x="1137" y="1470"/>
                      <a:pt x="2338" y="2269"/>
                      <a:pt x="3624" y="2950"/>
                    </a:cubicBezTo>
                    <a:cubicBezTo>
                      <a:pt x="3661" y="2970"/>
                      <a:pt x="3698" y="2979"/>
                      <a:pt x="3733" y="2979"/>
                    </a:cubicBezTo>
                    <a:cubicBezTo>
                      <a:pt x="3937" y="2979"/>
                      <a:pt x="4071" y="2677"/>
                      <a:pt x="3851" y="2561"/>
                    </a:cubicBezTo>
                    <a:cubicBezTo>
                      <a:pt x="2599" y="1897"/>
                      <a:pt x="1431" y="1123"/>
                      <a:pt x="470" y="71"/>
                    </a:cubicBezTo>
                    <a:cubicBezTo>
                      <a:pt x="424" y="21"/>
                      <a:pt x="371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37" name="Google Shape;1937;p61"/>
              <p:cNvSpPr/>
              <p:nvPr/>
            </p:nvSpPr>
            <p:spPr>
              <a:xfrm>
                <a:off x="5215825" y="4005700"/>
                <a:ext cx="122550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642" extrusionOk="0">
                    <a:moveTo>
                      <a:pt x="320" y="1"/>
                    </a:moveTo>
                    <a:cubicBezTo>
                      <a:pt x="152" y="1"/>
                      <a:pt x="0" y="227"/>
                      <a:pt x="151" y="391"/>
                    </a:cubicBezTo>
                    <a:cubicBezTo>
                      <a:pt x="1374" y="1722"/>
                      <a:pt x="3121" y="2340"/>
                      <a:pt x="4419" y="3578"/>
                    </a:cubicBezTo>
                    <a:cubicBezTo>
                      <a:pt x="4466" y="3622"/>
                      <a:pt x="4519" y="3641"/>
                      <a:pt x="4569" y="3641"/>
                    </a:cubicBezTo>
                    <a:cubicBezTo>
                      <a:pt x="4746" y="3641"/>
                      <a:pt x="4902" y="3415"/>
                      <a:pt x="4738" y="3259"/>
                    </a:cubicBezTo>
                    <a:cubicBezTo>
                      <a:pt x="3440" y="2021"/>
                      <a:pt x="1690" y="1402"/>
                      <a:pt x="470" y="71"/>
                    </a:cubicBezTo>
                    <a:cubicBezTo>
                      <a:pt x="424" y="21"/>
                      <a:pt x="371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38" name="Google Shape;1938;p61"/>
              <p:cNvSpPr/>
              <p:nvPr/>
            </p:nvSpPr>
            <p:spPr>
              <a:xfrm>
                <a:off x="5195075" y="4032650"/>
                <a:ext cx="12237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3349" extrusionOk="0">
                    <a:moveTo>
                      <a:pt x="311" y="1"/>
                    </a:moveTo>
                    <a:cubicBezTo>
                      <a:pt x="149" y="1"/>
                      <a:pt x="0" y="227"/>
                      <a:pt x="139" y="397"/>
                    </a:cubicBezTo>
                    <a:cubicBezTo>
                      <a:pt x="1267" y="1772"/>
                      <a:pt x="2945" y="2453"/>
                      <a:pt x="4453" y="3317"/>
                    </a:cubicBezTo>
                    <a:cubicBezTo>
                      <a:pt x="4491" y="3339"/>
                      <a:pt x="4529" y="3348"/>
                      <a:pt x="4565" y="3348"/>
                    </a:cubicBezTo>
                    <a:cubicBezTo>
                      <a:pt x="4764" y="3348"/>
                      <a:pt x="4895" y="3050"/>
                      <a:pt x="4681" y="2928"/>
                    </a:cubicBezTo>
                    <a:cubicBezTo>
                      <a:pt x="3207" y="2083"/>
                      <a:pt x="1561" y="1423"/>
                      <a:pt x="458" y="77"/>
                    </a:cubicBezTo>
                    <a:cubicBezTo>
                      <a:pt x="414" y="23"/>
                      <a:pt x="362" y="1"/>
                      <a:pt x="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39" name="Google Shape;1939;p61"/>
              <p:cNvSpPr/>
              <p:nvPr/>
            </p:nvSpPr>
            <p:spPr>
              <a:xfrm>
                <a:off x="5190075" y="4074800"/>
                <a:ext cx="927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2385" extrusionOk="0">
                    <a:moveTo>
                      <a:pt x="315" y="1"/>
                    </a:moveTo>
                    <a:cubicBezTo>
                      <a:pt x="125" y="1"/>
                      <a:pt x="1" y="296"/>
                      <a:pt x="204" y="429"/>
                    </a:cubicBezTo>
                    <a:cubicBezTo>
                      <a:pt x="1218" y="1083"/>
                      <a:pt x="2232" y="1737"/>
                      <a:pt x="3270" y="2352"/>
                    </a:cubicBezTo>
                    <a:cubicBezTo>
                      <a:pt x="3309" y="2375"/>
                      <a:pt x="3348" y="2385"/>
                      <a:pt x="3384" y="2385"/>
                    </a:cubicBezTo>
                    <a:cubicBezTo>
                      <a:pt x="3580" y="2385"/>
                      <a:pt x="3709" y="2088"/>
                      <a:pt x="3497" y="1962"/>
                    </a:cubicBezTo>
                    <a:cubicBezTo>
                      <a:pt x="2459" y="1347"/>
                      <a:pt x="1445" y="694"/>
                      <a:pt x="431" y="38"/>
                    </a:cubicBezTo>
                    <a:cubicBezTo>
                      <a:pt x="391" y="12"/>
                      <a:pt x="352" y="1"/>
                      <a:pt x="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40" name="Google Shape;1940;p61"/>
              <p:cNvSpPr/>
              <p:nvPr/>
            </p:nvSpPr>
            <p:spPr>
              <a:xfrm>
                <a:off x="5352625" y="3667875"/>
                <a:ext cx="197300" cy="231800"/>
              </a:xfrm>
              <a:custGeom>
                <a:avLst/>
                <a:gdLst/>
                <a:ahLst/>
                <a:cxnLst/>
                <a:rect l="l" t="t" r="r" b="b"/>
                <a:pathLst>
                  <a:path w="7892" h="9272" extrusionOk="0">
                    <a:moveTo>
                      <a:pt x="7577" y="0"/>
                    </a:moveTo>
                    <a:cubicBezTo>
                      <a:pt x="7508" y="0"/>
                      <a:pt x="7439" y="31"/>
                      <a:pt x="7390" y="104"/>
                    </a:cubicBezTo>
                    <a:lnTo>
                      <a:pt x="7389" y="104"/>
                    </a:lnTo>
                    <a:cubicBezTo>
                      <a:pt x="6271" y="1809"/>
                      <a:pt x="5033" y="3432"/>
                      <a:pt x="3686" y="4961"/>
                    </a:cubicBezTo>
                    <a:cubicBezTo>
                      <a:pt x="2504" y="6302"/>
                      <a:pt x="1126" y="7456"/>
                      <a:pt x="115" y="8942"/>
                    </a:cubicBezTo>
                    <a:cubicBezTo>
                      <a:pt x="1" y="9110"/>
                      <a:pt x="157" y="9271"/>
                      <a:pt x="317" y="9271"/>
                    </a:cubicBezTo>
                    <a:cubicBezTo>
                      <a:pt x="386" y="9271"/>
                      <a:pt x="455" y="9241"/>
                      <a:pt x="504" y="9169"/>
                    </a:cubicBezTo>
                    <a:cubicBezTo>
                      <a:pt x="1601" y="7560"/>
                      <a:pt x="3126" y="6278"/>
                      <a:pt x="4410" y="4821"/>
                    </a:cubicBezTo>
                    <a:cubicBezTo>
                      <a:pt x="5646" y="3415"/>
                      <a:pt x="6753" y="1895"/>
                      <a:pt x="7780" y="331"/>
                    </a:cubicBezTo>
                    <a:cubicBezTo>
                      <a:pt x="7892" y="161"/>
                      <a:pt x="7736" y="0"/>
                      <a:pt x="7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41" name="Google Shape;1941;p61"/>
              <p:cNvSpPr/>
              <p:nvPr/>
            </p:nvSpPr>
            <p:spPr>
              <a:xfrm>
                <a:off x="5387575" y="3774250"/>
                <a:ext cx="153350" cy="178575"/>
              </a:xfrm>
              <a:custGeom>
                <a:avLst/>
                <a:gdLst/>
                <a:ahLst/>
                <a:cxnLst/>
                <a:rect l="l" t="t" r="r" b="b"/>
                <a:pathLst>
                  <a:path w="6134" h="7143" extrusionOk="0">
                    <a:moveTo>
                      <a:pt x="5816" y="0"/>
                    </a:moveTo>
                    <a:cubicBezTo>
                      <a:pt x="5765" y="0"/>
                      <a:pt x="5712" y="21"/>
                      <a:pt x="5666" y="72"/>
                    </a:cubicBezTo>
                    <a:cubicBezTo>
                      <a:pt x="3723" y="2214"/>
                      <a:pt x="1919" y="4471"/>
                      <a:pt x="134" y="6745"/>
                    </a:cubicBezTo>
                    <a:cubicBezTo>
                      <a:pt x="1" y="6917"/>
                      <a:pt x="150" y="7142"/>
                      <a:pt x="308" y="7142"/>
                    </a:cubicBezTo>
                    <a:cubicBezTo>
                      <a:pt x="358" y="7142"/>
                      <a:pt x="410" y="7119"/>
                      <a:pt x="453" y="7064"/>
                    </a:cubicBezTo>
                    <a:cubicBezTo>
                      <a:pt x="2237" y="4790"/>
                      <a:pt x="4042" y="2533"/>
                      <a:pt x="5985" y="391"/>
                    </a:cubicBezTo>
                    <a:cubicBezTo>
                      <a:pt x="6134" y="226"/>
                      <a:pt x="5983" y="0"/>
                      <a:pt x="58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42" name="Google Shape;1942;p61"/>
              <p:cNvSpPr/>
              <p:nvPr/>
            </p:nvSpPr>
            <p:spPr>
              <a:xfrm>
                <a:off x="5415700" y="3804275"/>
                <a:ext cx="182300" cy="20510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8204" extrusionOk="0">
                    <a:moveTo>
                      <a:pt x="6974" y="1"/>
                    </a:moveTo>
                    <a:cubicBezTo>
                      <a:pt x="6923" y="1"/>
                      <a:pt x="6870" y="22"/>
                      <a:pt x="6825" y="73"/>
                    </a:cubicBezTo>
                    <a:cubicBezTo>
                      <a:pt x="4545" y="2639"/>
                      <a:pt x="2075" y="5042"/>
                      <a:pt x="116" y="7875"/>
                    </a:cubicBezTo>
                    <a:cubicBezTo>
                      <a:pt x="1" y="8044"/>
                      <a:pt x="157" y="8203"/>
                      <a:pt x="317" y="8203"/>
                    </a:cubicBezTo>
                    <a:cubicBezTo>
                      <a:pt x="386" y="8203"/>
                      <a:pt x="456" y="8174"/>
                      <a:pt x="505" y="8102"/>
                    </a:cubicBezTo>
                    <a:cubicBezTo>
                      <a:pt x="2442" y="5302"/>
                      <a:pt x="4889" y="2929"/>
                      <a:pt x="7144" y="392"/>
                    </a:cubicBezTo>
                    <a:cubicBezTo>
                      <a:pt x="7291" y="226"/>
                      <a:pt x="7140" y="1"/>
                      <a:pt x="69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1943" name="Google Shape;1943;p61"/>
            <p:cNvSpPr/>
            <p:nvPr/>
          </p:nvSpPr>
          <p:spPr>
            <a:xfrm>
              <a:off x="4719494" y="319505"/>
              <a:ext cx="140250" cy="147602"/>
            </a:xfrm>
            <a:custGeom>
              <a:avLst/>
              <a:gdLst/>
              <a:ahLst/>
              <a:cxnLst/>
              <a:rect l="l" t="t" r="r" b="b"/>
              <a:pathLst>
                <a:path w="5532" h="5822" extrusionOk="0">
                  <a:moveTo>
                    <a:pt x="2790" y="1"/>
                  </a:moveTo>
                  <a:lnTo>
                    <a:pt x="2128" y="2226"/>
                  </a:lnTo>
                  <a:lnTo>
                    <a:pt x="2128" y="2226"/>
                  </a:lnTo>
                  <a:cubicBezTo>
                    <a:pt x="957" y="2238"/>
                    <a:pt x="1" y="2262"/>
                    <a:pt x="1" y="2262"/>
                  </a:cubicBezTo>
                  <a:cubicBezTo>
                    <a:pt x="570" y="2755"/>
                    <a:pt x="1139" y="3204"/>
                    <a:pt x="1708" y="3637"/>
                  </a:cubicBezTo>
                  <a:lnTo>
                    <a:pt x="1708" y="3637"/>
                  </a:lnTo>
                  <a:lnTo>
                    <a:pt x="1058" y="5822"/>
                  </a:lnTo>
                  <a:cubicBezTo>
                    <a:pt x="1489" y="5422"/>
                    <a:pt x="2101" y="4914"/>
                    <a:pt x="2735" y="4408"/>
                  </a:cubicBezTo>
                  <a:lnTo>
                    <a:pt x="2735" y="4408"/>
                  </a:lnTo>
                  <a:cubicBezTo>
                    <a:pt x="3267" y="4805"/>
                    <a:pt x="3798" y="5204"/>
                    <a:pt x="4329" y="5629"/>
                  </a:cubicBezTo>
                  <a:cubicBezTo>
                    <a:pt x="4186" y="5056"/>
                    <a:pt x="3992" y="4325"/>
                    <a:pt x="3789" y="3581"/>
                  </a:cubicBezTo>
                  <a:lnTo>
                    <a:pt x="3789" y="3581"/>
                  </a:lnTo>
                  <a:cubicBezTo>
                    <a:pt x="4744" y="2844"/>
                    <a:pt x="5532" y="2262"/>
                    <a:pt x="5532" y="2262"/>
                  </a:cubicBezTo>
                  <a:cubicBezTo>
                    <a:pt x="4975" y="2231"/>
                    <a:pt x="4204" y="2220"/>
                    <a:pt x="3414" y="2219"/>
                  </a:cubicBezTo>
                  <a:lnTo>
                    <a:pt x="3414" y="2219"/>
                  </a:lnTo>
                  <a:cubicBezTo>
                    <a:pt x="3074" y="994"/>
                    <a:pt x="2790" y="1"/>
                    <a:pt x="2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44" name="Google Shape;1944;p61"/>
            <p:cNvSpPr/>
            <p:nvPr/>
          </p:nvSpPr>
          <p:spPr>
            <a:xfrm>
              <a:off x="6854597" y="958708"/>
              <a:ext cx="139058" cy="139033"/>
            </a:xfrm>
            <a:custGeom>
              <a:avLst/>
              <a:gdLst/>
              <a:ahLst/>
              <a:cxnLst/>
              <a:rect l="l" t="t" r="r" b="b"/>
              <a:pathLst>
                <a:path w="5485" h="5484" extrusionOk="0">
                  <a:moveTo>
                    <a:pt x="723" y="5483"/>
                  </a:moveTo>
                  <a:cubicBezTo>
                    <a:pt x="722" y="5483"/>
                    <a:pt x="722" y="5483"/>
                    <a:pt x="721" y="5484"/>
                  </a:cubicBezTo>
                  <a:lnTo>
                    <a:pt x="722" y="5484"/>
                  </a:lnTo>
                  <a:cubicBezTo>
                    <a:pt x="723" y="5483"/>
                    <a:pt x="723" y="5483"/>
                    <a:pt x="723" y="5483"/>
                  </a:cubicBezTo>
                  <a:close/>
                  <a:moveTo>
                    <a:pt x="2791" y="1"/>
                  </a:moveTo>
                  <a:cubicBezTo>
                    <a:pt x="2791" y="1"/>
                    <a:pt x="2445" y="1108"/>
                    <a:pt x="1991" y="2387"/>
                  </a:cubicBezTo>
                  <a:lnTo>
                    <a:pt x="1991" y="2387"/>
                  </a:lnTo>
                  <a:cubicBezTo>
                    <a:pt x="1327" y="2400"/>
                    <a:pt x="660" y="2432"/>
                    <a:pt x="0" y="2502"/>
                  </a:cubicBezTo>
                  <a:cubicBezTo>
                    <a:pt x="539" y="2851"/>
                    <a:pt x="1063" y="3179"/>
                    <a:pt x="1582" y="3500"/>
                  </a:cubicBezTo>
                  <a:lnTo>
                    <a:pt x="1582" y="3500"/>
                  </a:lnTo>
                  <a:cubicBezTo>
                    <a:pt x="1294" y="4253"/>
                    <a:pt x="992" y="4975"/>
                    <a:pt x="723" y="5483"/>
                  </a:cubicBezTo>
                  <a:lnTo>
                    <a:pt x="723" y="5483"/>
                  </a:lnTo>
                  <a:cubicBezTo>
                    <a:pt x="1453" y="5053"/>
                    <a:pt x="2126" y="4670"/>
                    <a:pt x="2805" y="4253"/>
                  </a:cubicBezTo>
                  <a:lnTo>
                    <a:pt x="2805" y="4253"/>
                  </a:lnTo>
                  <a:cubicBezTo>
                    <a:pt x="3447" y="4649"/>
                    <a:pt x="4093" y="5050"/>
                    <a:pt x="4764" y="5484"/>
                  </a:cubicBezTo>
                  <a:cubicBezTo>
                    <a:pt x="4583" y="4791"/>
                    <a:pt x="4351" y="4108"/>
                    <a:pt x="4095" y="3421"/>
                  </a:cubicBezTo>
                  <a:lnTo>
                    <a:pt x="4095" y="3421"/>
                  </a:lnTo>
                  <a:cubicBezTo>
                    <a:pt x="4535" y="3120"/>
                    <a:pt x="4993" y="2788"/>
                    <a:pt x="5484" y="2407"/>
                  </a:cubicBezTo>
                  <a:cubicBezTo>
                    <a:pt x="4905" y="2407"/>
                    <a:pt x="4307" y="2395"/>
                    <a:pt x="3698" y="2388"/>
                  </a:cubicBezTo>
                  <a:lnTo>
                    <a:pt x="3698" y="2388"/>
                  </a:lnTo>
                  <a:cubicBezTo>
                    <a:pt x="3394" y="1612"/>
                    <a:pt x="3078" y="822"/>
                    <a:pt x="2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45" name="Google Shape;1945;p61"/>
            <p:cNvSpPr/>
            <p:nvPr/>
          </p:nvSpPr>
          <p:spPr>
            <a:xfrm>
              <a:off x="5668863" y="3890796"/>
              <a:ext cx="136599" cy="126864"/>
            </a:xfrm>
            <a:custGeom>
              <a:avLst/>
              <a:gdLst/>
              <a:ahLst/>
              <a:cxnLst/>
              <a:rect l="l" t="t" r="r" b="b"/>
              <a:pathLst>
                <a:path w="5388" h="5004" extrusionOk="0">
                  <a:moveTo>
                    <a:pt x="2503" y="0"/>
                  </a:moveTo>
                  <a:cubicBezTo>
                    <a:pt x="2287" y="576"/>
                    <a:pt x="2071" y="1205"/>
                    <a:pt x="1856" y="1847"/>
                  </a:cubicBezTo>
                  <a:lnTo>
                    <a:pt x="1856" y="1847"/>
                  </a:lnTo>
                  <a:cubicBezTo>
                    <a:pt x="1247" y="1872"/>
                    <a:pt x="629" y="1913"/>
                    <a:pt x="1" y="1973"/>
                  </a:cubicBezTo>
                  <a:cubicBezTo>
                    <a:pt x="472" y="2297"/>
                    <a:pt x="959" y="2669"/>
                    <a:pt x="1454" y="3049"/>
                  </a:cubicBezTo>
                  <a:lnTo>
                    <a:pt x="1454" y="3049"/>
                  </a:lnTo>
                  <a:cubicBezTo>
                    <a:pt x="1227" y="3729"/>
                    <a:pt x="999" y="4396"/>
                    <a:pt x="771" y="5003"/>
                  </a:cubicBezTo>
                  <a:cubicBezTo>
                    <a:pt x="1359" y="4672"/>
                    <a:pt x="2003" y="4320"/>
                    <a:pt x="2638" y="3942"/>
                  </a:cubicBezTo>
                  <a:lnTo>
                    <a:pt x="2638" y="3942"/>
                  </a:lnTo>
                  <a:cubicBezTo>
                    <a:pt x="3186" y="4341"/>
                    <a:pt x="3738" y="4712"/>
                    <a:pt x="4283" y="5003"/>
                  </a:cubicBezTo>
                  <a:cubicBezTo>
                    <a:pt x="4213" y="4479"/>
                    <a:pt x="4048" y="3841"/>
                    <a:pt x="3834" y="3181"/>
                  </a:cubicBezTo>
                  <a:lnTo>
                    <a:pt x="3834" y="3181"/>
                  </a:lnTo>
                  <a:cubicBezTo>
                    <a:pt x="4419" y="2776"/>
                    <a:pt x="4957" y="2343"/>
                    <a:pt x="5388" y="1877"/>
                  </a:cubicBezTo>
                  <a:cubicBezTo>
                    <a:pt x="4713" y="1839"/>
                    <a:pt x="4030" y="1818"/>
                    <a:pt x="3337" y="1818"/>
                  </a:cubicBezTo>
                  <a:lnTo>
                    <a:pt x="3337" y="1818"/>
                  </a:lnTo>
                  <a:cubicBezTo>
                    <a:pt x="3060" y="1128"/>
                    <a:pt x="2764" y="485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46" name="Google Shape;1946;p61"/>
            <p:cNvSpPr/>
            <p:nvPr/>
          </p:nvSpPr>
          <p:spPr>
            <a:xfrm>
              <a:off x="438412" y="1203543"/>
              <a:ext cx="147552" cy="152445"/>
            </a:xfrm>
            <a:custGeom>
              <a:avLst/>
              <a:gdLst/>
              <a:ahLst/>
              <a:cxnLst/>
              <a:rect l="l" t="t" r="r" b="b"/>
              <a:pathLst>
                <a:path w="5820" h="6013" extrusionOk="0">
                  <a:moveTo>
                    <a:pt x="2982" y="0"/>
                  </a:moveTo>
                  <a:cubicBezTo>
                    <a:pt x="2766" y="759"/>
                    <a:pt x="2535" y="1518"/>
                    <a:pt x="2291" y="2272"/>
                  </a:cubicBezTo>
                  <a:lnTo>
                    <a:pt x="2291" y="2272"/>
                  </a:lnTo>
                  <a:cubicBezTo>
                    <a:pt x="2127" y="2268"/>
                    <a:pt x="1964" y="2267"/>
                    <a:pt x="1800" y="2267"/>
                  </a:cubicBezTo>
                  <a:cubicBezTo>
                    <a:pt x="1194" y="2267"/>
                    <a:pt x="593" y="2291"/>
                    <a:pt x="0" y="2356"/>
                  </a:cubicBezTo>
                  <a:cubicBezTo>
                    <a:pt x="485" y="2861"/>
                    <a:pt x="1088" y="3419"/>
                    <a:pt x="1718" y="3963"/>
                  </a:cubicBezTo>
                  <a:lnTo>
                    <a:pt x="1718" y="3963"/>
                  </a:lnTo>
                  <a:cubicBezTo>
                    <a:pt x="1477" y="4639"/>
                    <a:pt x="1226" y="5307"/>
                    <a:pt x="963" y="5964"/>
                  </a:cubicBezTo>
                  <a:cubicBezTo>
                    <a:pt x="1593" y="5599"/>
                    <a:pt x="2183" y="5217"/>
                    <a:pt x="2749" y="4822"/>
                  </a:cubicBezTo>
                  <a:lnTo>
                    <a:pt x="2749" y="4822"/>
                  </a:lnTo>
                  <a:cubicBezTo>
                    <a:pt x="3318" y="5279"/>
                    <a:pt x="3867" y="5693"/>
                    <a:pt x="4329" y="6013"/>
                  </a:cubicBezTo>
                  <a:cubicBezTo>
                    <a:pt x="4262" y="5282"/>
                    <a:pt x="4139" y="4591"/>
                    <a:pt x="3986" y="3913"/>
                  </a:cubicBezTo>
                  <a:lnTo>
                    <a:pt x="3986" y="3913"/>
                  </a:lnTo>
                  <a:cubicBezTo>
                    <a:pt x="4605" y="3438"/>
                    <a:pt x="5209" y="2949"/>
                    <a:pt x="5820" y="2453"/>
                  </a:cubicBezTo>
                  <a:cubicBezTo>
                    <a:pt x="5082" y="2416"/>
                    <a:pt x="4332" y="2362"/>
                    <a:pt x="3582" y="2322"/>
                  </a:cubicBezTo>
                  <a:lnTo>
                    <a:pt x="3582" y="2322"/>
                  </a:lnTo>
                  <a:cubicBezTo>
                    <a:pt x="3379" y="1572"/>
                    <a:pt x="3167" y="811"/>
                    <a:pt x="2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47" name="Google Shape;1947;p61"/>
            <p:cNvSpPr/>
            <p:nvPr/>
          </p:nvSpPr>
          <p:spPr>
            <a:xfrm>
              <a:off x="633529" y="4218460"/>
              <a:ext cx="129298" cy="124430"/>
            </a:xfrm>
            <a:custGeom>
              <a:avLst/>
              <a:gdLst/>
              <a:ahLst/>
              <a:cxnLst/>
              <a:rect l="l" t="t" r="r" b="b"/>
              <a:pathLst>
                <a:path w="5100" h="4908" extrusionOk="0">
                  <a:moveTo>
                    <a:pt x="2308" y="1"/>
                  </a:moveTo>
                  <a:cubicBezTo>
                    <a:pt x="2308" y="1"/>
                    <a:pt x="2094" y="911"/>
                    <a:pt x="1822" y="2011"/>
                  </a:cubicBezTo>
                  <a:lnTo>
                    <a:pt x="1822" y="2011"/>
                  </a:lnTo>
                  <a:cubicBezTo>
                    <a:pt x="876" y="2038"/>
                    <a:pt x="75" y="2062"/>
                    <a:pt x="0" y="2070"/>
                  </a:cubicBezTo>
                  <a:cubicBezTo>
                    <a:pt x="419" y="2279"/>
                    <a:pt x="990" y="2614"/>
                    <a:pt x="1579" y="2976"/>
                  </a:cubicBezTo>
                  <a:lnTo>
                    <a:pt x="1579" y="2976"/>
                  </a:lnTo>
                  <a:cubicBezTo>
                    <a:pt x="1399" y="3680"/>
                    <a:pt x="1214" y="4379"/>
                    <a:pt x="1058" y="4907"/>
                  </a:cubicBezTo>
                  <a:cubicBezTo>
                    <a:pt x="1448" y="4550"/>
                    <a:pt x="2037" y="4093"/>
                    <a:pt x="2645" y="3645"/>
                  </a:cubicBezTo>
                  <a:lnTo>
                    <a:pt x="2645" y="3645"/>
                  </a:lnTo>
                  <a:cubicBezTo>
                    <a:pt x="3547" y="4223"/>
                    <a:pt x="4281" y="4716"/>
                    <a:pt x="4281" y="4716"/>
                  </a:cubicBezTo>
                  <a:lnTo>
                    <a:pt x="3558" y="2987"/>
                  </a:lnTo>
                  <a:lnTo>
                    <a:pt x="3558" y="2987"/>
                  </a:lnTo>
                  <a:cubicBezTo>
                    <a:pt x="4403" y="2389"/>
                    <a:pt x="5099" y="1925"/>
                    <a:pt x="5099" y="1925"/>
                  </a:cubicBezTo>
                  <a:lnTo>
                    <a:pt x="5099" y="1925"/>
                  </a:lnTo>
                  <a:cubicBezTo>
                    <a:pt x="5099" y="1925"/>
                    <a:pt x="4187" y="1948"/>
                    <a:pt x="3135" y="1976"/>
                  </a:cubicBezTo>
                  <a:lnTo>
                    <a:pt x="3135" y="1976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48" name="Google Shape;1948;p61"/>
            <p:cNvSpPr/>
            <p:nvPr/>
          </p:nvSpPr>
          <p:spPr>
            <a:xfrm>
              <a:off x="1851639" y="799541"/>
              <a:ext cx="74993" cy="84196"/>
            </a:xfrm>
            <a:custGeom>
              <a:avLst/>
              <a:gdLst/>
              <a:ahLst/>
              <a:cxnLst/>
              <a:rect l="l" t="t" r="r" b="b"/>
              <a:pathLst>
                <a:path w="2958" h="3321" extrusionOk="0">
                  <a:moveTo>
                    <a:pt x="1588" y="1"/>
                  </a:moveTo>
                  <a:cubicBezTo>
                    <a:pt x="1408" y="417"/>
                    <a:pt x="1246" y="832"/>
                    <a:pt x="1096" y="1242"/>
                  </a:cubicBezTo>
                  <a:lnTo>
                    <a:pt x="1096" y="1242"/>
                  </a:lnTo>
                  <a:cubicBezTo>
                    <a:pt x="745" y="1243"/>
                    <a:pt x="386" y="1251"/>
                    <a:pt x="0" y="1251"/>
                  </a:cubicBezTo>
                  <a:cubicBezTo>
                    <a:pt x="289" y="1506"/>
                    <a:pt x="563" y="1748"/>
                    <a:pt x="832" y="1987"/>
                  </a:cubicBezTo>
                  <a:lnTo>
                    <a:pt x="832" y="1987"/>
                  </a:lnTo>
                  <a:cubicBezTo>
                    <a:pt x="693" y="2391"/>
                    <a:pt x="562" y="2788"/>
                    <a:pt x="434" y="3176"/>
                  </a:cubicBezTo>
                  <a:cubicBezTo>
                    <a:pt x="814" y="2958"/>
                    <a:pt x="1147" y="2755"/>
                    <a:pt x="1460" y="2546"/>
                  </a:cubicBezTo>
                  <a:lnTo>
                    <a:pt x="1460" y="2546"/>
                  </a:lnTo>
                  <a:cubicBezTo>
                    <a:pt x="1743" y="2797"/>
                    <a:pt x="2030" y="3052"/>
                    <a:pt x="2333" y="3320"/>
                  </a:cubicBezTo>
                  <a:lnTo>
                    <a:pt x="2333" y="3319"/>
                  </a:lnTo>
                  <a:cubicBezTo>
                    <a:pt x="2296" y="2903"/>
                    <a:pt x="2215" y="2493"/>
                    <a:pt x="2114" y="2077"/>
                  </a:cubicBezTo>
                  <a:lnTo>
                    <a:pt x="2114" y="2077"/>
                  </a:lnTo>
                  <a:cubicBezTo>
                    <a:pt x="2390" y="1864"/>
                    <a:pt x="2665" y="1634"/>
                    <a:pt x="2958" y="1371"/>
                  </a:cubicBezTo>
                  <a:cubicBezTo>
                    <a:pt x="2586" y="1308"/>
                    <a:pt x="2239" y="1275"/>
                    <a:pt x="1901" y="1258"/>
                  </a:cubicBezTo>
                  <a:lnTo>
                    <a:pt x="1901" y="1258"/>
                  </a:lnTo>
                  <a:cubicBezTo>
                    <a:pt x="1793" y="856"/>
                    <a:pt x="1682" y="441"/>
                    <a:pt x="1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49" name="Google Shape;1949;p61"/>
            <p:cNvSpPr/>
            <p:nvPr/>
          </p:nvSpPr>
          <p:spPr>
            <a:xfrm>
              <a:off x="6934763" y="3293045"/>
              <a:ext cx="70150" cy="73826"/>
            </a:xfrm>
            <a:custGeom>
              <a:avLst/>
              <a:gdLst/>
              <a:ahLst/>
              <a:cxnLst/>
              <a:rect l="l" t="t" r="r" b="b"/>
              <a:pathLst>
                <a:path w="2767" h="2912" extrusionOk="0">
                  <a:moveTo>
                    <a:pt x="1372" y="1"/>
                  </a:moveTo>
                  <a:cubicBezTo>
                    <a:pt x="1372" y="1"/>
                    <a:pt x="1230" y="497"/>
                    <a:pt x="1059" y="1110"/>
                  </a:cubicBezTo>
                  <a:lnTo>
                    <a:pt x="1059" y="1110"/>
                  </a:lnTo>
                  <a:cubicBezTo>
                    <a:pt x="664" y="1110"/>
                    <a:pt x="279" y="1116"/>
                    <a:pt x="1" y="1131"/>
                  </a:cubicBezTo>
                  <a:cubicBezTo>
                    <a:pt x="1" y="1131"/>
                    <a:pt x="394" y="1422"/>
                    <a:pt x="872" y="1791"/>
                  </a:cubicBezTo>
                  <a:lnTo>
                    <a:pt x="872" y="1791"/>
                  </a:lnTo>
                  <a:cubicBezTo>
                    <a:pt x="771" y="2163"/>
                    <a:pt x="673" y="2528"/>
                    <a:pt x="602" y="2815"/>
                  </a:cubicBezTo>
                  <a:cubicBezTo>
                    <a:pt x="867" y="2602"/>
                    <a:pt x="1133" y="2403"/>
                    <a:pt x="1399" y="2204"/>
                  </a:cubicBezTo>
                  <a:lnTo>
                    <a:pt x="1399" y="2204"/>
                  </a:lnTo>
                  <a:cubicBezTo>
                    <a:pt x="1716" y="2457"/>
                    <a:pt x="2022" y="2711"/>
                    <a:pt x="2237" y="2911"/>
                  </a:cubicBezTo>
                  <a:lnTo>
                    <a:pt x="1912" y="1819"/>
                  </a:lnTo>
                  <a:lnTo>
                    <a:pt x="1912" y="1819"/>
                  </a:lnTo>
                  <a:cubicBezTo>
                    <a:pt x="2197" y="1602"/>
                    <a:pt x="2482" y="1378"/>
                    <a:pt x="2767" y="1131"/>
                  </a:cubicBezTo>
                  <a:cubicBezTo>
                    <a:pt x="2767" y="1131"/>
                    <a:pt x="2289" y="1119"/>
                    <a:pt x="1703" y="1113"/>
                  </a:cubicBezTo>
                  <a:lnTo>
                    <a:pt x="1703" y="1113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50" name="Google Shape;1950;p61"/>
            <p:cNvSpPr/>
            <p:nvPr/>
          </p:nvSpPr>
          <p:spPr>
            <a:xfrm>
              <a:off x="1677819" y="2508037"/>
              <a:ext cx="69567" cy="69517"/>
            </a:xfrm>
            <a:custGeom>
              <a:avLst/>
              <a:gdLst/>
              <a:ahLst/>
              <a:cxnLst/>
              <a:rect l="l" t="t" r="r" b="b"/>
              <a:pathLst>
                <a:path w="2744" h="2742" extrusionOk="0">
                  <a:moveTo>
                    <a:pt x="1349" y="0"/>
                  </a:moveTo>
                  <a:cubicBezTo>
                    <a:pt x="1205" y="411"/>
                    <a:pt x="1047" y="805"/>
                    <a:pt x="895" y="1193"/>
                  </a:cubicBezTo>
                  <a:lnTo>
                    <a:pt x="895" y="1193"/>
                  </a:lnTo>
                  <a:cubicBezTo>
                    <a:pt x="590" y="1197"/>
                    <a:pt x="291" y="1203"/>
                    <a:pt x="1" y="1203"/>
                  </a:cubicBezTo>
                  <a:cubicBezTo>
                    <a:pt x="246" y="1394"/>
                    <a:pt x="476" y="1560"/>
                    <a:pt x="696" y="1711"/>
                  </a:cubicBezTo>
                  <a:lnTo>
                    <a:pt x="696" y="1711"/>
                  </a:lnTo>
                  <a:cubicBezTo>
                    <a:pt x="568" y="2054"/>
                    <a:pt x="452" y="2396"/>
                    <a:pt x="362" y="2742"/>
                  </a:cubicBezTo>
                  <a:cubicBezTo>
                    <a:pt x="697" y="2525"/>
                    <a:pt x="1020" y="2324"/>
                    <a:pt x="1340" y="2126"/>
                  </a:cubicBezTo>
                  <a:lnTo>
                    <a:pt x="1340" y="2126"/>
                  </a:lnTo>
                  <a:cubicBezTo>
                    <a:pt x="1680" y="2335"/>
                    <a:pt x="2017" y="2527"/>
                    <a:pt x="2382" y="2742"/>
                  </a:cubicBezTo>
                  <a:lnTo>
                    <a:pt x="2383" y="2742"/>
                  </a:lnTo>
                  <a:cubicBezTo>
                    <a:pt x="2248" y="2488"/>
                    <a:pt x="2097" y="2126"/>
                    <a:pt x="1953" y="1749"/>
                  </a:cubicBezTo>
                  <a:lnTo>
                    <a:pt x="1953" y="1749"/>
                  </a:lnTo>
                  <a:cubicBezTo>
                    <a:pt x="2212" y="1588"/>
                    <a:pt x="2474" y="1425"/>
                    <a:pt x="2743" y="1251"/>
                  </a:cubicBezTo>
                  <a:cubicBezTo>
                    <a:pt x="2413" y="1216"/>
                    <a:pt x="2080" y="1200"/>
                    <a:pt x="1749" y="1193"/>
                  </a:cubicBezTo>
                  <a:lnTo>
                    <a:pt x="1749" y="1193"/>
                  </a:lnTo>
                  <a:cubicBezTo>
                    <a:pt x="1522" y="554"/>
                    <a:pt x="1349" y="0"/>
                    <a:pt x="1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51" name="Google Shape;1951;p61"/>
            <p:cNvSpPr/>
            <p:nvPr/>
          </p:nvSpPr>
          <p:spPr>
            <a:xfrm>
              <a:off x="3436835" y="287814"/>
              <a:ext cx="68300" cy="63407"/>
            </a:xfrm>
            <a:custGeom>
              <a:avLst/>
              <a:gdLst/>
              <a:ahLst/>
              <a:cxnLst/>
              <a:rect l="l" t="t" r="r" b="b"/>
              <a:pathLst>
                <a:path w="2694" h="2501" extrusionOk="0">
                  <a:moveTo>
                    <a:pt x="1443" y="0"/>
                  </a:moveTo>
                  <a:cubicBezTo>
                    <a:pt x="1313" y="242"/>
                    <a:pt x="1165" y="563"/>
                    <a:pt x="1026" y="908"/>
                  </a:cubicBezTo>
                  <a:lnTo>
                    <a:pt x="1026" y="908"/>
                  </a:lnTo>
                  <a:cubicBezTo>
                    <a:pt x="684" y="909"/>
                    <a:pt x="342" y="918"/>
                    <a:pt x="0" y="938"/>
                  </a:cubicBezTo>
                  <a:cubicBezTo>
                    <a:pt x="216" y="1172"/>
                    <a:pt x="485" y="1388"/>
                    <a:pt x="778" y="1590"/>
                  </a:cubicBezTo>
                  <a:lnTo>
                    <a:pt x="778" y="1590"/>
                  </a:lnTo>
                  <a:cubicBezTo>
                    <a:pt x="671" y="1920"/>
                    <a:pt x="588" y="2239"/>
                    <a:pt x="553" y="2501"/>
                  </a:cubicBezTo>
                  <a:cubicBezTo>
                    <a:pt x="826" y="2355"/>
                    <a:pt x="1102" y="2170"/>
                    <a:pt x="1376" y="1971"/>
                  </a:cubicBezTo>
                  <a:lnTo>
                    <a:pt x="1376" y="1971"/>
                  </a:lnTo>
                  <a:cubicBezTo>
                    <a:pt x="1694" y="2160"/>
                    <a:pt x="2016" y="2335"/>
                    <a:pt x="2310" y="2501"/>
                  </a:cubicBezTo>
                  <a:cubicBezTo>
                    <a:pt x="2196" y="2197"/>
                    <a:pt x="2082" y="1864"/>
                    <a:pt x="1968" y="1524"/>
                  </a:cubicBezTo>
                  <a:lnTo>
                    <a:pt x="1968" y="1524"/>
                  </a:lnTo>
                  <a:cubicBezTo>
                    <a:pt x="2215" y="1334"/>
                    <a:pt x="2459" y="1148"/>
                    <a:pt x="2694" y="986"/>
                  </a:cubicBezTo>
                  <a:cubicBezTo>
                    <a:pt x="2385" y="958"/>
                    <a:pt x="2076" y="937"/>
                    <a:pt x="1767" y="924"/>
                  </a:cubicBezTo>
                  <a:lnTo>
                    <a:pt x="1767" y="924"/>
                  </a:lnTo>
                  <a:cubicBezTo>
                    <a:pt x="1659" y="602"/>
                    <a:pt x="1551" y="288"/>
                    <a:pt x="14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52" name="Google Shape;1952;p61"/>
            <p:cNvSpPr/>
            <p:nvPr/>
          </p:nvSpPr>
          <p:spPr>
            <a:xfrm>
              <a:off x="5466673" y="1700464"/>
              <a:ext cx="73826" cy="76210"/>
            </a:xfrm>
            <a:custGeom>
              <a:avLst/>
              <a:gdLst/>
              <a:ahLst/>
              <a:cxnLst/>
              <a:rect l="l" t="t" r="r" b="b"/>
              <a:pathLst>
                <a:path w="2912" h="3006" extrusionOk="0">
                  <a:moveTo>
                    <a:pt x="1419" y="0"/>
                  </a:moveTo>
                  <a:cubicBezTo>
                    <a:pt x="1327" y="405"/>
                    <a:pt x="1220" y="786"/>
                    <a:pt x="1119" y="1160"/>
                  </a:cubicBezTo>
                  <a:lnTo>
                    <a:pt x="1119" y="1160"/>
                  </a:lnTo>
                  <a:cubicBezTo>
                    <a:pt x="744" y="1180"/>
                    <a:pt x="370" y="1207"/>
                    <a:pt x="1" y="1226"/>
                  </a:cubicBezTo>
                  <a:cubicBezTo>
                    <a:pt x="306" y="1474"/>
                    <a:pt x="608" y="1719"/>
                    <a:pt x="918" y="1957"/>
                  </a:cubicBezTo>
                  <a:lnTo>
                    <a:pt x="918" y="1957"/>
                  </a:lnTo>
                  <a:cubicBezTo>
                    <a:pt x="841" y="2295"/>
                    <a:pt x="779" y="2641"/>
                    <a:pt x="746" y="3006"/>
                  </a:cubicBezTo>
                  <a:cubicBezTo>
                    <a:pt x="977" y="2846"/>
                    <a:pt x="1251" y="2639"/>
                    <a:pt x="1536" y="2410"/>
                  </a:cubicBezTo>
                  <a:lnTo>
                    <a:pt x="1536" y="2410"/>
                  </a:lnTo>
                  <a:cubicBezTo>
                    <a:pt x="1819" y="2608"/>
                    <a:pt x="2114" y="2799"/>
                    <a:pt x="2430" y="2981"/>
                  </a:cubicBezTo>
                  <a:cubicBezTo>
                    <a:pt x="2298" y="2652"/>
                    <a:pt x="2172" y="2318"/>
                    <a:pt x="2052" y="1981"/>
                  </a:cubicBezTo>
                  <a:lnTo>
                    <a:pt x="2052" y="1981"/>
                  </a:lnTo>
                  <a:cubicBezTo>
                    <a:pt x="2367" y="1709"/>
                    <a:pt x="2669" y="1430"/>
                    <a:pt x="2911" y="1178"/>
                  </a:cubicBezTo>
                  <a:cubicBezTo>
                    <a:pt x="2615" y="1145"/>
                    <a:pt x="2313" y="1133"/>
                    <a:pt x="2010" y="1133"/>
                  </a:cubicBezTo>
                  <a:cubicBezTo>
                    <a:pt x="1929" y="1133"/>
                    <a:pt x="1847" y="1134"/>
                    <a:pt x="1765" y="1135"/>
                  </a:cubicBezTo>
                  <a:lnTo>
                    <a:pt x="1765" y="1135"/>
                  </a:lnTo>
                  <a:cubicBezTo>
                    <a:pt x="1643" y="759"/>
                    <a:pt x="1527" y="379"/>
                    <a:pt x="1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53" name="Google Shape;1953;p61"/>
            <p:cNvSpPr/>
            <p:nvPr/>
          </p:nvSpPr>
          <p:spPr>
            <a:xfrm>
              <a:off x="1988089" y="4408735"/>
              <a:ext cx="64649" cy="62240"/>
            </a:xfrm>
            <a:custGeom>
              <a:avLst/>
              <a:gdLst/>
              <a:ahLst/>
              <a:cxnLst/>
              <a:rect l="l" t="t" r="r" b="b"/>
              <a:pathLst>
                <a:path w="2550" h="2455" extrusionOk="0">
                  <a:moveTo>
                    <a:pt x="1396" y="1"/>
                  </a:moveTo>
                  <a:lnTo>
                    <a:pt x="982" y="989"/>
                  </a:lnTo>
                  <a:lnTo>
                    <a:pt x="982" y="989"/>
                  </a:lnTo>
                  <a:cubicBezTo>
                    <a:pt x="456" y="975"/>
                    <a:pt x="1" y="964"/>
                    <a:pt x="1" y="964"/>
                  </a:cubicBezTo>
                  <a:lnTo>
                    <a:pt x="1" y="964"/>
                  </a:lnTo>
                  <a:cubicBezTo>
                    <a:pt x="1" y="964"/>
                    <a:pt x="349" y="1195"/>
                    <a:pt x="771" y="1494"/>
                  </a:cubicBezTo>
                  <a:lnTo>
                    <a:pt x="771" y="1494"/>
                  </a:lnTo>
                  <a:lnTo>
                    <a:pt x="409" y="2358"/>
                  </a:lnTo>
                  <a:cubicBezTo>
                    <a:pt x="409" y="2358"/>
                    <a:pt x="776" y="2112"/>
                    <a:pt x="1228" y="1823"/>
                  </a:cubicBezTo>
                  <a:lnTo>
                    <a:pt x="1228" y="1823"/>
                  </a:lnTo>
                  <a:cubicBezTo>
                    <a:pt x="1532" y="2047"/>
                    <a:pt x="1826" y="2276"/>
                    <a:pt x="2021" y="2455"/>
                  </a:cubicBezTo>
                  <a:cubicBezTo>
                    <a:pt x="1944" y="2190"/>
                    <a:pt x="1851" y="1840"/>
                    <a:pt x="1761" y="1488"/>
                  </a:cubicBezTo>
                  <a:lnTo>
                    <a:pt x="1761" y="1488"/>
                  </a:lnTo>
                  <a:cubicBezTo>
                    <a:pt x="2055" y="1307"/>
                    <a:pt x="2341" y="1140"/>
                    <a:pt x="2550" y="1035"/>
                  </a:cubicBezTo>
                  <a:cubicBezTo>
                    <a:pt x="2512" y="1031"/>
                    <a:pt x="2112" y="1020"/>
                    <a:pt x="1640" y="1007"/>
                  </a:cubicBezTo>
                  <a:lnTo>
                    <a:pt x="1640" y="1007"/>
                  </a:lnTo>
                  <a:cubicBezTo>
                    <a:pt x="1503" y="456"/>
                    <a:pt x="1396" y="1"/>
                    <a:pt x="1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54" name="Google Shape;1954;p61"/>
            <p:cNvSpPr/>
            <p:nvPr/>
          </p:nvSpPr>
          <p:spPr>
            <a:xfrm>
              <a:off x="6831475" y="281146"/>
              <a:ext cx="185555" cy="371997"/>
            </a:xfrm>
            <a:custGeom>
              <a:avLst/>
              <a:gdLst/>
              <a:ahLst/>
              <a:cxnLst/>
              <a:rect l="l" t="t" r="r" b="b"/>
              <a:pathLst>
                <a:path w="7319" h="14673" extrusionOk="0">
                  <a:moveTo>
                    <a:pt x="3626" y="3640"/>
                  </a:moveTo>
                  <a:lnTo>
                    <a:pt x="3626" y="3640"/>
                  </a:lnTo>
                  <a:cubicBezTo>
                    <a:pt x="3989" y="5177"/>
                    <a:pt x="4724" y="6541"/>
                    <a:pt x="6172" y="7419"/>
                  </a:cubicBezTo>
                  <a:lnTo>
                    <a:pt x="6172" y="7419"/>
                  </a:lnTo>
                  <a:cubicBezTo>
                    <a:pt x="4515" y="8598"/>
                    <a:pt x="3945" y="10275"/>
                    <a:pt x="3589" y="12147"/>
                  </a:cubicBezTo>
                  <a:lnTo>
                    <a:pt x="3589" y="12147"/>
                  </a:lnTo>
                  <a:cubicBezTo>
                    <a:pt x="3215" y="10345"/>
                    <a:pt x="2598" y="8681"/>
                    <a:pt x="1074" y="7520"/>
                  </a:cubicBezTo>
                  <a:lnTo>
                    <a:pt x="1074" y="7520"/>
                  </a:lnTo>
                  <a:cubicBezTo>
                    <a:pt x="2465" y="6550"/>
                    <a:pt x="3228" y="5178"/>
                    <a:pt x="3626" y="3640"/>
                  </a:cubicBezTo>
                  <a:close/>
                  <a:moveTo>
                    <a:pt x="3660" y="1"/>
                  </a:moveTo>
                  <a:cubicBezTo>
                    <a:pt x="3650" y="1"/>
                    <a:pt x="3640" y="1"/>
                    <a:pt x="3631" y="2"/>
                  </a:cubicBezTo>
                  <a:lnTo>
                    <a:pt x="3631" y="2"/>
                  </a:lnTo>
                  <a:cubicBezTo>
                    <a:pt x="3457" y="10"/>
                    <a:pt x="3291" y="126"/>
                    <a:pt x="3293" y="350"/>
                  </a:cubicBezTo>
                  <a:cubicBezTo>
                    <a:pt x="3293" y="367"/>
                    <a:pt x="3294" y="385"/>
                    <a:pt x="3294" y="402"/>
                  </a:cubicBezTo>
                  <a:lnTo>
                    <a:pt x="3294" y="402"/>
                  </a:lnTo>
                  <a:cubicBezTo>
                    <a:pt x="3247" y="3074"/>
                    <a:pt x="2735" y="5758"/>
                    <a:pt x="241" y="7196"/>
                  </a:cubicBezTo>
                  <a:cubicBezTo>
                    <a:pt x="0" y="7333"/>
                    <a:pt x="13" y="7677"/>
                    <a:pt x="241" y="7818"/>
                  </a:cubicBezTo>
                  <a:cubicBezTo>
                    <a:pt x="2575" y="9269"/>
                    <a:pt x="2867" y="11924"/>
                    <a:pt x="3249" y="14413"/>
                  </a:cubicBezTo>
                  <a:cubicBezTo>
                    <a:pt x="3276" y="14587"/>
                    <a:pt x="3436" y="14673"/>
                    <a:pt x="3596" y="14673"/>
                  </a:cubicBezTo>
                  <a:cubicBezTo>
                    <a:pt x="3757" y="14673"/>
                    <a:pt x="3918" y="14586"/>
                    <a:pt x="3945" y="14413"/>
                  </a:cubicBezTo>
                  <a:cubicBezTo>
                    <a:pt x="4365" y="11786"/>
                    <a:pt x="4511" y="9164"/>
                    <a:pt x="7069" y="7704"/>
                  </a:cubicBezTo>
                  <a:cubicBezTo>
                    <a:pt x="7289" y="7577"/>
                    <a:pt x="7318" y="7197"/>
                    <a:pt x="7069" y="7080"/>
                  </a:cubicBezTo>
                  <a:cubicBezTo>
                    <a:pt x="4384" y="5818"/>
                    <a:pt x="4039" y="3017"/>
                    <a:pt x="4015" y="350"/>
                  </a:cubicBezTo>
                  <a:cubicBezTo>
                    <a:pt x="4019" y="117"/>
                    <a:pt x="3840" y="1"/>
                    <a:pt x="3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55" name="Google Shape;1955;p61"/>
            <p:cNvSpPr/>
            <p:nvPr/>
          </p:nvSpPr>
          <p:spPr>
            <a:xfrm>
              <a:off x="2163329" y="252675"/>
              <a:ext cx="185606" cy="372023"/>
            </a:xfrm>
            <a:custGeom>
              <a:avLst/>
              <a:gdLst/>
              <a:ahLst/>
              <a:cxnLst/>
              <a:rect l="l" t="t" r="r" b="b"/>
              <a:pathLst>
                <a:path w="7321" h="14674" extrusionOk="0">
                  <a:moveTo>
                    <a:pt x="3627" y="3636"/>
                  </a:moveTo>
                  <a:cubicBezTo>
                    <a:pt x="3990" y="5175"/>
                    <a:pt x="4725" y="6541"/>
                    <a:pt x="6174" y="7418"/>
                  </a:cubicBezTo>
                  <a:lnTo>
                    <a:pt x="6174" y="7418"/>
                  </a:lnTo>
                  <a:cubicBezTo>
                    <a:pt x="4516" y="8598"/>
                    <a:pt x="3946" y="10275"/>
                    <a:pt x="3590" y="12146"/>
                  </a:cubicBezTo>
                  <a:lnTo>
                    <a:pt x="3590" y="12146"/>
                  </a:lnTo>
                  <a:cubicBezTo>
                    <a:pt x="3216" y="10345"/>
                    <a:pt x="2599" y="8681"/>
                    <a:pt x="1075" y="7519"/>
                  </a:cubicBezTo>
                  <a:lnTo>
                    <a:pt x="1075" y="7519"/>
                  </a:lnTo>
                  <a:cubicBezTo>
                    <a:pt x="2466" y="6548"/>
                    <a:pt x="3229" y="5175"/>
                    <a:pt x="3627" y="3636"/>
                  </a:cubicBezTo>
                  <a:close/>
                  <a:moveTo>
                    <a:pt x="3652" y="0"/>
                  </a:moveTo>
                  <a:cubicBezTo>
                    <a:pt x="3487" y="0"/>
                    <a:pt x="3323" y="98"/>
                    <a:pt x="3297" y="292"/>
                  </a:cubicBezTo>
                  <a:lnTo>
                    <a:pt x="3297" y="292"/>
                  </a:lnTo>
                  <a:cubicBezTo>
                    <a:pt x="3295" y="310"/>
                    <a:pt x="3293" y="329"/>
                    <a:pt x="3293" y="349"/>
                  </a:cubicBezTo>
                  <a:lnTo>
                    <a:pt x="3294" y="349"/>
                  </a:lnTo>
                  <a:cubicBezTo>
                    <a:pt x="3294" y="367"/>
                    <a:pt x="3294" y="384"/>
                    <a:pt x="3294" y="401"/>
                  </a:cubicBezTo>
                  <a:lnTo>
                    <a:pt x="3294" y="401"/>
                  </a:lnTo>
                  <a:cubicBezTo>
                    <a:pt x="3249" y="3073"/>
                    <a:pt x="2736" y="5757"/>
                    <a:pt x="242" y="7195"/>
                  </a:cubicBezTo>
                  <a:cubicBezTo>
                    <a:pt x="1" y="7333"/>
                    <a:pt x="15" y="7677"/>
                    <a:pt x="242" y="7818"/>
                  </a:cubicBezTo>
                  <a:cubicBezTo>
                    <a:pt x="2576" y="9269"/>
                    <a:pt x="2868" y="11924"/>
                    <a:pt x="3250" y="14414"/>
                  </a:cubicBezTo>
                  <a:cubicBezTo>
                    <a:pt x="3277" y="14587"/>
                    <a:pt x="3437" y="14673"/>
                    <a:pt x="3597" y="14673"/>
                  </a:cubicBezTo>
                  <a:cubicBezTo>
                    <a:pt x="3758" y="14673"/>
                    <a:pt x="3918" y="14587"/>
                    <a:pt x="3946" y="14414"/>
                  </a:cubicBezTo>
                  <a:cubicBezTo>
                    <a:pt x="4365" y="11787"/>
                    <a:pt x="4511" y="9165"/>
                    <a:pt x="7070" y="7703"/>
                  </a:cubicBezTo>
                  <a:cubicBezTo>
                    <a:pt x="7290" y="7578"/>
                    <a:pt x="7320" y="7198"/>
                    <a:pt x="7070" y="7080"/>
                  </a:cubicBezTo>
                  <a:cubicBezTo>
                    <a:pt x="4385" y="5817"/>
                    <a:pt x="4041" y="3018"/>
                    <a:pt x="4016" y="349"/>
                  </a:cubicBezTo>
                  <a:cubicBezTo>
                    <a:pt x="4016" y="329"/>
                    <a:pt x="4014" y="309"/>
                    <a:pt x="4012" y="291"/>
                  </a:cubicBezTo>
                  <a:lnTo>
                    <a:pt x="4012" y="291"/>
                  </a:lnTo>
                  <a:cubicBezTo>
                    <a:pt x="3988" y="108"/>
                    <a:pt x="3841" y="11"/>
                    <a:pt x="3686" y="2"/>
                  </a:cubicBezTo>
                  <a:lnTo>
                    <a:pt x="3686" y="2"/>
                  </a:lnTo>
                  <a:cubicBezTo>
                    <a:pt x="3675" y="1"/>
                    <a:pt x="3664" y="0"/>
                    <a:pt x="3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grpSp>
          <p:nvGrpSpPr>
            <p:cNvPr id="1956" name="Google Shape;1956;p61"/>
            <p:cNvGrpSpPr/>
            <p:nvPr/>
          </p:nvGrpSpPr>
          <p:grpSpPr>
            <a:xfrm>
              <a:off x="2180828" y="1054505"/>
              <a:ext cx="394510" cy="384344"/>
              <a:chOff x="2256775" y="1530300"/>
              <a:chExt cx="389025" cy="379000"/>
            </a:xfrm>
          </p:grpSpPr>
          <p:sp>
            <p:nvSpPr>
              <p:cNvPr id="1957" name="Google Shape;1957;p61"/>
              <p:cNvSpPr/>
              <p:nvPr/>
            </p:nvSpPr>
            <p:spPr>
              <a:xfrm>
                <a:off x="2256775" y="1530300"/>
                <a:ext cx="389025" cy="379000"/>
              </a:xfrm>
              <a:custGeom>
                <a:avLst/>
                <a:gdLst/>
                <a:ahLst/>
                <a:cxnLst/>
                <a:rect l="l" t="t" r="r" b="b"/>
                <a:pathLst>
                  <a:path w="15561" h="15160" extrusionOk="0">
                    <a:moveTo>
                      <a:pt x="7374" y="723"/>
                    </a:moveTo>
                    <a:cubicBezTo>
                      <a:pt x="7413" y="723"/>
                      <a:pt x="7453" y="723"/>
                      <a:pt x="7493" y="724"/>
                    </a:cubicBezTo>
                    <a:lnTo>
                      <a:pt x="7493" y="724"/>
                    </a:lnTo>
                    <a:cubicBezTo>
                      <a:pt x="7498" y="724"/>
                      <a:pt x="7504" y="724"/>
                      <a:pt x="7510" y="724"/>
                    </a:cubicBezTo>
                    <a:cubicBezTo>
                      <a:pt x="7511" y="724"/>
                      <a:pt x="7513" y="724"/>
                      <a:pt x="7514" y="724"/>
                    </a:cubicBezTo>
                    <a:cubicBezTo>
                      <a:pt x="7516" y="724"/>
                      <a:pt x="7518" y="724"/>
                      <a:pt x="7521" y="724"/>
                    </a:cubicBezTo>
                    <a:cubicBezTo>
                      <a:pt x="7525" y="724"/>
                      <a:pt x="7530" y="724"/>
                      <a:pt x="7535" y="724"/>
                    </a:cubicBezTo>
                    <a:lnTo>
                      <a:pt x="7535" y="724"/>
                    </a:lnTo>
                    <a:cubicBezTo>
                      <a:pt x="7558" y="724"/>
                      <a:pt x="7582" y="724"/>
                      <a:pt x="7605" y="724"/>
                    </a:cubicBezTo>
                    <a:cubicBezTo>
                      <a:pt x="11633" y="724"/>
                      <a:pt x="14511" y="3433"/>
                      <a:pt x="14443" y="7529"/>
                    </a:cubicBezTo>
                    <a:cubicBezTo>
                      <a:pt x="14377" y="11488"/>
                      <a:pt x="11215" y="14423"/>
                      <a:pt x="7324" y="14423"/>
                    </a:cubicBezTo>
                    <a:cubicBezTo>
                      <a:pt x="7320" y="14423"/>
                      <a:pt x="7317" y="14423"/>
                      <a:pt x="7313" y="14423"/>
                    </a:cubicBezTo>
                    <a:cubicBezTo>
                      <a:pt x="3508" y="14418"/>
                      <a:pt x="979" y="11059"/>
                      <a:pt x="749" y="7506"/>
                    </a:cubicBezTo>
                    <a:cubicBezTo>
                      <a:pt x="487" y="3448"/>
                      <a:pt x="3464" y="723"/>
                      <a:pt x="7374" y="723"/>
                    </a:cubicBezTo>
                    <a:close/>
                    <a:moveTo>
                      <a:pt x="7355" y="1"/>
                    </a:moveTo>
                    <a:cubicBezTo>
                      <a:pt x="3089" y="1"/>
                      <a:pt x="38" y="2878"/>
                      <a:pt x="19" y="7215"/>
                    </a:cubicBezTo>
                    <a:cubicBezTo>
                      <a:pt x="1" y="11262"/>
                      <a:pt x="2910" y="14758"/>
                      <a:pt x="6967" y="15128"/>
                    </a:cubicBezTo>
                    <a:cubicBezTo>
                      <a:pt x="7201" y="15149"/>
                      <a:pt x="7433" y="15159"/>
                      <a:pt x="7661" y="15159"/>
                    </a:cubicBezTo>
                    <a:cubicBezTo>
                      <a:pt x="11738" y="15159"/>
                      <a:pt x="14790" y="11816"/>
                      <a:pt x="15148" y="7825"/>
                    </a:cubicBezTo>
                    <a:cubicBezTo>
                      <a:pt x="15561" y="3228"/>
                      <a:pt x="12012" y="2"/>
                      <a:pt x="7606" y="2"/>
                    </a:cubicBezTo>
                    <a:cubicBezTo>
                      <a:pt x="7576" y="2"/>
                      <a:pt x="7545" y="2"/>
                      <a:pt x="7514" y="2"/>
                    </a:cubicBezTo>
                    <a:lnTo>
                      <a:pt x="7513" y="2"/>
                    </a:lnTo>
                    <a:cubicBezTo>
                      <a:pt x="7460" y="1"/>
                      <a:pt x="7408" y="1"/>
                      <a:pt x="7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58" name="Google Shape;1958;p61"/>
              <p:cNvSpPr/>
              <p:nvPr/>
            </p:nvSpPr>
            <p:spPr>
              <a:xfrm>
                <a:off x="2264425" y="1572250"/>
                <a:ext cx="217500" cy="198950"/>
              </a:xfrm>
              <a:custGeom>
                <a:avLst/>
                <a:gdLst/>
                <a:ahLst/>
                <a:cxnLst/>
                <a:rect l="l" t="t" r="r" b="b"/>
                <a:pathLst>
                  <a:path w="8700" h="7958" extrusionOk="0">
                    <a:moveTo>
                      <a:pt x="2531" y="0"/>
                    </a:moveTo>
                    <a:cubicBezTo>
                      <a:pt x="2384" y="0"/>
                      <a:pt x="2226" y="165"/>
                      <a:pt x="2312" y="345"/>
                    </a:cubicBezTo>
                    <a:cubicBezTo>
                      <a:pt x="2764" y="1294"/>
                      <a:pt x="3095" y="1981"/>
                      <a:pt x="3862" y="1981"/>
                    </a:cubicBezTo>
                    <a:cubicBezTo>
                      <a:pt x="4115" y="1981"/>
                      <a:pt x="4416" y="1906"/>
                      <a:pt x="4784" y="1741"/>
                    </a:cubicBezTo>
                    <a:cubicBezTo>
                      <a:pt x="5361" y="1482"/>
                      <a:pt x="5813" y="1295"/>
                      <a:pt x="6373" y="1295"/>
                    </a:cubicBezTo>
                    <a:cubicBezTo>
                      <a:pt x="6511" y="1295"/>
                      <a:pt x="6656" y="1307"/>
                      <a:pt x="6810" y="1331"/>
                    </a:cubicBezTo>
                    <a:cubicBezTo>
                      <a:pt x="7641" y="1433"/>
                      <a:pt x="7659" y="1958"/>
                      <a:pt x="6867" y="2906"/>
                    </a:cubicBezTo>
                    <a:cubicBezTo>
                      <a:pt x="6578" y="3045"/>
                      <a:pt x="6274" y="3147"/>
                      <a:pt x="5960" y="3209"/>
                    </a:cubicBezTo>
                    <a:cubicBezTo>
                      <a:pt x="5268" y="3378"/>
                      <a:pt x="4440" y="3422"/>
                      <a:pt x="3863" y="3896"/>
                    </a:cubicBezTo>
                    <a:cubicBezTo>
                      <a:pt x="3632" y="4085"/>
                      <a:pt x="3274" y="4407"/>
                      <a:pt x="3478" y="4756"/>
                    </a:cubicBezTo>
                    <a:cubicBezTo>
                      <a:pt x="3630" y="5019"/>
                      <a:pt x="3806" y="5173"/>
                      <a:pt x="4051" y="5363"/>
                    </a:cubicBezTo>
                    <a:cubicBezTo>
                      <a:pt x="4156" y="5445"/>
                      <a:pt x="4264" y="5524"/>
                      <a:pt x="4377" y="5597"/>
                    </a:cubicBezTo>
                    <a:cubicBezTo>
                      <a:pt x="5325" y="6198"/>
                      <a:pt x="5062" y="6638"/>
                      <a:pt x="3589" y="6916"/>
                    </a:cubicBezTo>
                    <a:cubicBezTo>
                      <a:pt x="3218" y="6753"/>
                      <a:pt x="2711" y="6276"/>
                      <a:pt x="2226" y="6276"/>
                    </a:cubicBezTo>
                    <a:cubicBezTo>
                      <a:pt x="2138" y="6276"/>
                      <a:pt x="2051" y="6291"/>
                      <a:pt x="1966" y="6327"/>
                    </a:cubicBezTo>
                    <a:cubicBezTo>
                      <a:pt x="1281" y="6613"/>
                      <a:pt x="762" y="7134"/>
                      <a:pt x="183" y="7587"/>
                    </a:cubicBezTo>
                    <a:cubicBezTo>
                      <a:pt x="1" y="7729"/>
                      <a:pt x="166" y="7958"/>
                      <a:pt x="356" y="7958"/>
                    </a:cubicBezTo>
                    <a:cubicBezTo>
                      <a:pt x="405" y="7958"/>
                      <a:pt x="456" y="7942"/>
                      <a:pt x="502" y="7906"/>
                    </a:cubicBezTo>
                    <a:cubicBezTo>
                      <a:pt x="1009" y="7510"/>
                      <a:pt x="1563" y="6832"/>
                      <a:pt x="2264" y="6832"/>
                    </a:cubicBezTo>
                    <a:cubicBezTo>
                      <a:pt x="2442" y="6832"/>
                      <a:pt x="2629" y="6875"/>
                      <a:pt x="2827" y="6978"/>
                    </a:cubicBezTo>
                    <a:cubicBezTo>
                      <a:pt x="3244" y="7192"/>
                      <a:pt x="3548" y="7425"/>
                      <a:pt x="4014" y="7515"/>
                    </a:cubicBezTo>
                    <a:cubicBezTo>
                      <a:pt x="4085" y="7529"/>
                      <a:pt x="4155" y="7536"/>
                      <a:pt x="4226" y="7536"/>
                    </a:cubicBezTo>
                    <a:cubicBezTo>
                      <a:pt x="4698" y="7536"/>
                      <a:pt x="5145" y="7238"/>
                      <a:pt x="5403" y="6869"/>
                    </a:cubicBezTo>
                    <a:cubicBezTo>
                      <a:pt x="5649" y="6517"/>
                      <a:pt x="5358" y="5885"/>
                      <a:pt x="5110" y="5636"/>
                    </a:cubicBezTo>
                    <a:cubicBezTo>
                      <a:pt x="4808" y="5331"/>
                      <a:pt x="4467" y="5121"/>
                      <a:pt x="4125" y="4854"/>
                    </a:cubicBezTo>
                    <a:cubicBezTo>
                      <a:pt x="3308" y="4217"/>
                      <a:pt x="5940" y="3672"/>
                      <a:pt x="6080" y="3643"/>
                    </a:cubicBezTo>
                    <a:cubicBezTo>
                      <a:pt x="7075" y="3441"/>
                      <a:pt x="8699" y="2423"/>
                      <a:pt x="7764" y="1276"/>
                    </a:cubicBezTo>
                    <a:cubicBezTo>
                      <a:pt x="7428" y="865"/>
                      <a:pt x="6666" y="823"/>
                      <a:pt x="6143" y="823"/>
                    </a:cubicBezTo>
                    <a:cubicBezTo>
                      <a:pt x="6094" y="823"/>
                      <a:pt x="6047" y="823"/>
                      <a:pt x="6003" y="823"/>
                    </a:cubicBezTo>
                    <a:cubicBezTo>
                      <a:pt x="5611" y="828"/>
                      <a:pt x="5277" y="994"/>
                      <a:pt x="4931" y="1158"/>
                    </a:cubicBezTo>
                    <a:cubicBezTo>
                      <a:pt x="4612" y="1309"/>
                      <a:pt x="4339" y="1377"/>
                      <a:pt x="4102" y="1377"/>
                    </a:cubicBezTo>
                    <a:cubicBezTo>
                      <a:pt x="3420" y="1377"/>
                      <a:pt x="3036" y="819"/>
                      <a:pt x="2702" y="116"/>
                    </a:cubicBezTo>
                    <a:cubicBezTo>
                      <a:pt x="2663" y="34"/>
                      <a:pt x="2598" y="0"/>
                      <a:pt x="2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59" name="Google Shape;1959;p61"/>
              <p:cNvSpPr/>
              <p:nvPr/>
            </p:nvSpPr>
            <p:spPr>
              <a:xfrm>
                <a:off x="2467275" y="1547000"/>
                <a:ext cx="161950" cy="16950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6780" extrusionOk="0">
                    <a:moveTo>
                      <a:pt x="1659" y="0"/>
                    </a:moveTo>
                    <a:cubicBezTo>
                      <a:pt x="1546" y="0"/>
                      <a:pt x="1436" y="73"/>
                      <a:pt x="1441" y="219"/>
                    </a:cubicBezTo>
                    <a:lnTo>
                      <a:pt x="1442" y="219"/>
                    </a:lnTo>
                    <a:cubicBezTo>
                      <a:pt x="1460" y="762"/>
                      <a:pt x="1540" y="1279"/>
                      <a:pt x="1633" y="1814"/>
                    </a:cubicBezTo>
                    <a:cubicBezTo>
                      <a:pt x="1820" y="2895"/>
                      <a:pt x="1053" y="3546"/>
                      <a:pt x="483" y="4349"/>
                    </a:cubicBezTo>
                    <a:cubicBezTo>
                      <a:pt x="0" y="5032"/>
                      <a:pt x="223" y="5659"/>
                      <a:pt x="842" y="6117"/>
                    </a:cubicBezTo>
                    <a:cubicBezTo>
                      <a:pt x="1304" y="6459"/>
                      <a:pt x="2057" y="6779"/>
                      <a:pt x="2709" y="6779"/>
                    </a:cubicBezTo>
                    <a:cubicBezTo>
                      <a:pt x="2928" y="6779"/>
                      <a:pt x="3136" y="6743"/>
                      <a:pt x="3318" y="6659"/>
                    </a:cubicBezTo>
                    <a:cubicBezTo>
                      <a:pt x="4017" y="6336"/>
                      <a:pt x="3058" y="5418"/>
                      <a:pt x="4354" y="5245"/>
                    </a:cubicBezTo>
                    <a:cubicBezTo>
                      <a:pt x="4482" y="5228"/>
                      <a:pt x="4607" y="5222"/>
                      <a:pt x="4730" y="5222"/>
                    </a:cubicBezTo>
                    <a:cubicBezTo>
                      <a:pt x="4986" y="5222"/>
                      <a:pt x="5234" y="5247"/>
                      <a:pt x="5484" y="5247"/>
                    </a:cubicBezTo>
                    <a:cubicBezTo>
                      <a:pt x="5730" y="5247"/>
                      <a:pt x="5977" y="5223"/>
                      <a:pt x="6236" y="5125"/>
                    </a:cubicBezTo>
                    <a:cubicBezTo>
                      <a:pt x="6478" y="5035"/>
                      <a:pt x="6408" y="4675"/>
                      <a:pt x="6195" y="4675"/>
                    </a:cubicBezTo>
                    <a:cubicBezTo>
                      <a:pt x="6171" y="4675"/>
                      <a:pt x="6144" y="4680"/>
                      <a:pt x="6116" y="4690"/>
                    </a:cubicBezTo>
                    <a:cubicBezTo>
                      <a:pt x="5925" y="4763"/>
                      <a:pt x="5709" y="4783"/>
                      <a:pt x="5483" y="4783"/>
                    </a:cubicBezTo>
                    <a:cubicBezTo>
                      <a:pt x="5186" y="4783"/>
                      <a:pt x="4873" y="4748"/>
                      <a:pt x="4574" y="4748"/>
                    </a:cubicBezTo>
                    <a:cubicBezTo>
                      <a:pt x="4230" y="4748"/>
                      <a:pt x="3906" y="4794"/>
                      <a:pt x="3653" y="4994"/>
                    </a:cubicBezTo>
                    <a:cubicBezTo>
                      <a:pt x="3371" y="5217"/>
                      <a:pt x="3269" y="5391"/>
                      <a:pt x="3201" y="5743"/>
                    </a:cubicBezTo>
                    <a:cubicBezTo>
                      <a:pt x="3118" y="6177"/>
                      <a:pt x="2908" y="6308"/>
                      <a:pt x="2660" y="6308"/>
                    </a:cubicBezTo>
                    <a:cubicBezTo>
                      <a:pt x="2389" y="6308"/>
                      <a:pt x="2074" y="6151"/>
                      <a:pt x="1831" y="6065"/>
                    </a:cubicBezTo>
                    <a:cubicBezTo>
                      <a:pt x="1562" y="5989"/>
                      <a:pt x="1304" y="5875"/>
                      <a:pt x="1068" y="5726"/>
                    </a:cubicBezTo>
                    <a:cubicBezTo>
                      <a:pt x="82" y="5193"/>
                      <a:pt x="1249" y="4088"/>
                      <a:pt x="1553" y="3715"/>
                    </a:cubicBezTo>
                    <a:cubicBezTo>
                      <a:pt x="1786" y="3432"/>
                      <a:pt x="1929" y="3122"/>
                      <a:pt x="2050" y="2784"/>
                    </a:cubicBezTo>
                    <a:cubicBezTo>
                      <a:pt x="2325" y="2019"/>
                      <a:pt x="1918" y="983"/>
                      <a:pt x="1892" y="219"/>
                    </a:cubicBezTo>
                    <a:cubicBezTo>
                      <a:pt x="1887" y="73"/>
                      <a:pt x="1772" y="0"/>
                      <a:pt x="1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60" name="Google Shape;1960;p61"/>
              <p:cNvSpPr/>
              <p:nvPr/>
            </p:nvSpPr>
            <p:spPr>
              <a:xfrm>
                <a:off x="2407650" y="1727300"/>
                <a:ext cx="222525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8901" h="4239" extrusionOk="0">
                    <a:moveTo>
                      <a:pt x="8553" y="0"/>
                    </a:moveTo>
                    <a:cubicBezTo>
                      <a:pt x="8520" y="0"/>
                      <a:pt x="8485" y="8"/>
                      <a:pt x="8449" y="26"/>
                    </a:cubicBezTo>
                    <a:lnTo>
                      <a:pt x="8447" y="27"/>
                    </a:lnTo>
                    <a:cubicBezTo>
                      <a:pt x="8008" y="246"/>
                      <a:pt x="7559" y="292"/>
                      <a:pt x="7108" y="292"/>
                    </a:cubicBezTo>
                    <a:cubicBezTo>
                      <a:pt x="6772" y="292"/>
                      <a:pt x="6435" y="267"/>
                      <a:pt x="6098" y="267"/>
                    </a:cubicBezTo>
                    <a:cubicBezTo>
                      <a:pt x="5768" y="267"/>
                      <a:pt x="5439" y="291"/>
                      <a:pt x="5112" y="388"/>
                    </a:cubicBezTo>
                    <a:cubicBezTo>
                      <a:pt x="4886" y="454"/>
                      <a:pt x="4017" y="838"/>
                      <a:pt x="3992" y="846"/>
                    </a:cubicBezTo>
                    <a:cubicBezTo>
                      <a:pt x="3806" y="918"/>
                      <a:pt x="3661" y="947"/>
                      <a:pt x="3540" y="947"/>
                    </a:cubicBezTo>
                    <a:cubicBezTo>
                      <a:pt x="3148" y="947"/>
                      <a:pt x="3007" y="641"/>
                      <a:pt x="2549" y="485"/>
                    </a:cubicBezTo>
                    <a:cubicBezTo>
                      <a:pt x="2270" y="390"/>
                      <a:pt x="1986" y="340"/>
                      <a:pt x="1717" y="340"/>
                    </a:cubicBezTo>
                    <a:cubicBezTo>
                      <a:pt x="920" y="340"/>
                      <a:pt x="243" y="777"/>
                      <a:pt x="130" y="1783"/>
                    </a:cubicBezTo>
                    <a:cubicBezTo>
                      <a:pt x="0" y="2916"/>
                      <a:pt x="976" y="3285"/>
                      <a:pt x="1915" y="3518"/>
                    </a:cubicBezTo>
                    <a:cubicBezTo>
                      <a:pt x="2607" y="3690"/>
                      <a:pt x="3308" y="3860"/>
                      <a:pt x="4004" y="4004"/>
                    </a:cubicBezTo>
                    <a:cubicBezTo>
                      <a:pt x="4109" y="4026"/>
                      <a:pt x="4216" y="4035"/>
                      <a:pt x="4324" y="4035"/>
                    </a:cubicBezTo>
                    <a:cubicBezTo>
                      <a:pt x="4883" y="4035"/>
                      <a:pt x="5489" y="3795"/>
                      <a:pt x="6039" y="3795"/>
                    </a:cubicBezTo>
                    <a:cubicBezTo>
                      <a:pt x="6374" y="3795"/>
                      <a:pt x="6689" y="3884"/>
                      <a:pt x="6959" y="4169"/>
                    </a:cubicBezTo>
                    <a:cubicBezTo>
                      <a:pt x="7005" y="4218"/>
                      <a:pt x="7058" y="4238"/>
                      <a:pt x="7109" y="4238"/>
                    </a:cubicBezTo>
                    <a:cubicBezTo>
                      <a:pt x="7279" y="4238"/>
                      <a:pt x="7432" y="4012"/>
                      <a:pt x="7278" y="3850"/>
                    </a:cubicBezTo>
                    <a:cubicBezTo>
                      <a:pt x="6921" y="3474"/>
                      <a:pt x="6521" y="3362"/>
                      <a:pt x="6098" y="3362"/>
                    </a:cubicBezTo>
                    <a:cubicBezTo>
                      <a:pt x="5552" y="3362"/>
                      <a:pt x="4968" y="3547"/>
                      <a:pt x="4384" y="3589"/>
                    </a:cubicBezTo>
                    <a:cubicBezTo>
                      <a:pt x="4351" y="3591"/>
                      <a:pt x="4315" y="3592"/>
                      <a:pt x="4275" y="3592"/>
                    </a:cubicBezTo>
                    <a:cubicBezTo>
                      <a:pt x="3351" y="3592"/>
                      <a:pt x="665" y="2969"/>
                      <a:pt x="549" y="2055"/>
                    </a:cubicBezTo>
                    <a:cubicBezTo>
                      <a:pt x="597" y="1214"/>
                      <a:pt x="1074" y="795"/>
                      <a:pt x="1979" y="795"/>
                    </a:cubicBezTo>
                    <a:cubicBezTo>
                      <a:pt x="2007" y="795"/>
                      <a:pt x="2037" y="795"/>
                      <a:pt x="2066" y="796"/>
                    </a:cubicBezTo>
                    <a:cubicBezTo>
                      <a:pt x="2494" y="869"/>
                      <a:pt x="2819" y="1188"/>
                      <a:pt x="3198" y="1364"/>
                    </a:cubicBezTo>
                    <a:cubicBezTo>
                      <a:pt x="3289" y="1406"/>
                      <a:pt x="3389" y="1424"/>
                      <a:pt x="3494" y="1424"/>
                    </a:cubicBezTo>
                    <a:cubicBezTo>
                      <a:pt x="3860" y="1424"/>
                      <a:pt x="4285" y="1213"/>
                      <a:pt x="4562" y="1106"/>
                    </a:cubicBezTo>
                    <a:cubicBezTo>
                      <a:pt x="5947" y="569"/>
                      <a:pt x="7364" y="1069"/>
                      <a:pt x="8676" y="415"/>
                    </a:cubicBezTo>
                    <a:cubicBezTo>
                      <a:pt x="8901" y="304"/>
                      <a:pt x="8762" y="0"/>
                      <a:pt x="85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61" name="Google Shape;1961;p61"/>
              <p:cNvSpPr/>
              <p:nvPr/>
            </p:nvSpPr>
            <p:spPr>
              <a:xfrm>
                <a:off x="2309200" y="1805100"/>
                <a:ext cx="181000" cy="95675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27" extrusionOk="0">
                    <a:moveTo>
                      <a:pt x="1952" y="0"/>
                    </a:moveTo>
                    <a:cubicBezTo>
                      <a:pt x="1117" y="0"/>
                      <a:pt x="495" y="565"/>
                      <a:pt x="99" y="1265"/>
                    </a:cubicBezTo>
                    <a:cubicBezTo>
                      <a:pt x="0" y="1441"/>
                      <a:pt x="157" y="1604"/>
                      <a:pt x="309" y="1604"/>
                    </a:cubicBezTo>
                    <a:cubicBezTo>
                      <a:pt x="377" y="1604"/>
                      <a:pt x="445" y="1571"/>
                      <a:pt x="488" y="1493"/>
                    </a:cubicBezTo>
                    <a:lnTo>
                      <a:pt x="490" y="1492"/>
                    </a:lnTo>
                    <a:cubicBezTo>
                      <a:pt x="812" y="919"/>
                      <a:pt x="1489" y="428"/>
                      <a:pt x="2137" y="428"/>
                    </a:cubicBezTo>
                    <a:cubicBezTo>
                      <a:pt x="2539" y="428"/>
                      <a:pt x="2930" y="617"/>
                      <a:pt x="3219" y="1093"/>
                    </a:cubicBezTo>
                    <a:cubicBezTo>
                      <a:pt x="3471" y="1508"/>
                      <a:pt x="3790" y="1825"/>
                      <a:pt x="4234" y="2019"/>
                    </a:cubicBezTo>
                    <a:cubicBezTo>
                      <a:pt x="5332" y="2497"/>
                      <a:pt x="6918" y="1595"/>
                      <a:pt x="6630" y="3543"/>
                    </a:cubicBezTo>
                    <a:cubicBezTo>
                      <a:pt x="6605" y="3714"/>
                      <a:pt x="6752" y="3827"/>
                      <a:pt x="6883" y="3827"/>
                    </a:cubicBezTo>
                    <a:cubicBezTo>
                      <a:pt x="6969" y="3827"/>
                      <a:pt x="7048" y="3778"/>
                      <a:pt x="7065" y="3664"/>
                    </a:cubicBezTo>
                    <a:cubicBezTo>
                      <a:pt x="7161" y="3010"/>
                      <a:pt x="7240" y="2342"/>
                      <a:pt x="6649" y="1918"/>
                    </a:cubicBezTo>
                    <a:cubicBezTo>
                      <a:pt x="6342" y="1698"/>
                      <a:pt x="5933" y="1677"/>
                      <a:pt x="5513" y="1677"/>
                    </a:cubicBezTo>
                    <a:cubicBezTo>
                      <a:pt x="5414" y="1677"/>
                      <a:pt x="5315" y="1678"/>
                      <a:pt x="5216" y="1678"/>
                    </a:cubicBezTo>
                    <a:cubicBezTo>
                      <a:pt x="4876" y="1678"/>
                      <a:pt x="4542" y="1665"/>
                      <a:pt x="4263" y="1543"/>
                    </a:cubicBezTo>
                    <a:cubicBezTo>
                      <a:pt x="3747" y="1317"/>
                      <a:pt x="3571" y="687"/>
                      <a:pt x="3186" y="316"/>
                    </a:cubicBezTo>
                    <a:cubicBezTo>
                      <a:pt x="2923" y="63"/>
                      <a:pt x="2493" y="47"/>
                      <a:pt x="2158" y="12"/>
                    </a:cubicBezTo>
                    <a:cubicBezTo>
                      <a:pt x="2088" y="4"/>
                      <a:pt x="2019" y="0"/>
                      <a:pt x="1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962" name="Google Shape;1962;p61"/>
            <p:cNvGrpSpPr/>
            <p:nvPr/>
          </p:nvGrpSpPr>
          <p:grpSpPr>
            <a:xfrm>
              <a:off x="6710813" y="1790286"/>
              <a:ext cx="390403" cy="310416"/>
              <a:chOff x="6723775" y="2255850"/>
              <a:chExt cx="384975" cy="306100"/>
            </a:xfrm>
          </p:grpSpPr>
          <p:sp>
            <p:nvSpPr>
              <p:cNvPr id="1963" name="Google Shape;1963;p61"/>
              <p:cNvSpPr/>
              <p:nvPr/>
            </p:nvSpPr>
            <p:spPr>
              <a:xfrm>
                <a:off x="6723775" y="2255850"/>
                <a:ext cx="384975" cy="306100"/>
              </a:xfrm>
              <a:custGeom>
                <a:avLst/>
                <a:gdLst/>
                <a:ahLst/>
                <a:cxnLst/>
                <a:rect l="l" t="t" r="r" b="b"/>
                <a:pathLst>
                  <a:path w="15399" h="12244" extrusionOk="0">
                    <a:moveTo>
                      <a:pt x="8269" y="731"/>
                    </a:moveTo>
                    <a:cubicBezTo>
                      <a:pt x="8510" y="731"/>
                      <a:pt x="8759" y="746"/>
                      <a:pt x="9015" y="776"/>
                    </a:cubicBezTo>
                    <a:lnTo>
                      <a:pt x="9015" y="776"/>
                    </a:lnTo>
                    <a:cubicBezTo>
                      <a:pt x="12251" y="1257"/>
                      <a:pt x="14469" y="3682"/>
                      <a:pt x="13959" y="7038"/>
                    </a:cubicBezTo>
                    <a:cubicBezTo>
                      <a:pt x="13520" y="9924"/>
                      <a:pt x="11180" y="11480"/>
                      <a:pt x="8531" y="11480"/>
                    </a:cubicBezTo>
                    <a:cubicBezTo>
                      <a:pt x="8133" y="11480"/>
                      <a:pt x="7729" y="11445"/>
                      <a:pt x="7322" y="11374"/>
                    </a:cubicBezTo>
                    <a:cubicBezTo>
                      <a:pt x="822" y="10237"/>
                      <a:pt x="2138" y="731"/>
                      <a:pt x="8269" y="731"/>
                    </a:cubicBezTo>
                    <a:close/>
                    <a:moveTo>
                      <a:pt x="8146" y="0"/>
                    </a:moveTo>
                    <a:cubicBezTo>
                      <a:pt x="1278" y="0"/>
                      <a:pt x="1" y="10453"/>
                      <a:pt x="7131" y="12070"/>
                    </a:cubicBezTo>
                    <a:cubicBezTo>
                      <a:pt x="7649" y="12187"/>
                      <a:pt x="8161" y="12244"/>
                      <a:pt x="8658" y="12244"/>
                    </a:cubicBezTo>
                    <a:cubicBezTo>
                      <a:pt x="11588" y="12244"/>
                      <a:pt x="14043" y="10286"/>
                      <a:pt x="14655" y="7231"/>
                    </a:cubicBezTo>
                    <a:cubicBezTo>
                      <a:pt x="15398" y="3525"/>
                      <a:pt x="12735" y="598"/>
                      <a:pt x="9194" y="78"/>
                    </a:cubicBezTo>
                    <a:cubicBezTo>
                      <a:pt x="9178" y="76"/>
                      <a:pt x="9162" y="74"/>
                      <a:pt x="9147" y="74"/>
                    </a:cubicBezTo>
                    <a:lnTo>
                      <a:pt x="9147" y="74"/>
                    </a:lnTo>
                    <a:cubicBezTo>
                      <a:pt x="9131" y="70"/>
                      <a:pt x="9115" y="67"/>
                      <a:pt x="9098" y="64"/>
                    </a:cubicBezTo>
                    <a:cubicBezTo>
                      <a:pt x="8770" y="21"/>
                      <a:pt x="8453" y="0"/>
                      <a:pt x="8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64" name="Google Shape;1964;p61"/>
              <p:cNvSpPr/>
              <p:nvPr/>
            </p:nvSpPr>
            <p:spPr>
              <a:xfrm>
                <a:off x="6790300" y="2294100"/>
                <a:ext cx="220575" cy="167725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6709" extrusionOk="0">
                    <a:moveTo>
                      <a:pt x="1812" y="1"/>
                    </a:moveTo>
                    <a:cubicBezTo>
                      <a:pt x="1700" y="1"/>
                      <a:pt x="1597" y="72"/>
                      <a:pt x="1615" y="215"/>
                    </a:cubicBezTo>
                    <a:cubicBezTo>
                      <a:pt x="1770" y="1459"/>
                      <a:pt x="2385" y="1943"/>
                      <a:pt x="3621" y="1944"/>
                    </a:cubicBezTo>
                    <a:cubicBezTo>
                      <a:pt x="4947" y="1946"/>
                      <a:pt x="5527" y="1995"/>
                      <a:pt x="5743" y="3566"/>
                    </a:cubicBezTo>
                    <a:cubicBezTo>
                      <a:pt x="5820" y="4125"/>
                      <a:pt x="6114" y="4612"/>
                      <a:pt x="6711" y="4762"/>
                    </a:cubicBezTo>
                    <a:cubicBezTo>
                      <a:pt x="7067" y="4852"/>
                      <a:pt x="7422" y="4872"/>
                      <a:pt x="7785" y="4935"/>
                    </a:cubicBezTo>
                    <a:cubicBezTo>
                      <a:pt x="7866" y="5802"/>
                      <a:pt x="7591" y="6235"/>
                      <a:pt x="6964" y="6235"/>
                    </a:cubicBezTo>
                    <a:cubicBezTo>
                      <a:pt x="6895" y="6235"/>
                      <a:pt x="6822" y="6230"/>
                      <a:pt x="6744" y="6220"/>
                    </a:cubicBezTo>
                    <a:cubicBezTo>
                      <a:pt x="6185" y="6188"/>
                      <a:pt x="5749" y="5968"/>
                      <a:pt x="5436" y="5563"/>
                    </a:cubicBezTo>
                    <a:cubicBezTo>
                      <a:pt x="5042" y="5154"/>
                      <a:pt x="4605" y="4401"/>
                      <a:pt x="3945" y="4379"/>
                    </a:cubicBezTo>
                    <a:cubicBezTo>
                      <a:pt x="3917" y="4378"/>
                      <a:pt x="3890" y="4378"/>
                      <a:pt x="3863" y="4378"/>
                    </a:cubicBezTo>
                    <a:cubicBezTo>
                      <a:pt x="3402" y="4378"/>
                      <a:pt x="3065" y="4513"/>
                      <a:pt x="2715" y="4830"/>
                    </a:cubicBezTo>
                    <a:cubicBezTo>
                      <a:pt x="2156" y="5336"/>
                      <a:pt x="1941" y="6228"/>
                      <a:pt x="1333" y="6228"/>
                    </a:cubicBezTo>
                    <a:cubicBezTo>
                      <a:pt x="1116" y="6228"/>
                      <a:pt x="849" y="6114"/>
                      <a:pt x="498" y="5828"/>
                    </a:cubicBezTo>
                    <a:cubicBezTo>
                      <a:pt x="450" y="5789"/>
                      <a:pt x="399" y="5773"/>
                      <a:pt x="349" y="5773"/>
                    </a:cubicBezTo>
                    <a:cubicBezTo>
                      <a:pt x="163" y="5773"/>
                      <a:pt x="0" y="6001"/>
                      <a:pt x="178" y="6147"/>
                    </a:cubicBezTo>
                    <a:cubicBezTo>
                      <a:pt x="657" y="6536"/>
                      <a:pt x="1034" y="6709"/>
                      <a:pt x="1357" y="6709"/>
                    </a:cubicBezTo>
                    <a:cubicBezTo>
                      <a:pt x="1901" y="6709"/>
                      <a:pt x="2298" y="6222"/>
                      <a:pt x="2786" y="5460"/>
                    </a:cubicBezTo>
                    <a:cubicBezTo>
                      <a:pt x="3072" y="5015"/>
                      <a:pt x="3351" y="4845"/>
                      <a:pt x="3624" y="4845"/>
                    </a:cubicBezTo>
                    <a:cubicBezTo>
                      <a:pt x="4444" y="4845"/>
                      <a:pt x="5222" y="6370"/>
                      <a:pt x="6049" y="6565"/>
                    </a:cubicBezTo>
                    <a:cubicBezTo>
                      <a:pt x="6298" y="6623"/>
                      <a:pt x="6616" y="6671"/>
                      <a:pt x="6939" y="6671"/>
                    </a:cubicBezTo>
                    <a:cubicBezTo>
                      <a:pt x="7420" y="6671"/>
                      <a:pt x="7911" y="6565"/>
                      <a:pt x="8196" y="6236"/>
                    </a:cubicBezTo>
                    <a:cubicBezTo>
                      <a:pt x="8492" y="5895"/>
                      <a:pt x="8822" y="5195"/>
                      <a:pt x="8393" y="4799"/>
                    </a:cubicBezTo>
                    <a:cubicBezTo>
                      <a:pt x="8154" y="4577"/>
                      <a:pt x="7982" y="4513"/>
                      <a:pt x="7648" y="4455"/>
                    </a:cubicBezTo>
                    <a:cubicBezTo>
                      <a:pt x="6769" y="4301"/>
                      <a:pt x="6359" y="3573"/>
                      <a:pt x="6130" y="2793"/>
                    </a:cubicBezTo>
                    <a:cubicBezTo>
                      <a:pt x="5461" y="517"/>
                      <a:pt x="2353" y="2519"/>
                      <a:pt x="2066" y="215"/>
                    </a:cubicBezTo>
                    <a:cubicBezTo>
                      <a:pt x="2048" y="73"/>
                      <a:pt x="1926" y="1"/>
                      <a:pt x="18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65" name="Google Shape;1965;p61"/>
              <p:cNvSpPr/>
              <p:nvPr/>
            </p:nvSpPr>
            <p:spPr>
              <a:xfrm>
                <a:off x="6953725" y="2266800"/>
                <a:ext cx="120500" cy="123600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944" extrusionOk="0">
                    <a:moveTo>
                      <a:pt x="308" y="1"/>
                    </a:moveTo>
                    <a:cubicBezTo>
                      <a:pt x="156" y="1"/>
                      <a:pt x="0" y="163"/>
                      <a:pt x="98" y="339"/>
                    </a:cubicBezTo>
                    <a:lnTo>
                      <a:pt x="100" y="339"/>
                    </a:lnTo>
                    <a:cubicBezTo>
                      <a:pt x="402" y="880"/>
                      <a:pt x="504" y="1324"/>
                      <a:pt x="467" y="1936"/>
                    </a:cubicBezTo>
                    <a:cubicBezTo>
                      <a:pt x="441" y="2368"/>
                      <a:pt x="317" y="2869"/>
                      <a:pt x="428" y="3298"/>
                    </a:cubicBezTo>
                    <a:cubicBezTo>
                      <a:pt x="600" y="3959"/>
                      <a:pt x="1228" y="4367"/>
                      <a:pt x="1772" y="4719"/>
                    </a:cubicBezTo>
                    <a:cubicBezTo>
                      <a:pt x="2018" y="4878"/>
                      <a:pt x="2231" y="4944"/>
                      <a:pt x="2420" y="4944"/>
                    </a:cubicBezTo>
                    <a:cubicBezTo>
                      <a:pt x="3278" y="4944"/>
                      <a:pt x="3658" y="3581"/>
                      <a:pt x="4562" y="3329"/>
                    </a:cubicBezTo>
                    <a:cubicBezTo>
                      <a:pt x="4819" y="3257"/>
                      <a:pt x="4740" y="2885"/>
                      <a:pt x="4508" y="2885"/>
                    </a:cubicBezTo>
                    <a:cubicBezTo>
                      <a:pt x="4487" y="2885"/>
                      <a:pt x="4465" y="2888"/>
                      <a:pt x="4442" y="2895"/>
                    </a:cubicBezTo>
                    <a:cubicBezTo>
                      <a:pt x="3968" y="3025"/>
                      <a:pt x="3618" y="3269"/>
                      <a:pt x="3311" y="3653"/>
                    </a:cubicBezTo>
                    <a:cubicBezTo>
                      <a:pt x="3004" y="4038"/>
                      <a:pt x="2839" y="4467"/>
                      <a:pt x="2444" y="4467"/>
                    </a:cubicBezTo>
                    <a:cubicBezTo>
                      <a:pt x="2321" y="4467"/>
                      <a:pt x="2177" y="4426"/>
                      <a:pt x="1999" y="4329"/>
                    </a:cubicBezTo>
                    <a:cubicBezTo>
                      <a:pt x="1655" y="4142"/>
                      <a:pt x="1336" y="3866"/>
                      <a:pt x="1062" y="3587"/>
                    </a:cubicBezTo>
                    <a:cubicBezTo>
                      <a:pt x="713" y="3232"/>
                      <a:pt x="869" y="2616"/>
                      <a:pt x="899" y="2178"/>
                    </a:cubicBezTo>
                    <a:cubicBezTo>
                      <a:pt x="954" y="1387"/>
                      <a:pt x="881" y="812"/>
                      <a:pt x="488" y="112"/>
                    </a:cubicBezTo>
                    <a:cubicBezTo>
                      <a:pt x="444" y="33"/>
                      <a:pt x="376" y="1"/>
                      <a:pt x="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66" name="Google Shape;1966;p61"/>
              <p:cNvSpPr/>
              <p:nvPr/>
            </p:nvSpPr>
            <p:spPr>
              <a:xfrm>
                <a:off x="6850175" y="2451375"/>
                <a:ext cx="22695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3402" extrusionOk="0">
                    <a:moveTo>
                      <a:pt x="7776" y="0"/>
                    </a:moveTo>
                    <a:cubicBezTo>
                      <a:pt x="7659" y="0"/>
                      <a:pt x="7536" y="24"/>
                      <a:pt x="7407" y="79"/>
                    </a:cubicBezTo>
                    <a:cubicBezTo>
                      <a:pt x="6253" y="563"/>
                      <a:pt x="5649" y="1658"/>
                      <a:pt x="4549" y="1658"/>
                    </a:cubicBezTo>
                    <a:cubicBezTo>
                      <a:pt x="4210" y="1658"/>
                      <a:pt x="3824" y="1554"/>
                      <a:pt x="3360" y="1296"/>
                    </a:cubicBezTo>
                    <a:cubicBezTo>
                      <a:pt x="2826" y="999"/>
                      <a:pt x="2311" y="853"/>
                      <a:pt x="1852" y="853"/>
                    </a:cubicBezTo>
                    <a:cubicBezTo>
                      <a:pt x="777" y="853"/>
                      <a:pt x="4" y="1651"/>
                      <a:pt x="1" y="3183"/>
                    </a:cubicBezTo>
                    <a:cubicBezTo>
                      <a:pt x="1" y="3329"/>
                      <a:pt x="114" y="3402"/>
                      <a:pt x="226" y="3402"/>
                    </a:cubicBezTo>
                    <a:cubicBezTo>
                      <a:pt x="339" y="3402"/>
                      <a:pt x="452" y="3329"/>
                      <a:pt x="452" y="3183"/>
                    </a:cubicBezTo>
                    <a:cubicBezTo>
                      <a:pt x="454" y="2058"/>
                      <a:pt x="1290" y="1556"/>
                      <a:pt x="2206" y="1556"/>
                    </a:cubicBezTo>
                    <a:cubicBezTo>
                      <a:pt x="2648" y="1556"/>
                      <a:pt x="3109" y="1673"/>
                      <a:pt x="3504" y="1893"/>
                    </a:cubicBezTo>
                    <a:cubicBezTo>
                      <a:pt x="3949" y="2139"/>
                      <a:pt x="4412" y="2171"/>
                      <a:pt x="4903" y="2176"/>
                    </a:cubicBezTo>
                    <a:cubicBezTo>
                      <a:pt x="4905" y="2176"/>
                      <a:pt x="4907" y="2176"/>
                      <a:pt x="4908" y="2176"/>
                    </a:cubicBezTo>
                    <a:cubicBezTo>
                      <a:pt x="5710" y="2176"/>
                      <a:pt x="6924" y="671"/>
                      <a:pt x="7868" y="671"/>
                    </a:cubicBezTo>
                    <a:cubicBezTo>
                      <a:pt x="8127" y="671"/>
                      <a:pt x="8365" y="784"/>
                      <a:pt x="8569" y="1073"/>
                    </a:cubicBezTo>
                    <a:cubicBezTo>
                      <a:pt x="8619" y="1143"/>
                      <a:pt x="8689" y="1172"/>
                      <a:pt x="8758" y="1172"/>
                    </a:cubicBezTo>
                    <a:cubicBezTo>
                      <a:pt x="8920" y="1172"/>
                      <a:pt x="9077" y="1012"/>
                      <a:pt x="8960" y="845"/>
                    </a:cubicBezTo>
                    <a:cubicBezTo>
                      <a:pt x="8680" y="450"/>
                      <a:pt x="8284" y="0"/>
                      <a:pt x="77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967" name="Google Shape;1967;p61"/>
            <p:cNvGrpSpPr/>
            <p:nvPr/>
          </p:nvGrpSpPr>
          <p:grpSpPr>
            <a:xfrm>
              <a:off x="4604324" y="848035"/>
              <a:ext cx="352096" cy="329101"/>
              <a:chOff x="4646575" y="1326700"/>
              <a:chExt cx="347200" cy="324525"/>
            </a:xfrm>
          </p:grpSpPr>
          <p:sp>
            <p:nvSpPr>
              <p:cNvPr id="1968" name="Google Shape;1968;p61"/>
              <p:cNvSpPr/>
              <p:nvPr/>
            </p:nvSpPr>
            <p:spPr>
              <a:xfrm>
                <a:off x="4646575" y="1326700"/>
                <a:ext cx="347200" cy="324525"/>
              </a:xfrm>
              <a:custGeom>
                <a:avLst/>
                <a:gdLst/>
                <a:ahLst/>
                <a:cxnLst/>
                <a:rect l="l" t="t" r="r" b="b"/>
                <a:pathLst>
                  <a:path w="13888" h="12981" extrusionOk="0">
                    <a:moveTo>
                      <a:pt x="7588" y="724"/>
                    </a:moveTo>
                    <a:cubicBezTo>
                      <a:pt x="7735" y="724"/>
                      <a:pt x="7882" y="729"/>
                      <a:pt x="8030" y="738"/>
                    </a:cubicBezTo>
                    <a:lnTo>
                      <a:pt x="8030" y="738"/>
                    </a:lnTo>
                    <a:cubicBezTo>
                      <a:pt x="11043" y="1231"/>
                      <a:pt x="12782" y="3899"/>
                      <a:pt x="12819" y="6845"/>
                    </a:cubicBezTo>
                    <a:cubicBezTo>
                      <a:pt x="12860" y="10361"/>
                      <a:pt x="10073" y="12230"/>
                      <a:pt x="6900" y="12230"/>
                    </a:cubicBezTo>
                    <a:cubicBezTo>
                      <a:pt x="6679" y="12230"/>
                      <a:pt x="6457" y="12221"/>
                      <a:pt x="6233" y="12203"/>
                    </a:cubicBezTo>
                    <a:cubicBezTo>
                      <a:pt x="2806" y="11925"/>
                      <a:pt x="797" y="8974"/>
                      <a:pt x="1403" y="5694"/>
                    </a:cubicBezTo>
                    <a:cubicBezTo>
                      <a:pt x="1970" y="2629"/>
                      <a:pt x="4604" y="724"/>
                      <a:pt x="7588" y="724"/>
                    </a:cubicBezTo>
                    <a:close/>
                    <a:moveTo>
                      <a:pt x="7542" y="1"/>
                    </a:moveTo>
                    <a:cubicBezTo>
                      <a:pt x="4089" y="1"/>
                      <a:pt x="1296" y="2321"/>
                      <a:pt x="655" y="5784"/>
                    </a:cubicBezTo>
                    <a:cubicBezTo>
                      <a:pt x="0" y="9325"/>
                      <a:pt x="2304" y="12259"/>
                      <a:pt x="5754" y="12863"/>
                    </a:cubicBezTo>
                    <a:cubicBezTo>
                      <a:pt x="6205" y="12942"/>
                      <a:pt x="6657" y="12981"/>
                      <a:pt x="7104" y="12981"/>
                    </a:cubicBezTo>
                    <a:cubicBezTo>
                      <a:pt x="10223" y="12981"/>
                      <a:pt x="13083" y="11087"/>
                      <a:pt x="13475" y="7731"/>
                    </a:cubicBezTo>
                    <a:cubicBezTo>
                      <a:pt x="13888" y="4198"/>
                      <a:pt x="11825" y="581"/>
                      <a:pt x="8141" y="29"/>
                    </a:cubicBezTo>
                    <a:cubicBezTo>
                      <a:pt x="8129" y="27"/>
                      <a:pt x="8117" y="26"/>
                      <a:pt x="8106" y="25"/>
                    </a:cubicBezTo>
                    <a:lnTo>
                      <a:pt x="8106" y="25"/>
                    </a:lnTo>
                    <a:cubicBezTo>
                      <a:pt x="8087" y="21"/>
                      <a:pt x="8066" y="18"/>
                      <a:pt x="8045" y="17"/>
                    </a:cubicBezTo>
                    <a:cubicBezTo>
                      <a:pt x="7876" y="6"/>
                      <a:pt x="7708" y="1"/>
                      <a:pt x="75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69" name="Google Shape;1969;p61"/>
              <p:cNvSpPr/>
              <p:nvPr/>
            </p:nvSpPr>
            <p:spPr>
              <a:xfrm>
                <a:off x="4687150" y="1407000"/>
                <a:ext cx="16185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474" h="633" extrusionOk="0">
                    <a:moveTo>
                      <a:pt x="269" y="1"/>
                    </a:moveTo>
                    <a:cubicBezTo>
                      <a:pt x="1" y="1"/>
                      <a:pt x="11" y="430"/>
                      <a:pt x="291" y="453"/>
                    </a:cubicBezTo>
                    <a:cubicBezTo>
                      <a:pt x="2252" y="618"/>
                      <a:pt x="4217" y="633"/>
                      <a:pt x="6184" y="633"/>
                    </a:cubicBezTo>
                    <a:cubicBezTo>
                      <a:pt x="6474" y="633"/>
                      <a:pt x="6474" y="182"/>
                      <a:pt x="6184" y="182"/>
                    </a:cubicBezTo>
                    <a:cubicBezTo>
                      <a:pt x="4217" y="182"/>
                      <a:pt x="2252" y="167"/>
                      <a:pt x="291" y="1"/>
                    </a:cubicBezTo>
                    <a:cubicBezTo>
                      <a:pt x="283" y="1"/>
                      <a:pt x="276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70" name="Google Shape;1970;p61"/>
              <p:cNvSpPr/>
              <p:nvPr/>
            </p:nvSpPr>
            <p:spPr>
              <a:xfrm>
                <a:off x="4715775" y="1372425"/>
                <a:ext cx="11520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547" extrusionOk="0">
                    <a:moveTo>
                      <a:pt x="258" y="0"/>
                    </a:moveTo>
                    <a:cubicBezTo>
                      <a:pt x="1" y="0"/>
                      <a:pt x="15" y="420"/>
                      <a:pt x="289" y="453"/>
                    </a:cubicBezTo>
                    <a:cubicBezTo>
                      <a:pt x="901" y="526"/>
                      <a:pt x="1514" y="547"/>
                      <a:pt x="2127" y="547"/>
                    </a:cubicBezTo>
                    <a:cubicBezTo>
                      <a:pt x="2856" y="547"/>
                      <a:pt x="3586" y="518"/>
                      <a:pt x="4316" y="512"/>
                    </a:cubicBezTo>
                    <a:cubicBezTo>
                      <a:pt x="4606" y="511"/>
                      <a:pt x="4608" y="63"/>
                      <a:pt x="4319" y="63"/>
                    </a:cubicBezTo>
                    <a:cubicBezTo>
                      <a:pt x="4318" y="63"/>
                      <a:pt x="4317" y="63"/>
                      <a:pt x="4316" y="63"/>
                    </a:cubicBezTo>
                    <a:cubicBezTo>
                      <a:pt x="3588" y="67"/>
                      <a:pt x="2860" y="96"/>
                      <a:pt x="2133" y="96"/>
                    </a:cubicBezTo>
                    <a:cubicBezTo>
                      <a:pt x="1518" y="96"/>
                      <a:pt x="903" y="75"/>
                      <a:pt x="289" y="2"/>
                    </a:cubicBezTo>
                    <a:cubicBezTo>
                      <a:pt x="278" y="1"/>
                      <a:pt x="268" y="0"/>
                      <a:pt x="2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71" name="Google Shape;1971;p61"/>
              <p:cNvSpPr/>
              <p:nvPr/>
            </p:nvSpPr>
            <p:spPr>
              <a:xfrm>
                <a:off x="4672175" y="1447575"/>
                <a:ext cx="14075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27" extrusionOk="0">
                    <a:moveTo>
                      <a:pt x="264" y="0"/>
                    </a:moveTo>
                    <a:cubicBezTo>
                      <a:pt x="0" y="0"/>
                      <a:pt x="11" y="426"/>
                      <a:pt x="289" y="453"/>
                    </a:cubicBezTo>
                    <a:cubicBezTo>
                      <a:pt x="872" y="508"/>
                      <a:pt x="1455" y="527"/>
                      <a:pt x="2038" y="527"/>
                    </a:cubicBezTo>
                    <a:cubicBezTo>
                      <a:pt x="3138" y="527"/>
                      <a:pt x="4238" y="461"/>
                      <a:pt x="5340" y="453"/>
                    </a:cubicBezTo>
                    <a:cubicBezTo>
                      <a:pt x="5629" y="451"/>
                      <a:pt x="5630" y="2"/>
                      <a:pt x="5341" y="2"/>
                    </a:cubicBezTo>
                    <a:cubicBezTo>
                      <a:pt x="5341" y="2"/>
                      <a:pt x="5340" y="2"/>
                      <a:pt x="5340" y="2"/>
                    </a:cubicBezTo>
                    <a:cubicBezTo>
                      <a:pt x="4238" y="10"/>
                      <a:pt x="3138" y="76"/>
                      <a:pt x="2037" y="76"/>
                    </a:cubicBezTo>
                    <a:cubicBezTo>
                      <a:pt x="1454" y="76"/>
                      <a:pt x="871" y="57"/>
                      <a:pt x="289" y="2"/>
                    </a:cubicBezTo>
                    <a:cubicBezTo>
                      <a:pt x="280" y="1"/>
                      <a:pt x="272" y="0"/>
                      <a:pt x="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72" name="Google Shape;1972;p61"/>
              <p:cNvSpPr/>
              <p:nvPr/>
            </p:nvSpPr>
            <p:spPr>
              <a:xfrm>
                <a:off x="4664600" y="1491200"/>
                <a:ext cx="1874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452" extrusionOk="0">
                    <a:moveTo>
                      <a:pt x="292" y="1"/>
                    </a:moveTo>
                    <a:cubicBezTo>
                      <a:pt x="0" y="1"/>
                      <a:pt x="0" y="452"/>
                      <a:pt x="292" y="452"/>
                    </a:cubicBezTo>
                    <a:lnTo>
                      <a:pt x="7205" y="452"/>
                    </a:lnTo>
                    <a:cubicBezTo>
                      <a:pt x="7497" y="452"/>
                      <a:pt x="7497" y="1"/>
                      <a:pt x="7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73" name="Google Shape;1973;p61"/>
              <p:cNvSpPr/>
              <p:nvPr/>
            </p:nvSpPr>
            <p:spPr>
              <a:xfrm>
                <a:off x="4672125" y="1533300"/>
                <a:ext cx="10175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511" extrusionOk="0">
                    <a:moveTo>
                      <a:pt x="3779" y="0"/>
                    </a:moveTo>
                    <a:cubicBezTo>
                      <a:pt x="3779" y="0"/>
                      <a:pt x="3778" y="0"/>
                      <a:pt x="3778" y="0"/>
                    </a:cubicBezTo>
                    <a:cubicBezTo>
                      <a:pt x="2615" y="5"/>
                      <a:pt x="1453" y="55"/>
                      <a:pt x="291" y="60"/>
                    </a:cubicBezTo>
                    <a:cubicBezTo>
                      <a:pt x="1" y="61"/>
                      <a:pt x="0" y="511"/>
                      <a:pt x="289" y="511"/>
                    </a:cubicBezTo>
                    <a:cubicBezTo>
                      <a:pt x="290" y="511"/>
                      <a:pt x="290" y="511"/>
                      <a:pt x="291" y="511"/>
                    </a:cubicBezTo>
                    <a:cubicBezTo>
                      <a:pt x="1453" y="507"/>
                      <a:pt x="2615" y="456"/>
                      <a:pt x="3778" y="452"/>
                    </a:cubicBezTo>
                    <a:cubicBezTo>
                      <a:pt x="4067" y="450"/>
                      <a:pt x="4069" y="0"/>
                      <a:pt x="37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74" name="Google Shape;1974;p61"/>
              <p:cNvSpPr/>
              <p:nvPr/>
            </p:nvSpPr>
            <p:spPr>
              <a:xfrm>
                <a:off x="4683100" y="1564850"/>
                <a:ext cx="1854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697" extrusionOk="0">
                    <a:moveTo>
                      <a:pt x="7016" y="1"/>
                    </a:moveTo>
                    <a:cubicBezTo>
                      <a:pt x="5394" y="1"/>
                      <a:pt x="3781" y="256"/>
                      <a:pt x="2165" y="256"/>
                    </a:cubicBezTo>
                    <a:cubicBezTo>
                      <a:pt x="1575" y="256"/>
                      <a:pt x="985" y="222"/>
                      <a:pt x="394" y="129"/>
                    </a:cubicBezTo>
                    <a:cubicBezTo>
                      <a:pt x="380" y="127"/>
                      <a:pt x="366" y="126"/>
                      <a:pt x="353" y="126"/>
                    </a:cubicBezTo>
                    <a:cubicBezTo>
                      <a:pt x="98" y="126"/>
                      <a:pt x="1" y="521"/>
                      <a:pt x="273" y="564"/>
                    </a:cubicBezTo>
                    <a:lnTo>
                      <a:pt x="274" y="564"/>
                    </a:lnTo>
                    <a:cubicBezTo>
                      <a:pt x="894" y="661"/>
                      <a:pt x="1511" y="697"/>
                      <a:pt x="2129" y="697"/>
                    </a:cubicBezTo>
                    <a:cubicBezTo>
                      <a:pt x="3757" y="697"/>
                      <a:pt x="5382" y="451"/>
                      <a:pt x="7021" y="451"/>
                    </a:cubicBezTo>
                    <a:cubicBezTo>
                      <a:pt x="7056" y="451"/>
                      <a:pt x="7092" y="451"/>
                      <a:pt x="7127" y="451"/>
                    </a:cubicBezTo>
                    <a:cubicBezTo>
                      <a:pt x="7128" y="451"/>
                      <a:pt x="7129" y="451"/>
                      <a:pt x="7130" y="451"/>
                    </a:cubicBezTo>
                    <a:cubicBezTo>
                      <a:pt x="7418" y="451"/>
                      <a:pt x="7416" y="3"/>
                      <a:pt x="7127" y="1"/>
                    </a:cubicBezTo>
                    <a:cubicBezTo>
                      <a:pt x="7090" y="1"/>
                      <a:pt x="7053" y="1"/>
                      <a:pt x="70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75" name="Google Shape;1975;p61"/>
              <p:cNvSpPr/>
              <p:nvPr/>
            </p:nvSpPr>
            <p:spPr>
              <a:xfrm>
                <a:off x="4711225" y="1602400"/>
                <a:ext cx="1182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525" extrusionOk="0">
                    <a:moveTo>
                      <a:pt x="270" y="0"/>
                    </a:moveTo>
                    <a:cubicBezTo>
                      <a:pt x="1" y="0"/>
                      <a:pt x="9" y="431"/>
                      <a:pt x="291" y="452"/>
                    </a:cubicBezTo>
                    <a:cubicBezTo>
                      <a:pt x="1041" y="511"/>
                      <a:pt x="1792" y="525"/>
                      <a:pt x="2543" y="525"/>
                    </a:cubicBezTo>
                    <a:cubicBezTo>
                      <a:pt x="3175" y="525"/>
                      <a:pt x="3807" y="515"/>
                      <a:pt x="4439" y="513"/>
                    </a:cubicBezTo>
                    <a:cubicBezTo>
                      <a:pt x="4729" y="513"/>
                      <a:pt x="4729" y="62"/>
                      <a:pt x="4441" y="62"/>
                    </a:cubicBezTo>
                    <a:cubicBezTo>
                      <a:pt x="4440" y="62"/>
                      <a:pt x="4440" y="62"/>
                      <a:pt x="4439" y="62"/>
                    </a:cubicBezTo>
                    <a:cubicBezTo>
                      <a:pt x="3807" y="64"/>
                      <a:pt x="3175" y="74"/>
                      <a:pt x="2543" y="74"/>
                    </a:cubicBezTo>
                    <a:cubicBezTo>
                      <a:pt x="1792" y="74"/>
                      <a:pt x="1041" y="60"/>
                      <a:pt x="291" y="1"/>
                    </a:cubicBezTo>
                    <a:cubicBezTo>
                      <a:pt x="284" y="1"/>
                      <a:pt x="277" y="0"/>
                      <a:pt x="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976" name="Google Shape;1976;p61"/>
            <p:cNvGrpSpPr/>
            <p:nvPr/>
          </p:nvGrpSpPr>
          <p:grpSpPr>
            <a:xfrm>
              <a:off x="433889" y="2624028"/>
              <a:ext cx="353591" cy="320861"/>
              <a:chOff x="534125" y="3078000"/>
              <a:chExt cx="348675" cy="316400"/>
            </a:xfrm>
          </p:grpSpPr>
          <p:sp>
            <p:nvSpPr>
              <p:cNvPr id="1977" name="Google Shape;1977;p61"/>
              <p:cNvSpPr/>
              <p:nvPr/>
            </p:nvSpPr>
            <p:spPr>
              <a:xfrm>
                <a:off x="534125" y="3078000"/>
                <a:ext cx="348675" cy="316400"/>
              </a:xfrm>
              <a:custGeom>
                <a:avLst/>
                <a:gdLst/>
                <a:ahLst/>
                <a:cxnLst/>
                <a:rect l="l" t="t" r="r" b="b"/>
                <a:pathLst>
                  <a:path w="13947" h="12656" extrusionOk="0">
                    <a:moveTo>
                      <a:pt x="7350" y="722"/>
                    </a:moveTo>
                    <a:cubicBezTo>
                      <a:pt x="10295" y="722"/>
                      <a:pt x="12913" y="2182"/>
                      <a:pt x="13181" y="5440"/>
                    </a:cubicBezTo>
                    <a:cubicBezTo>
                      <a:pt x="13441" y="8594"/>
                      <a:pt x="11087" y="11207"/>
                      <a:pt x="8115" y="11834"/>
                    </a:cubicBezTo>
                    <a:cubicBezTo>
                      <a:pt x="7621" y="11938"/>
                      <a:pt x="7127" y="11989"/>
                      <a:pt x="6643" y="11989"/>
                    </a:cubicBezTo>
                    <a:cubicBezTo>
                      <a:pt x="3931" y="11989"/>
                      <a:pt x="1524" y="10381"/>
                      <a:pt x="969" y="7515"/>
                    </a:cubicBezTo>
                    <a:cubicBezTo>
                      <a:pt x="267" y="3893"/>
                      <a:pt x="3291" y="1187"/>
                      <a:pt x="6618" y="751"/>
                    </a:cubicBezTo>
                    <a:cubicBezTo>
                      <a:pt x="6864" y="732"/>
                      <a:pt x="7108" y="722"/>
                      <a:pt x="7350" y="722"/>
                    </a:cubicBezTo>
                    <a:close/>
                    <a:moveTo>
                      <a:pt x="7330" y="1"/>
                    </a:moveTo>
                    <a:cubicBezTo>
                      <a:pt x="7108" y="1"/>
                      <a:pt x="6884" y="9"/>
                      <a:pt x="6661" y="26"/>
                    </a:cubicBezTo>
                    <a:lnTo>
                      <a:pt x="6661" y="26"/>
                    </a:lnTo>
                    <a:cubicBezTo>
                      <a:pt x="6648" y="26"/>
                      <a:pt x="6633" y="27"/>
                      <a:pt x="6618" y="29"/>
                    </a:cubicBezTo>
                    <a:cubicBezTo>
                      <a:pt x="6618" y="29"/>
                      <a:pt x="6618" y="29"/>
                      <a:pt x="6618" y="29"/>
                    </a:cubicBezTo>
                    <a:lnTo>
                      <a:pt x="6618" y="29"/>
                    </a:lnTo>
                    <a:cubicBezTo>
                      <a:pt x="6603" y="30"/>
                      <a:pt x="6588" y="32"/>
                      <a:pt x="6574" y="35"/>
                    </a:cubicBezTo>
                    <a:lnTo>
                      <a:pt x="6574" y="35"/>
                    </a:lnTo>
                    <a:cubicBezTo>
                      <a:pt x="2902" y="531"/>
                      <a:pt x="0" y="3146"/>
                      <a:pt x="190" y="7037"/>
                    </a:cubicBezTo>
                    <a:cubicBezTo>
                      <a:pt x="373" y="10750"/>
                      <a:pt x="3534" y="12655"/>
                      <a:pt x="6870" y="12655"/>
                    </a:cubicBezTo>
                    <a:cubicBezTo>
                      <a:pt x="7197" y="12655"/>
                      <a:pt x="7526" y="12637"/>
                      <a:pt x="7854" y="12600"/>
                    </a:cubicBezTo>
                    <a:cubicBezTo>
                      <a:pt x="11361" y="12207"/>
                      <a:pt x="13883" y="9187"/>
                      <a:pt x="13913" y="5721"/>
                    </a:cubicBezTo>
                    <a:cubicBezTo>
                      <a:pt x="13946" y="1925"/>
                      <a:pt x="10712" y="1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78" name="Google Shape;1978;p61"/>
              <p:cNvSpPr/>
              <p:nvPr/>
            </p:nvSpPr>
            <p:spPr>
              <a:xfrm>
                <a:off x="552225" y="3182175"/>
                <a:ext cx="1453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524" extrusionOk="0">
                    <a:moveTo>
                      <a:pt x="275" y="0"/>
                    </a:moveTo>
                    <a:cubicBezTo>
                      <a:pt x="0" y="0"/>
                      <a:pt x="9" y="435"/>
                      <a:pt x="292" y="451"/>
                    </a:cubicBezTo>
                    <a:cubicBezTo>
                      <a:pt x="1238" y="509"/>
                      <a:pt x="2185" y="523"/>
                      <a:pt x="3132" y="523"/>
                    </a:cubicBezTo>
                    <a:cubicBezTo>
                      <a:pt x="3928" y="523"/>
                      <a:pt x="4725" y="513"/>
                      <a:pt x="5522" y="511"/>
                    </a:cubicBezTo>
                    <a:cubicBezTo>
                      <a:pt x="5813" y="511"/>
                      <a:pt x="5813" y="60"/>
                      <a:pt x="5522" y="60"/>
                    </a:cubicBezTo>
                    <a:cubicBezTo>
                      <a:pt x="4720" y="62"/>
                      <a:pt x="3918" y="72"/>
                      <a:pt x="3116" y="72"/>
                    </a:cubicBezTo>
                    <a:cubicBezTo>
                      <a:pt x="2174" y="72"/>
                      <a:pt x="1233" y="58"/>
                      <a:pt x="292" y="1"/>
                    </a:cubicBezTo>
                    <a:cubicBezTo>
                      <a:pt x="286" y="1"/>
                      <a:pt x="281" y="0"/>
                      <a:pt x="2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79" name="Google Shape;1979;p61"/>
              <p:cNvSpPr/>
              <p:nvPr/>
            </p:nvSpPr>
            <p:spPr>
              <a:xfrm>
                <a:off x="571825" y="3146075"/>
                <a:ext cx="134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548" extrusionOk="0">
                    <a:moveTo>
                      <a:pt x="262" y="1"/>
                    </a:moveTo>
                    <a:cubicBezTo>
                      <a:pt x="1" y="1"/>
                      <a:pt x="12" y="424"/>
                      <a:pt x="289" y="452"/>
                    </a:cubicBezTo>
                    <a:cubicBezTo>
                      <a:pt x="1016" y="526"/>
                      <a:pt x="1744" y="547"/>
                      <a:pt x="2472" y="547"/>
                    </a:cubicBezTo>
                    <a:cubicBezTo>
                      <a:pt x="3347" y="547"/>
                      <a:pt x="4223" y="517"/>
                      <a:pt x="5099" y="512"/>
                    </a:cubicBezTo>
                    <a:cubicBezTo>
                      <a:pt x="5389" y="511"/>
                      <a:pt x="5390" y="61"/>
                      <a:pt x="5101" y="61"/>
                    </a:cubicBezTo>
                    <a:cubicBezTo>
                      <a:pt x="5100" y="61"/>
                      <a:pt x="5100" y="61"/>
                      <a:pt x="5099" y="61"/>
                    </a:cubicBezTo>
                    <a:cubicBezTo>
                      <a:pt x="4220" y="66"/>
                      <a:pt x="3341" y="96"/>
                      <a:pt x="2462" y="96"/>
                    </a:cubicBezTo>
                    <a:cubicBezTo>
                      <a:pt x="1737" y="96"/>
                      <a:pt x="1012" y="75"/>
                      <a:pt x="289" y="2"/>
                    </a:cubicBezTo>
                    <a:cubicBezTo>
                      <a:pt x="280" y="1"/>
                      <a:pt x="271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80" name="Google Shape;1980;p61"/>
              <p:cNvSpPr/>
              <p:nvPr/>
            </p:nvSpPr>
            <p:spPr>
              <a:xfrm>
                <a:off x="546200" y="3219450"/>
                <a:ext cx="1167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524" extrusionOk="0">
                    <a:moveTo>
                      <a:pt x="2143" y="1"/>
                    </a:moveTo>
                    <a:cubicBezTo>
                      <a:pt x="1526" y="1"/>
                      <a:pt x="909" y="10"/>
                      <a:pt x="292" y="12"/>
                    </a:cubicBezTo>
                    <a:cubicBezTo>
                      <a:pt x="0" y="12"/>
                      <a:pt x="0" y="463"/>
                      <a:pt x="292" y="463"/>
                    </a:cubicBezTo>
                    <a:cubicBezTo>
                      <a:pt x="914" y="461"/>
                      <a:pt x="1535" y="452"/>
                      <a:pt x="2155" y="452"/>
                    </a:cubicBezTo>
                    <a:cubicBezTo>
                      <a:pt x="2897" y="452"/>
                      <a:pt x="3639" y="465"/>
                      <a:pt x="4380" y="522"/>
                    </a:cubicBezTo>
                    <a:cubicBezTo>
                      <a:pt x="4387" y="523"/>
                      <a:pt x="4395" y="523"/>
                      <a:pt x="4402" y="523"/>
                    </a:cubicBezTo>
                    <a:cubicBezTo>
                      <a:pt x="4670" y="523"/>
                      <a:pt x="4660" y="94"/>
                      <a:pt x="4380" y="73"/>
                    </a:cubicBezTo>
                    <a:cubicBezTo>
                      <a:pt x="3635" y="15"/>
                      <a:pt x="2889" y="1"/>
                      <a:pt x="21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81" name="Google Shape;1981;p61"/>
              <p:cNvSpPr/>
              <p:nvPr/>
            </p:nvSpPr>
            <p:spPr>
              <a:xfrm>
                <a:off x="546250" y="3266325"/>
                <a:ext cx="1678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619" extrusionOk="0">
                    <a:moveTo>
                      <a:pt x="6425" y="1"/>
                    </a:moveTo>
                    <a:cubicBezTo>
                      <a:pt x="6424" y="1"/>
                      <a:pt x="6423" y="1"/>
                      <a:pt x="6422" y="1"/>
                    </a:cubicBezTo>
                    <a:cubicBezTo>
                      <a:pt x="4843" y="18"/>
                      <a:pt x="3269" y="169"/>
                      <a:pt x="1692" y="169"/>
                    </a:cubicBezTo>
                    <a:cubicBezTo>
                      <a:pt x="1225" y="169"/>
                      <a:pt x="758" y="156"/>
                      <a:pt x="290" y="122"/>
                    </a:cubicBezTo>
                    <a:cubicBezTo>
                      <a:pt x="283" y="121"/>
                      <a:pt x="276" y="121"/>
                      <a:pt x="270" y="121"/>
                    </a:cubicBezTo>
                    <a:cubicBezTo>
                      <a:pt x="0" y="121"/>
                      <a:pt x="8" y="552"/>
                      <a:pt x="290" y="572"/>
                    </a:cubicBezTo>
                    <a:cubicBezTo>
                      <a:pt x="758" y="606"/>
                      <a:pt x="1225" y="619"/>
                      <a:pt x="1692" y="619"/>
                    </a:cubicBezTo>
                    <a:cubicBezTo>
                      <a:pt x="3268" y="619"/>
                      <a:pt x="4843" y="468"/>
                      <a:pt x="6422" y="452"/>
                    </a:cubicBezTo>
                    <a:cubicBezTo>
                      <a:pt x="6712" y="448"/>
                      <a:pt x="6714" y="1"/>
                      <a:pt x="6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82" name="Google Shape;1982;p61"/>
              <p:cNvSpPr/>
              <p:nvPr/>
            </p:nvSpPr>
            <p:spPr>
              <a:xfrm>
                <a:off x="565800" y="3315900"/>
                <a:ext cx="13777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547" extrusionOk="0">
                    <a:moveTo>
                      <a:pt x="265" y="0"/>
                    </a:moveTo>
                    <a:cubicBezTo>
                      <a:pt x="1" y="0"/>
                      <a:pt x="12" y="426"/>
                      <a:pt x="289" y="453"/>
                    </a:cubicBezTo>
                    <a:cubicBezTo>
                      <a:pt x="1042" y="526"/>
                      <a:pt x="1794" y="546"/>
                      <a:pt x="2547" y="546"/>
                    </a:cubicBezTo>
                    <a:cubicBezTo>
                      <a:pt x="3438" y="546"/>
                      <a:pt x="4328" y="518"/>
                      <a:pt x="5219" y="513"/>
                    </a:cubicBezTo>
                    <a:cubicBezTo>
                      <a:pt x="5509" y="512"/>
                      <a:pt x="5511" y="62"/>
                      <a:pt x="5221" y="62"/>
                    </a:cubicBezTo>
                    <a:cubicBezTo>
                      <a:pt x="5220" y="62"/>
                      <a:pt x="5220" y="62"/>
                      <a:pt x="5219" y="62"/>
                    </a:cubicBezTo>
                    <a:cubicBezTo>
                      <a:pt x="4332" y="67"/>
                      <a:pt x="3444" y="96"/>
                      <a:pt x="2557" y="96"/>
                    </a:cubicBezTo>
                    <a:cubicBezTo>
                      <a:pt x="1801" y="96"/>
                      <a:pt x="1045" y="75"/>
                      <a:pt x="289" y="1"/>
                    </a:cubicBezTo>
                    <a:cubicBezTo>
                      <a:pt x="281" y="1"/>
                      <a:pt x="273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983" name="Google Shape;1983;p61"/>
            <p:cNvGrpSpPr/>
            <p:nvPr/>
          </p:nvGrpSpPr>
          <p:grpSpPr>
            <a:xfrm>
              <a:off x="2525901" y="3915180"/>
              <a:ext cx="347405" cy="265136"/>
              <a:chOff x="2597050" y="4351200"/>
              <a:chExt cx="342575" cy="261450"/>
            </a:xfrm>
          </p:grpSpPr>
          <p:sp>
            <p:nvSpPr>
              <p:cNvPr id="1984" name="Google Shape;1984;p61"/>
              <p:cNvSpPr/>
              <p:nvPr/>
            </p:nvSpPr>
            <p:spPr>
              <a:xfrm>
                <a:off x="2597050" y="4351200"/>
                <a:ext cx="3425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3703" h="10458" extrusionOk="0">
                    <a:moveTo>
                      <a:pt x="7101" y="724"/>
                    </a:moveTo>
                    <a:cubicBezTo>
                      <a:pt x="9624" y="724"/>
                      <a:pt x="11278" y="2633"/>
                      <a:pt x="11437" y="5117"/>
                    </a:cubicBezTo>
                    <a:cubicBezTo>
                      <a:pt x="11617" y="7955"/>
                      <a:pt x="9405" y="9699"/>
                      <a:pt x="6735" y="9729"/>
                    </a:cubicBezTo>
                    <a:cubicBezTo>
                      <a:pt x="6713" y="9729"/>
                      <a:pt x="6690" y="9730"/>
                      <a:pt x="6668" y="9730"/>
                    </a:cubicBezTo>
                    <a:cubicBezTo>
                      <a:pt x="879" y="9730"/>
                      <a:pt x="1341" y="1093"/>
                      <a:pt x="6876" y="729"/>
                    </a:cubicBezTo>
                    <a:cubicBezTo>
                      <a:pt x="6951" y="726"/>
                      <a:pt x="7026" y="724"/>
                      <a:pt x="7101" y="724"/>
                    </a:cubicBezTo>
                    <a:close/>
                    <a:moveTo>
                      <a:pt x="7152" y="1"/>
                    </a:moveTo>
                    <a:cubicBezTo>
                      <a:pt x="7067" y="1"/>
                      <a:pt x="6982" y="2"/>
                      <a:pt x="6896" y="6"/>
                    </a:cubicBezTo>
                    <a:lnTo>
                      <a:pt x="6896" y="6"/>
                    </a:lnTo>
                    <a:cubicBezTo>
                      <a:pt x="6889" y="6"/>
                      <a:pt x="6882" y="6"/>
                      <a:pt x="6876" y="7"/>
                    </a:cubicBezTo>
                    <a:cubicBezTo>
                      <a:pt x="6876" y="7"/>
                      <a:pt x="6876" y="7"/>
                      <a:pt x="6876" y="7"/>
                    </a:cubicBezTo>
                    <a:lnTo>
                      <a:pt x="6876" y="7"/>
                    </a:lnTo>
                    <a:cubicBezTo>
                      <a:pt x="6869" y="7"/>
                      <a:pt x="6862" y="8"/>
                      <a:pt x="6855" y="8"/>
                    </a:cubicBezTo>
                    <a:lnTo>
                      <a:pt x="6855" y="8"/>
                    </a:lnTo>
                    <a:cubicBezTo>
                      <a:pt x="351" y="456"/>
                      <a:pt x="1" y="10134"/>
                      <a:pt x="6735" y="10450"/>
                    </a:cubicBezTo>
                    <a:cubicBezTo>
                      <a:pt x="6840" y="10455"/>
                      <a:pt x="6943" y="10457"/>
                      <a:pt x="7044" y="10457"/>
                    </a:cubicBezTo>
                    <a:cubicBezTo>
                      <a:pt x="13702" y="10457"/>
                      <a:pt x="13662" y="1"/>
                      <a:pt x="7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85" name="Google Shape;1985;p61"/>
              <p:cNvSpPr/>
              <p:nvPr/>
            </p:nvSpPr>
            <p:spPr>
              <a:xfrm>
                <a:off x="2770425" y="4402625"/>
                <a:ext cx="52525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723" extrusionOk="0">
                    <a:moveTo>
                      <a:pt x="938" y="453"/>
                    </a:moveTo>
                    <a:cubicBezTo>
                      <a:pt x="942" y="453"/>
                      <a:pt x="946" y="453"/>
                      <a:pt x="950" y="453"/>
                    </a:cubicBezTo>
                    <a:cubicBezTo>
                      <a:pt x="1208" y="460"/>
                      <a:pt x="1476" y="592"/>
                      <a:pt x="1567" y="848"/>
                    </a:cubicBezTo>
                    <a:cubicBezTo>
                      <a:pt x="1674" y="1153"/>
                      <a:pt x="1304" y="1265"/>
                      <a:pt x="1067" y="1268"/>
                    </a:cubicBezTo>
                    <a:cubicBezTo>
                      <a:pt x="1064" y="1268"/>
                      <a:pt x="1061" y="1268"/>
                      <a:pt x="1058" y="1268"/>
                    </a:cubicBezTo>
                    <a:cubicBezTo>
                      <a:pt x="803" y="1268"/>
                      <a:pt x="570" y="1094"/>
                      <a:pt x="502" y="849"/>
                    </a:cubicBezTo>
                    <a:cubicBezTo>
                      <a:pt x="425" y="571"/>
                      <a:pt x="719" y="469"/>
                      <a:pt x="938" y="453"/>
                    </a:cubicBezTo>
                    <a:close/>
                    <a:moveTo>
                      <a:pt x="966" y="0"/>
                    </a:moveTo>
                    <a:cubicBezTo>
                      <a:pt x="960" y="0"/>
                      <a:pt x="955" y="0"/>
                      <a:pt x="949" y="1"/>
                    </a:cubicBezTo>
                    <a:lnTo>
                      <a:pt x="950" y="2"/>
                    </a:lnTo>
                    <a:cubicBezTo>
                      <a:pt x="948" y="2"/>
                      <a:pt x="945" y="2"/>
                      <a:pt x="942" y="2"/>
                    </a:cubicBezTo>
                    <a:cubicBezTo>
                      <a:pt x="925" y="2"/>
                      <a:pt x="909" y="4"/>
                      <a:pt x="894" y="7"/>
                    </a:cubicBezTo>
                    <a:lnTo>
                      <a:pt x="894" y="7"/>
                    </a:lnTo>
                    <a:cubicBezTo>
                      <a:pt x="440" y="52"/>
                      <a:pt x="0" y="318"/>
                      <a:pt x="45" y="834"/>
                    </a:cubicBezTo>
                    <a:cubicBezTo>
                      <a:pt x="89" y="1342"/>
                      <a:pt x="539" y="1671"/>
                      <a:pt x="1016" y="1717"/>
                    </a:cubicBezTo>
                    <a:cubicBezTo>
                      <a:pt x="1049" y="1721"/>
                      <a:pt x="1081" y="1722"/>
                      <a:pt x="1114" y="1722"/>
                    </a:cubicBezTo>
                    <a:cubicBezTo>
                      <a:pt x="1602" y="1722"/>
                      <a:pt x="2101" y="1371"/>
                      <a:pt x="2026" y="844"/>
                    </a:cubicBezTo>
                    <a:cubicBezTo>
                      <a:pt x="1956" y="351"/>
                      <a:pt x="1480" y="43"/>
                      <a:pt x="1016" y="6"/>
                    </a:cubicBezTo>
                    <a:lnTo>
                      <a:pt x="1016" y="6"/>
                    </a:lnTo>
                    <a:cubicBezTo>
                      <a:pt x="1000" y="2"/>
                      <a:pt x="983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86" name="Google Shape;1986;p61"/>
              <p:cNvSpPr/>
              <p:nvPr/>
            </p:nvSpPr>
            <p:spPr>
              <a:xfrm>
                <a:off x="2691100" y="4435175"/>
                <a:ext cx="6445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406" extrusionOk="0">
                    <a:moveTo>
                      <a:pt x="1533" y="442"/>
                    </a:moveTo>
                    <a:cubicBezTo>
                      <a:pt x="1929" y="442"/>
                      <a:pt x="2123" y="835"/>
                      <a:pt x="2119" y="1209"/>
                    </a:cubicBezTo>
                    <a:cubicBezTo>
                      <a:pt x="2113" y="1718"/>
                      <a:pt x="1697" y="1950"/>
                      <a:pt x="1246" y="1950"/>
                    </a:cubicBezTo>
                    <a:cubicBezTo>
                      <a:pt x="1222" y="1950"/>
                      <a:pt x="1197" y="1949"/>
                      <a:pt x="1173" y="1948"/>
                    </a:cubicBezTo>
                    <a:cubicBezTo>
                      <a:pt x="726" y="1923"/>
                      <a:pt x="514" y="1517"/>
                      <a:pt x="543" y="1114"/>
                    </a:cubicBezTo>
                    <a:cubicBezTo>
                      <a:pt x="574" y="695"/>
                      <a:pt x="919" y="456"/>
                      <a:pt x="1306" y="456"/>
                    </a:cubicBezTo>
                    <a:cubicBezTo>
                      <a:pt x="1328" y="456"/>
                      <a:pt x="1350" y="457"/>
                      <a:pt x="1372" y="458"/>
                    </a:cubicBezTo>
                    <a:cubicBezTo>
                      <a:pt x="1379" y="459"/>
                      <a:pt x="1385" y="459"/>
                      <a:pt x="1391" y="459"/>
                    </a:cubicBezTo>
                    <a:cubicBezTo>
                      <a:pt x="1420" y="459"/>
                      <a:pt x="1445" y="454"/>
                      <a:pt x="1468" y="445"/>
                    </a:cubicBezTo>
                    <a:lnTo>
                      <a:pt x="1468" y="445"/>
                    </a:lnTo>
                    <a:cubicBezTo>
                      <a:pt x="1490" y="443"/>
                      <a:pt x="1512" y="442"/>
                      <a:pt x="1533" y="442"/>
                    </a:cubicBezTo>
                    <a:close/>
                    <a:moveTo>
                      <a:pt x="1495" y="1"/>
                    </a:moveTo>
                    <a:cubicBezTo>
                      <a:pt x="1456" y="1"/>
                      <a:pt x="1415" y="3"/>
                      <a:pt x="1375" y="7"/>
                    </a:cubicBezTo>
                    <a:lnTo>
                      <a:pt x="1375" y="7"/>
                    </a:lnTo>
                    <a:cubicBezTo>
                      <a:pt x="1374" y="7"/>
                      <a:pt x="1373" y="7"/>
                      <a:pt x="1372" y="7"/>
                    </a:cubicBezTo>
                    <a:cubicBezTo>
                      <a:pt x="1340" y="5"/>
                      <a:pt x="1308" y="4"/>
                      <a:pt x="1277" y="4"/>
                    </a:cubicBezTo>
                    <a:cubicBezTo>
                      <a:pt x="629" y="4"/>
                      <a:pt x="174" y="473"/>
                      <a:pt x="93" y="1114"/>
                    </a:cubicBezTo>
                    <a:cubicBezTo>
                      <a:pt x="1" y="1834"/>
                      <a:pt x="570" y="2366"/>
                      <a:pt x="1251" y="2403"/>
                    </a:cubicBezTo>
                    <a:cubicBezTo>
                      <a:pt x="1277" y="2405"/>
                      <a:pt x="1303" y="2405"/>
                      <a:pt x="1329" y="2405"/>
                    </a:cubicBezTo>
                    <a:cubicBezTo>
                      <a:pt x="2043" y="2405"/>
                      <a:pt x="2561" y="1860"/>
                      <a:pt x="2570" y="1147"/>
                    </a:cubicBezTo>
                    <a:cubicBezTo>
                      <a:pt x="2578" y="495"/>
                      <a:pt x="2112" y="1"/>
                      <a:pt x="14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87" name="Google Shape;1987;p61"/>
              <p:cNvSpPr/>
              <p:nvPr/>
            </p:nvSpPr>
            <p:spPr>
              <a:xfrm>
                <a:off x="2780375" y="4467950"/>
                <a:ext cx="649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2258" extrusionOk="0">
                    <a:moveTo>
                      <a:pt x="1373" y="452"/>
                    </a:moveTo>
                    <a:cubicBezTo>
                      <a:pt x="1379" y="452"/>
                      <a:pt x="1384" y="452"/>
                      <a:pt x="1389" y="452"/>
                    </a:cubicBezTo>
                    <a:lnTo>
                      <a:pt x="1389" y="452"/>
                    </a:lnTo>
                    <a:cubicBezTo>
                      <a:pt x="1402" y="455"/>
                      <a:pt x="1416" y="456"/>
                      <a:pt x="1431" y="456"/>
                    </a:cubicBezTo>
                    <a:cubicBezTo>
                      <a:pt x="1438" y="456"/>
                      <a:pt x="1446" y="456"/>
                      <a:pt x="1453" y="455"/>
                    </a:cubicBezTo>
                    <a:cubicBezTo>
                      <a:pt x="1460" y="456"/>
                      <a:pt x="1466" y="456"/>
                      <a:pt x="1472" y="456"/>
                    </a:cubicBezTo>
                    <a:cubicBezTo>
                      <a:pt x="1487" y="456"/>
                      <a:pt x="1500" y="455"/>
                      <a:pt x="1513" y="452"/>
                    </a:cubicBezTo>
                    <a:lnTo>
                      <a:pt x="1513" y="452"/>
                    </a:lnTo>
                    <a:cubicBezTo>
                      <a:pt x="1516" y="452"/>
                      <a:pt x="1519" y="452"/>
                      <a:pt x="1522" y="452"/>
                    </a:cubicBezTo>
                    <a:cubicBezTo>
                      <a:pt x="1858" y="452"/>
                      <a:pt x="2099" y="663"/>
                      <a:pt x="2129" y="1018"/>
                    </a:cubicBezTo>
                    <a:cubicBezTo>
                      <a:pt x="2166" y="1466"/>
                      <a:pt x="1814" y="1763"/>
                      <a:pt x="1394" y="1805"/>
                    </a:cubicBezTo>
                    <a:cubicBezTo>
                      <a:pt x="1358" y="1808"/>
                      <a:pt x="1323" y="1810"/>
                      <a:pt x="1287" y="1810"/>
                    </a:cubicBezTo>
                    <a:cubicBezTo>
                      <a:pt x="880" y="1810"/>
                      <a:pt x="500" y="1579"/>
                      <a:pt x="510" y="1132"/>
                    </a:cubicBezTo>
                    <a:cubicBezTo>
                      <a:pt x="519" y="666"/>
                      <a:pt x="969" y="452"/>
                      <a:pt x="1373" y="452"/>
                    </a:cubicBezTo>
                    <a:close/>
                    <a:moveTo>
                      <a:pt x="1348" y="0"/>
                    </a:moveTo>
                    <a:cubicBezTo>
                      <a:pt x="719" y="0"/>
                      <a:pt x="120" y="405"/>
                      <a:pt x="64" y="1074"/>
                    </a:cubicBezTo>
                    <a:cubicBezTo>
                      <a:pt x="0" y="1820"/>
                      <a:pt x="643" y="2257"/>
                      <a:pt x="1323" y="2257"/>
                    </a:cubicBezTo>
                    <a:cubicBezTo>
                      <a:pt x="1347" y="2257"/>
                      <a:pt x="1370" y="2257"/>
                      <a:pt x="1394" y="2256"/>
                    </a:cubicBezTo>
                    <a:cubicBezTo>
                      <a:pt x="2056" y="2224"/>
                      <a:pt x="2566" y="1734"/>
                      <a:pt x="2581" y="1071"/>
                    </a:cubicBezTo>
                    <a:cubicBezTo>
                      <a:pt x="2596" y="471"/>
                      <a:pt x="2125" y="2"/>
                      <a:pt x="1545" y="2"/>
                    </a:cubicBezTo>
                    <a:cubicBezTo>
                      <a:pt x="1514" y="2"/>
                      <a:pt x="1484" y="3"/>
                      <a:pt x="1453" y="5"/>
                    </a:cubicBezTo>
                    <a:lnTo>
                      <a:pt x="1453" y="4"/>
                    </a:lnTo>
                    <a:cubicBezTo>
                      <a:pt x="1418" y="1"/>
                      <a:pt x="1383" y="0"/>
                      <a:pt x="13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88" name="Google Shape;1988;p61"/>
              <p:cNvSpPr/>
              <p:nvPr/>
            </p:nvSpPr>
            <p:spPr>
              <a:xfrm>
                <a:off x="2711550" y="4516225"/>
                <a:ext cx="80500" cy="6137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455" extrusionOk="0">
                    <a:moveTo>
                      <a:pt x="1668" y="454"/>
                    </a:moveTo>
                    <a:cubicBezTo>
                      <a:pt x="2534" y="454"/>
                      <a:pt x="2672" y="1697"/>
                      <a:pt x="1831" y="1964"/>
                    </a:cubicBezTo>
                    <a:cubicBezTo>
                      <a:pt x="1729" y="1997"/>
                      <a:pt x="1635" y="2011"/>
                      <a:pt x="1548" y="2011"/>
                    </a:cubicBezTo>
                    <a:cubicBezTo>
                      <a:pt x="669" y="2011"/>
                      <a:pt x="587" y="497"/>
                      <a:pt x="1482" y="462"/>
                    </a:cubicBezTo>
                    <a:lnTo>
                      <a:pt x="1482" y="462"/>
                    </a:lnTo>
                    <a:cubicBezTo>
                      <a:pt x="1492" y="464"/>
                      <a:pt x="1503" y="465"/>
                      <a:pt x="1513" y="465"/>
                    </a:cubicBezTo>
                    <a:cubicBezTo>
                      <a:pt x="1524" y="465"/>
                      <a:pt x="1535" y="464"/>
                      <a:pt x="1546" y="462"/>
                    </a:cubicBezTo>
                    <a:cubicBezTo>
                      <a:pt x="1550" y="462"/>
                      <a:pt x="1553" y="463"/>
                      <a:pt x="1556" y="463"/>
                    </a:cubicBezTo>
                    <a:cubicBezTo>
                      <a:pt x="1576" y="463"/>
                      <a:pt x="1595" y="460"/>
                      <a:pt x="1612" y="456"/>
                    </a:cubicBezTo>
                    <a:lnTo>
                      <a:pt x="1612" y="456"/>
                    </a:lnTo>
                    <a:cubicBezTo>
                      <a:pt x="1631" y="455"/>
                      <a:pt x="1650" y="454"/>
                      <a:pt x="1668" y="454"/>
                    </a:cubicBezTo>
                    <a:close/>
                    <a:moveTo>
                      <a:pt x="1730" y="1"/>
                    </a:moveTo>
                    <a:cubicBezTo>
                      <a:pt x="1671" y="1"/>
                      <a:pt x="1610" y="5"/>
                      <a:pt x="1546" y="13"/>
                    </a:cubicBezTo>
                    <a:cubicBezTo>
                      <a:pt x="1528" y="12"/>
                      <a:pt x="1510" y="11"/>
                      <a:pt x="1492" y="11"/>
                    </a:cubicBezTo>
                    <a:cubicBezTo>
                      <a:pt x="1" y="11"/>
                      <a:pt x="87" y="2455"/>
                      <a:pt x="1546" y="2455"/>
                    </a:cubicBezTo>
                    <a:cubicBezTo>
                      <a:pt x="1628" y="2455"/>
                      <a:pt x="1714" y="2447"/>
                      <a:pt x="1805" y="2431"/>
                    </a:cubicBezTo>
                    <a:cubicBezTo>
                      <a:pt x="3220" y="2175"/>
                      <a:pt x="3130" y="1"/>
                      <a:pt x="1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89" name="Google Shape;1989;p61"/>
              <p:cNvSpPr/>
              <p:nvPr/>
            </p:nvSpPr>
            <p:spPr>
              <a:xfrm>
                <a:off x="2839400" y="4410600"/>
                <a:ext cx="556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2526" extrusionOk="0">
                    <a:moveTo>
                      <a:pt x="1205" y="1"/>
                    </a:moveTo>
                    <a:cubicBezTo>
                      <a:pt x="1171" y="1"/>
                      <a:pt x="1135" y="9"/>
                      <a:pt x="1098" y="28"/>
                    </a:cubicBezTo>
                    <a:cubicBezTo>
                      <a:pt x="499" y="338"/>
                      <a:pt x="0" y="921"/>
                      <a:pt x="273" y="1625"/>
                    </a:cubicBezTo>
                    <a:cubicBezTo>
                      <a:pt x="518" y="2255"/>
                      <a:pt x="1222" y="2525"/>
                      <a:pt x="1854" y="2525"/>
                    </a:cubicBezTo>
                    <a:cubicBezTo>
                      <a:pt x="1880" y="2525"/>
                      <a:pt x="1907" y="2525"/>
                      <a:pt x="1933" y="2524"/>
                    </a:cubicBezTo>
                    <a:cubicBezTo>
                      <a:pt x="2220" y="2513"/>
                      <a:pt x="2224" y="2072"/>
                      <a:pt x="1943" y="2072"/>
                    </a:cubicBezTo>
                    <a:cubicBezTo>
                      <a:pt x="1940" y="2072"/>
                      <a:pt x="1936" y="2072"/>
                      <a:pt x="1933" y="2072"/>
                    </a:cubicBezTo>
                    <a:cubicBezTo>
                      <a:pt x="1906" y="2073"/>
                      <a:pt x="1879" y="2074"/>
                      <a:pt x="1853" y="2074"/>
                    </a:cubicBezTo>
                    <a:cubicBezTo>
                      <a:pt x="1404" y="2074"/>
                      <a:pt x="957" y="1929"/>
                      <a:pt x="718" y="1521"/>
                    </a:cubicBezTo>
                    <a:cubicBezTo>
                      <a:pt x="432" y="1033"/>
                      <a:pt x="942" y="617"/>
                      <a:pt x="1326" y="419"/>
                    </a:cubicBezTo>
                    <a:cubicBezTo>
                      <a:pt x="1547" y="303"/>
                      <a:pt x="1410" y="1"/>
                      <a:pt x="1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90" name="Google Shape;1990;p61"/>
              <p:cNvSpPr/>
              <p:nvPr/>
            </p:nvSpPr>
            <p:spPr>
              <a:xfrm>
                <a:off x="2796400" y="4547375"/>
                <a:ext cx="610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140" extrusionOk="0">
                    <a:moveTo>
                      <a:pt x="1169" y="1"/>
                    </a:moveTo>
                    <a:cubicBezTo>
                      <a:pt x="1023" y="1"/>
                      <a:pt x="878" y="32"/>
                      <a:pt x="744" y="104"/>
                    </a:cubicBezTo>
                    <a:cubicBezTo>
                      <a:pt x="78" y="454"/>
                      <a:pt x="1" y="1245"/>
                      <a:pt x="46" y="1922"/>
                    </a:cubicBezTo>
                    <a:cubicBezTo>
                      <a:pt x="56" y="2067"/>
                      <a:pt x="174" y="2139"/>
                      <a:pt x="287" y="2139"/>
                    </a:cubicBezTo>
                    <a:cubicBezTo>
                      <a:pt x="399" y="2139"/>
                      <a:pt x="507" y="2067"/>
                      <a:pt x="497" y="1922"/>
                    </a:cubicBezTo>
                    <a:cubicBezTo>
                      <a:pt x="468" y="1508"/>
                      <a:pt x="453" y="1017"/>
                      <a:pt x="727" y="674"/>
                    </a:cubicBezTo>
                    <a:cubicBezTo>
                      <a:pt x="842" y="529"/>
                      <a:pt x="1004" y="468"/>
                      <a:pt x="1172" y="468"/>
                    </a:cubicBezTo>
                    <a:cubicBezTo>
                      <a:pt x="1496" y="468"/>
                      <a:pt x="1847" y="694"/>
                      <a:pt x="1947" y="989"/>
                    </a:cubicBezTo>
                    <a:cubicBezTo>
                      <a:pt x="1984" y="1098"/>
                      <a:pt x="2075" y="1145"/>
                      <a:pt x="2166" y="1145"/>
                    </a:cubicBezTo>
                    <a:cubicBezTo>
                      <a:pt x="2303" y="1145"/>
                      <a:pt x="2439" y="1036"/>
                      <a:pt x="2382" y="870"/>
                    </a:cubicBezTo>
                    <a:lnTo>
                      <a:pt x="2383" y="870"/>
                    </a:lnTo>
                    <a:cubicBezTo>
                      <a:pt x="2223" y="405"/>
                      <a:pt x="1689" y="1"/>
                      <a:pt x="11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91" name="Google Shape;1991;p61"/>
              <p:cNvSpPr/>
              <p:nvPr/>
            </p:nvSpPr>
            <p:spPr>
              <a:xfrm>
                <a:off x="2680075" y="4362150"/>
                <a:ext cx="8362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207" extrusionOk="0">
                    <a:moveTo>
                      <a:pt x="2727" y="1"/>
                    </a:moveTo>
                    <a:cubicBezTo>
                      <a:pt x="2572" y="1"/>
                      <a:pt x="2416" y="163"/>
                      <a:pt x="2520" y="336"/>
                    </a:cubicBezTo>
                    <a:cubicBezTo>
                      <a:pt x="2853" y="893"/>
                      <a:pt x="2834" y="1448"/>
                      <a:pt x="2160" y="1678"/>
                    </a:cubicBezTo>
                    <a:cubicBezTo>
                      <a:pt x="1995" y="1734"/>
                      <a:pt x="1818" y="1761"/>
                      <a:pt x="1640" y="1761"/>
                    </a:cubicBezTo>
                    <a:cubicBezTo>
                      <a:pt x="1217" y="1761"/>
                      <a:pt x="785" y="1608"/>
                      <a:pt x="484" y="1325"/>
                    </a:cubicBezTo>
                    <a:cubicBezTo>
                      <a:pt x="437" y="1281"/>
                      <a:pt x="385" y="1263"/>
                      <a:pt x="334" y="1263"/>
                    </a:cubicBezTo>
                    <a:cubicBezTo>
                      <a:pt x="157" y="1263"/>
                      <a:pt x="1" y="1489"/>
                      <a:pt x="165" y="1645"/>
                    </a:cubicBezTo>
                    <a:cubicBezTo>
                      <a:pt x="558" y="2013"/>
                      <a:pt x="1097" y="2207"/>
                      <a:pt x="1635" y="2207"/>
                    </a:cubicBezTo>
                    <a:cubicBezTo>
                      <a:pt x="1908" y="2207"/>
                      <a:pt x="2180" y="2157"/>
                      <a:pt x="2432" y="2056"/>
                    </a:cubicBezTo>
                    <a:cubicBezTo>
                      <a:pt x="3303" y="1708"/>
                      <a:pt x="3344" y="834"/>
                      <a:pt x="2910" y="109"/>
                    </a:cubicBezTo>
                    <a:cubicBezTo>
                      <a:pt x="2864" y="33"/>
                      <a:pt x="2795" y="1"/>
                      <a:pt x="2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92" name="Google Shape;1992;p61"/>
              <p:cNvSpPr/>
              <p:nvPr/>
            </p:nvSpPr>
            <p:spPr>
              <a:xfrm>
                <a:off x="2649150" y="4501000"/>
                <a:ext cx="523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156" extrusionOk="0">
                    <a:moveTo>
                      <a:pt x="945" y="1"/>
                    </a:moveTo>
                    <a:cubicBezTo>
                      <a:pt x="700" y="1"/>
                      <a:pt x="447" y="60"/>
                      <a:pt x="232" y="155"/>
                    </a:cubicBezTo>
                    <a:cubicBezTo>
                      <a:pt x="0" y="258"/>
                      <a:pt x="145" y="566"/>
                      <a:pt x="360" y="566"/>
                    </a:cubicBezTo>
                    <a:cubicBezTo>
                      <a:pt x="392" y="566"/>
                      <a:pt x="425" y="560"/>
                      <a:pt x="459" y="545"/>
                    </a:cubicBezTo>
                    <a:cubicBezTo>
                      <a:pt x="603" y="481"/>
                      <a:pt x="774" y="436"/>
                      <a:pt x="936" y="436"/>
                    </a:cubicBezTo>
                    <a:cubicBezTo>
                      <a:pt x="1169" y="436"/>
                      <a:pt x="1383" y="529"/>
                      <a:pt x="1468" y="793"/>
                    </a:cubicBezTo>
                    <a:cubicBezTo>
                      <a:pt x="1624" y="1271"/>
                      <a:pt x="1120" y="1601"/>
                      <a:pt x="735" y="1711"/>
                    </a:cubicBezTo>
                    <a:cubicBezTo>
                      <a:pt x="480" y="1784"/>
                      <a:pt x="558" y="2156"/>
                      <a:pt x="789" y="2156"/>
                    </a:cubicBezTo>
                    <a:cubicBezTo>
                      <a:pt x="810" y="2156"/>
                      <a:pt x="833" y="2152"/>
                      <a:pt x="856" y="2146"/>
                    </a:cubicBezTo>
                    <a:cubicBezTo>
                      <a:pt x="1511" y="1957"/>
                      <a:pt x="2093" y="1407"/>
                      <a:pt x="1904" y="674"/>
                    </a:cubicBezTo>
                    <a:cubicBezTo>
                      <a:pt x="1778" y="183"/>
                      <a:pt x="1375" y="1"/>
                      <a:pt x="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1993" name="Google Shape;1993;p61"/>
            <p:cNvSpPr/>
            <p:nvPr/>
          </p:nvSpPr>
          <p:spPr>
            <a:xfrm>
              <a:off x="5503713" y="2075741"/>
              <a:ext cx="392660" cy="209234"/>
            </a:xfrm>
            <a:custGeom>
              <a:avLst/>
              <a:gdLst/>
              <a:ahLst/>
              <a:cxnLst/>
              <a:rect l="l" t="t" r="r" b="b"/>
              <a:pathLst>
                <a:path w="15488" h="8253" extrusionOk="0">
                  <a:moveTo>
                    <a:pt x="6255" y="1"/>
                  </a:moveTo>
                  <a:cubicBezTo>
                    <a:pt x="4138" y="1"/>
                    <a:pt x="1774" y="262"/>
                    <a:pt x="212" y="1480"/>
                  </a:cubicBezTo>
                  <a:cubicBezTo>
                    <a:pt x="31" y="1622"/>
                    <a:pt x="196" y="1851"/>
                    <a:pt x="385" y="1851"/>
                  </a:cubicBezTo>
                  <a:cubicBezTo>
                    <a:pt x="434" y="1851"/>
                    <a:pt x="485" y="1836"/>
                    <a:pt x="531" y="1799"/>
                  </a:cubicBezTo>
                  <a:cubicBezTo>
                    <a:pt x="1952" y="692"/>
                    <a:pt x="4126" y="599"/>
                    <a:pt x="5841" y="508"/>
                  </a:cubicBezTo>
                  <a:cubicBezTo>
                    <a:pt x="6300" y="483"/>
                    <a:pt x="6765" y="469"/>
                    <a:pt x="7233" y="469"/>
                  </a:cubicBezTo>
                  <a:cubicBezTo>
                    <a:pt x="8609" y="469"/>
                    <a:pt x="10004" y="591"/>
                    <a:pt x="11321" y="920"/>
                  </a:cubicBezTo>
                  <a:cubicBezTo>
                    <a:pt x="13936" y="1574"/>
                    <a:pt x="15283" y="3703"/>
                    <a:pt x="13203" y="5841"/>
                  </a:cubicBezTo>
                  <a:cubicBezTo>
                    <a:pt x="11745" y="7336"/>
                    <a:pt x="9529" y="7696"/>
                    <a:pt x="7473" y="7696"/>
                  </a:cubicBezTo>
                  <a:cubicBezTo>
                    <a:pt x="7031" y="7696"/>
                    <a:pt x="6596" y="7679"/>
                    <a:pt x="6178" y="7654"/>
                  </a:cubicBezTo>
                  <a:cubicBezTo>
                    <a:pt x="4936" y="7578"/>
                    <a:pt x="850" y="7035"/>
                    <a:pt x="1146" y="5036"/>
                  </a:cubicBezTo>
                  <a:cubicBezTo>
                    <a:pt x="1418" y="3192"/>
                    <a:pt x="5042" y="2590"/>
                    <a:pt x="6556" y="2590"/>
                  </a:cubicBezTo>
                  <a:cubicBezTo>
                    <a:pt x="6561" y="2590"/>
                    <a:pt x="6566" y="2590"/>
                    <a:pt x="6571" y="2590"/>
                  </a:cubicBezTo>
                  <a:cubicBezTo>
                    <a:pt x="7439" y="2593"/>
                    <a:pt x="8303" y="2721"/>
                    <a:pt x="9144" y="2934"/>
                  </a:cubicBezTo>
                  <a:cubicBezTo>
                    <a:pt x="10596" y="3304"/>
                    <a:pt x="11369" y="4815"/>
                    <a:pt x="9525" y="5337"/>
                  </a:cubicBezTo>
                  <a:cubicBezTo>
                    <a:pt x="9172" y="5438"/>
                    <a:pt x="8795" y="5476"/>
                    <a:pt x="8414" y="5476"/>
                  </a:cubicBezTo>
                  <a:cubicBezTo>
                    <a:pt x="7934" y="5476"/>
                    <a:pt x="7448" y="5415"/>
                    <a:pt x="7000" y="5344"/>
                  </a:cubicBezTo>
                  <a:cubicBezTo>
                    <a:pt x="6702" y="5297"/>
                    <a:pt x="6412" y="5211"/>
                    <a:pt x="6124" y="5120"/>
                  </a:cubicBezTo>
                  <a:cubicBezTo>
                    <a:pt x="4795" y="4706"/>
                    <a:pt x="7138" y="4441"/>
                    <a:pt x="7607" y="4441"/>
                  </a:cubicBezTo>
                  <a:cubicBezTo>
                    <a:pt x="7617" y="4441"/>
                    <a:pt x="7625" y="4442"/>
                    <a:pt x="7633" y="4442"/>
                  </a:cubicBezTo>
                  <a:cubicBezTo>
                    <a:pt x="7636" y="4442"/>
                    <a:pt x="7638" y="4442"/>
                    <a:pt x="7641" y="4442"/>
                  </a:cubicBezTo>
                  <a:cubicBezTo>
                    <a:pt x="7923" y="4442"/>
                    <a:pt x="7921" y="4000"/>
                    <a:pt x="7633" y="3992"/>
                  </a:cubicBezTo>
                  <a:lnTo>
                    <a:pt x="7633" y="3991"/>
                  </a:lnTo>
                  <a:cubicBezTo>
                    <a:pt x="7440" y="3985"/>
                    <a:pt x="7261" y="3980"/>
                    <a:pt x="7092" y="3980"/>
                  </a:cubicBezTo>
                  <a:cubicBezTo>
                    <a:pt x="6312" y="3980"/>
                    <a:pt x="5757" y="4089"/>
                    <a:pt x="5130" y="4760"/>
                  </a:cubicBezTo>
                  <a:cubicBezTo>
                    <a:pt x="5053" y="4843"/>
                    <a:pt x="5033" y="4998"/>
                    <a:pt x="5130" y="5079"/>
                  </a:cubicBezTo>
                  <a:cubicBezTo>
                    <a:pt x="5857" y="5679"/>
                    <a:pt x="6987" y="5964"/>
                    <a:pt x="8094" y="5964"/>
                  </a:cubicBezTo>
                  <a:cubicBezTo>
                    <a:pt x="8973" y="5964"/>
                    <a:pt x="9837" y="5785"/>
                    <a:pt x="10476" y="5443"/>
                  </a:cubicBezTo>
                  <a:cubicBezTo>
                    <a:pt x="12313" y="4460"/>
                    <a:pt x="10373" y="2846"/>
                    <a:pt x="9263" y="2500"/>
                  </a:cubicBezTo>
                  <a:cubicBezTo>
                    <a:pt x="8428" y="2239"/>
                    <a:pt x="7565" y="2112"/>
                    <a:pt x="6705" y="2112"/>
                  </a:cubicBezTo>
                  <a:cubicBezTo>
                    <a:pt x="4928" y="2112"/>
                    <a:pt x="3164" y="2653"/>
                    <a:pt x="1681" y="3666"/>
                  </a:cubicBezTo>
                  <a:cubicBezTo>
                    <a:pt x="0" y="4815"/>
                    <a:pt x="768" y="6321"/>
                    <a:pt x="2248" y="7131"/>
                  </a:cubicBezTo>
                  <a:cubicBezTo>
                    <a:pt x="3618" y="7880"/>
                    <a:pt x="5453" y="8253"/>
                    <a:pt x="7257" y="8253"/>
                  </a:cubicBezTo>
                  <a:cubicBezTo>
                    <a:pt x="8745" y="8253"/>
                    <a:pt x="10212" y="8000"/>
                    <a:pt x="11382" y="7497"/>
                  </a:cubicBezTo>
                  <a:cubicBezTo>
                    <a:pt x="13266" y="6687"/>
                    <a:pt x="15488" y="4837"/>
                    <a:pt x="14522" y="2546"/>
                  </a:cubicBezTo>
                  <a:cubicBezTo>
                    <a:pt x="13584" y="323"/>
                    <a:pt x="10112" y="157"/>
                    <a:pt x="8091" y="54"/>
                  </a:cubicBezTo>
                  <a:cubicBezTo>
                    <a:pt x="7522" y="25"/>
                    <a:pt x="6900" y="1"/>
                    <a:pt x="6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94" name="Google Shape;1994;p61"/>
            <p:cNvSpPr/>
            <p:nvPr/>
          </p:nvSpPr>
          <p:spPr>
            <a:xfrm>
              <a:off x="3208405" y="1115441"/>
              <a:ext cx="461365" cy="292213"/>
            </a:xfrm>
            <a:custGeom>
              <a:avLst/>
              <a:gdLst/>
              <a:ahLst/>
              <a:cxnLst/>
              <a:rect l="l" t="t" r="r" b="b"/>
              <a:pathLst>
                <a:path w="18198" h="11526" extrusionOk="0">
                  <a:moveTo>
                    <a:pt x="10572" y="0"/>
                  </a:moveTo>
                  <a:cubicBezTo>
                    <a:pt x="6886" y="0"/>
                    <a:pt x="2912" y="1671"/>
                    <a:pt x="1437" y="4637"/>
                  </a:cubicBezTo>
                  <a:cubicBezTo>
                    <a:pt x="1" y="7526"/>
                    <a:pt x="1708" y="9979"/>
                    <a:pt x="4479" y="10882"/>
                  </a:cubicBezTo>
                  <a:cubicBezTo>
                    <a:pt x="5863" y="11333"/>
                    <a:pt x="7395" y="11525"/>
                    <a:pt x="8947" y="11525"/>
                  </a:cubicBezTo>
                  <a:cubicBezTo>
                    <a:pt x="10972" y="11525"/>
                    <a:pt x="13030" y="11198"/>
                    <a:pt x="14834" y="10688"/>
                  </a:cubicBezTo>
                  <a:cubicBezTo>
                    <a:pt x="15090" y="10615"/>
                    <a:pt x="15012" y="10244"/>
                    <a:pt x="14781" y="10244"/>
                  </a:cubicBezTo>
                  <a:cubicBezTo>
                    <a:pt x="14760" y="10244"/>
                    <a:pt x="14738" y="10247"/>
                    <a:pt x="14715" y="10254"/>
                  </a:cubicBezTo>
                  <a:cubicBezTo>
                    <a:pt x="13109" y="10707"/>
                    <a:pt x="10795" y="11137"/>
                    <a:pt x="8523" y="11137"/>
                  </a:cubicBezTo>
                  <a:cubicBezTo>
                    <a:pt x="5869" y="11137"/>
                    <a:pt x="3272" y="10550"/>
                    <a:pt x="1926" y="8727"/>
                  </a:cubicBezTo>
                  <a:cubicBezTo>
                    <a:pt x="156" y="6328"/>
                    <a:pt x="2485" y="3390"/>
                    <a:pt x="4497" y="2174"/>
                  </a:cubicBezTo>
                  <a:cubicBezTo>
                    <a:pt x="6315" y="1075"/>
                    <a:pt x="8552" y="527"/>
                    <a:pt x="10723" y="527"/>
                  </a:cubicBezTo>
                  <a:cubicBezTo>
                    <a:pt x="11424" y="527"/>
                    <a:pt x="12118" y="584"/>
                    <a:pt x="12789" y="698"/>
                  </a:cubicBezTo>
                  <a:cubicBezTo>
                    <a:pt x="15042" y="1080"/>
                    <a:pt x="18088" y="3240"/>
                    <a:pt x="16810" y="5864"/>
                  </a:cubicBezTo>
                  <a:cubicBezTo>
                    <a:pt x="15856" y="7822"/>
                    <a:pt x="12960" y="8497"/>
                    <a:pt x="11010" y="8690"/>
                  </a:cubicBezTo>
                  <a:cubicBezTo>
                    <a:pt x="10874" y="8703"/>
                    <a:pt x="10714" y="8710"/>
                    <a:pt x="10538" y="8710"/>
                  </a:cubicBezTo>
                  <a:cubicBezTo>
                    <a:pt x="8587" y="8710"/>
                    <a:pt x="4564" y="7849"/>
                    <a:pt x="6592" y="5267"/>
                  </a:cubicBezTo>
                  <a:cubicBezTo>
                    <a:pt x="7439" y="4192"/>
                    <a:pt x="9216" y="3819"/>
                    <a:pt x="10538" y="3819"/>
                  </a:cubicBezTo>
                  <a:cubicBezTo>
                    <a:pt x="10590" y="3819"/>
                    <a:pt x="10642" y="3819"/>
                    <a:pt x="10693" y="3820"/>
                  </a:cubicBezTo>
                  <a:cubicBezTo>
                    <a:pt x="11609" y="3840"/>
                    <a:pt x="13583" y="4659"/>
                    <a:pt x="13042" y="5904"/>
                  </a:cubicBezTo>
                  <a:cubicBezTo>
                    <a:pt x="12853" y="6339"/>
                    <a:pt x="12555" y="6513"/>
                    <a:pt x="12242" y="6513"/>
                  </a:cubicBezTo>
                  <a:cubicBezTo>
                    <a:pt x="11729" y="6513"/>
                    <a:pt x="11179" y="6045"/>
                    <a:pt x="11010" y="5490"/>
                  </a:cubicBezTo>
                  <a:cubicBezTo>
                    <a:pt x="10977" y="5380"/>
                    <a:pt x="10887" y="5332"/>
                    <a:pt x="10798" y="5332"/>
                  </a:cubicBezTo>
                  <a:cubicBezTo>
                    <a:pt x="10662" y="5332"/>
                    <a:pt x="10524" y="5442"/>
                    <a:pt x="10576" y="5610"/>
                  </a:cubicBezTo>
                  <a:lnTo>
                    <a:pt x="10576" y="5611"/>
                  </a:lnTo>
                  <a:cubicBezTo>
                    <a:pt x="10810" y="6383"/>
                    <a:pt x="11624" y="6959"/>
                    <a:pt x="12350" y="6959"/>
                  </a:cubicBezTo>
                  <a:cubicBezTo>
                    <a:pt x="12882" y="6959"/>
                    <a:pt x="13366" y="6650"/>
                    <a:pt x="13540" y="5881"/>
                  </a:cubicBezTo>
                  <a:cubicBezTo>
                    <a:pt x="13963" y="4009"/>
                    <a:pt x="11813" y="3444"/>
                    <a:pt x="10128" y="3444"/>
                  </a:cubicBezTo>
                  <a:cubicBezTo>
                    <a:pt x="9658" y="3444"/>
                    <a:pt x="9225" y="3487"/>
                    <a:pt x="8893" y="3559"/>
                  </a:cubicBezTo>
                  <a:cubicBezTo>
                    <a:pt x="6928" y="3984"/>
                    <a:pt x="4694" y="5727"/>
                    <a:pt x="6213" y="7829"/>
                  </a:cubicBezTo>
                  <a:cubicBezTo>
                    <a:pt x="6993" y="8908"/>
                    <a:pt x="8520" y="9188"/>
                    <a:pt x="9930" y="9188"/>
                  </a:cubicBezTo>
                  <a:cubicBezTo>
                    <a:pt x="10542" y="9188"/>
                    <a:pt x="11132" y="9135"/>
                    <a:pt x="11629" y="9072"/>
                  </a:cubicBezTo>
                  <a:cubicBezTo>
                    <a:pt x="13632" y="8819"/>
                    <a:pt x="15883" y="8018"/>
                    <a:pt x="17078" y="6299"/>
                  </a:cubicBezTo>
                  <a:cubicBezTo>
                    <a:pt x="18198" y="4687"/>
                    <a:pt x="17165" y="2442"/>
                    <a:pt x="15716" y="1423"/>
                  </a:cubicBezTo>
                  <a:cubicBezTo>
                    <a:pt x="14345" y="457"/>
                    <a:pt x="12498" y="0"/>
                    <a:pt x="10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95" name="Google Shape;1995;p61"/>
            <p:cNvSpPr/>
            <p:nvPr/>
          </p:nvSpPr>
          <p:spPr>
            <a:xfrm>
              <a:off x="4478210" y="3221803"/>
              <a:ext cx="464458" cy="279106"/>
            </a:xfrm>
            <a:custGeom>
              <a:avLst/>
              <a:gdLst/>
              <a:ahLst/>
              <a:cxnLst/>
              <a:rect l="l" t="t" r="r" b="b"/>
              <a:pathLst>
                <a:path w="18320" h="11009" extrusionOk="0">
                  <a:moveTo>
                    <a:pt x="10749" y="1"/>
                  </a:moveTo>
                  <a:cubicBezTo>
                    <a:pt x="8931" y="1"/>
                    <a:pt x="7167" y="289"/>
                    <a:pt x="6044" y="647"/>
                  </a:cubicBezTo>
                  <a:cubicBezTo>
                    <a:pt x="2667" y="1724"/>
                    <a:pt x="0" y="5745"/>
                    <a:pt x="2982" y="8780"/>
                  </a:cubicBezTo>
                  <a:cubicBezTo>
                    <a:pt x="4524" y="10349"/>
                    <a:pt x="7094" y="11008"/>
                    <a:pt x="9621" y="11008"/>
                  </a:cubicBezTo>
                  <a:cubicBezTo>
                    <a:pt x="11479" y="11008"/>
                    <a:pt x="13314" y="10652"/>
                    <a:pt x="14698" y="10038"/>
                  </a:cubicBezTo>
                  <a:cubicBezTo>
                    <a:pt x="14929" y="9936"/>
                    <a:pt x="14784" y="9627"/>
                    <a:pt x="14568" y="9627"/>
                  </a:cubicBezTo>
                  <a:cubicBezTo>
                    <a:pt x="14537" y="9627"/>
                    <a:pt x="14503" y="9633"/>
                    <a:pt x="14470" y="9648"/>
                  </a:cubicBezTo>
                  <a:cubicBezTo>
                    <a:pt x="13292" y="10171"/>
                    <a:pt x="11596" y="10472"/>
                    <a:pt x="9839" y="10472"/>
                  </a:cubicBezTo>
                  <a:cubicBezTo>
                    <a:pt x="5629" y="10472"/>
                    <a:pt x="1071" y="8743"/>
                    <a:pt x="2480" y="4190"/>
                  </a:cubicBezTo>
                  <a:cubicBezTo>
                    <a:pt x="3310" y="1512"/>
                    <a:pt x="6739" y="712"/>
                    <a:pt x="9178" y="464"/>
                  </a:cubicBezTo>
                  <a:cubicBezTo>
                    <a:pt x="9646" y="416"/>
                    <a:pt x="10150" y="387"/>
                    <a:pt x="10670" y="387"/>
                  </a:cubicBezTo>
                  <a:cubicBezTo>
                    <a:pt x="12947" y="387"/>
                    <a:pt x="15531" y="938"/>
                    <a:pt x="16767" y="2842"/>
                  </a:cubicBezTo>
                  <a:cubicBezTo>
                    <a:pt x="18320" y="5232"/>
                    <a:pt x="16045" y="7222"/>
                    <a:pt x="13915" y="7807"/>
                  </a:cubicBezTo>
                  <a:cubicBezTo>
                    <a:pt x="13129" y="8022"/>
                    <a:pt x="12262" y="8138"/>
                    <a:pt x="11385" y="8138"/>
                  </a:cubicBezTo>
                  <a:cubicBezTo>
                    <a:pt x="9965" y="8138"/>
                    <a:pt x="8522" y="7834"/>
                    <a:pt x="7365" y="7160"/>
                  </a:cubicBezTo>
                  <a:cubicBezTo>
                    <a:pt x="6441" y="6621"/>
                    <a:pt x="6091" y="5731"/>
                    <a:pt x="6555" y="4753"/>
                  </a:cubicBezTo>
                  <a:cubicBezTo>
                    <a:pt x="7346" y="3087"/>
                    <a:pt x="9670" y="2680"/>
                    <a:pt x="11314" y="2592"/>
                  </a:cubicBezTo>
                  <a:cubicBezTo>
                    <a:pt x="11418" y="2586"/>
                    <a:pt x="11524" y="2583"/>
                    <a:pt x="11630" y="2583"/>
                  </a:cubicBezTo>
                  <a:cubicBezTo>
                    <a:pt x="12371" y="2583"/>
                    <a:pt x="13146" y="2731"/>
                    <a:pt x="13721" y="3210"/>
                  </a:cubicBezTo>
                  <a:cubicBezTo>
                    <a:pt x="14915" y="4204"/>
                    <a:pt x="14190" y="5251"/>
                    <a:pt x="13031" y="5643"/>
                  </a:cubicBezTo>
                  <a:cubicBezTo>
                    <a:pt x="12604" y="5787"/>
                    <a:pt x="12147" y="5846"/>
                    <a:pt x="11689" y="5846"/>
                  </a:cubicBezTo>
                  <a:cubicBezTo>
                    <a:pt x="11307" y="5846"/>
                    <a:pt x="10924" y="5805"/>
                    <a:pt x="10558" y="5739"/>
                  </a:cubicBezTo>
                  <a:cubicBezTo>
                    <a:pt x="8452" y="5361"/>
                    <a:pt x="10556" y="4730"/>
                    <a:pt x="11537" y="4680"/>
                  </a:cubicBezTo>
                  <a:cubicBezTo>
                    <a:pt x="11821" y="4666"/>
                    <a:pt x="11827" y="4230"/>
                    <a:pt x="11551" y="4230"/>
                  </a:cubicBezTo>
                  <a:cubicBezTo>
                    <a:pt x="11546" y="4230"/>
                    <a:pt x="11542" y="4230"/>
                    <a:pt x="11537" y="4230"/>
                  </a:cubicBezTo>
                  <a:lnTo>
                    <a:pt x="11538" y="4230"/>
                  </a:lnTo>
                  <a:cubicBezTo>
                    <a:pt x="10560" y="4280"/>
                    <a:pt x="9705" y="4481"/>
                    <a:pt x="8848" y="4963"/>
                  </a:cubicBezTo>
                  <a:cubicBezTo>
                    <a:pt x="8721" y="5035"/>
                    <a:pt x="8699" y="5216"/>
                    <a:pt x="8802" y="5318"/>
                  </a:cubicBezTo>
                  <a:cubicBezTo>
                    <a:pt x="9495" y="6000"/>
                    <a:pt x="10555" y="6335"/>
                    <a:pt x="11618" y="6335"/>
                  </a:cubicBezTo>
                  <a:cubicBezTo>
                    <a:pt x="12672" y="6335"/>
                    <a:pt x="13728" y="6007"/>
                    <a:pt x="14435" y="5365"/>
                  </a:cubicBezTo>
                  <a:cubicBezTo>
                    <a:pt x="14998" y="4855"/>
                    <a:pt x="14862" y="4105"/>
                    <a:pt x="14547" y="3514"/>
                  </a:cubicBezTo>
                  <a:cubicBezTo>
                    <a:pt x="13985" y="2453"/>
                    <a:pt x="12804" y="2205"/>
                    <a:pt x="11714" y="2142"/>
                  </a:cubicBezTo>
                  <a:cubicBezTo>
                    <a:pt x="11573" y="2134"/>
                    <a:pt x="11428" y="2130"/>
                    <a:pt x="11280" y="2130"/>
                  </a:cubicBezTo>
                  <a:cubicBezTo>
                    <a:pt x="9174" y="2130"/>
                    <a:pt x="6522" y="2989"/>
                    <a:pt x="5921" y="5171"/>
                  </a:cubicBezTo>
                  <a:cubicBezTo>
                    <a:pt x="5508" y="6669"/>
                    <a:pt x="7055" y="7620"/>
                    <a:pt x="8226" y="8054"/>
                  </a:cubicBezTo>
                  <a:cubicBezTo>
                    <a:pt x="9114" y="8384"/>
                    <a:pt x="10300" y="8580"/>
                    <a:pt x="11531" y="8580"/>
                  </a:cubicBezTo>
                  <a:cubicBezTo>
                    <a:pt x="14425" y="8580"/>
                    <a:pt x="17566" y="7496"/>
                    <a:pt x="17662" y="4519"/>
                  </a:cubicBezTo>
                  <a:cubicBezTo>
                    <a:pt x="17775" y="1021"/>
                    <a:pt x="14168" y="1"/>
                    <a:pt x="10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96" name="Google Shape;1996;p61"/>
            <p:cNvSpPr/>
            <p:nvPr/>
          </p:nvSpPr>
          <p:spPr>
            <a:xfrm>
              <a:off x="1247350" y="2053963"/>
              <a:ext cx="351817" cy="236666"/>
            </a:xfrm>
            <a:custGeom>
              <a:avLst/>
              <a:gdLst/>
              <a:ahLst/>
              <a:cxnLst/>
              <a:rect l="l" t="t" r="r" b="b"/>
              <a:pathLst>
                <a:path w="13877" h="9335" extrusionOk="0">
                  <a:moveTo>
                    <a:pt x="5770" y="0"/>
                  </a:moveTo>
                  <a:cubicBezTo>
                    <a:pt x="4558" y="0"/>
                    <a:pt x="3370" y="155"/>
                    <a:pt x="2349" y="407"/>
                  </a:cubicBezTo>
                  <a:cubicBezTo>
                    <a:pt x="2087" y="470"/>
                    <a:pt x="2170" y="849"/>
                    <a:pt x="2409" y="849"/>
                  </a:cubicBezTo>
                  <a:cubicBezTo>
                    <a:pt x="2428" y="849"/>
                    <a:pt x="2448" y="847"/>
                    <a:pt x="2469" y="841"/>
                  </a:cubicBezTo>
                  <a:cubicBezTo>
                    <a:pt x="3440" y="602"/>
                    <a:pt x="4440" y="486"/>
                    <a:pt x="5440" y="486"/>
                  </a:cubicBezTo>
                  <a:cubicBezTo>
                    <a:pt x="6627" y="486"/>
                    <a:pt x="7814" y="649"/>
                    <a:pt x="8956" y="958"/>
                  </a:cubicBezTo>
                  <a:cubicBezTo>
                    <a:pt x="11345" y="1607"/>
                    <a:pt x="13784" y="3913"/>
                    <a:pt x="12361" y="6540"/>
                  </a:cubicBezTo>
                  <a:cubicBezTo>
                    <a:pt x="11453" y="8215"/>
                    <a:pt x="9180" y="8997"/>
                    <a:pt x="6882" y="8997"/>
                  </a:cubicBezTo>
                  <a:cubicBezTo>
                    <a:pt x="4626" y="8997"/>
                    <a:pt x="2346" y="8243"/>
                    <a:pt x="1314" y="6841"/>
                  </a:cubicBezTo>
                  <a:cubicBezTo>
                    <a:pt x="0" y="5056"/>
                    <a:pt x="1234" y="3301"/>
                    <a:pt x="3040" y="2741"/>
                  </a:cubicBezTo>
                  <a:cubicBezTo>
                    <a:pt x="3648" y="2552"/>
                    <a:pt x="4307" y="2460"/>
                    <a:pt x="4973" y="2460"/>
                  </a:cubicBezTo>
                  <a:cubicBezTo>
                    <a:pt x="6120" y="2460"/>
                    <a:pt x="7289" y="2731"/>
                    <a:pt x="8252" y="3243"/>
                  </a:cubicBezTo>
                  <a:cubicBezTo>
                    <a:pt x="10164" y="4257"/>
                    <a:pt x="9559" y="7106"/>
                    <a:pt x="7366" y="7106"/>
                  </a:cubicBezTo>
                  <a:cubicBezTo>
                    <a:pt x="7345" y="7106"/>
                    <a:pt x="7324" y="7106"/>
                    <a:pt x="7303" y="7106"/>
                  </a:cubicBezTo>
                  <a:cubicBezTo>
                    <a:pt x="6542" y="7086"/>
                    <a:pt x="5788" y="6641"/>
                    <a:pt x="5277" y="6105"/>
                  </a:cubicBezTo>
                  <a:cubicBezTo>
                    <a:pt x="4016" y="4786"/>
                    <a:pt x="6602" y="4598"/>
                    <a:pt x="7412" y="4598"/>
                  </a:cubicBezTo>
                  <a:cubicBezTo>
                    <a:pt x="7434" y="4598"/>
                    <a:pt x="7454" y="4598"/>
                    <a:pt x="7473" y="4598"/>
                  </a:cubicBezTo>
                  <a:cubicBezTo>
                    <a:pt x="7475" y="4598"/>
                    <a:pt x="7476" y="4598"/>
                    <a:pt x="7477" y="4598"/>
                  </a:cubicBezTo>
                  <a:cubicBezTo>
                    <a:pt x="7765" y="4598"/>
                    <a:pt x="7762" y="4151"/>
                    <a:pt x="7473" y="4147"/>
                  </a:cubicBezTo>
                  <a:cubicBezTo>
                    <a:pt x="7446" y="4146"/>
                    <a:pt x="7419" y="4146"/>
                    <a:pt x="7390" y="4146"/>
                  </a:cubicBezTo>
                  <a:cubicBezTo>
                    <a:pt x="6176" y="4146"/>
                    <a:pt x="3646" y="4475"/>
                    <a:pt x="4802" y="6229"/>
                  </a:cubicBezTo>
                  <a:cubicBezTo>
                    <a:pt x="5345" y="7054"/>
                    <a:pt x="6388" y="7544"/>
                    <a:pt x="7392" y="7544"/>
                  </a:cubicBezTo>
                  <a:cubicBezTo>
                    <a:pt x="7950" y="7544"/>
                    <a:pt x="8496" y="7393"/>
                    <a:pt x="8937" y="7063"/>
                  </a:cubicBezTo>
                  <a:cubicBezTo>
                    <a:pt x="10267" y="6067"/>
                    <a:pt x="10201" y="4031"/>
                    <a:pt x="8876" y="3110"/>
                  </a:cubicBezTo>
                  <a:cubicBezTo>
                    <a:pt x="7789" y="2355"/>
                    <a:pt x="6430" y="2029"/>
                    <a:pt x="5082" y="2029"/>
                  </a:cubicBezTo>
                  <a:cubicBezTo>
                    <a:pt x="4342" y="2029"/>
                    <a:pt x="3606" y="2127"/>
                    <a:pt x="2919" y="2306"/>
                  </a:cubicBezTo>
                  <a:cubicBezTo>
                    <a:pt x="1129" y="2773"/>
                    <a:pt x="44" y="4159"/>
                    <a:pt x="459" y="6008"/>
                  </a:cubicBezTo>
                  <a:cubicBezTo>
                    <a:pt x="940" y="8134"/>
                    <a:pt x="3411" y="9059"/>
                    <a:pt x="5337" y="9262"/>
                  </a:cubicBezTo>
                  <a:cubicBezTo>
                    <a:pt x="5778" y="9309"/>
                    <a:pt x="6231" y="9334"/>
                    <a:pt x="6688" y="9334"/>
                  </a:cubicBezTo>
                  <a:cubicBezTo>
                    <a:pt x="8684" y="9334"/>
                    <a:pt x="10757" y="8845"/>
                    <a:pt x="12213" y="7456"/>
                  </a:cubicBezTo>
                  <a:cubicBezTo>
                    <a:pt x="13876" y="5872"/>
                    <a:pt x="13273" y="3293"/>
                    <a:pt x="11739" y="1883"/>
                  </a:cubicBezTo>
                  <a:cubicBezTo>
                    <a:pt x="10245" y="510"/>
                    <a:pt x="7968" y="0"/>
                    <a:pt x="5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grpSp>
          <p:nvGrpSpPr>
            <p:cNvPr id="1997" name="Google Shape;1997;p61"/>
            <p:cNvGrpSpPr/>
            <p:nvPr/>
          </p:nvGrpSpPr>
          <p:grpSpPr>
            <a:xfrm>
              <a:off x="860977" y="4250999"/>
              <a:ext cx="408327" cy="292948"/>
              <a:chOff x="955275" y="4682350"/>
              <a:chExt cx="402650" cy="288875"/>
            </a:xfrm>
          </p:grpSpPr>
          <p:sp>
            <p:nvSpPr>
              <p:cNvPr id="1998" name="Google Shape;1998;p61"/>
              <p:cNvSpPr/>
              <p:nvPr/>
            </p:nvSpPr>
            <p:spPr>
              <a:xfrm>
                <a:off x="1071300" y="4780000"/>
                <a:ext cx="164250" cy="90125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3605" extrusionOk="0">
                    <a:moveTo>
                      <a:pt x="3111" y="715"/>
                    </a:moveTo>
                    <a:cubicBezTo>
                      <a:pt x="3338" y="715"/>
                      <a:pt x="3547" y="733"/>
                      <a:pt x="3715" y="761"/>
                    </a:cubicBezTo>
                    <a:lnTo>
                      <a:pt x="3715" y="761"/>
                    </a:lnTo>
                    <a:cubicBezTo>
                      <a:pt x="3723" y="763"/>
                      <a:pt x="3732" y="764"/>
                      <a:pt x="3741" y="766"/>
                    </a:cubicBezTo>
                    <a:cubicBezTo>
                      <a:pt x="3741" y="766"/>
                      <a:pt x="3741" y="766"/>
                      <a:pt x="3741" y="766"/>
                    </a:cubicBezTo>
                    <a:lnTo>
                      <a:pt x="3741" y="766"/>
                    </a:lnTo>
                    <a:cubicBezTo>
                      <a:pt x="3751" y="768"/>
                      <a:pt x="3761" y="769"/>
                      <a:pt x="3772" y="770"/>
                    </a:cubicBezTo>
                    <a:lnTo>
                      <a:pt x="3772" y="770"/>
                    </a:lnTo>
                    <a:cubicBezTo>
                      <a:pt x="4345" y="854"/>
                      <a:pt x="5646" y="1096"/>
                      <a:pt x="5400" y="1928"/>
                    </a:cubicBezTo>
                    <a:cubicBezTo>
                      <a:pt x="5178" y="2672"/>
                      <a:pt x="4059" y="2874"/>
                      <a:pt x="3419" y="2881"/>
                    </a:cubicBezTo>
                    <a:cubicBezTo>
                      <a:pt x="3414" y="2881"/>
                      <a:pt x="3408" y="2881"/>
                      <a:pt x="3402" y="2881"/>
                    </a:cubicBezTo>
                    <a:cubicBezTo>
                      <a:pt x="2780" y="2881"/>
                      <a:pt x="939" y="2580"/>
                      <a:pt x="1192" y="1636"/>
                    </a:cubicBezTo>
                    <a:cubicBezTo>
                      <a:pt x="1383" y="922"/>
                      <a:pt x="2344" y="715"/>
                      <a:pt x="3111" y="715"/>
                    </a:cubicBezTo>
                    <a:close/>
                    <a:moveTo>
                      <a:pt x="3127" y="1"/>
                    </a:moveTo>
                    <a:cubicBezTo>
                      <a:pt x="2077" y="1"/>
                      <a:pt x="888" y="348"/>
                      <a:pt x="522" y="1371"/>
                    </a:cubicBezTo>
                    <a:cubicBezTo>
                      <a:pt x="1" y="2828"/>
                      <a:pt x="1978" y="3452"/>
                      <a:pt x="3031" y="3580"/>
                    </a:cubicBezTo>
                    <a:cubicBezTo>
                      <a:pt x="3166" y="3596"/>
                      <a:pt x="3307" y="3605"/>
                      <a:pt x="3453" y="3605"/>
                    </a:cubicBezTo>
                    <a:cubicBezTo>
                      <a:pt x="4478" y="3605"/>
                      <a:pt x="5700" y="3186"/>
                      <a:pt x="6071" y="2187"/>
                    </a:cubicBezTo>
                    <a:cubicBezTo>
                      <a:pt x="6569" y="844"/>
                      <a:pt x="4957" y="217"/>
                      <a:pt x="3932" y="71"/>
                    </a:cubicBezTo>
                    <a:cubicBezTo>
                      <a:pt x="3687" y="26"/>
                      <a:pt x="3412" y="1"/>
                      <a:pt x="3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1999" name="Google Shape;1999;p61"/>
              <p:cNvSpPr/>
              <p:nvPr/>
            </p:nvSpPr>
            <p:spPr>
              <a:xfrm>
                <a:off x="955275" y="4711775"/>
                <a:ext cx="402075" cy="231225"/>
              </a:xfrm>
              <a:custGeom>
                <a:avLst/>
                <a:gdLst/>
                <a:ahLst/>
                <a:cxnLst/>
                <a:rect l="l" t="t" r="r" b="b"/>
                <a:pathLst>
                  <a:path w="16083" h="9249" extrusionOk="0">
                    <a:moveTo>
                      <a:pt x="6468" y="711"/>
                    </a:moveTo>
                    <a:cubicBezTo>
                      <a:pt x="7113" y="711"/>
                      <a:pt x="7728" y="764"/>
                      <a:pt x="8242" y="836"/>
                    </a:cubicBezTo>
                    <a:cubicBezTo>
                      <a:pt x="8254" y="838"/>
                      <a:pt x="8267" y="839"/>
                      <a:pt x="8279" y="839"/>
                    </a:cubicBezTo>
                    <a:lnTo>
                      <a:pt x="8279" y="839"/>
                    </a:lnTo>
                    <a:cubicBezTo>
                      <a:pt x="8298" y="844"/>
                      <a:pt x="8317" y="847"/>
                      <a:pt x="8338" y="850"/>
                    </a:cubicBezTo>
                    <a:cubicBezTo>
                      <a:pt x="11342" y="1141"/>
                      <a:pt x="15201" y="2583"/>
                      <a:pt x="14132" y="6313"/>
                    </a:cubicBezTo>
                    <a:cubicBezTo>
                      <a:pt x="13639" y="8029"/>
                      <a:pt x="11674" y="8521"/>
                      <a:pt x="9650" y="8521"/>
                    </a:cubicBezTo>
                    <a:cubicBezTo>
                      <a:pt x="8066" y="8521"/>
                      <a:pt x="6445" y="8220"/>
                      <a:pt x="5466" y="7969"/>
                    </a:cubicBezTo>
                    <a:cubicBezTo>
                      <a:pt x="3415" y="7444"/>
                      <a:pt x="1054" y="5720"/>
                      <a:pt x="1599" y="3326"/>
                    </a:cubicBezTo>
                    <a:cubicBezTo>
                      <a:pt x="2076" y="1236"/>
                      <a:pt x="4428" y="711"/>
                      <a:pt x="6468" y="711"/>
                    </a:cubicBezTo>
                    <a:close/>
                    <a:moveTo>
                      <a:pt x="6509" y="1"/>
                    </a:moveTo>
                    <a:cubicBezTo>
                      <a:pt x="4155" y="1"/>
                      <a:pt x="1652" y="679"/>
                      <a:pt x="905" y="3133"/>
                    </a:cubicBezTo>
                    <a:cubicBezTo>
                      <a:pt x="1" y="6097"/>
                      <a:pt x="3261" y="8150"/>
                      <a:pt x="5645" y="8759"/>
                    </a:cubicBezTo>
                    <a:cubicBezTo>
                      <a:pt x="6713" y="9032"/>
                      <a:pt x="8056" y="9249"/>
                      <a:pt x="9392" y="9249"/>
                    </a:cubicBezTo>
                    <a:cubicBezTo>
                      <a:pt x="11830" y="9249"/>
                      <a:pt x="14247" y="8528"/>
                      <a:pt x="14939" y="6115"/>
                    </a:cubicBezTo>
                    <a:cubicBezTo>
                      <a:pt x="16082" y="2126"/>
                      <a:pt x="11436" y="434"/>
                      <a:pt x="8360" y="130"/>
                    </a:cubicBezTo>
                    <a:lnTo>
                      <a:pt x="8360" y="130"/>
                    </a:lnTo>
                    <a:cubicBezTo>
                      <a:pt x="7780" y="51"/>
                      <a:pt x="7150" y="1"/>
                      <a:pt x="65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00" name="Google Shape;2000;p61"/>
              <p:cNvSpPr/>
              <p:nvPr/>
            </p:nvSpPr>
            <p:spPr>
              <a:xfrm>
                <a:off x="998650" y="4682350"/>
                <a:ext cx="1163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9" extrusionOk="0">
                    <a:moveTo>
                      <a:pt x="2326" y="0"/>
                    </a:moveTo>
                    <a:cubicBezTo>
                      <a:pt x="0" y="0"/>
                      <a:pt x="0" y="3608"/>
                      <a:pt x="2326" y="3608"/>
                    </a:cubicBezTo>
                    <a:cubicBezTo>
                      <a:pt x="4652" y="3608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01" name="Google Shape;2001;p61"/>
              <p:cNvSpPr/>
              <p:nvPr/>
            </p:nvSpPr>
            <p:spPr>
              <a:xfrm>
                <a:off x="1212500" y="4858475"/>
                <a:ext cx="1454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510" extrusionOk="0">
                    <a:moveTo>
                      <a:pt x="2909" y="1"/>
                    </a:moveTo>
                    <a:cubicBezTo>
                      <a:pt x="1" y="1"/>
                      <a:pt x="1" y="4510"/>
                      <a:pt x="2909" y="4510"/>
                    </a:cubicBezTo>
                    <a:cubicBezTo>
                      <a:pt x="5817" y="4510"/>
                      <a:pt x="5817" y="1"/>
                      <a:pt x="2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02" name="Google Shape;2002;p61"/>
              <p:cNvSpPr/>
              <p:nvPr/>
            </p:nvSpPr>
            <p:spPr>
              <a:xfrm>
                <a:off x="1229875" y="4711200"/>
                <a:ext cx="872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2707" extrusionOk="0">
                    <a:moveTo>
                      <a:pt x="1745" y="0"/>
                    </a:moveTo>
                    <a:cubicBezTo>
                      <a:pt x="0" y="0"/>
                      <a:pt x="0" y="2706"/>
                      <a:pt x="1745" y="2706"/>
                    </a:cubicBezTo>
                    <a:cubicBezTo>
                      <a:pt x="3489" y="2706"/>
                      <a:pt x="3489" y="0"/>
                      <a:pt x="17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003" name="Google Shape;2003;p61"/>
            <p:cNvGrpSpPr/>
            <p:nvPr/>
          </p:nvGrpSpPr>
          <p:grpSpPr>
            <a:xfrm>
              <a:off x="5387159" y="759123"/>
              <a:ext cx="472773" cy="305295"/>
              <a:chOff x="5418525" y="1239025"/>
              <a:chExt cx="466200" cy="301050"/>
            </a:xfrm>
          </p:grpSpPr>
          <p:sp>
            <p:nvSpPr>
              <p:cNvPr id="2004" name="Google Shape;2004;p61"/>
              <p:cNvSpPr/>
              <p:nvPr/>
            </p:nvSpPr>
            <p:spPr>
              <a:xfrm>
                <a:off x="5567025" y="1357750"/>
                <a:ext cx="14895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3784" extrusionOk="0">
                    <a:moveTo>
                      <a:pt x="2832" y="711"/>
                    </a:moveTo>
                    <a:cubicBezTo>
                      <a:pt x="3090" y="711"/>
                      <a:pt x="3333" y="734"/>
                      <a:pt x="3524" y="766"/>
                    </a:cubicBezTo>
                    <a:lnTo>
                      <a:pt x="3524" y="766"/>
                    </a:lnTo>
                    <a:cubicBezTo>
                      <a:pt x="3529" y="767"/>
                      <a:pt x="3533" y="768"/>
                      <a:pt x="3538" y="769"/>
                    </a:cubicBezTo>
                    <a:cubicBezTo>
                      <a:pt x="4209" y="937"/>
                      <a:pt x="5081" y="1333"/>
                      <a:pt x="4633" y="2145"/>
                    </a:cubicBezTo>
                    <a:cubicBezTo>
                      <a:pt x="4308" y="2733"/>
                      <a:pt x="3559" y="3061"/>
                      <a:pt x="2891" y="3061"/>
                    </a:cubicBezTo>
                    <a:cubicBezTo>
                      <a:pt x="2804" y="3061"/>
                      <a:pt x="2719" y="3056"/>
                      <a:pt x="2636" y="3044"/>
                    </a:cubicBezTo>
                    <a:cubicBezTo>
                      <a:pt x="1968" y="2954"/>
                      <a:pt x="898" y="2376"/>
                      <a:pt x="1120" y="1559"/>
                    </a:cubicBezTo>
                    <a:cubicBezTo>
                      <a:pt x="1302" y="887"/>
                      <a:pt x="2124" y="711"/>
                      <a:pt x="2832" y="711"/>
                    </a:cubicBezTo>
                    <a:close/>
                    <a:moveTo>
                      <a:pt x="2868" y="0"/>
                    </a:moveTo>
                    <a:cubicBezTo>
                      <a:pt x="1879" y="0"/>
                      <a:pt x="808" y="299"/>
                      <a:pt x="454" y="1285"/>
                    </a:cubicBezTo>
                    <a:cubicBezTo>
                      <a:pt x="0" y="2552"/>
                      <a:pt x="1347" y="3533"/>
                      <a:pt x="2443" y="3740"/>
                    </a:cubicBezTo>
                    <a:cubicBezTo>
                      <a:pt x="2596" y="3769"/>
                      <a:pt x="2752" y="3783"/>
                      <a:pt x="2909" y="3783"/>
                    </a:cubicBezTo>
                    <a:cubicBezTo>
                      <a:pt x="3863" y="3783"/>
                      <a:pt x="4838" y="3265"/>
                      <a:pt x="5300" y="2430"/>
                    </a:cubicBezTo>
                    <a:cubicBezTo>
                      <a:pt x="5958" y="1239"/>
                      <a:pt x="4858" y="387"/>
                      <a:pt x="3813" y="95"/>
                    </a:cubicBezTo>
                    <a:lnTo>
                      <a:pt x="3813" y="95"/>
                    </a:lnTo>
                    <a:cubicBezTo>
                      <a:pt x="3788" y="85"/>
                      <a:pt x="3760" y="77"/>
                      <a:pt x="3729" y="72"/>
                    </a:cubicBezTo>
                    <a:lnTo>
                      <a:pt x="3729" y="72"/>
                    </a:lnTo>
                    <a:lnTo>
                      <a:pt x="3729" y="73"/>
                    </a:lnTo>
                    <a:cubicBezTo>
                      <a:pt x="3705" y="67"/>
                      <a:pt x="3682" y="63"/>
                      <a:pt x="3659" y="62"/>
                    </a:cubicBezTo>
                    <a:lnTo>
                      <a:pt x="3659" y="62"/>
                    </a:lnTo>
                    <a:cubicBezTo>
                      <a:pt x="3413" y="24"/>
                      <a:pt x="3144" y="0"/>
                      <a:pt x="28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05" name="Google Shape;2005;p61"/>
              <p:cNvSpPr/>
              <p:nvPr/>
            </p:nvSpPr>
            <p:spPr>
              <a:xfrm>
                <a:off x="5418525" y="1273450"/>
                <a:ext cx="440400" cy="254400"/>
              </a:xfrm>
              <a:custGeom>
                <a:avLst/>
                <a:gdLst/>
                <a:ahLst/>
                <a:cxnLst/>
                <a:rect l="l" t="t" r="r" b="b"/>
                <a:pathLst>
                  <a:path w="17616" h="10176" extrusionOk="0">
                    <a:moveTo>
                      <a:pt x="6230" y="643"/>
                    </a:moveTo>
                    <a:cubicBezTo>
                      <a:pt x="7758" y="643"/>
                      <a:pt x="9388" y="978"/>
                      <a:pt x="10629" y="1145"/>
                    </a:cubicBezTo>
                    <a:lnTo>
                      <a:pt x="10629" y="1145"/>
                    </a:lnTo>
                    <a:cubicBezTo>
                      <a:pt x="10637" y="1146"/>
                      <a:pt x="10646" y="1147"/>
                      <a:pt x="10655" y="1148"/>
                    </a:cubicBezTo>
                    <a:cubicBezTo>
                      <a:pt x="10655" y="1148"/>
                      <a:pt x="10655" y="1148"/>
                      <a:pt x="10655" y="1148"/>
                    </a:cubicBezTo>
                    <a:lnTo>
                      <a:pt x="10655" y="1148"/>
                    </a:lnTo>
                    <a:cubicBezTo>
                      <a:pt x="10665" y="1149"/>
                      <a:pt x="10674" y="1150"/>
                      <a:pt x="10683" y="1151"/>
                    </a:cubicBezTo>
                    <a:lnTo>
                      <a:pt x="10683" y="1151"/>
                    </a:lnTo>
                    <a:cubicBezTo>
                      <a:pt x="13699" y="1465"/>
                      <a:pt x="16704" y="3524"/>
                      <a:pt x="15624" y="6912"/>
                    </a:cubicBezTo>
                    <a:cubicBezTo>
                      <a:pt x="14954" y="9012"/>
                      <a:pt x="12436" y="9436"/>
                      <a:pt x="10203" y="9436"/>
                    </a:cubicBezTo>
                    <a:cubicBezTo>
                      <a:pt x="9385" y="9436"/>
                      <a:pt x="8606" y="9379"/>
                      <a:pt x="7970" y="9327"/>
                    </a:cubicBezTo>
                    <a:cubicBezTo>
                      <a:pt x="4833" y="9070"/>
                      <a:pt x="849" y="7115"/>
                      <a:pt x="1888" y="3346"/>
                    </a:cubicBezTo>
                    <a:cubicBezTo>
                      <a:pt x="2481" y="1192"/>
                      <a:pt x="4272" y="643"/>
                      <a:pt x="6230" y="643"/>
                    </a:cubicBezTo>
                    <a:close/>
                    <a:moveTo>
                      <a:pt x="6386" y="1"/>
                    </a:moveTo>
                    <a:cubicBezTo>
                      <a:pt x="3989" y="1"/>
                      <a:pt x="1865" y="711"/>
                      <a:pt x="1058" y="3639"/>
                    </a:cubicBezTo>
                    <a:cubicBezTo>
                      <a:pt x="0" y="7478"/>
                      <a:pt x="4575" y="9631"/>
                      <a:pt x="7593" y="10009"/>
                    </a:cubicBezTo>
                    <a:cubicBezTo>
                      <a:pt x="8362" y="10105"/>
                      <a:pt x="9210" y="10176"/>
                      <a:pt x="10070" y="10176"/>
                    </a:cubicBezTo>
                    <a:cubicBezTo>
                      <a:pt x="12754" y="10176"/>
                      <a:pt x="15558" y="9490"/>
                      <a:pt x="16430" y="6759"/>
                    </a:cubicBezTo>
                    <a:cubicBezTo>
                      <a:pt x="17616" y="3039"/>
                      <a:pt x="13763" y="738"/>
                      <a:pt x="10655" y="426"/>
                    </a:cubicBezTo>
                    <a:cubicBezTo>
                      <a:pt x="9277" y="242"/>
                      <a:pt x="7785" y="1"/>
                      <a:pt x="63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06" name="Google Shape;2006;p61"/>
              <p:cNvSpPr/>
              <p:nvPr/>
            </p:nvSpPr>
            <p:spPr>
              <a:xfrm>
                <a:off x="5768400" y="140260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07" name="Google Shape;2007;p61"/>
              <p:cNvSpPr/>
              <p:nvPr/>
            </p:nvSpPr>
            <p:spPr>
              <a:xfrm>
                <a:off x="5420025" y="1239025"/>
                <a:ext cx="1454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510" extrusionOk="0">
                    <a:moveTo>
                      <a:pt x="2909" y="1"/>
                    </a:moveTo>
                    <a:cubicBezTo>
                      <a:pt x="1" y="1"/>
                      <a:pt x="1" y="4510"/>
                      <a:pt x="2909" y="4510"/>
                    </a:cubicBezTo>
                    <a:cubicBezTo>
                      <a:pt x="5817" y="4510"/>
                      <a:pt x="5817" y="1"/>
                      <a:pt x="2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08" name="Google Shape;2008;p61"/>
              <p:cNvSpPr/>
              <p:nvPr/>
            </p:nvSpPr>
            <p:spPr>
              <a:xfrm>
                <a:off x="5513550" y="1472400"/>
                <a:ext cx="87250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2707" extrusionOk="0">
                    <a:moveTo>
                      <a:pt x="1746" y="0"/>
                    </a:moveTo>
                    <a:cubicBezTo>
                      <a:pt x="0" y="0"/>
                      <a:pt x="0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009" name="Google Shape;2009;p61"/>
            <p:cNvGrpSpPr/>
            <p:nvPr/>
          </p:nvGrpSpPr>
          <p:grpSpPr>
            <a:xfrm>
              <a:off x="783627" y="1518355"/>
              <a:ext cx="177898" cy="190118"/>
              <a:chOff x="879000" y="1987700"/>
              <a:chExt cx="175425" cy="187475"/>
            </a:xfrm>
          </p:grpSpPr>
          <p:sp>
            <p:nvSpPr>
              <p:cNvPr id="2010" name="Google Shape;2010;p61"/>
              <p:cNvSpPr/>
              <p:nvPr/>
            </p:nvSpPr>
            <p:spPr>
              <a:xfrm>
                <a:off x="950775" y="1987700"/>
                <a:ext cx="30025" cy="187475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499" extrusionOk="0">
                    <a:moveTo>
                      <a:pt x="442" y="1"/>
                    </a:moveTo>
                    <a:cubicBezTo>
                      <a:pt x="230" y="1"/>
                      <a:pt x="1" y="180"/>
                      <a:pt x="54" y="453"/>
                    </a:cubicBezTo>
                    <a:lnTo>
                      <a:pt x="53" y="453"/>
                    </a:lnTo>
                    <a:cubicBezTo>
                      <a:pt x="490" y="2662"/>
                      <a:pt x="290" y="4914"/>
                      <a:pt x="274" y="7151"/>
                    </a:cubicBezTo>
                    <a:cubicBezTo>
                      <a:pt x="273" y="7383"/>
                      <a:pt x="453" y="7499"/>
                      <a:pt x="633" y="7499"/>
                    </a:cubicBezTo>
                    <a:cubicBezTo>
                      <a:pt x="814" y="7499"/>
                      <a:pt x="995" y="7383"/>
                      <a:pt x="997" y="7151"/>
                    </a:cubicBezTo>
                    <a:cubicBezTo>
                      <a:pt x="1012" y="4847"/>
                      <a:pt x="1200" y="2537"/>
                      <a:pt x="750" y="261"/>
                    </a:cubicBezTo>
                    <a:cubicBezTo>
                      <a:pt x="714" y="79"/>
                      <a:pt x="582" y="1"/>
                      <a:pt x="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11" name="Google Shape;2011;p61"/>
              <p:cNvSpPr/>
              <p:nvPr/>
            </p:nvSpPr>
            <p:spPr>
              <a:xfrm>
                <a:off x="879000" y="2066325"/>
                <a:ext cx="1754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7017" h="961" extrusionOk="0">
                    <a:moveTo>
                      <a:pt x="415" y="0"/>
                    </a:moveTo>
                    <a:cubicBezTo>
                      <a:pt x="0" y="0"/>
                      <a:pt x="21" y="675"/>
                      <a:pt x="462" y="725"/>
                    </a:cubicBezTo>
                    <a:cubicBezTo>
                      <a:pt x="2484" y="959"/>
                      <a:pt x="4518" y="959"/>
                      <a:pt x="6551" y="960"/>
                    </a:cubicBezTo>
                    <a:cubicBezTo>
                      <a:pt x="7016" y="960"/>
                      <a:pt x="7016" y="238"/>
                      <a:pt x="6551" y="238"/>
                    </a:cubicBezTo>
                    <a:cubicBezTo>
                      <a:pt x="4518" y="238"/>
                      <a:pt x="2484" y="237"/>
                      <a:pt x="462" y="3"/>
                    </a:cubicBezTo>
                    <a:cubicBezTo>
                      <a:pt x="446" y="1"/>
                      <a:pt x="430" y="0"/>
                      <a:pt x="4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12" name="Google Shape;2012;p61"/>
              <p:cNvSpPr/>
              <p:nvPr/>
            </p:nvSpPr>
            <p:spPr>
              <a:xfrm>
                <a:off x="918400" y="2033950"/>
                <a:ext cx="105750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439" extrusionOk="0">
                    <a:moveTo>
                      <a:pt x="271" y="1"/>
                    </a:moveTo>
                    <a:cubicBezTo>
                      <a:pt x="65" y="1"/>
                      <a:pt x="0" y="356"/>
                      <a:pt x="235" y="453"/>
                    </a:cubicBezTo>
                    <a:cubicBezTo>
                      <a:pt x="1693" y="1059"/>
                      <a:pt x="2436" y="2632"/>
                      <a:pt x="3789" y="3407"/>
                    </a:cubicBezTo>
                    <a:cubicBezTo>
                      <a:pt x="3828" y="3429"/>
                      <a:pt x="3866" y="3438"/>
                      <a:pt x="3901" y="3438"/>
                    </a:cubicBezTo>
                    <a:cubicBezTo>
                      <a:pt x="4099" y="3438"/>
                      <a:pt x="4230" y="3140"/>
                      <a:pt x="4016" y="3017"/>
                    </a:cubicBezTo>
                    <a:cubicBezTo>
                      <a:pt x="2620" y="2218"/>
                      <a:pt x="1873" y="649"/>
                      <a:pt x="355" y="19"/>
                    </a:cubicBezTo>
                    <a:cubicBezTo>
                      <a:pt x="325" y="6"/>
                      <a:pt x="297" y="1"/>
                      <a:pt x="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13" name="Google Shape;2013;p61"/>
              <p:cNvSpPr/>
              <p:nvPr/>
            </p:nvSpPr>
            <p:spPr>
              <a:xfrm>
                <a:off x="917975" y="2031725"/>
                <a:ext cx="9657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3802" extrusionOk="0">
                    <a:moveTo>
                      <a:pt x="3547" y="1"/>
                    </a:moveTo>
                    <a:cubicBezTo>
                      <a:pt x="3496" y="1"/>
                      <a:pt x="3444" y="23"/>
                      <a:pt x="3399" y="75"/>
                    </a:cubicBezTo>
                    <a:cubicBezTo>
                      <a:pt x="2386" y="1254"/>
                      <a:pt x="1212" y="2277"/>
                      <a:pt x="153" y="3412"/>
                    </a:cubicBezTo>
                    <a:cubicBezTo>
                      <a:pt x="1" y="3574"/>
                      <a:pt x="153" y="3801"/>
                      <a:pt x="322" y="3801"/>
                    </a:cubicBezTo>
                    <a:cubicBezTo>
                      <a:pt x="373" y="3801"/>
                      <a:pt x="426" y="3780"/>
                      <a:pt x="472" y="3731"/>
                    </a:cubicBezTo>
                    <a:cubicBezTo>
                      <a:pt x="1531" y="2596"/>
                      <a:pt x="2705" y="1571"/>
                      <a:pt x="3718" y="394"/>
                    </a:cubicBezTo>
                    <a:cubicBezTo>
                      <a:pt x="3862" y="227"/>
                      <a:pt x="3711" y="1"/>
                      <a:pt x="3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014" name="Google Shape;2014;p61"/>
            <p:cNvGrpSpPr/>
            <p:nvPr/>
          </p:nvGrpSpPr>
          <p:grpSpPr>
            <a:xfrm>
              <a:off x="2098331" y="2767574"/>
              <a:ext cx="189865" cy="184008"/>
              <a:chOff x="2175425" y="3219550"/>
              <a:chExt cx="187225" cy="181450"/>
            </a:xfrm>
          </p:grpSpPr>
          <p:sp>
            <p:nvSpPr>
              <p:cNvPr id="2015" name="Google Shape;2015;p61"/>
              <p:cNvSpPr/>
              <p:nvPr/>
            </p:nvSpPr>
            <p:spPr>
              <a:xfrm>
                <a:off x="2260025" y="3219550"/>
                <a:ext cx="18075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258" extrusionOk="0">
                    <a:moveTo>
                      <a:pt x="361" y="1"/>
                    </a:moveTo>
                    <a:cubicBezTo>
                      <a:pt x="181" y="1"/>
                      <a:pt x="0" y="117"/>
                      <a:pt x="0" y="351"/>
                    </a:cubicBezTo>
                    <a:lnTo>
                      <a:pt x="0" y="6909"/>
                    </a:lnTo>
                    <a:cubicBezTo>
                      <a:pt x="0" y="7142"/>
                      <a:pt x="181" y="7258"/>
                      <a:pt x="361" y="7258"/>
                    </a:cubicBezTo>
                    <a:cubicBezTo>
                      <a:pt x="542" y="7258"/>
                      <a:pt x="722" y="7142"/>
                      <a:pt x="722" y="6909"/>
                    </a:cubicBezTo>
                    <a:lnTo>
                      <a:pt x="722" y="351"/>
                    </a:lnTo>
                    <a:cubicBezTo>
                      <a:pt x="722" y="117"/>
                      <a:pt x="542" y="1"/>
                      <a:pt x="3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16" name="Google Shape;2016;p61"/>
              <p:cNvSpPr/>
              <p:nvPr/>
            </p:nvSpPr>
            <p:spPr>
              <a:xfrm>
                <a:off x="2175425" y="3301250"/>
                <a:ext cx="1872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723" extrusionOk="0">
                    <a:moveTo>
                      <a:pt x="465" y="0"/>
                    </a:moveTo>
                    <a:cubicBezTo>
                      <a:pt x="0" y="0"/>
                      <a:pt x="0" y="722"/>
                      <a:pt x="465" y="722"/>
                    </a:cubicBezTo>
                    <a:lnTo>
                      <a:pt x="7024" y="722"/>
                    </a:lnTo>
                    <a:cubicBezTo>
                      <a:pt x="7489" y="722"/>
                      <a:pt x="7489" y="0"/>
                      <a:pt x="70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17" name="Google Shape;2017;p61"/>
              <p:cNvSpPr/>
              <p:nvPr/>
            </p:nvSpPr>
            <p:spPr>
              <a:xfrm>
                <a:off x="2218800" y="3262025"/>
                <a:ext cx="10630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3966" extrusionOk="0">
                    <a:moveTo>
                      <a:pt x="343" y="0"/>
                    </a:moveTo>
                    <a:cubicBezTo>
                      <a:pt x="160" y="0"/>
                      <a:pt x="1" y="228"/>
                      <a:pt x="175" y="378"/>
                    </a:cubicBezTo>
                    <a:cubicBezTo>
                      <a:pt x="1447" y="1478"/>
                      <a:pt x="2638" y="2663"/>
                      <a:pt x="3781" y="3895"/>
                    </a:cubicBezTo>
                    <a:cubicBezTo>
                      <a:pt x="3827" y="3945"/>
                      <a:pt x="3880" y="3966"/>
                      <a:pt x="3931" y="3966"/>
                    </a:cubicBezTo>
                    <a:cubicBezTo>
                      <a:pt x="4099" y="3966"/>
                      <a:pt x="4251" y="3740"/>
                      <a:pt x="4100" y="3576"/>
                    </a:cubicBezTo>
                    <a:cubicBezTo>
                      <a:pt x="2957" y="2344"/>
                      <a:pt x="1765" y="1158"/>
                      <a:pt x="492" y="59"/>
                    </a:cubicBezTo>
                    <a:cubicBezTo>
                      <a:pt x="445" y="18"/>
                      <a:pt x="39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18" name="Google Shape;2018;p61"/>
              <p:cNvSpPr/>
              <p:nvPr/>
            </p:nvSpPr>
            <p:spPr>
              <a:xfrm>
                <a:off x="2217325" y="3261525"/>
                <a:ext cx="103125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4080" extrusionOk="0">
                    <a:moveTo>
                      <a:pt x="3824" y="0"/>
                    </a:moveTo>
                    <a:cubicBezTo>
                      <a:pt x="3786" y="0"/>
                      <a:pt x="3746" y="13"/>
                      <a:pt x="3705" y="43"/>
                    </a:cubicBezTo>
                    <a:cubicBezTo>
                      <a:pt x="2330" y="1058"/>
                      <a:pt x="1239" y="2388"/>
                      <a:pt x="143" y="3685"/>
                    </a:cubicBezTo>
                    <a:cubicBezTo>
                      <a:pt x="0" y="3854"/>
                      <a:pt x="150" y="4080"/>
                      <a:pt x="313" y="4080"/>
                    </a:cubicBezTo>
                    <a:cubicBezTo>
                      <a:pt x="365" y="4080"/>
                      <a:pt x="417" y="4058"/>
                      <a:pt x="462" y="4005"/>
                    </a:cubicBezTo>
                    <a:cubicBezTo>
                      <a:pt x="1529" y="2740"/>
                      <a:pt x="2593" y="1421"/>
                      <a:pt x="3934" y="432"/>
                    </a:cubicBezTo>
                    <a:cubicBezTo>
                      <a:pt x="4125" y="291"/>
                      <a:pt x="4004" y="0"/>
                      <a:pt x="3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019" name="Google Shape;2019;p61"/>
            <p:cNvGrpSpPr/>
            <p:nvPr/>
          </p:nvGrpSpPr>
          <p:grpSpPr>
            <a:xfrm>
              <a:off x="5192350" y="1210195"/>
              <a:ext cx="171991" cy="172143"/>
              <a:chOff x="5226425" y="1683825"/>
              <a:chExt cx="169600" cy="169750"/>
            </a:xfrm>
          </p:grpSpPr>
          <p:sp>
            <p:nvSpPr>
              <p:cNvPr id="2020" name="Google Shape;2020;p61"/>
              <p:cNvSpPr/>
              <p:nvPr/>
            </p:nvSpPr>
            <p:spPr>
              <a:xfrm>
                <a:off x="5299325" y="1683825"/>
                <a:ext cx="18075" cy="1697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6790" extrusionOk="0">
                    <a:moveTo>
                      <a:pt x="362" y="1"/>
                    </a:moveTo>
                    <a:cubicBezTo>
                      <a:pt x="181" y="1"/>
                      <a:pt x="1" y="117"/>
                      <a:pt x="1" y="350"/>
                    </a:cubicBezTo>
                    <a:lnTo>
                      <a:pt x="1" y="6440"/>
                    </a:lnTo>
                    <a:cubicBezTo>
                      <a:pt x="1" y="6673"/>
                      <a:pt x="181" y="6789"/>
                      <a:pt x="362" y="6789"/>
                    </a:cubicBezTo>
                    <a:cubicBezTo>
                      <a:pt x="542" y="6789"/>
                      <a:pt x="723" y="6673"/>
                      <a:pt x="723" y="6440"/>
                    </a:cubicBezTo>
                    <a:lnTo>
                      <a:pt x="723" y="350"/>
                    </a:lnTo>
                    <a:cubicBezTo>
                      <a:pt x="723" y="117"/>
                      <a:pt x="542" y="1"/>
                      <a:pt x="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21" name="Google Shape;2021;p61"/>
              <p:cNvSpPr/>
              <p:nvPr/>
            </p:nvSpPr>
            <p:spPr>
              <a:xfrm>
                <a:off x="5226425" y="1753725"/>
                <a:ext cx="169600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961" extrusionOk="0">
                    <a:moveTo>
                      <a:pt x="6369" y="1"/>
                    </a:moveTo>
                    <a:cubicBezTo>
                      <a:pt x="6354" y="1"/>
                      <a:pt x="6339" y="2"/>
                      <a:pt x="6323" y="3"/>
                    </a:cubicBezTo>
                    <a:cubicBezTo>
                      <a:pt x="4378" y="228"/>
                      <a:pt x="2423" y="237"/>
                      <a:pt x="467" y="239"/>
                    </a:cubicBezTo>
                    <a:cubicBezTo>
                      <a:pt x="1" y="239"/>
                      <a:pt x="1" y="961"/>
                      <a:pt x="467" y="961"/>
                    </a:cubicBezTo>
                    <a:cubicBezTo>
                      <a:pt x="2423" y="961"/>
                      <a:pt x="4378" y="950"/>
                      <a:pt x="6323" y="726"/>
                    </a:cubicBezTo>
                    <a:cubicBezTo>
                      <a:pt x="6763" y="675"/>
                      <a:pt x="6784" y="1"/>
                      <a:pt x="63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22" name="Google Shape;2022;p61"/>
              <p:cNvSpPr/>
              <p:nvPr/>
            </p:nvSpPr>
            <p:spPr>
              <a:xfrm>
                <a:off x="5263275" y="1719350"/>
                <a:ext cx="100575" cy="9085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634" extrusionOk="0">
                    <a:moveTo>
                      <a:pt x="297" y="0"/>
                    </a:moveTo>
                    <a:cubicBezTo>
                      <a:pt x="119" y="0"/>
                      <a:pt x="0" y="291"/>
                      <a:pt x="188" y="433"/>
                    </a:cubicBezTo>
                    <a:lnTo>
                      <a:pt x="190" y="433"/>
                    </a:lnTo>
                    <a:cubicBezTo>
                      <a:pt x="1407" y="1352"/>
                      <a:pt x="2633" y="2343"/>
                      <a:pt x="3571" y="3554"/>
                    </a:cubicBezTo>
                    <a:cubicBezTo>
                      <a:pt x="3614" y="3610"/>
                      <a:pt x="3665" y="3633"/>
                      <a:pt x="3716" y="3633"/>
                    </a:cubicBezTo>
                    <a:cubicBezTo>
                      <a:pt x="3873" y="3633"/>
                      <a:pt x="4022" y="3407"/>
                      <a:pt x="3890" y="3235"/>
                    </a:cubicBezTo>
                    <a:cubicBezTo>
                      <a:pt x="2927" y="1992"/>
                      <a:pt x="1666" y="986"/>
                      <a:pt x="417" y="44"/>
                    </a:cubicBezTo>
                    <a:cubicBezTo>
                      <a:pt x="376" y="13"/>
                      <a:pt x="335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23" name="Google Shape;2023;p61"/>
              <p:cNvSpPr/>
              <p:nvPr/>
            </p:nvSpPr>
            <p:spPr>
              <a:xfrm>
                <a:off x="5253700" y="1717375"/>
                <a:ext cx="10172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148" extrusionOk="0">
                    <a:moveTo>
                      <a:pt x="3743" y="1"/>
                    </a:moveTo>
                    <a:cubicBezTo>
                      <a:pt x="3692" y="1"/>
                      <a:pt x="3639" y="21"/>
                      <a:pt x="3592" y="68"/>
                    </a:cubicBezTo>
                    <a:lnTo>
                      <a:pt x="3593" y="68"/>
                    </a:lnTo>
                    <a:cubicBezTo>
                      <a:pt x="2413" y="1266"/>
                      <a:pt x="1393" y="2611"/>
                      <a:pt x="166" y="3766"/>
                    </a:cubicBezTo>
                    <a:cubicBezTo>
                      <a:pt x="1" y="3921"/>
                      <a:pt x="157" y="4148"/>
                      <a:pt x="334" y="4148"/>
                    </a:cubicBezTo>
                    <a:cubicBezTo>
                      <a:pt x="385" y="4148"/>
                      <a:pt x="437" y="4129"/>
                      <a:pt x="485" y="4085"/>
                    </a:cubicBezTo>
                    <a:cubicBezTo>
                      <a:pt x="1710" y="2931"/>
                      <a:pt x="2732" y="1585"/>
                      <a:pt x="3911" y="387"/>
                    </a:cubicBezTo>
                    <a:cubicBezTo>
                      <a:pt x="4068" y="227"/>
                      <a:pt x="391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024" name="Google Shape;2024;p61"/>
            <p:cNvGrpSpPr/>
            <p:nvPr/>
          </p:nvGrpSpPr>
          <p:grpSpPr>
            <a:xfrm>
              <a:off x="6855322" y="2892283"/>
              <a:ext cx="165932" cy="178076"/>
              <a:chOff x="6866275" y="3342525"/>
              <a:chExt cx="163625" cy="175600"/>
            </a:xfrm>
          </p:grpSpPr>
          <p:sp>
            <p:nvSpPr>
              <p:cNvPr id="2025" name="Google Shape;2025;p61"/>
              <p:cNvSpPr/>
              <p:nvPr/>
            </p:nvSpPr>
            <p:spPr>
              <a:xfrm>
                <a:off x="6939050" y="3342525"/>
                <a:ext cx="18075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024" extrusionOk="0">
                    <a:moveTo>
                      <a:pt x="361" y="1"/>
                    </a:moveTo>
                    <a:cubicBezTo>
                      <a:pt x="181" y="1"/>
                      <a:pt x="0" y="117"/>
                      <a:pt x="0" y="351"/>
                    </a:cubicBezTo>
                    <a:lnTo>
                      <a:pt x="0" y="6674"/>
                    </a:lnTo>
                    <a:cubicBezTo>
                      <a:pt x="0" y="6907"/>
                      <a:pt x="181" y="7024"/>
                      <a:pt x="361" y="7024"/>
                    </a:cubicBezTo>
                    <a:cubicBezTo>
                      <a:pt x="542" y="7024"/>
                      <a:pt x="722" y="6907"/>
                      <a:pt x="722" y="6674"/>
                    </a:cubicBezTo>
                    <a:lnTo>
                      <a:pt x="722" y="351"/>
                    </a:lnTo>
                    <a:cubicBezTo>
                      <a:pt x="722" y="117"/>
                      <a:pt x="542" y="1"/>
                      <a:pt x="3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26" name="Google Shape;2026;p61"/>
              <p:cNvSpPr/>
              <p:nvPr/>
            </p:nvSpPr>
            <p:spPr>
              <a:xfrm>
                <a:off x="6866275" y="3424150"/>
                <a:ext cx="1636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888" extrusionOk="0">
                    <a:moveTo>
                      <a:pt x="414" y="0"/>
                    </a:moveTo>
                    <a:cubicBezTo>
                      <a:pt x="0" y="0"/>
                      <a:pt x="21" y="673"/>
                      <a:pt x="461" y="725"/>
                    </a:cubicBezTo>
                    <a:cubicBezTo>
                      <a:pt x="1395" y="833"/>
                      <a:pt x="2334" y="887"/>
                      <a:pt x="3272" y="887"/>
                    </a:cubicBezTo>
                    <a:cubicBezTo>
                      <a:pt x="4211" y="887"/>
                      <a:pt x="5149" y="833"/>
                      <a:pt x="6083" y="725"/>
                    </a:cubicBezTo>
                    <a:cubicBezTo>
                      <a:pt x="6524" y="673"/>
                      <a:pt x="6544" y="0"/>
                      <a:pt x="6130" y="0"/>
                    </a:cubicBezTo>
                    <a:cubicBezTo>
                      <a:pt x="6115" y="0"/>
                      <a:pt x="6099" y="1"/>
                      <a:pt x="6083" y="3"/>
                    </a:cubicBezTo>
                    <a:cubicBezTo>
                      <a:pt x="5149" y="111"/>
                      <a:pt x="4211" y="165"/>
                      <a:pt x="3272" y="165"/>
                    </a:cubicBezTo>
                    <a:cubicBezTo>
                      <a:pt x="2334" y="165"/>
                      <a:pt x="1395" y="111"/>
                      <a:pt x="461" y="3"/>
                    </a:cubicBezTo>
                    <a:cubicBezTo>
                      <a:pt x="445" y="1"/>
                      <a:pt x="429" y="0"/>
                      <a:pt x="4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27" name="Google Shape;2027;p61"/>
              <p:cNvSpPr/>
              <p:nvPr/>
            </p:nvSpPr>
            <p:spPr>
              <a:xfrm>
                <a:off x="6901475" y="3390650"/>
                <a:ext cx="92875" cy="87775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3511" extrusionOk="0">
                    <a:moveTo>
                      <a:pt x="351" y="1"/>
                    </a:moveTo>
                    <a:cubicBezTo>
                      <a:pt x="164" y="1"/>
                      <a:pt x="0" y="230"/>
                      <a:pt x="180" y="373"/>
                    </a:cubicBezTo>
                    <a:cubicBezTo>
                      <a:pt x="1319" y="1283"/>
                      <a:pt x="2267" y="2366"/>
                      <a:pt x="3246" y="3439"/>
                    </a:cubicBezTo>
                    <a:cubicBezTo>
                      <a:pt x="3292" y="3489"/>
                      <a:pt x="3345" y="3510"/>
                      <a:pt x="3396" y="3510"/>
                    </a:cubicBezTo>
                    <a:cubicBezTo>
                      <a:pt x="3563" y="3510"/>
                      <a:pt x="3715" y="3285"/>
                      <a:pt x="3565" y="3120"/>
                    </a:cubicBezTo>
                    <a:cubicBezTo>
                      <a:pt x="2586" y="2047"/>
                      <a:pt x="1638" y="963"/>
                      <a:pt x="499" y="54"/>
                    </a:cubicBezTo>
                    <a:cubicBezTo>
                      <a:pt x="452" y="17"/>
                      <a:pt x="401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28" name="Google Shape;2028;p61"/>
              <p:cNvSpPr/>
              <p:nvPr/>
            </p:nvSpPr>
            <p:spPr>
              <a:xfrm>
                <a:off x="6911475" y="3392900"/>
                <a:ext cx="80700" cy="924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696" extrusionOk="0">
                    <a:moveTo>
                      <a:pt x="2909" y="0"/>
                    </a:moveTo>
                    <a:cubicBezTo>
                      <a:pt x="2840" y="0"/>
                      <a:pt x="2770" y="29"/>
                      <a:pt x="2721" y="100"/>
                    </a:cubicBezTo>
                    <a:cubicBezTo>
                      <a:pt x="1931" y="1224"/>
                      <a:pt x="1021" y="2249"/>
                      <a:pt x="140" y="3301"/>
                    </a:cubicBezTo>
                    <a:cubicBezTo>
                      <a:pt x="0" y="3470"/>
                      <a:pt x="150" y="3696"/>
                      <a:pt x="312" y="3696"/>
                    </a:cubicBezTo>
                    <a:cubicBezTo>
                      <a:pt x="363" y="3696"/>
                      <a:pt x="415" y="3674"/>
                      <a:pt x="459" y="3620"/>
                    </a:cubicBezTo>
                    <a:cubicBezTo>
                      <a:pt x="1365" y="2538"/>
                      <a:pt x="2299" y="1483"/>
                      <a:pt x="3110" y="327"/>
                    </a:cubicBezTo>
                    <a:cubicBezTo>
                      <a:pt x="3228" y="161"/>
                      <a:pt x="3071" y="0"/>
                      <a:pt x="29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2029" name="Google Shape;2029;p61"/>
            <p:cNvSpPr/>
            <p:nvPr/>
          </p:nvSpPr>
          <p:spPr>
            <a:xfrm>
              <a:off x="2750606" y="3537373"/>
              <a:ext cx="140250" cy="147577"/>
            </a:xfrm>
            <a:custGeom>
              <a:avLst/>
              <a:gdLst/>
              <a:ahLst/>
              <a:cxnLst/>
              <a:rect l="l" t="t" r="r" b="b"/>
              <a:pathLst>
                <a:path w="5532" h="5821" extrusionOk="0">
                  <a:moveTo>
                    <a:pt x="2791" y="1"/>
                  </a:moveTo>
                  <a:lnTo>
                    <a:pt x="2129" y="2224"/>
                  </a:lnTo>
                  <a:lnTo>
                    <a:pt x="2129" y="2224"/>
                  </a:lnTo>
                  <a:cubicBezTo>
                    <a:pt x="957" y="2236"/>
                    <a:pt x="1" y="2261"/>
                    <a:pt x="1" y="2261"/>
                  </a:cubicBezTo>
                  <a:cubicBezTo>
                    <a:pt x="570" y="2754"/>
                    <a:pt x="1139" y="3203"/>
                    <a:pt x="1709" y="3636"/>
                  </a:cubicBezTo>
                  <a:lnTo>
                    <a:pt x="1709" y="3636"/>
                  </a:lnTo>
                  <a:lnTo>
                    <a:pt x="1059" y="5821"/>
                  </a:lnTo>
                  <a:cubicBezTo>
                    <a:pt x="1489" y="5421"/>
                    <a:pt x="2101" y="4913"/>
                    <a:pt x="2735" y="4407"/>
                  </a:cubicBezTo>
                  <a:lnTo>
                    <a:pt x="2735" y="4407"/>
                  </a:lnTo>
                  <a:cubicBezTo>
                    <a:pt x="3267" y="4804"/>
                    <a:pt x="3798" y="5203"/>
                    <a:pt x="4330" y="5628"/>
                  </a:cubicBezTo>
                  <a:cubicBezTo>
                    <a:pt x="4186" y="5055"/>
                    <a:pt x="3992" y="4324"/>
                    <a:pt x="3789" y="3580"/>
                  </a:cubicBezTo>
                  <a:lnTo>
                    <a:pt x="3789" y="3580"/>
                  </a:lnTo>
                  <a:cubicBezTo>
                    <a:pt x="4744" y="2842"/>
                    <a:pt x="5532" y="2261"/>
                    <a:pt x="5532" y="2261"/>
                  </a:cubicBezTo>
                  <a:cubicBezTo>
                    <a:pt x="4975" y="2230"/>
                    <a:pt x="4204" y="2219"/>
                    <a:pt x="3414" y="2218"/>
                  </a:cubicBezTo>
                  <a:lnTo>
                    <a:pt x="3414" y="2218"/>
                  </a:lnTo>
                  <a:cubicBezTo>
                    <a:pt x="3074" y="993"/>
                    <a:pt x="2791" y="1"/>
                    <a:pt x="2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30" name="Google Shape;2030;p61"/>
            <p:cNvSpPr/>
            <p:nvPr/>
          </p:nvSpPr>
          <p:spPr>
            <a:xfrm>
              <a:off x="430299" y="3547920"/>
              <a:ext cx="73826" cy="76210"/>
            </a:xfrm>
            <a:custGeom>
              <a:avLst/>
              <a:gdLst/>
              <a:ahLst/>
              <a:cxnLst/>
              <a:rect l="l" t="t" r="r" b="b"/>
              <a:pathLst>
                <a:path w="2912" h="3006" extrusionOk="0">
                  <a:moveTo>
                    <a:pt x="1421" y="0"/>
                  </a:moveTo>
                  <a:cubicBezTo>
                    <a:pt x="1328" y="406"/>
                    <a:pt x="1222" y="787"/>
                    <a:pt x="1120" y="1162"/>
                  </a:cubicBezTo>
                  <a:lnTo>
                    <a:pt x="1120" y="1162"/>
                  </a:lnTo>
                  <a:cubicBezTo>
                    <a:pt x="745" y="1182"/>
                    <a:pt x="371" y="1209"/>
                    <a:pt x="1" y="1227"/>
                  </a:cubicBezTo>
                  <a:cubicBezTo>
                    <a:pt x="307" y="1475"/>
                    <a:pt x="609" y="1719"/>
                    <a:pt x="919" y="1957"/>
                  </a:cubicBezTo>
                  <a:lnTo>
                    <a:pt x="919" y="1957"/>
                  </a:lnTo>
                  <a:cubicBezTo>
                    <a:pt x="842" y="2296"/>
                    <a:pt x="781" y="2641"/>
                    <a:pt x="748" y="3006"/>
                  </a:cubicBezTo>
                  <a:cubicBezTo>
                    <a:pt x="978" y="2846"/>
                    <a:pt x="1253" y="2639"/>
                    <a:pt x="1537" y="2411"/>
                  </a:cubicBezTo>
                  <a:lnTo>
                    <a:pt x="1537" y="2411"/>
                  </a:lnTo>
                  <a:cubicBezTo>
                    <a:pt x="1820" y="2609"/>
                    <a:pt x="2115" y="2800"/>
                    <a:pt x="2430" y="2982"/>
                  </a:cubicBezTo>
                  <a:cubicBezTo>
                    <a:pt x="2299" y="2654"/>
                    <a:pt x="2173" y="2320"/>
                    <a:pt x="2053" y="1982"/>
                  </a:cubicBezTo>
                  <a:lnTo>
                    <a:pt x="2053" y="1982"/>
                  </a:lnTo>
                  <a:cubicBezTo>
                    <a:pt x="2367" y="1710"/>
                    <a:pt x="2669" y="1431"/>
                    <a:pt x="2912" y="1179"/>
                  </a:cubicBezTo>
                  <a:cubicBezTo>
                    <a:pt x="2615" y="1146"/>
                    <a:pt x="2315" y="1134"/>
                    <a:pt x="2012" y="1134"/>
                  </a:cubicBezTo>
                  <a:cubicBezTo>
                    <a:pt x="1930" y="1134"/>
                    <a:pt x="1848" y="1135"/>
                    <a:pt x="1766" y="1137"/>
                  </a:cubicBezTo>
                  <a:lnTo>
                    <a:pt x="1766" y="1137"/>
                  </a:lnTo>
                  <a:cubicBezTo>
                    <a:pt x="1644" y="759"/>
                    <a:pt x="1529" y="38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grpSp>
          <p:nvGrpSpPr>
            <p:cNvPr id="2031" name="Google Shape;2031;p61"/>
            <p:cNvGrpSpPr/>
            <p:nvPr/>
          </p:nvGrpSpPr>
          <p:grpSpPr>
            <a:xfrm>
              <a:off x="5997824" y="3540115"/>
              <a:ext cx="342690" cy="307678"/>
              <a:chOff x="6020700" y="3981350"/>
              <a:chExt cx="337925" cy="303400"/>
            </a:xfrm>
          </p:grpSpPr>
          <p:sp>
            <p:nvSpPr>
              <p:cNvPr id="2032" name="Google Shape;2032;p61"/>
              <p:cNvSpPr/>
              <p:nvPr/>
            </p:nvSpPr>
            <p:spPr>
              <a:xfrm>
                <a:off x="6073675" y="4130000"/>
                <a:ext cx="154225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6190" extrusionOk="0">
                    <a:moveTo>
                      <a:pt x="4372" y="1"/>
                    </a:moveTo>
                    <a:cubicBezTo>
                      <a:pt x="2308" y="1"/>
                      <a:pt x="1" y="1129"/>
                      <a:pt x="432" y="3573"/>
                    </a:cubicBezTo>
                    <a:cubicBezTo>
                      <a:pt x="759" y="5428"/>
                      <a:pt x="2224" y="6190"/>
                      <a:pt x="3809" y="6190"/>
                    </a:cubicBezTo>
                    <a:cubicBezTo>
                      <a:pt x="4524" y="6190"/>
                      <a:pt x="5263" y="6035"/>
                      <a:pt x="5934" y="5756"/>
                    </a:cubicBezTo>
                    <a:cubicBezTo>
                      <a:pt x="6168" y="5658"/>
                      <a:pt x="6104" y="5303"/>
                      <a:pt x="5897" y="5303"/>
                    </a:cubicBezTo>
                    <a:cubicBezTo>
                      <a:pt x="5871" y="5303"/>
                      <a:pt x="5843" y="5309"/>
                      <a:pt x="5813" y="5321"/>
                    </a:cubicBezTo>
                    <a:cubicBezTo>
                      <a:pt x="5168" y="5589"/>
                      <a:pt x="4452" y="5751"/>
                      <a:pt x="3766" y="5751"/>
                    </a:cubicBezTo>
                    <a:cubicBezTo>
                      <a:pt x="2492" y="5751"/>
                      <a:pt x="1324" y="5193"/>
                      <a:pt x="920" y="3723"/>
                    </a:cubicBezTo>
                    <a:cubicBezTo>
                      <a:pt x="297" y="1459"/>
                      <a:pt x="2545" y="453"/>
                      <a:pt x="4408" y="453"/>
                    </a:cubicBezTo>
                    <a:cubicBezTo>
                      <a:pt x="4527" y="453"/>
                      <a:pt x="4643" y="457"/>
                      <a:pt x="4758" y="465"/>
                    </a:cubicBezTo>
                    <a:cubicBezTo>
                      <a:pt x="4764" y="466"/>
                      <a:pt x="4770" y="466"/>
                      <a:pt x="4776" y="466"/>
                    </a:cubicBezTo>
                    <a:cubicBezTo>
                      <a:pt x="5048" y="466"/>
                      <a:pt x="5041" y="33"/>
                      <a:pt x="4758" y="14"/>
                    </a:cubicBezTo>
                    <a:cubicBezTo>
                      <a:pt x="4631" y="5"/>
                      <a:pt x="4502" y="1"/>
                      <a:pt x="43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33" name="Google Shape;2033;p61"/>
              <p:cNvSpPr/>
              <p:nvPr/>
            </p:nvSpPr>
            <p:spPr>
              <a:xfrm>
                <a:off x="6186450" y="4122775"/>
                <a:ext cx="17217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6887" h="4050" extrusionOk="0">
                    <a:moveTo>
                      <a:pt x="6366" y="1"/>
                    </a:moveTo>
                    <a:cubicBezTo>
                      <a:pt x="6234" y="1"/>
                      <a:pt x="6089" y="113"/>
                      <a:pt x="6120" y="285"/>
                    </a:cubicBezTo>
                    <a:cubicBezTo>
                      <a:pt x="6428" y="1976"/>
                      <a:pt x="5657" y="3504"/>
                      <a:pt x="3818" y="3603"/>
                    </a:cubicBezTo>
                    <a:cubicBezTo>
                      <a:pt x="3763" y="3606"/>
                      <a:pt x="3708" y="3608"/>
                      <a:pt x="3655" y="3608"/>
                    </a:cubicBezTo>
                    <a:cubicBezTo>
                      <a:pt x="1908" y="3608"/>
                      <a:pt x="750" y="2070"/>
                      <a:pt x="466" y="470"/>
                    </a:cubicBezTo>
                    <a:cubicBezTo>
                      <a:pt x="445" y="356"/>
                      <a:pt x="364" y="307"/>
                      <a:pt x="277" y="307"/>
                    </a:cubicBezTo>
                    <a:cubicBezTo>
                      <a:pt x="146" y="307"/>
                      <a:pt x="0" y="419"/>
                      <a:pt x="31" y="591"/>
                    </a:cubicBezTo>
                    <a:lnTo>
                      <a:pt x="29" y="588"/>
                    </a:lnTo>
                    <a:lnTo>
                      <a:pt x="29" y="588"/>
                    </a:lnTo>
                    <a:cubicBezTo>
                      <a:pt x="372" y="2514"/>
                      <a:pt x="1796" y="4049"/>
                      <a:pt x="3797" y="4049"/>
                    </a:cubicBezTo>
                    <a:cubicBezTo>
                      <a:pt x="3867" y="4049"/>
                      <a:pt x="3937" y="4047"/>
                      <a:pt x="4009" y="4043"/>
                    </a:cubicBezTo>
                    <a:cubicBezTo>
                      <a:pt x="6086" y="3932"/>
                      <a:pt x="6887" y="1983"/>
                      <a:pt x="6555" y="164"/>
                    </a:cubicBezTo>
                    <a:cubicBezTo>
                      <a:pt x="6535" y="50"/>
                      <a:pt x="6453" y="1"/>
                      <a:pt x="6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34" name="Google Shape;2034;p61"/>
              <p:cNvSpPr/>
              <p:nvPr/>
            </p:nvSpPr>
            <p:spPr>
              <a:xfrm>
                <a:off x="6185350" y="3981350"/>
                <a:ext cx="11912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6412" extrusionOk="0">
                    <a:moveTo>
                      <a:pt x="2041" y="0"/>
                    </a:moveTo>
                    <a:cubicBezTo>
                      <a:pt x="1775" y="0"/>
                      <a:pt x="1501" y="36"/>
                      <a:pt x="1225" y="111"/>
                    </a:cubicBezTo>
                    <a:cubicBezTo>
                      <a:pt x="968" y="182"/>
                      <a:pt x="1048" y="556"/>
                      <a:pt x="1282" y="556"/>
                    </a:cubicBezTo>
                    <a:cubicBezTo>
                      <a:pt x="1302" y="556"/>
                      <a:pt x="1323" y="554"/>
                      <a:pt x="1346" y="548"/>
                    </a:cubicBezTo>
                    <a:cubicBezTo>
                      <a:pt x="1598" y="479"/>
                      <a:pt x="1842" y="446"/>
                      <a:pt x="2073" y="446"/>
                    </a:cubicBezTo>
                    <a:cubicBezTo>
                      <a:pt x="3329" y="446"/>
                      <a:pt x="4236" y="1409"/>
                      <a:pt x="4277" y="2799"/>
                    </a:cubicBezTo>
                    <a:cubicBezTo>
                      <a:pt x="4340" y="4980"/>
                      <a:pt x="2141" y="5916"/>
                      <a:pt x="292" y="5960"/>
                    </a:cubicBezTo>
                    <a:cubicBezTo>
                      <a:pt x="4" y="5968"/>
                      <a:pt x="1" y="6412"/>
                      <a:pt x="286" y="6412"/>
                    </a:cubicBezTo>
                    <a:cubicBezTo>
                      <a:pt x="288" y="6412"/>
                      <a:pt x="290" y="6412"/>
                      <a:pt x="292" y="6411"/>
                    </a:cubicBezTo>
                    <a:lnTo>
                      <a:pt x="291" y="6411"/>
                    </a:lnTo>
                    <a:cubicBezTo>
                      <a:pt x="2488" y="6358"/>
                      <a:pt x="4672" y="5235"/>
                      <a:pt x="4727" y="2798"/>
                    </a:cubicBezTo>
                    <a:cubicBezTo>
                      <a:pt x="4764" y="1136"/>
                      <a:pt x="3533" y="0"/>
                      <a:pt x="2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35" name="Google Shape;2035;p61"/>
              <p:cNvSpPr/>
              <p:nvPr/>
            </p:nvSpPr>
            <p:spPr>
              <a:xfrm>
                <a:off x="6020700" y="4032775"/>
                <a:ext cx="187550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813" extrusionOk="0">
                    <a:moveTo>
                      <a:pt x="4065" y="0"/>
                    </a:moveTo>
                    <a:cubicBezTo>
                      <a:pt x="4024" y="0"/>
                      <a:pt x="3982" y="1"/>
                      <a:pt x="3940" y="2"/>
                    </a:cubicBezTo>
                    <a:cubicBezTo>
                      <a:pt x="1489" y="74"/>
                      <a:pt x="0" y="2304"/>
                      <a:pt x="238" y="4597"/>
                    </a:cubicBezTo>
                    <a:cubicBezTo>
                      <a:pt x="253" y="4740"/>
                      <a:pt x="374" y="4813"/>
                      <a:pt x="487" y="4813"/>
                    </a:cubicBezTo>
                    <a:cubicBezTo>
                      <a:pt x="600" y="4813"/>
                      <a:pt x="705" y="4741"/>
                      <a:pt x="690" y="4597"/>
                    </a:cubicBezTo>
                    <a:cubicBezTo>
                      <a:pt x="476" y="2543"/>
                      <a:pt x="1632" y="745"/>
                      <a:pt x="3753" y="469"/>
                    </a:cubicBezTo>
                    <a:cubicBezTo>
                      <a:pt x="3906" y="449"/>
                      <a:pt x="4053" y="439"/>
                      <a:pt x="4194" y="439"/>
                    </a:cubicBezTo>
                    <a:cubicBezTo>
                      <a:pt x="6125" y="439"/>
                      <a:pt x="6998" y="2229"/>
                      <a:pt x="6659" y="4068"/>
                    </a:cubicBezTo>
                    <a:cubicBezTo>
                      <a:pt x="6629" y="4240"/>
                      <a:pt x="6774" y="4352"/>
                      <a:pt x="6905" y="4352"/>
                    </a:cubicBezTo>
                    <a:cubicBezTo>
                      <a:pt x="6992" y="4352"/>
                      <a:pt x="7073" y="4303"/>
                      <a:pt x="7094" y="4189"/>
                    </a:cubicBezTo>
                    <a:lnTo>
                      <a:pt x="7094" y="4188"/>
                    </a:lnTo>
                    <a:cubicBezTo>
                      <a:pt x="7501" y="1975"/>
                      <a:pt x="6446" y="0"/>
                      <a:pt x="40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036" name="Google Shape;2036;p61"/>
            <p:cNvGrpSpPr/>
            <p:nvPr/>
          </p:nvGrpSpPr>
          <p:grpSpPr>
            <a:xfrm>
              <a:off x="2238353" y="4277949"/>
              <a:ext cx="342715" cy="307678"/>
              <a:chOff x="2313500" y="4708925"/>
              <a:chExt cx="337950" cy="303400"/>
            </a:xfrm>
          </p:grpSpPr>
          <p:sp>
            <p:nvSpPr>
              <p:cNvPr id="2037" name="Google Shape;2037;p61"/>
              <p:cNvSpPr/>
              <p:nvPr/>
            </p:nvSpPr>
            <p:spPr>
              <a:xfrm>
                <a:off x="2366475" y="4857575"/>
                <a:ext cx="15425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90" extrusionOk="0">
                    <a:moveTo>
                      <a:pt x="4373" y="0"/>
                    </a:moveTo>
                    <a:cubicBezTo>
                      <a:pt x="2309" y="0"/>
                      <a:pt x="0" y="1129"/>
                      <a:pt x="431" y="3572"/>
                    </a:cubicBezTo>
                    <a:cubicBezTo>
                      <a:pt x="759" y="5429"/>
                      <a:pt x="2224" y="6190"/>
                      <a:pt x="3809" y="6190"/>
                    </a:cubicBezTo>
                    <a:cubicBezTo>
                      <a:pt x="4524" y="6190"/>
                      <a:pt x="5263" y="6035"/>
                      <a:pt x="5933" y="5756"/>
                    </a:cubicBezTo>
                    <a:cubicBezTo>
                      <a:pt x="6169" y="5659"/>
                      <a:pt x="6103" y="5303"/>
                      <a:pt x="5898" y="5303"/>
                    </a:cubicBezTo>
                    <a:cubicBezTo>
                      <a:pt x="5872" y="5303"/>
                      <a:pt x="5844" y="5309"/>
                      <a:pt x="5814" y="5322"/>
                    </a:cubicBezTo>
                    <a:cubicBezTo>
                      <a:pt x="5169" y="5589"/>
                      <a:pt x="4453" y="5750"/>
                      <a:pt x="3768" y="5750"/>
                    </a:cubicBezTo>
                    <a:cubicBezTo>
                      <a:pt x="2493" y="5750"/>
                      <a:pt x="1325" y="5193"/>
                      <a:pt x="921" y="3723"/>
                    </a:cubicBezTo>
                    <a:cubicBezTo>
                      <a:pt x="297" y="1459"/>
                      <a:pt x="2548" y="453"/>
                      <a:pt x="4412" y="453"/>
                    </a:cubicBezTo>
                    <a:cubicBezTo>
                      <a:pt x="4530" y="453"/>
                      <a:pt x="4645" y="457"/>
                      <a:pt x="4759" y="465"/>
                    </a:cubicBezTo>
                    <a:cubicBezTo>
                      <a:pt x="4765" y="465"/>
                      <a:pt x="4772" y="465"/>
                      <a:pt x="4778" y="465"/>
                    </a:cubicBezTo>
                    <a:cubicBezTo>
                      <a:pt x="5049" y="465"/>
                      <a:pt x="5040" y="34"/>
                      <a:pt x="4759" y="13"/>
                    </a:cubicBezTo>
                    <a:cubicBezTo>
                      <a:pt x="4632" y="5"/>
                      <a:pt x="4503" y="0"/>
                      <a:pt x="43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38" name="Google Shape;2038;p61"/>
              <p:cNvSpPr/>
              <p:nvPr/>
            </p:nvSpPr>
            <p:spPr>
              <a:xfrm>
                <a:off x="2479225" y="4850375"/>
                <a:ext cx="172225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4048" extrusionOk="0">
                    <a:moveTo>
                      <a:pt x="6368" y="0"/>
                    </a:moveTo>
                    <a:cubicBezTo>
                      <a:pt x="6236" y="0"/>
                      <a:pt x="6091" y="112"/>
                      <a:pt x="6122" y="284"/>
                    </a:cubicBezTo>
                    <a:cubicBezTo>
                      <a:pt x="6430" y="1974"/>
                      <a:pt x="5657" y="3504"/>
                      <a:pt x="3820" y="3601"/>
                    </a:cubicBezTo>
                    <a:cubicBezTo>
                      <a:pt x="3765" y="3604"/>
                      <a:pt x="3710" y="3606"/>
                      <a:pt x="3657" y="3606"/>
                    </a:cubicBezTo>
                    <a:cubicBezTo>
                      <a:pt x="1908" y="3606"/>
                      <a:pt x="750" y="2068"/>
                      <a:pt x="466" y="468"/>
                    </a:cubicBezTo>
                    <a:cubicBezTo>
                      <a:pt x="446" y="355"/>
                      <a:pt x="365" y="306"/>
                      <a:pt x="278" y="306"/>
                    </a:cubicBezTo>
                    <a:cubicBezTo>
                      <a:pt x="146" y="306"/>
                      <a:pt x="1" y="418"/>
                      <a:pt x="31" y="589"/>
                    </a:cubicBezTo>
                    <a:lnTo>
                      <a:pt x="31" y="588"/>
                    </a:lnTo>
                    <a:cubicBezTo>
                      <a:pt x="374" y="2512"/>
                      <a:pt x="1797" y="4047"/>
                      <a:pt x="3797" y="4047"/>
                    </a:cubicBezTo>
                    <a:cubicBezTo>
                      <a:pt x="3867" y="4047"/>
                      <a:pt x="3938" y="4045"/>
                      <a:pt x="4009" y="4042"/>
                    </a:cubicBezTo>
                    <a:cubicBezTo>
                      <a:pt x="6087" y="3932"/>
                      <a:pt x="6888" y="1981"/>
                      <a:pt x="6557" y="163"/>
                    </a:cubicBezTo>
                    <a:cubicBezTo>
                      <a:pt x="6536" y="49"/>
                      <a:pt x="6455" y="0"/>
                      <a:pt x="6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39" name="Google Shape;2039;p61"/>
              <p:cNvSpPr/>
              <p:nvPr/>
            </p:nvSpPr>
            <p:spPr>
              <a:xfrm>
                <a:off x="2478200" y="4708925"/>
                <a:ext cx="11910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4764" h="6411" extrusionOk="0">
                    <a:moveTo>
                      <a:pt x="2041" y="0"/>
                    </a:moveTo>
                    <a:cubicBezTo>
                      <a:pt x="1775" y="0"/>
                      <a:pt x="1501" y="36"/>
                      <a:pt x="1224" y="112"/>
                    </a:cubicBezTo>
                    <a:cubicBezTo>
                      <a:pt x="966" y="183"/>
                      <a:pt x="1046" y="556"/>
                      <a:pt x="1280" y="556"/>
                    </a:cubicBezTo>
                    <a:cubicBezTo>
                      <a:pt x="1300" y="556"/>
                      <a:pt x="1322" y="553"/>
                      <a:pt x="1345" y="547"/>
                    </a:cubicBezTo>
                    <a:cubicBezTo>
                      <a:pt x="1597" y="478"/>
                      <a:pt x="1840" y="445"/>
                      <a:pt x="2072" y="445"/>
                    </a:cubicBezTo>
                    <a:cubicBezTo>
                      <a:pt x="3328" y="445"/>
                      <a:pt x="4235" y="1409"/>
                      <a:pt x="4276" y="2799"/>
                    </a:cubicBezTo>
                    <a:cubicBezTo>
                      <a:pt x="4339" y="4979"/>
                      <a:pt x="2140" y="5915"/>
                      <a:pt x="291" y="5959"/>
                    </a:cubicBezTo>
                    <a:cubicBezTo>
                      <a:pt x="3" y="5966"/>
                      <a:pt x="1" y="6411"/>
                      <a:pt x="285" y="6411"/>
                    </a:cubicBezTo>
                    <a:cubicBezTo>
                      <a:pt x="287" y="6411"/>
                      <a:pt x="289" y="6411"/>
                      <a:pt x="291" y="6411"/>
                    </a:cubicBezTo>
                    <a:lnTo>
                      <a:pt x="290" y="6411"/>
                    </a:lnTo>
                    <a:cubicBezTo>
                      <a:pt x="2485" y="6357"/>
                      <a:pt x="4671" y="5235"/>
                      <a:pt x="4726" y="2799"/>
                    </a:cubicBezTo>
                    <a:cubicBezTo>
                      <a:pt x="4763" y="1136"/>
                      <a:pt x="3533" y="0"/>
                      <a:pt x="2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40" name="Google Shape;2040;p61"/>
              <p:cNvSpPr/>
              <p:nvPr/>
            </p:nvSpPr>
            <p:spPr>
              <a:xfrm>
                <a:off x="2313500" y="4760350"/>
                <a:ext cx="187550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813" extrusionOk="0">
                    <a:moveTo>
                      <a:pt x="4067" y="1"/>
                    </a:moveTo>
                    <a:cubicBezTo>
                      <a:pt x="4025" y="1"/>
                      <a:pt x="3982" y="2"/>
                      <a:pt x="3940" y="3"/>
                    </a:cubicBezTo>
                    <a:cubicBezTo>
                      <a:pt x="1488" y="73"/>
                      <a:pt x="0" y="2303"/>
                      <a:pt x="239" y="4597"/>
                    </a:cubicBezTo>
                    <a:cubicBezTo>
                      <a:pt x="254" y="4741"/>
                      <a:pt x="375" y="4813"/>
                      <a:pt x="488" y="4813"/>
                    </a:cubicBezTo>
                    <a:cubicBezTo>
                      <a:pt x="600" y="4813"/>
                      <a:pt x="705" y="4741"/>
                      <a:pt x="689" y="4597"/>
                    </a:cubicBezTo>
                    <a:cubicBezTo>
                      <a:pt x="476" y="2542"/>
                      <a:pt x="1633" y="744"/>
                      <a:pt x="3754" y="468"/>
                    </a:cubicBezTo>
                    <a:cubicBezTo>
                      <a:pt x="3906" y="448"/>
                      <a:pt x="4053" y="438"/>
                      <a:pt x="4194" y="438"/>
                    </a:cubicBezTo>
                    <a:cubicBezTo>
                      <a:pt x="6125" y="438"/>
                      <a:pt x="6999" y="2228"/>
                      <a:pt x="6660" y="4069"/>
                    </a:cubicBezTo>
                    <a:cubicBezTo>
                      <a:pt x="6630" y="4239"/>
                      <a:pt x="6774" y="4351"/>
                      <a:pt x="6906" y="4351"/>
                    </a:cubicBezTo>
                    <a:cubicBezTo>
                      <a:pt x="6993" y="4351"/>
                      <a:pt x="7074" y="4302"/>
                      <a:pt x="7095" y="4189"/>
                    </a:cubicBezTo>
                    <a:cubicBezTo>
                      <a:pt x="7502" y="1975"/>
                      <a:pt x="6448" y="1"/>
                      <a:pt x="4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041" name="Google Shape;2041;p61"/>
            <p:cNvGrpSpPr/>
            <p:nvPr/>
          </p:nvGrpSpPr>
          <p:grpSpPr>
            <a:xfrm>
              <a:off x="6294246" y="708494"/>
              <a:ext cx="342715" cy="307653"/>
              <a:chOff x="6313000" y="1189100"/>
              <a:chExt cx="337950" cy="303375"/>
            </a:xfrm>
          </p:grpSpPr>
          <p:sp>
            <p:nvSpPr>
              <p:cNvPr id="2042" name="Google Shape;2042;p61"/>
              <p:cNvSpPr/>
              <p:nvPr/>
            </p:nvSpPr>
            <p:spPr>
              <a:xfrm>
                <a:off x="6365975" y="1337750"/>
                <a:ext cx="154250" cy="154725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89" extrusionOk="0">
                    <a:moveTo>
                      <a:pt x="4374" y="0"/>
                    </a:moveTo>
                    <a:cubicBezTo>
                      <a:pt x="2310" y="0"/>
                      <a:pt x="1" y="1129"/>
                      <a:pt x="432" y="3572"/>
                    </a:cubicBezTo>
                    <a:cubicBezTo>
                      <a:pt x="760" y="5427"/>
                      <a:pt x="2224" y="6189"/>
                      <a:pt x="3809" y="6189"/>
                    </a:cubicBezTo>
                    <a:cubicBezTo>
                      <a:pt x="4524" y="6189"/>
                      <a:pt x="5263" y="6034"/>
                      <a:pt x="5934" y="5755"/>
                    </a:cubicBezTo>
                    <a:cubicBezTo>
                      <a:pt x="6170" y="5657"/>
                      <a:pt x="6105" y="5302"/>
                      <a:pt x="5899" y="5302"/>
                    </a:cubicBezTo>
                    <a:cubicBezTo>
                      <a:pt x="5873" y="5302"/>
                      <a:pt x="5844" y="5308"/>
                      <a:pt x="5814" y="5320"/>
                    </a:cubicBezTo>
                    <a:cubicBezTo>
                      <a:pt x="5170" y="5588"/>
                      <a:pt x="4453" y="5750"/>
                      <a:pt x="3767" y="5750"/>
                    </a:cubicBezTo>
                    <a:cubicBezTo>
                      <a:pt x="2494" y="5750"/>
                      <a:pt x="1326" y="5192"/>
                      <a:pt x="921" y="3723"/>
                    </a:cubicBezTo>
                    <a:cubicBezTo>
                      <a:pt x="298" y="1459"/>
                      <a:pt x="2549" y="453"/>
                      <a:pt x="4413" y="453"/>
                    </a:cubicBezTo>
                    <a:cubicBezTo>
                      <a:pt x="4530" y="453"/>
                      <a:pt x="4646" y="457"/>
                      <a:pt x="4759" y="465"/>
                    </a:cubicBezTo>
                    <a:cubicBezTo>
                      <a:pt x="4766" y="465"/>
                      <a:pt x="4772" y="465"/>
                      <a:pt x="4778" y="465"/>
                    </a:cubicBezTo>
                    <a:cubicBezTo>
                      <a:pt x="5049" y="465"/>
                      <a:pt x="5040" y="34"/>
                      <a:pt x="4759" y="14"/>
                    </a:cubicBezTo>
                    <a:cubicBezTo>
                      <a:pt x="4632" y="5"/>
                      <a:pt x="4503" y="0"/>
                      <a:pt x="4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43" name="Google Shape;2043;p61"/>
              <p:cNvSpPr/>
              <p:nvPr/>
            </p:nvSpPr>
            <p:spPr>
              <a:xfrm>
                <a:off x="6478750" y="1330525"/>
                <a:ext cx="172200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6888" h="4047" extrusionOk="0">
                    <a:moveTo>
                      <a:pt x="6367" y="0"/>
                    </a:moveTo>
                    <a:cubicBezTo>
                      <a:pt x="6235" y="0"/>
                      <a:pt x="6090" y="112"/>
                      <a:pt x="6122" y="283"/>
                    </a:cubicBezTo>
                    <a:cubicBezTo>
                      <a:pt x="6430" y="1975"/>
                      <a:pt x="5657" y="3503"/>
                      <a:pt x="3819" y="3602"/>
                    </a:cubicBezTo>
                    <a:cubicBezTo>
                      <a:pt x="3765" y="3605"/>
                      <a:pt x="3711" y="3607"/>
                      <a:pt x="3658" y="3607"/>
                    </a:cubicBezTo>
                    <a:cubicBezTo>
                      <a:pt x="1909" y="3607"/>
                      <a:pt x="750" y="2070"/>
                      <a:pt x="466" y="469"/>
                    </a:cubicBezTo>
                    <a:cubicBezTo>
                      <a:pt x="445" y="355"/>
                      <a:pt x="364" y="305"/>
                      <a:pt x="277" y="305"/>
                    </a:cubicBezTo>
                    <a:cubicBezTo>
                      <a:pt x="145" y="305"/>
                      <a:pt x="0" y="417"/>
                      <a:pt x="31" y="589"/>
                    </a:cubicBezTo>
                    <a:lnTo>
                      <a:pt x="31" y="587"/>
                    </a:lnTo>
                    <a:cubicBezTo>
                      <a:pt x="374" y="2512"/>
                      <a:pt x="1797" y="4047"/>
                      <a:pt x="3797" y="4047"/>
                    </a:cubicBezTo>
                    <a:cubicBezTo>
                      <a:pt x="3867" y="4047"/>
                      <a:pt x="3938" y="4045"/>
                      <a:pt x="4009" y="4041"/>
                    </a:cubicBezTo>
                    <a:cubicBezTo>
                      <a:pt x="6086" y="3930"/>
                      <a:pt x="6888" y="1981"/>
                      <a:pt x="6556" y="164"/>
                    </a:cubicBezTo>
                    <a:cubicBezTo>
                      <a:pt x="6536" y="49"/>
                      <a:pt x="6454" y="0"/>
                      <a:pt x="6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44" name="Google Shape;2044;p61"/>
              <p:cNvSpPr/>
              <p:nvPr/>
            </p:nvSpPr>
            <p:spPr>
              <a:xfrm>
                <a:off x="6477700" y="1189100"/>
                <a:ext cx="119075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411" extrusionOk="0">
                    <a:moveTo>
                      <a:pt x="2042" y="0"/>
                    </a:moveTo>
                    <a:cubicBezTo>
                      <a:pt x="1776" y="0"/>
                      <a:pt x="1501" y="36"/>
                      <a:pt x="1224" y="112"/>
                    </a:cubicBezTo>
                    <a:cubicBezTo>
                      <a:pt x="966" y="182"/>
                      <a:pt x="1047" y="556"/>
                      <a:pt x="1280" y="556"/>
                    </a:cubicBezTo>
                    <a:cubicBezTo>
                      <a:pt x="1300" y="556"/>
                      <a:pt x="1322" y="553"/>
                      <a:pt x="1344" y="547"/>
                    </a:cubicBezTo>
                    <a:cubicBezTo>
                      <a:pt x="1596" y="478"/>
                      <a:pt x="1840" y="445"/>
                      <a:pt x="2072" y="445"/>
                    </a:cubicBezTo>
                    <a:cubicBezTo>
                      <a:pt x="3328" y="445"/>
                      <a:pt x="4235" y="1408"/>
                      <a:pt x="4275" y="2797"/>
                    </a:cubicBezTo>
                    <a:cubicBezTo>
                      <a:pt x="4338" y="4977"/>
                      <a:pt x="2139" y="5914"/>
                      <a:pt x="292" y="5960"/>
                    </a:cubicBezTo>
                    <a:cubicBezTo>
                      <a:pt x="2" y="5966"/>
                      <a:pt x="0" y="6411"/>
                      <a:pt x="285" y="6411"/>
                    </a:cubicBezTo>
                    <a:cubicBezTo>
                      <a:pt x="287" y="6411"/>
                      <a:pt x="289" y="6411"/>
                      <a:pt x="292" y="6411"/>
                    </a:cubicBezTo>
                    <a:lnTo>
                      <a:pt x="290" y="6411"/>
                    </a:lnTo>
                    <a:cubicBezTo>
                      <a:pt x="2486" y="6357"/>
                      <a:pt x="4671" y="5235"/>
                      <a:pt x="4725" y="2797"/>
                    </a:cubicBezTo>
                    <a:cubicBezTo>
                      <a:pt x="4762" y="1136"/>
                      <a:pt x="3533" y="0"/>
                      <a:pt x="20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45" name="Google Shape;2045;p61"/>
              <p:cNvSpPr/>
              <p:nvPr/>
            </p:nvSpPr>
            <p:spPr>
              <a:xfrm>
                <a:off x="6313000" y="1240500"/>
                <a:ext cx="187575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4813" extrusionOk="0">
                    <a:moveTo>
                      <a:pt x="4069" y="1"/>
                    </a:moveTo>
                    <a:cubicBezTo>
                      <a:pt x="4027" y="1"/>
                      <a:pt x="3984" y="1"/>
                      <a:pt x="3941" y="3"/>
                    </a:cubicBezTo>
                    <a:cubicBezTo>
                      <a:pt x="1489" y="73"/>
                      <a:pt x="1" y="2304"/>
                      <a:pt x="240" y="4597"/>
                    </a:cubicBezTo>
                    <a:cubicBezTo>
                      <a:pt x="254" y="4740"/>
                      <a:pt x="375" y="4812"/>
                      <a:pt x="488" y="4812"/>
                    </a:cubicBezTo>
                    <a:cubicBezTo>
                      <a:pt x="601" y="4812"/>
                      <a:pt x="705" y="4741"/>
                      <a:pt x="690" y="4597"/>
                    </a:cubicBezTo>
                    <a:cubicBezTo>
                      <a:pt x="476" y="2542"/>
                      <a:pt x="1633" y="744"/>
                      <a:pt x="3754" y="469"/>
                    </a:cubicBezTo>
                    <a:cubicBezTo>
                      <a:pt x="3907" y="449"/>
                      <a:pt x="4054" y="439"/>
                      <a:pt x="4196" y="439"/>
                    </a:cubicBezTo>
                    <a:cubicBezTo>
                      <a:pt x="6126" y="439"/>
                      <a:pt x="6999" y="2228"/>
                      <a:pt x="6661" y="4069"/>
                    </a:cubicBezTo>
                    <a:cubicBezTo>
                      <a:pt x="6630" y="4240"/>
                      <a:pt x="6775" y="4352"/>
                      <a:pt x="6906" y="4352"/>
                    </a:cubicBezTo>
                    <a:cubicBezTo>
                      <a:pt x="6993" y="4352"/>
                      <a:pt x="7075" y="4302"/>
                      <a:pt x="7096" y="4188"/>
                    </a:cubicBezTo>
                    <a:cubicBezTo>
                      <a:pt x="7502" y="1976"/>
                      <a:pt x="6448" y="1"/>
                      <a:pt x="40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046" name="Google Shape;2046;p61"/>
            <p:cNvGrpSpPr/>
            <p:nvPr/>
          </p:nvGrpSpPr>
          <p:grpSpPr>
            <a:xfrm>
              <a:off x="2655173" y="270327"/>
              <a:ext cx="342690" cy="307678"/>
              <a:chOff x="2724525" y="757025"/>
              <a:chExt cx="337925" cy="303400"/>
            </a:xfrm>
          </p:grpSpPr>
          <p:sp>
            <p:nvSpPr>
              <p:cNvPr id="2047" name="Google Shape;2047;p61"/>
              <p:cNvSpPr/>
              <p:nvPr/>
            </p:nvSpPr>
            <p:spPr>
              <a:xfrm>
                <a:off x="2777525" y="905675"/>
                <a:ext cx="15420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68" h="6190" extrusionOk="0">
                    <a:moveTo>
                      <a:pt x="4373" y="1"/>
                    </a:moveTo>
                    <a:cubicBezTo>
                      <a:pt x="2308" y="1"/>
                      <a:pt x="0" y="1129"/>
                      <a:pt x="431" y="3573"/>
                    </a:cubicBezTo>
                    <a:cubicBezTo>
                      <a:pt x="758" y="5428"/>
                      <a:pt x="2223" y="6190"/>
                      <a:pt x="3808" y="6190"/>
                    </a:cubicBezTo>
                    <a:cubicBezTo>
                      <a:pt x="4523" y="6190"/>
                      <a:pt x="5263" y="6035"/>
                      <a:pt x="5933" y="5756"/>
                    </a:cubicBezTo>
                    <a:cubicBezTo>
                      <a:pt x="6168" y="5658"/>
                      <a:pt x="6103" y="5303"/>
                      <a:pt x="5897" y="5303"/>
                    </a:cubicBezTo>
                    <a:cubicBezTo>
                      <a:pt x="5872" y="5303"/>
                      <a:pt x="5844" y="5309"/>
                      <a:pt x="5814" y="5321"/>
                    </a:cubicBezTo>
                    <a:cubicBezTo>
                      <a:pt x="5169" y="5589"/>
                      <a:pt x="4452" y="5751"/>
                      <a:pt x="3766" y="5751"/>
                    </a:cubicBezTo>
                    <a:cubicBezTo>
                      <a:pt x="2492" y="5751"/>
                      <a:pt x="1325" y="5193"/>
                      <a:pt x="921" y="3723"/>
                    </a:cubicBezTo>
                    <a:cubicBezTo>
                      <a:pt x="297" y="1460"/>
                      <a:pt x="2544" y="453"/>
                      <a:pt x="4409" y="453"/>
                    </a:cubicBezTo>
                    <a:cubicBezTo>
                      <a:pt x="4527" y="453"/>
                      <a:pt x="4644" y="457"/>
                      <a:pt x="4759" y="465"/>
                    </a:cubicBezTo>
                    <a:cubicBezTo>
                      <a:pt x="4765" y="466"/>
                      <a:pt x="4771" y="466"/>
                      <a:pt x="4776" y="466"/>
                    </a:cubicBezTo>
                    <a:cubicBezTo>
                      <a:pt x="5049" y="466"/>
                      <a:pt x="5040" y="34"/>
                      <a:pt x="4759" y="14"/>
                    </a:cubicBezTo>
                    <a:cubicBezTo>
                      <a:pt x="4631" y="5"/>
                      <a:pt x="4503" y="1"/>
                      <a:pt x="43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48" name="Google Shape;2048;p61"/>
              <p:cNvSpPr/>
              <p:nvPr/>
            </p:nvSpPr>
            <p:spPr>
              <a:xfrm>
                <a:off x="2890275" y="898450"/>
                <a:ext cx="17217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6887" h="4049" extrusionOk="0">
                    <a:moveTo>
                      <a:pt x="6366" y="1"/>
                    </a:moveTo>
                    <a:cubicBezTo>
                      <a:pt x="6235" y="1"/>
                      <a:pt x="6090" y="113"/>
                      <a:pt x="6121" y="284"/>
                    </a:cubicBezTo>
                    <a:cubicBezTo>
                      <a:pt x="6429" y="1976"/>
                      <a:pt x="5657" y="3504"/>
                      <a:pt x="3818" y="3603"/>
                    </a:cubicBezTo>
                    <a:cubicBezTo>
                      <a:pt x="3763" y="3606"/>
                      <a:pt x="3709" y="3608"/>
                      <a:pt x="3655" y="3608"/>
                    </a:cubicBezTo>
                    <a:cubicBezTo>
                      <a:pt x="1908" y="3608"/>
                      <a:pt x="749" y="2070"/>
                      <a:pt x="466" y="470"/>
                    </a:cubicBezTo>
                    <a:cubicBezTo>
                      <a:pt x="445" y="356"/>
                      <a:pt x="364" y="307"/>
                      <a:pt x="277" y="307"/>
                    </a:cubicBezTo>
                    <a:cubicBezTo>
                      <a:pt x="145" y="307"/>
                      <a:pt x="1" y="419"/>
                      <a:pt x="31" y="591"/>
                    </a:cubicBezTo>
                    <a:lnTo>
                      <a:pt x="31" y="588"/>
                    </a:lnTo>
                    <a:cubicBezTo>
                      <a:pt x="373" y="2514"/>
                      <a:pt x="1798" y="4049"/>
                      <a:pt x="3799" y="4049"/>
                    </a:cubicBezTo>
                    <a:cubicBezTo>
                      <a:pt x="3869" y="4049"/>
                      <a:pt x="3939" y="4047"/>
                      <a:pt x="4009" y="4043"/>
                    </a:cubicBezTo>
                    <a:cubicBezTo>
                      <a:pt x="6086" y="3932"/>
                      <a:pt x="6887" y="1983"/>
                      <a:pt x="6555" y="164"/>
                    </a:cubicBezTo>
                    <a:cubicBezTo>
                      <a:pt x="6535" y="50"/>
                      <a:pt x="6454" y="1"/>
                      <a:pt x="6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49" name="Google Shape;2049;p61"/>
              <p:cNvSpPr/>
              <p:nvPr/>
            </p:nvSpPr>
            <p:spPr>
              <a:xfrm>
                <a:off x="2889225" y="757025"/>
                <a:ext cx="11907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412" extrusionOk="0">
                    <a:moveTo>
                      <a:pt x="2042" y="1"/>
                    </a:moveTo>
                    <a:cubicBezTo>
                      <a:pt x="1776" y="1"/>
                      <a:pt x="1502" y="37"/>
                      <a:pt x="1225" y="113"/>
                    </a:cubicBezTo>
                    <a:cubicBezTo>
                      <a:pt x="966" y="183"/>
                      <a:pt x="1047" y="556"/>
                      <a:pt x="1280" y="556"/>
                    </a:cubicBezTo>
                    <a:cubicBezTo>
                      <a:pt x="1301" y="556"/>
                      <a:pt x="1322" y="554"/>
                      <a:pt x="1344" y="548"/>
                    </a:cubicBezTo>
                    <a:cubicBezTo>
                      <a:pt x="1597" y="479"/>
                      <a:pt x="1840" y="446"/>
                      <a:pt x="2072" y="446"/>
                    </a:cubicBezTo>
                    <a:cubicBezTo>
                      <a:pt x="3329" y="446"/>
                      <a:pt x="4236" y="1409"/>
                      <a:pt x="4275" y="2798"/>
                    </a:cubicBezTo>
                    <a:cubicBezTo>
                      <a:pt x="4339" y="4978"/>
                      <a:pt x="2139" y="5915"/>
                      <a:pt x="292" y="5960"/>
                    </a:cubicBezTo>
                    <a:cubicBezTo>
                      <a:pt x="4" y="5967"/>
                      <a:pt x="0" y="6412"/>
                      <a:pt x="285" y="6412"/>
                    </a:cubicBezTo>
                    <a:cubicBezTo>
                      <a:pt x="288" y="6412"/>
                      <a:pt x="290" y="6412"/>
                      <a:pt x="292" y="6411"/>
                    </a:cubicBezTo>
                    <a:lnTo>
                      <a:pt x="291" y="6411"/>
                    </a:lnTo>
                    <a:cubicBezTo>
                      <a:pt x="2486" y="6358"/>
                      <a:pt x="4672" y="5235"/>
                      <a:pt x="4727" y="2798"/>
                    </a:cubicBezTo>
                    <a:cubicBezTo>
                      <a:pt x="4763" y="1137"/>
                      <a:pt x="3533" y="1"/>
                      <a:pt x="20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50" name="Google Shape;2050;p61"/>
              <p:cNvSpPr/>
              <p:nvPr/>
            </p:nvSpPr>
            <p:spPr>
              <a:xfrm>
                <a:off x="2724525" y="808450"/>
                <a:ext cx="187550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814" extrusionOk="0">
                    <a:moveTo>
                      <a:pt x="4068" y="0"/>
                    </a:moveTo>
                    <a:cubicBezTo>
                      <a:pt x="4026" y="0"/>
                      <a:pt x="3983" y="1"/>
                      <a:pt x="3940" y="2"/>
                    </a:cubicBezTo>
                    <a:cubicBezTo>
                      <a:pt x="1489" y="74"/>
                      <a:pt x="1" y="2304"/>
                      <a:pt x="239" y="4597"/>
                    </a:cubicBezTo>
                    <a:cubicBezTo>
                      <a:pt x="254" y="4741"/>
                      <a:pt x="375" y="4813"/>
                      <a:pt x="488" y="4813"/>
                    </a:cubicBezTo>
                    <a:cubicBezTo>
                      <a:pt x="600" y="4813"/>
                      <a:pt x="705" y="4741"/>
                      <a:pt x="690" y="4597"/>
                    </a:cubicBezTo>
                    <a:cubicBezTo>
                      <a:pt x="477" y="2542"/>
                      <a:pt x="1632" y="745"/>
                      <a:pt x="3753" y="469"/>
                    </a:cubicBezTo>
                    <a:cubicBezTo>
                      <a:pt x="3906" y="449"/>
                      <a:pt x="4053" y="439"/>
                      <a:pt x="4195" y="439"/>
                    </a:cubicBezTo>
                    <a:cubicBezTo>
                      <a:pt x="6126" y="439"/>
                      <a:pt x="6998" y="2229"/>
                      <a:pt x="6661" y="4068"/>
                    </a:cubicBezTo>
                    <a:cubicBezTo>
                      <a:pt x="6630" y="4240"/>
                      <a:pt x="6775" y="4352"/>
                      <a:pt x="6906" y="4352"/>
                    </a:cubicBezTo>
                    <a:cubicBezTo>
                      <a:pt x="6994" y="4352"/>
                      <a:pt x="7075" y="4303"/>
                      <a:pt x="7096" y="4189"/>
                    </a:cubicBezTo>
                    <a:lnTo>
                      <a:pt x="7096" y="4188"/>
                    </a:lnTo>
                    <a:cubicBezTo>
                      <a:pt x="7501" y="1975"/>
                      <a:pt x="6447" y="0"/>
                      <a:pt x="40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051" name="Google Shape;2051;p61"/>
            <p:cNvGrpSpPr/>
            <p:nvPr/>
          </p:nvGrpSpPr>
          <p:grpSpPr>
            <a:xfrm>
              <a:off x="314453" y="238510"/>
              <a:ext cx="841576" cy="754820"/>
              <a:chOff x="416350" y="725650"/>
              <a:chExt cx="829875" cy="744325"/>
            </a:xfrm>
          </p:grpSpPr>
          <p:sp>
            <p:nvSpPr>
              <p:cNvPr id="2052" name="Google Shape;2052;p61"/>
              <p:cNvSpPr/>
              <p:nvPr/>
            </p:nvSpPr>
            <p:spPr>
              <a:xfrm>
                <a:off x="416350" y="725650"/>
                <a:ext cx="829875" cy="744325"/>
              </a:xfrm>
              <a:custGeom>
                <a:avLst/>
                <a:gdLst/>
                <a:ahLst/>
                <a:cxnLst/>
                <a:rect l="l" t="t" r="r" b="b"/>
                <a:pathLst>
                  <a:path w="33195" h="29773" extrusionOk="0">
                    <a:moveTo>
                      <a:pt x="16742" y="719"/>
                    </a:moveTo>
                    <a:cubicBezTo>
                      <a:pt x="21649" y="719"/>
                      <a:pt x="26584" y="2175"/>
                      <a:pt x="29475" y="6446"/>
                    </a:cubicBezTo>
                    <a:cubicBezTo>
                      <a:pt x="32004" y="10177"/>
                      <a:pt x="32118" y="15079"/>
                      <a:pt x="30707" y="19242"/>
                    </a:cubicBezTo>
                    <a:cubicBezTo>
                      <a:pt x="29193" y="23707"/>
                      <a:pt x="25640" y="27306"/>
                      <a:pt x="21075" y="28576"/>
                    </a:cubicBezTo>
                    <a:cubicBezTo>
                      <a:pt x="19812" y="28928"/>
                      <a:pt x="18489" y="29103"/>
                      <a:pt x="17164" y="29103"/>
                    </a:cubicBezTo>
                    <a:cubicBezTo>
                      <a:pt x="12743" y="29103"/>
                      <a:pt x="8295" y="27156"/>
                      <a:pt x="5936" y="23356"/>
                    </a:cubicBezTo>
                    <a:cubicBezTo>
                      <a:pt x="980" y="15371"/>
                      <a:pt x="4423" y="1533"/>
                      <a:pt x="14970" y="781"/>
                    </a:cubicBezTo>
                    <a:cubicBezTo>
                      <a:pt x="15558" y="741"/>
                      <a:pt x="16150" y="719"/>
                      <a:pt x="16742" y="719"/>
                    </a:cubicBezTo>
                    <a:close/>
                    <a:moveTo>
                      <a:pt x="16665" y="0"/>
                    </a:moveTo>
                    <a:cubicBezTo>
                      <a:pt x="16097" y="0"/>
                      <a:pt x="15531" y="20"/>
                      <a:pt x="14971" y="58"/>
                    </a:cubicBezTo>
                    <a:lnTo>
                      <a:pt x="14971" y="58"/>
                    </a:lnTo>
                    <a:cubicBezTo>
                      <a:pt x="14971" y="58"/>
                      <a:pt x="14970" y="58"/>
                      <a:pt x="14970" y="58"/>
                    </a:cubicBezTo>
                    <a:cubicBezTo>
                      <a:pt x="14970" y="58"/>
                      <a:pt x="14970" y="58"/>
                      <a:pt x="14970" y="58"/>
                    </a:cubicBezTo>
                    <a:lnTo>
                      <a:pt x="14970" y="58"/>
                    </a:lnTo>
                    <a:cubicBezTo>
                      <a:pt x="14969" y="58"/>
                      <a:pt x="14968" y="59"/>
                      <a:pt x="14967" y="59"/>
                    </a:cubicBezTo>
                    <a:lnTo>
                      <a:pt x="14967" y="59"/>
                    </a:lnTo>
                    <a:cubicBezTo>
                      <a:pt x="3395" y="887"/>
                      <a:pt x="1" y="16076"/>
                      <a:pt x="5837" y="24518"/>
                    </a:cubicBezTo>
                    <a:cubicBezTo>
                      <a:pt x="8362" y="28172"/>
                      <a:pt x="12862" y="29772"/>
                      <a:pt x="17213" y="29772"/>
                    </a:cubicBezTo>
                    <a:cubicBezTo>
                      <a:pt x="17977" y="29772"/>
                      <a:pt x="18736" y="29723"/>
                      <a:pt x="19479" y="29627"/>
                    </a:cubicBezTo>
                    <a:cubicBezTo>
                      <a:pt x="23801" y="29067"/>
                      <a:pt x="27481" y="26455"/>
                      <a:pt x="29792" y="22818"/>
                    </a:cubicBezTo>
                    <a:cubicBezTo>
                      <a:pt x="32625" y="18360"/>
                      <a:pt x="33195" y="12445"/>
                      <a:pt x="30971" y="7628"/>
                    </a:cubicBezTo>
                    <a:cubicBezTo>
                      <a:pt x="28388" y="2037"/>
                      <a:pt x="22427" y="0"/>
                      <a:pt x="166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53" name="Google Shape;2053;p61"/>
              <p:cNvSpPr/>
              <p:nvPr/>
            </p:nvSpPr>
            <p:spPr>
              <a:xfrm>
                <a:off x="785175" y="848250"/>
                <a:ext cx="19957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7983" h="7682" extrusionOk="0">
                    <a:moveTo>
                      <a:pt x="3696" y="722"/>
                    </a:moveTo>
                    <a:cubicBezTo>
                      <a:pt x="5165" y="722"/>
                      <a:pt x="6532" y="1257"/>
                      <a:pt x="6982" y="2802"/>
                    </a:cubicBezTo>
                    <a:cubicBezTo>
                      <a:pt x="7372" y="4138"/>
                      <a:pt x="6739" y="5679"/>
                      <a:pt x="5630" y="6464"/>
                    </a:cubicBezTo>
                    <a:cubicBezTo>
                      <a:pt x="5124" y="6823"/>
                      <a:pt x="4532" y="6991"/>
                      <a:pt x="3943" y="6991"/>
                    </a:cubicBezTo>
                    <a:cubicBezTo>
                      <a:pt x="2775" y="6991"/>
                      <a:pt x="1620" y="6331"/>
                      <a:pt x="1172" y="5197"/>
                    </a:cubicBezTo>
                    <a:cubicBezTo>
                      <a:pt x="473" y="3434"/>
                      <a:pt x="1282" y="941"/>
                      <a:pt x="3362" y="731"/>
                    </a:cubicBezTo>
                    <a:cubicBezTo>
                      <a:pt x="3473" y="725"/>
                      <a:pt x="3585" y="722"/>
                      <a:pt x="3696" y="722"/>
                    </a:cubicBezTo>
                    <a:close/>
                    <a:moveTo>
                      <a:pt x="3679" y="0"/>
                    </a:moveTo>
                    <a:cubicBezTo>
                      <a:pt x="3588" y="0"/>
                      <a:pt x="3497" y="2"/>
                      <a:pt x="3406" y="6"/>
                    </a:cubicBezTo>
                    <a:lnTo>
                      <a:pt x="3406" y="6"/>
                    </a:lnTo>
                    <a:cubicBezTo>
                      <a:pt x="3406" y="6"/>
                      <a:pt x="3405" y="6"/>
                      <a:pt x="3404" y="6"/>
                    </a:cubicBezTo>
                    <a:cubicBezTo>
                      <a:pt x="3390" y="6"/>
                      <a:pt x="3376" y="7"/>
                      <a:pt x="3362" y="9"/>
                    </a:cubicBezTo>
                    <a:cubicBezTo>
                      <a:pt x="3362" y="9"/>
                      <a:pt x="3362" y="9"/>
                      <a:pt x="3362" y="9"/>
                    </a:cubicBezTo>
                    <a:lnTo>
                      <a:pt x="3362" y="9"/>
                    </a:lnTo>
                    <a:cubicBezTo>
                      <a:pt x="3346" y="9"/>
                      <a:pt x="3331" y="11"/>
                      <a:pt x="3316" y="14"/>
                    </a:cubicBezTo>
                    <a:lnTo>
                      <a:pt x="3316" y="14"/>
                    </a:lnTo>
                    <a:cubicBezTo>
                      <a:pt x="972" y="279"/>
                      <a:pt x="1" y="2521"/>
                      <a:pt x="292" y="4676"/>
                    </a:cubicBezTo>
                    <a:cubicBezTo>
                      <a:pt x="549" y="6579"/>
                      <a:pt x="2167" y="7681"/>
                      <a:pt x="3912" y="7681"/>
                    </a:cubicBezTo>
                    <a:cubicBezTo>
                      <a:pt x="4338" y="7681"/>
                      <a:pt x="4771" y="7616"/>
                      <a:pt x="5194" y="7481"/>
                    </a:cubicBezTo>
                    <a:cubicBezTo>
                      <a:pt x="7003" y="6903"/>
                      <a:pt x="7982" y="4873"/>
                      <a:pt x="7766" y="3075"/>
                    </a:cubicBezTo>
                    <a:cubicBezTo>
                      <a:pt x="7509" y="943"/>
                      <a:pt x="5620" y="0"/>
                      <a:pt x="36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54" name="Google Shape;2054;p61"/>
              <p:cNvSpPr/>
              <p:nvPr/>
            </p:nvSpPr>
            <p:spPr>
              <a:xfrm>
                <a:off x="999075" y="952900"/>
                <a:ext cx="150825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033" h="5803" extrusionOk="0">
                    <a:moveTo>
                      <a:pt x="2801" y="723"/>
                    </a:moveTo>
                    <a:cubicBezTo>
                      <a:pt x="3829" y="723"/>
                      <a:pt x="4790" y="1084"/>
                      <a:pt x="5106" y="2169"/>
                    </a:cubicBezTo>
                    <a:cubicBezTo>
                      <a:pt x="5377" y="3099"/>
                      <a:pt x="4938" y="4185"/>
                      <a:pt x="4164" y="4733"/>
                    </a:cubicBezTo>
                    <a:cubicBezTo>
                      <a:pt x="3809" y="4985"/>
                      <a:pt x="3391" y="5103"/>
                      <a:pt x="2976" y="5103"/>
                    </a:cubicBezTo>
                    <a:cubicBezTo>
                      <a:pt x="2166" y="5103"/>
                      <a:pt x="1364" y="4653"/>
                      <a:pt x="1052" y="3867"/>
                    </a:cubicBezTo>
                    <a:cubicBezTo>
                      <a:pt x="568" y="2645"/>
                      <a:pt x="1099" y="876"/>
                      <a:pt x="2557" y="729"/>
                    </a:cubicBezTo>
                    <a:cubicBezTo>
                      <a:pt x="2639" y="725"/>
                      <a:pt x="2720" y="723"/>
                      <a:pt x="2801" y="723"/>
                    </a:cubicBezTo>
                    <a:close/>
                    <a:moveTo>
                      <a:pt x="2795" y="1"/>
                    </a:moveTo>
                    <a:cubicBezTo>
                      <a:pt x="2730" y="1"/>
                      <a:pt x="2666" y="2"/>
                      <a:pt x="2602" y="5"/>
                    </a:cubicBezTo>
                    <a:lnTo>
                      <a:pt x="2602" y="5"/>
                    </a:lnTo>
                    <a:cubicBezTo>
                      <a:pt x="2601" y="5"/>
                      <a:pt x="2600" y="5"/>
                      <a:pt x="2599" y="5"/>
                    </a:cubicBezTo>
                    <a:cubicBezTo>
                      <a:pt x="2586" y="5"/>
                      <a:pt x="2571" y="6"/>
                      <a:pt x="2557" y="7"/>
                    </a:cubicBezTo>
                    <a:cubicBezTo>
                      <a:pt x="2557" y="7"/>
                      <a:pt x="2557" y="7"/>
                      <a:pt x="2557" y="7"/>
                    </a:cubicBezTo>
                    <a:lnTo>
                      <a:pt x="2557" y="7"/>
                    </a:lnTo>
                    <a:cubicBezTo>
                      <a:pt x="2540" y="8"/>
                      <a:pt x="2523" y="10"/>
                      <a:pt x="2507" y="13"/>
                    </a:cubicBezTo>
                    <a:lnTo>
                      <a:pt x="2507" y="13"/>
                    </a:lnTo>
                    <a:cubicBezTo>
                      <a:pt x="738" y="222"/>
                      <a:pt x="1" y="1903"/>
                      <a:pt x="223" y="3537"/>
                    </a:cubicBezTo>
                    <a:cubicBezTo>
                      <a:pt x="416" y="4969"/>
                      <a:pt x="1644" y="5802"/>
                      <a:pt x="2961" y="5802"/>
                    </a:cubicBezTo>
                    <a:cubicBezTo>
                      <a:pt x="3280" y="5802"/>
                      <a:pt x="3604" y="5753"/>
                      <a:pt x="3920" y="5652"/>
                    </a:cubicBezTo>
                    <a:cubicBezTo>
                      <a:pt x="5279" y="5219"/>
                      <a:pt x="6033" y="3699"/>
                      <a:pt x="5869" y="2341"/>
                    </a:cubicBezTo>
                    <a:cubicBezTo>
                      <a:pt x="5676" y="734"/>
                      <a:pt x="4267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55" name="Google Shape;2055;p61"/>
              <p:cNvSpPr/>
              <p:nvPr/>
            </p:nvSpPr>
            <p:spPr>
              <a:xfrm>
                <a:off x="858950" y="1075150"/>
                <a:ext cx="142500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5401" extrusionOk="0">
                    <a:moveTo>
                      <a:pt x="2647" y="722"/>
                    </a:moveTo>
                    <a:cubicBezTo>
                      <a:pt x="3590" y="722"/>
                      <a:pt x="4490" y="1038"/>
                      <a:pt x="4784" y="2035"/>
                    </a:cubicBezTo>
                    <a:cubicBezTo>
                      <a:pt x="5037" y="2885"/>
                      <a:pt x="4623" y="3868"/>
                      <a:pt x="3913" y="4363"/>
                    </a:cubicBezTo>
                    <a:cubicBezTo>
                      <a:pt x="3585" y="4592"/>
                      <a:pt x="3196" y="4700"/>
                      <a:pt x="2809" y="4700"/>
                    </a:cubicBezTo>
                    <a:cubicBezTo>
                      <a:pt x="2063" y="4700"/>
                      <a:pt x="1322" y="4300"/>
                      <a:pt x="1033" y="3582"/>
                    </a:cubicBezTo>
                    <a:cubicBezTo>
                      <a:pt x="581" y="2458"/>
                      <a:pt x="1088" y="861"/>
                      <a:pt x="2419" y="728"/>
                    </a:cubicBezTo>
                    <a:cubicBezTo>
                      <a:pt x="2495" y="724"/>
                      <a:pt x="2571" y="722"/>
                      <a:pt x="2647" y="722"/>
                    </a:cubicBezTo>
                    <a:close/>
                    <a:moveTo>
                      <a:pt x="2637" y="0"/>
                    </a:moveTo>
                    <a:cubicBezTo>
                      <a:pt x="2579" y="0"/>
                      <a:pt x="2521" y="1"/>
                      <a:pt x="2464" y="4"/>
                    </a:cubicBezTo>
                    <a:lnTo>
                      <a:pt x="2464" y="4"/>
                    </a:lnTo>
                    <a:cubicBezTo>
                      <a:pt x="2462" y="4"/>
                      <a:pt x="2461" y="4"/>
                      <a:pt x="2460" y="4"/>
                    </a:cubicBezTo>
                    <a:cubicBezTo>
                      <a:pt x="2447" y="4"/>
                      <a:pt x="2433" y="4"/>
                      <a:pt x="2419" y="6"/>
                    </a:cubicBezTo>
                    <a:cubicBezTo>
                      <a:pt x="2402" y="7"/>
                      <a:pt x="2385" y="8"/>
                      <a:pt x="2370" y="11"/>
                    </a:cubicBezTo>
                    <a:lnTo>
                      <a:pt x="2370" y="11"/>
                    </a:lnTo>
                    <a:cubicBezTo>
                      <a:pt x="717" y="206"/>
                      <a:pt x="0" y="1755"/>
                      <a:pt x="213" y="3293"/>
                    </a:cubicBezTo>
                    <a:cubicBezTo>
                      <a:pt x="397" y="4638"/>
                      <a:pt x="1564" y="5400"/>
                      <a:pt x="2800" y="5400"/>
                    </a:cubicBezTo>
                    <a:cubicBezTo>
                      <a:pt x="3101" y="5400"/>
                      <a:pt x="3406" y="5355"/>
                      <a:pt x="3703" y="5262"/>
                    </a:cubicBezTo>
                    <a:cubicBezTo>
                      <a:pt x="4972" y="4863"/>
                      <a:pt x="5700" y="3458"/>
                      <a:pt x="5544" y="2185"/>
                    </a:cubicBezTo>
                    <a:cubicBezTo>
                      <a:pt x="5359" y="675"/>
                      <a:pt x="4019" y="0"/>
                      <a:pt x="26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56" name="Google Shape;2056;p61"/>
              <p:cNvSpPr/>
              <p:nvPr/>
            </p:nvSpPr>
            <p:spPr>
              <a:xfrm>
                <a:off x="501700" y="1011375"/>
                <a:ext cx="18140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79" extrusionOk="0">
                    <a:moveTo>
                      <a:pt x="6138" y="0"/>
                    </a:moveTo>
                    <a:cubicBezTo>
                      <a:pt x="4187" y="0"/>
                      <a:pt x="2241" y="117"/>
                      <a:pt x="291" y="127"/>
                    </a:cubicBezTo>
                    <a:cubicBezTo>
                      <a:pt x="1" y="130"/>
                      <a:pt x="0" y="579"/>
                      <a:pt x="288" y="579"/>
                    </a:cubicBezTo>
                    <a:cubicBezTo>
                      <a:pt x="289" y="579"/>
                      <a:pt x="290" y="579"/>
                      <a:pt x="291" y="579"/>
                    </a:cubicBezTo>
                    <a:cubicBezTo>
                      <a:pt x="2241" y="568"/>
                      <a:pt x="4187" y="451"/>
                      <a:pt x="6138" y="451"/>
                    </a:cubicBezTo>
                    <a:cubicBezTo>
                      <a:pt x="6413" y="451"/>
                      <a:pt x="6689" y="454"/>
                      <a:pt x="6965" y="459"/>
                    </a:cubicBezTo>
                    <a:cubicBezTo>
                      <a:pt x="6967" y="459"/>
                      <a:pt x="6968" y="459"/>
                      <a:pt x="6970" y="459"/>
                    </a:cubicBezTo>
                    <a:cubicBezTo>
                      <a:pt x="7255" y="459"/>
                      <a:pt x="7253" y="13"/>
                      <a:pt x="6965" y="8"/>
                    </a:cubicBezTo>
                    <a:cubicBezTo>
                      <a:pt x="6689" y="3"/>
                      <a:pt x="6413" y="0"/>
                      <a:pt x="61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57" name="Google Shape;2057;p61"/>
              <p:cNvSpPr/>
              <p:nvPr/>
            </p:nvSpPr>
            <p:spPr>
              <a:xfrm>
                <a:off x="504700" y="977000"/>
                <a:ext cx="15285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6114" h="511" extrusionOk="0">
                    <a:moveTo>
                      <a:pt x="5824" y="0"/>
                    </a:moveTo>
                    <a:cubicBezTo>
                      <a:pt x="5824" y="0"/>
                      <a:pt x="5823" y="0"/>
                      <a:pt x="5823" y="0"/>
                    </a:cubicBezTo>
                    <a:cubicBezTo>
                      <a:pt x="3978" y="5"/>
                      <a:pt x="2135" y="55"/>
                      <a:pt x="290" y="60"/>
                    </a:cubicBezTo>
                    <a:cubicBezTo>
                      <a:pt x="1" y="60"/>
                      <a:pt x="0" y="511"/>
                      <a:pt x="289" y="511"/>
                    </a:cubicBezTo>
                    <a:cubicBezTo>
                      <a:pt x="290" y="511"/>
                      <a:pt x="290" y="511"/>
                      <a:pt x="290" y="511"/>
                    </a:cubicBezTo>
                    <a:cubicBezTo>
                      <a:pt x="2135" y="507"/>
                      <a:pt x="3978" y="456"/>
                      <a:pt x="5823" y="450"/>
                    </a:cubicBezTo>
                    <a:cubicBezTo>
                      <a:pt x="6113" y="450"/>
                      <a:pt x="6113" y="0"/>
                      <a:pt x="5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58" name="Google Shape;2058;p61"/>
              <p:cNvSpPr/>
              <p:nvPr/>
            </p:nvSpPr>
            <p:spPr>
              <a:xfrm>
                <a:off x="498675" y="1056650"/>
                <a:ext cx="17990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7196" h="637" extrusionOk="0">
                    <a:moveTo>
                      <a:pt x="6907" y="0"/>
                    </a:moveTo>
                    <a:cubicBezTo>
                      <a:pt x="6907" y="0"/>
                      <a:pt x="6906" y="0"/>
                      <a:pt x="6906" y="0"/>
                    </a:cubicBezTo>
                    <a:cubicBezTo>
                      <a:pt x="4892" y="16"/>
                      <a:pt x="2882" y="185"/>
                      <a:pt x="869" y="185"/>
                    </a:cubicBezTo>
                    <a:cubicBezTo>
                      <a:pt x="677" y="185"/>
                      <a:pt x="484" y="184"/>
                      <a:pt x="292" y="180"/>
                    </a:cubicBezTo>
                    <a:cubicBezTo>
                      <a:pt x="291" y="180"/>
                      <a:pt x="289" y="180"/>
                      <a:pt x="288" y="180"/>
                    </a:cubicBezTo>
                    <a:cubicBezTo>
                      <a:pt x="0" y="180"/>
                      <a:pt x="2" y="627"/>
                      <a:pt x="292" y="632"/>
                    </a:cubicBezTo>
                    <a:cubicBezTo>
                      <a:pt x="484" y="635"/>
                      <a:pt x="677" y="636"/>
                      <a:pt x="869" y="636"/>
                    </a:cubicBezTo>
                    <a:cubicBezTo>
                      <a:pt x="2882" y="636"/>
                      <a:pt x="4892" y="468"/>
                      <a:pt x="6906" y="451"/>
                    </a:cubicBezTo>
                    <a:cubicBezTo>
                      <a:pt x="7195" y="449"/>
                      <a:pt x="7196" y="0"/>
                      <a:pt x="6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59" name="Google Shape;2059;p61"/>
              <p:cNvSpPr/>
              <p:nvPr/>
            </p:nvSpPr>
            <p:spPr>
              <a:xfrm>
                <a:off x="495675" y="1101625"/>
                <a:ext cx="2160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36" extrusionOk="0">
                    <a:moveTo>
                      <a:pt x="7627" y="1"/>
                    </a:moveTo>
                    <a:cubicBezTo>
                      <a:pt x="5180" y="1"/>
                      <a:pt x="2737" y="170"/>
                      <a:pt x="291" y="186"/>
                    </a:cubicBezTo>
                    <a:cubicBezTo>
                      <a:pt x="2" y="187"/>
                      <a:pt x="1" y="636"/>
                      <a:pt x="288" y="636"/>
                    </a:cubicBezTo>
                    <a:cubicBezTo>
                      <a:pt x="289" y="636"/>
                      <a:pt x="290" y="636"/>
                      <a:pt x="291" y="636"/>
                    </a:cubicBezTo>
                    <a:cubicBezTo>
                      <a:pt x="2745" y="621"/>
                      <a:pt x="5195" y="451"/>
                      <a:pt x="7649" y="451"/>
                    </a:cubicBezTo>
                    <a:cubicBezTo>
                      <a:pt x="7882" y="451"/>
                      <a:pt x="8115" y="452"/>
                      <a:pt x="8348" y="456"/>
                    </a:cubicBezTo>
                    <a:cubicBezTo>
                      <a:pt x="8349" y="456"/>
                      <a:pt x="8350" y="456"/>
                      <a:pt x="8352" y="456"/>
                    </a:cubicBezTo>
                    <a:cubicBezTo>
                      <a:pt x="8639" y="456"/>
                      <a:pt x="8636" y="9"/>
                      <a:pt x="8348" y="6"/>
                    </a:cubicBezTo>
                    <a:cubicBezTo>
                      <a:pt x="8107" y="2"/>
                      <a:pt x="7867" y="1"/>
                      <a:pt x="76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60" name="Google Shape;2060;p61"/>
              <p:cNvSpPr/>
              <p:nvPr/>
            </p:nvSpPr>
            <p:spPr>
              <a:xfrm>
                <a:off x="501700" y="1149825"/>
                <a:ext cx="157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640" extrusionOk="0">
                    <a:moveTo>
                      <a:pt x="6020" y="0"/>
                    </a:moveTo>
                    <a:cubicBezTo>
                      <a:pt x="6014" y="0"/>
                      <a:pt x="6008" y="0"/>
                      <a:pt x="6002" y="1"/>
                    </a:cubicBezTo>
                    <a:cubicBezTo>
                      <a:pt x="4678" y="89"/>
                      <a:pt x="3356" y="189"/>
                      <a:pt x="2032" y="189"/>
                    </a:cubicBezTo>
                    <a:cubicBezTo>
                      <a:pt x="1452" y="189"/>
                      <a:pt x="872" y="170"/>
                      <a:pt x="291" y="122"/>
                    </a:cubicBezTo>
                    <a:cubicBezTo>
                      <a:pt x="283" y="121"/>
                      <a:pt x="275" y="121"/>
                      <a:pt x="268" y="121"/>
                    </a:cubicBezTo>
                    <a:cubicBezTo>
                      <a:pt x="1" y="121"/>
                      <a:pt x="11" y="549"/>
                      <a:pt x="291" y="572"/>
                    </a:cubicBezTo>
                    <a:cubicBezTo>
                      <a:pt x="873" y="620"/>
                      <a:pt x="1454" y="639"/>
                      <a:pt x="2035" y="639"/>
                    </a:cubicBezTo>
                    <a:cubicBezTo>
                      <a:pt x="3358" y="639"/>
                      <a:pt x="4679" y="539"/>
                      <a:pt x="6002" y="452"/>
                    </a:cubicBezTo>
                    <a:cubicBezTo>
                      <a:pt x="6285" y="433"/>
                      <a:pt x="6292" y="0"/>
                      <a:pt x="60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61" name="Google Shape;2061;p61"/>
              <p:cNvSpPr/>
              <p:nvPr/>
            </p:nvSpPr>
            <p:spPr>
              <a:xfrm>
                <a:off x="504700" y="1178400"/>
                <a:ext cx="211475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8459" h="993" extrusionOk="0">
                    <a:moveTo>
                      <a:pt x="8029" y="0"/>
                    </a:moveTo>
                    <a:cubicBezTo>
                      <a:pt x="5438" y="0"/>
                      <a:pt x="2879" y="450"/>
                      <a:pt x="290" y="541"/>
                    </a:cubicBezTo>
                    <a:cubicBezTo>
                      <a:pt x="5" y="552"/>
                      <a:pt x="0" y="993"/>
                      <a:pt x="281" y="993"/>
                    </a:cubicBezTo>
                    <a:cubicBezTo>
                      <a:pt x="284" y="993"/>
                      <a:pt x="287" y="993"/>
                      <a:pt x="290" y="993"/>
                    </a:cubicBezTo>
                    <a:cubicBezTo>
                      <a:pt x="2882" y="899"/>
                      <a:pt x="5445" y="450"/>
                      <a:pt x="8039" y="450"/>
                    </a:cubicBezTo>
                    <a:cubicBezTo>
                      <a:pt x="8082" y="450"/>
                      <a:pt x="8124" y="450"/>
                      <a:pt x="8167" y="451"/>
                    </a:cubicBezTo>
                    <a:cubicBezTo>
                      <a:pt x="8168" y="451"/>
                      <a:pt x="8169" y="451"/>
                      <a:pt x="8169" y="451"/>
                    </a:cubicBezTo>
                    <a:cubicBezTo>
                      <a:pt x="8458" y="451"/>
                      <a:pt x="8456" y="2"/>
                      <a:pt x="8167" y="1"/>
                    </a:cubicBezTo>
                    <a:cubicBezTo>
                      <a:pt x="8121" y="1"/>
                      <a:pt x="8075" y="0"/>
                      <a:pt x="80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62" name="Google Shape;2062;p61"/>
              <p:cNvSpPr/>
              <p:nvPr/>
            </p:nvSpPr>
            <p:spPr>
              <a:xfrm>
                <a:off x="516750" y="1233975"/>
                <a:ext cx="1587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09" extrusionOk="0">
                    <a:moveTo>
                      <a:pt x="6093" y="0"/>
                    </a:moveTo>
                    <a:cubicBezTo>
                      <a:pt x="6083" y="0"/>
                      <a:pt x="6073" y="1"/>
                      <a:pt x="6062" y="2"/>
                    </a:cubicBezTo>
                    <a:cubicBezTo>
                      <a:pt x="5159" y="111"/>
                      <a:pt x="4254" y="157"/>
                      <a:pt x="3348" y="157"/>
                    </a:cubicBezTo>
                    <a:cubicBezTo>
                      <a:pt x="2328" y="157"/>
                      <a:pt x="1307" y="98"/>
                      <a:pt x="290" y="2"/>
                    </a:cubicBezTo>
                    <a:cubicBezTo>
                      <a:pt x="281" y="1"/>
                      <a:pt x="273" y="1"/>
                      <a:pt x="265" y="1"/>
                    </a:cubicBezTo>
                    <a:cubicBezTo>
                      <a:pt x="0" y="1"/>
                      <a:pt x="11" y="427"/>
                      <a:pt x="290" y="453"/>
                    </a:cubicBezTo>
                    <a:cubicBezTo>
                      <a:pt x="1309" y="549"/>
                      <a:pt x="2332" y="608"/>
                      <a:pt x="3353" y="608"/>
                    </a:cubicBezTo>
                    <a:cubicBezTo>
                      <a:pt x="4257" y="608"/>
                      <a:pt x="5161" y="562"/>
                      <a:pt x="6062" y="453"/>
                    </a:cubicBezTo>
                    <a:cubicBezTo>
                      <a:pt x="6336" y="420"/>
                      <a:pt x="6350" y="0"/>
                      <a:pt x="6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63" name="Google Shape;2063;p61"/>
              <p:cNvSpPr/>
              <p:nvPr/>
            </p:nvSpPr>
            <p:spPr>
              <a:xfrm>
                <a:off x="528800" y="1271550"/>
                <a:ext cx="12120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527" extrusionOk="0">
                    <a:moveTo>
                      <a:pt x="260" y="1"/>
                    </a:moveTo>
                    <a:cubicBezTo>
                      <a:pt x="1" y="1"/>
                      <a:pt x="13" y="422"/>
                      <a:pt x="289" y="454"/>
                    </a:cubicBezTo>
                    <a:cubicBezTo>
                      <a:pt x="782" y="509"/>
                      <a:pt x="1274" y="527"/>
                      <a:pt x="1767" y="527"/>
                    </a:cubicBezTo>
                    <a:cubicBezTo>
                      <a:pt x="2697" y="527"/>
                      <a:pt x="3626" y="462"/>
                      <a:pt x="4558" y="454"/>
                    </a:cubicBezTo>
                    <a:cubicBezTo>
                      <a:pt x="4847" y="451"/>
                      <a:pt x="4848" y="3"/>
                      <a:pt x="4560" y="3"/>
                    </a:cubicBezTo>
                    <a:cubicBezTo>
                      <a:pt x="4559" y="3"/>
                      <a:pt x="4558" y="3"/>
                      <a:pt x="4558" y="3"/>
                    </a:cubicBezTo>
                    <a:cubicBezTo>
                      <a:pt x="3626" y="11"/>
                      <a:pt x="2697" y="76"/>
                      <a:pt x="1767" y="76"/>
                    </a:cubicBezTo>
                    <a:cubicBezTo>
                      <a:pt x="1274" y="76"/>
                      <a:pt x="782" y="57"/>
                      <a:pt x="289" y="3"/>
                    </a:cubicBezTo>
                    <a:cubicBezTo>
                      <a:pt x="279" y="1"/>
                      <a:pt x="269" y="1"/>
                      <a:pt x="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64" name="Google Shape;2064;p61"/>
              <p:cNvSpPr/>
              <p:nvPr/>
            </p:nvSpPr>
            <p:spPr>
              <a:xfrm>
                <a:off x="518300" y="945425"/>
                <a:ext cx="110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4428" h="573" extrusionOk="0">
                    <a:moveTo>
                      <a:pt x="4140" y="1"/>
                    </a:moveTo>
                    <a:cubicBezTo>
                      <a:pt x="4138" y="1"/>
                      <a:pt x="4137" y="1"/>
                      <a:pt x="4136" y="1"/>
                    </a:cubicBezTo>
                    <a:cubicBezTo>
                      <a:pt x="3208" y="12"/>
                      <a:pt x="2282" y="122"/>
                      <a:pt x="1356" y="122"/>
                    </a:cubicBezTo>
                    <a:cubicBezTo>
                      <a:pt x="1000" y="122"/>
                      <a:pt x="644" y="106"/>
                      <a:pt x="288" y="61"/>
                    </a:cubicBezTo>
                    <a:cubicBezTo>
                      <a:pt x="277" y="60"/>
                      <a:pt x="266" y="59"/>
                      <a:pt x="256" y="59"/>
                    </a:cubicBezTo>
                    <a:cubicBezTo>
                      <a:pt x="0" y="59"/>
                      <a:pt x="15" y="477"/>
                      <a:pt x="288" y="511"/>
                    </a:cubicBezTo>
                    <a:cubicBezTo>
                      <a:pt x="647" y="556"/>
                      <a:pt x="1005" y="573"/>
                      <a:pt x="1363" y="573"/>
                    </a:cubicBezTo>
                    <a:cubicBezTo>
                      <a:pt x="2286" y="573"/>
                      <a:pt x="3210" y="463"/>
                      <a:pt x="4136" y="452"/>
                    </a:cubicBezTo>
                    <a:cubicBezTo>
                      <a:pt x="4425" y="448"/>
                      <a:pt x="4427" y="1"/>
                      <a:pt x="41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065" name="Google Shape;2065;p61"/>
            <p:cNvGrpSpPr/>
            <p:nvPr/>
          </p:nvGrpSpPr>
          <p:grpSpPr>
            <a:xfrm>
              <a:off x="1156511" y="1049486"/>
              <a:ext cx="817339" cy="866092"/>
              <a:chOff x="1246700" y="1525350"/>
              <a:chExt cx="805975" cy="854050"/>
            </a:xfrm>
          </p:grpSpPr>
          <p:sp>
            <p:nvSpPr>
              <p:cNvPr id="2066" name="Google Shape;2066;p61"/>
              <p:cNvSpPr/>
              <p:nvPr/>
            </p:nvSpPr>
            <p:spPr>
              <a:xfrm>
                <a:off x="1246700" y="1525350"/>
                <a:ext cx="805975" cy="854050"/>
              </a:xfrm>
              <a:custGeom>
                <a:avLst/>
                <a:gdLst/>
                <a:ahLst/>
                <a:cxnLst/>
                <a:rect l="l" t="t" r="r" b="b"/>
                <a:pathLst>
                  <a:path w="32239" h="34162" extrusionOk="0">
                    <a:moveTo>
                      <a:pt x="28572" y="2476"/>
                    </a:moveTo>
                    <a:cubicBezTo>
                      <a:pt x="26898" y="5794"/>
                      <a:pt x="25572" y="9563"/>
                      <a:pt x="26490" y="13166"/>
                    </a:cubicBezTo>
                    <a:cubicBezTo>
                      <a:pt x="26529" y="13320"/>
                      <a:pt x="26682" y="13434"/>
                      <a:pt x="26839" y="13434"/>
                    </a:cubicBezTo>
                    <a:cubicBezTo>
                      <a:pt x="26871" y="13434"/>
                      <a:pt x="26903" y="13429"/>
                      <a:pt x="26935" y="13419"/>
                    </a:cubicBezTo>
                    <a:cubicBezTo>
                      <a:pt x="28231" y="13006"/>
                      <a:pt x="29463" y="12429"/>
                      <a:pt x="30730" y="11942"/>
                    </a:cubicBezTo>
                    <a:lnTo>
                      <a:pt x="30730" y="11942"/>
                    </a:lnTo>
                    <a:cubicBezTo>
                      <a:pt x="28456" y="14756"/>
                      <a:pt x="25668" y="17104"/>
                      <a:pt x="23303" y="19843"/>
                    </a:cubicBezTo>
                    <a:cubicBezTo>
                      <a:pt x="20867" y="22664"/>
                      <a:pt x="18212" y="25260"/>
                      <a:pt x="15568" y="27884"/>
                    </a:cubicBezTo>
                    <a:cubicBezTo>
                      <a:pt x="13727" y="29713"/>
                      <a:pt x="9644" y="33443"/>
                      <a:pt x="6624" y="33443"/>
                    </a:cubicBezTo>
                    <a:cubicBezTo>
                      <a:pt x="5189" y="33443"/>
                      <a:pt x="3994" y="32602"/>
                      <a:pt x="3392" y="30316"/>
                    </a:cubicBezTo>
                    <a:cubicBezTo>
                      <a:pt x="1685" y="23839"/>
                      <a:pt x="9936" y="19216"/>
                      <a:pt x="14093" y="15781"/>
                    </a:cubicBezTo>
                    <a:cubicBezTo>
                      <a:pt x="19137" y="11614"/>
                      <a:pt x="23979" y="7147"/>
                      <a:pt x="28572" y="2476"/>
                    </a:cubicBezTo>
                    <a:close/>
                    <a:moveTo>
                      <a:pt x="30104" y="0"/>
                    </a:moveTo>
                    <a:cubicBezTo>
                      <a:pt x="30059" y="0"/>
                      <a:pt x="30014" y="10"/>
                      <a:pt x="29970" y="31"/>
                    </a:cubicBezTo>
                    <a:lnTo>
                      <a:pt x="29970" y="31"/>
                    </a:lnTo>
                    <a:cubicBezTo>
                      <a:pt x="29922" y="52"/>
                      <a:pt x="29877" y="85"/>
                      <a:pt x="29839" y="134"/>
                    </a:cubicBezTo>
                    <a:lnTo>
                      <a:pt x="29839" y="134"/>
                    </a:lnTo>
                    <a:cubicBezTo>
                      <a:pt x="24012" y="6212"/>
                      <a:pt x="17695" y="11675"/>
                      <a:pt x="11300" y="17134"/>
                    </a:cubicBezTo>
                    <a:cubicBezTo>
                      <a:pt x="7172" y="20660"/>
                      <a:pt x="0" y="25333"/>
                      <a:pt x="3129" y="31811"/>
                    </a:cubicBezTo>
                    <a:cubicBezTo>
                      <a:pt x="3956" y="33522"/>
                      <a:pt x="5208" y="34162"/>
                      <a:pt x="6610" y="34162"/>
                    </a:cubicBezTo>
                    <a:cubicBezTo>
                      <a:pt x="9393" y="34162"/>
                      <a:pt x="12765" y="31638"/>
                      <a:pt x="14557" y="29960"/>
                    </a:cubicBezTo>
                    <a:cubicBezTo>
                      <a:pt x="17530" y="27177"/>
                      <a:pt x="20450" y="24199"/>
                      <a:pt x="23144" y="21145"/>
                    </a:cubicBezTo>
                    <a:cubicBezTo>
                      <a:pt x="26053" y="17846"/>
                      <a:pt x="29457" y="14928"/>
                      <a:pt x="32068" y="11379"/>
                    </a:cubicBezTo>
                    <a:cubicBezTo>
                      <a:pt x="32239" y="11148"/>
                      <a:pt x="32007" y="10835"/>
                      <a:pt x="31753" y="10835"/>
                    </a:cubicBezTo>
                    <a:cubicBezTo>
                      <a:pt x="31722" y="10835"/>
                      <a:pt x="31691" y="10840"/>
                      <a:pt x="31661" y="10850"/>
                    </a:cubicBezTo>
                    <a:cubicBezTo>
                      <a:pt x="30105" y="11344"/>
                      <a:pt x="28644" y="12075"/>
                      <a:pt x="27100" y="12604"/>
                    </a:cubicBezTo>
                    <a:lnTo>
                      <a:pt x="27100" y="12604"/>
                    </a:lnTo>
                    <a:cubicBezTo>
                      <a:pt x="26233" y="8455"/>
                      <a:pt x="28445" y="4060"/>
                      <a:pt x="30430" y="548"/>
                    </a:cubicBezTo>
                    <a:cubicBezTo>
                      <a:pt x="30526" y="378"/>
                      <a:pt x="30471" y="214"/>
                      <a:pt x="30359" y="112"/>
                    </a:cubicBezTo>
                    <a:lnTo>
                      <a:pt x="30359" y="112"/>
                    </a:lnTo>
                    <a:cubicBezTo>
                      <a:pt x="30290" y="44"/>
                      <a:pt x="30199" y="0"/>
                      <a:pt x="30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67" name="Google Shape;2067;p61"/>
              <p:cNvSpPr/>
              <p:nvPr/>
            </p:nvSpPr>
            <p:spPr>
              <a:xfrm>
                <a:off x="1328575" y="2114325"/>
                <a:ext cx="246075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9843" h="7062" extrusionOk="0">
                    <a:moveTo>
                      <a:pt x="5891" y="711"/>
                    </a:moveTo>
                    <a:cubicBezTo>
                      <a:pt x="6254" y="711"/>
                      <a:pt x="6625" y="795"/>
                      <a:pt x="6991" y="984"/>
                    </a:cubicBezTo>
                    <a:cubicBezTo>
                      <a:pt x="9843" y="2556"/>
                      <a:pt x="7479" y="6306"/>
                      <a:pt x="4879" y="6306"/>
                    </a:cubicBezTo>
                    <a:cubicBezTo>
                      <a:pt x="4638" y="6306"/>
                      <a:pt x="4395" y="6274"/>
                      <a:pt x="4153" y="6204"/>
                    </a:cubicBezTo>
                    <a:cubicBezTo>
                      <a:pt x="964" y="5286"/>
                      <a:pt x="3215" y="711"/>
                      <a:pt x="5891" y="711"/>
                    </a:cubicBezTo>
                    <a:close/>
                    <a:moveTo>
                      <a:pt x="5903" y="1"/>
                    </a:moveTo>
                    <a:cubicBezTo>
                      <a:pt x="2687" y="1"/>
                      <a:pt x="1" y="5007"/>
                      <a:pt x="3672" y="6785"/>
                    </a:cubicBezTo>
                    <a:cubicBezTo>
                      <a:pt x="4068" y="6977"/>
                      <a:pt x="4475" y="7062"/>
                      <a:pt x="4879" y="7062"/>
                    </a:cubicBezTo>
                    <a:cubicBezTo>
                      <a:pt x="6229" y="7062"/>
                      <a:pt x="7544" y="6113"/>
                      <a:pt x="8332" y="5065"/>
                    </a:cubicBezTo>
                    <a:cubicBezTo>
                      <a:pt x="9579" y="3408"/>
                      <a:pt x="9164" y="1374"/>
                      <a:pt x="7379" y="374"/>
                    </a:cubicBezTo>
                    <a:lnTo>
                      <a:pt x="7379" y="374"/>
                    </a:lnTo>
                    <a:cubicBezTo>
                      <a:pt x="7372" y="370"/>
                      <a:pt x="7364" y="365"/>
                      <a:pt x="7355" y="361"/>
                    </a:cubicBezTo>
                    <a:lnTo>
                      <a:pt x="7355" y="361"/>
                    </a:lnTo>
                    <a:cubicBezTo>
                      <a:pt x="7355" y="361"/>
                      <a:pt x="7355" y="361"/>
                      <a:pt x="7355" y="361"/>
                    </a:cubicBezTo>
                    <a:cubicBezTo>
                      <a:pt x="7347" y="356"/>
                      <a:pt x="7339" y="352"/>
                      <a:pt x="7331" y="348"/>
                    </a:cubicBezTo>
                    <a:lnTo>
                      <a:pt x="7331" y="348"/>
                    </a:lnTo>
                    <a:cubicBezTo>
                      <a:pt x="6856" y="108"/>
                      <a:pt x="6374" y="1"/>
                      <a:pt x="5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68" name="Google Shape;2068;p61"/>
              <p:cNvSpPr/>
              <p:nvPr/>
            </p:nvSpPr>
            <p:spPr>
              <a:xfrm>
                <a:off x="1464100" y="2120875"/>
                <a:ext cx="83575" cy="894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3578" extrusionOk="0">
                    <a:moveTo>
                      <a:pt x="320" y="0"/>
                    </a:moveTo>
                    <a:cubicBezTo>
                      <a:pt x="152" y="0"/>
                      <a:pt x="1" y="226"/>
                      <a:pt x="152" y="389"/>
                    </a:cubicBezTo>
                    <a:cubicBezTo>
                      <a:pt x="1087" y="1406"/>
                      <a:pt x="1834" y="2579"/>
                      <a:pt x="2857" y="3516"/>
                    </a:cubicBezTo>
                    <a:cubicBezTo>
                      <a:pt x="2904" y="3559"/>
                      <a:pt x="2957" y="3577"/>
                      <a:pt x="3007" y="3577"/>
                    </a:cubicBezTo>
                    <a:cubicBezTo>
                      <a:pt x="3185" y="3577"/>
                      <a:pt x="3342" y="3350"/>
                      <a:pt x="3175" y="3198"/>
                    </a:cubicBezTo>
                    <a:cubicBezTo>
                      <a:pt x="2152" y="2260"/>
                      <a:pt x="1406" y="1088"/>
                      <a:pt x="471" y="71"/>
                    </a:cubicBezTo>
                    <a:cubicBezTo>
                      <a:pt x="424" y="21"/>
                      <a:pt x="37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69" name="Google Shape;2069;p61"/>
              <p:cNvSpPr/>
              <p:nvPr/>
            </p:nvSpPr>
            <p:spPr>
              <a:xfrm>
                <a:off x="1438975" y="2131525"/>
                <a:ext cx="95200" cy="1090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361" extrusionOk="0">
                    <a:moveTo>
                      <a:pt x="309" y="1"/>
                    </a:moveTo>
                    <a:cubicBezTo>
                      <a:pt x="157" y="1"/>
                      <a:pt x="0" y="164"/>
                      <a:pt x="97" y="340"/>
                    </a:cubicBezTo>
                    <a:lnTo>
                      <a:pt x="99" y="340"/>
                    </a:lnTo>
                    <a:cubicBezTo>
                      <a:pt x="905" y="1791"/>
                      <a:pt x="1879" y="3482"/>
                      <a:pt x="3366" y="4329"/>
                    </a:cubicBezTo>
                    <a:cubicBezTo>
                      <a:pt x="3404" y="4351"/>
                      <a:pt x="3442" y="4360"/>
                      <a:pt x="3477" y="4360"/>
                    </a:cubicBezTo>
                    <a:cubicBezTo>
                      <a:pt x="3676" y="4360"/>
                      <a:pt x="3808" y="4061"/>
                      <a:pt x="3593" y="3940"/>
                    </a:cubicBezTo>
                    <a:cubicBezTo>
                      <a:pt x="2173" y="3131"/>
                      <a:pt x="1258" y="1500"/>
                      <a:pt x="487" y="112"/>
                    </a:cubicBezTo>
                    <a:cubicBezTo>
                      <a:pt x="443" y="33"/>
                      <a:pt x="376" y="1"/>
                      <a:pt x="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70" name="Google Shape;2070;p61"/>
              <p:cNvSpPr/>
              <p:nvPr/>
            </p:nvSpPr>
            <p:spPr>
              <a:xfrm>
                <a:off x="1411800" y="2149625"/>
                <a:ext cx="93925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4890" extrusionOk="0">
                    <a:moveTo>
                      <a:pt x="311" y="0"/>
                    </a:moveTo>
                    <a:cubicBezTo>
                      <a:pt x="156" y="0"/>
                      <a:pt x="0" y="162"/>
                      <a:pt x="103" y="337"/>
                    </a:cubicBezTo>
                    <a:cubicBezTo>
                      <a:pt x="1040" y="1917"/>
                      <a:pt x="1853" y="3608"/>
                      <a:pt x="3266" y="4831"/>
                    </a:cubicBezTo>
                    <a:cubicBezTo>
                      <a:pt x="3313" y="4872"/>
                      <a:pt x="3365" y="4889"/>
                      <a:pt x="3415" y="4889"/>
                    </a:cubicBezTo>
                    <a:cubicBezTo>
                      <a:pt x="3598" y="4889"/>
                      <a:pt x="3757" y="4662"/>
                      <a:pt x="3583" y="4513"/>
                    </a:cubicBezTo>
                    <a:cubicBezTo>
                      <a:pt x="2201" y="3315"/>
                      <a:pt x="1410" y="1657"/>
                      <a:pt x="493" y="108"/>
                    </a:cubicBezTo>
                    <a:cubicBezTo>
                      <a:pt x="447" y="32"/>
                      <a:pt x="379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71" name="Google Shape;2071;p61"/>
              <p:cNvSpPr/>
              <p:nvPr/>
            </p:nvSpPr>
            <p:spPr>
              <a:xfrm>
                <a:off x="1386650" y="2179525"/>
                <a:ext cx="86225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3449" h="4169" extrusionOk="0">
                    <a:moveTo>
                      <a:pt x="305" y="0"/>
                    </a:moveTo>
                    <a:cubicBezTo>
                      <a:pt x="157" y="0"/>
                      <a:pt x="0" y="164"/>
                      <a:pt x="87" y="343"/>
                    </a:cubicBezTo>
                    <a:cubicBezTo>
                      <a:pt x="786" y="1774"/>
                      <a:pt x="1683" y="3127"/>
                      <a:pt x="2948" y="4116"/>
                    </a:cubicBezTo>
                    <a:cubicBezTo>
                      <a:pt x="2995" y="4153"/>
                      <a:pt x="3046" y="4168"/>
                      <a:pt x="3095" y="4168"/>
                    </a:cubicBezTo>
                    <a:cubicBezTo>
                      <a:pt x="3283" y="4168"/>
                      <a:pt x="3449" y="3939"/>
                      <a:pt x="3267" y="3797"/>
                    </a:cubicBezTo>
                    <a:cubicBezTo>
                      <a:pt x="2028" y="2829"/>
                      <a:pt x="1162" y="1515"/>
                      <a:pt x="477" y="115"/>
                    </a:cubicBezTo>
                    <a:cubicBezTo>
                      <a:pt x="437" y="34"/>
                      <a:pt x="372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72" name="Google Shape;2072;p61"/>
              <p:cNvSpPr/>
              <p:nvPr/>
            </p:nvSpPr>
            <p:spPr>
              <a:xfrm>
                <a:off x="1550975" y="1813250"/>
                <a:ext cx="270675" cy="22580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9032" extrusionOk="0">
                    <a:moveTo>
                      <a:pt x="10471" y="0"/>
                    </a:moveTo>
                    <a:cubicBezTo>
                      <a:pt x="10422" y="0"/>
                      <a:pt x="10371" y="15"/>
                      <a:pt x="10325" y="52"/>
                    </a:cubicBezTo>
                    <a:cubicBezTo>
                      <a:pt x="8626" y="1365"/>
                      <a:pt x="7047" y="2812"/>
                      <a:pt x="5454" y="4251"/>
                    </a:cubicBezTo>
                    <a:cubicBezTo>
                      <a:pt x="3750" y="5790"/>
                      <a:pt x="1831" y="7071"/>
                      <a:pt x="165" y="8649"/>
                    </a:cubicBezTo>
                    <a:cubicBezTo>
                      <a:pt x="0" y="8805"/>
                      <a:pt x="156" y="9031"/>
                      <a:pt x="333" y="9031"/>
                    </a:cubicBezTo>
                    <a:cubicBezTo>
                      <a:pt x="383" y="9031"/>
                      <a:pt x="436" y="9012"/>
                      <a:pt x="483" y="8968"/>
                    </a:cubicBezTo>
                    <a:cubicBezTo>
                      <a:pt x="1993" y="7539"/>
                      <a:pt x="3736" y="6375"/>
                      <a:pt x="5296" y="4998"/>
                    </a:cubicBezTo>
                    <a:cubicBezTo>
                      <a:pt x="7065" y="3435"/>
                      <a:pt x="8774" y="1816"/>
                      <a:pt x="10644" y="371"/>
                    </a:cubicBezTo>
                    <a:cubicBezTo>
                      <a:pt x="10826" y="230"/>
                      <a:pt x="10661" y="0"/>
                      <a:pt x="104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73" name="Google Shape;2073;p61"/>
              <p:cNvSpPr/>
              <p:nvPr/>
            </p:nvSpPr>
            <p:spPr>
              <a:xfrm>
                <a:off x="1570425" y="1895875"/>
                <a:ext cx="233125" cy="195875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7835" extrusionOk="0">
                    <a:moveTo>
                      <a:pt x="8972" y="1"/>
                    </a:moveTo>
                    <a:cubicBezTo>
                      <a:pt x="8923" y="1"/>
                      <a:pt x="8872" y="16"/>
                      <a:pt x="8826" y="53"/>
                    </a:cubicBezTo>
                    <a:cubicBezTo>
                      <a:pt x="5863" y="2404"/>
                      <a:pt x="3522" y="5506"/>
                      <a:pt x="214" y="7414"/>
                    </a:cubicBezTo>
                    <a:cubicBezTo>
                      <a:pt x="0" y="7536"/>
                      <a:pt x="131" y="7835"/>
                      <a:pt x="329" y="7835"/>
                    </a:cubicBezTo>
                    <a:cubicBezTo>
                      <a:pt x="365" y="7835"/>
                      <a:pt x="402" y="7825"/>
                      <a:pt x="441" y="7803"/>
                    </a:cubicBezTo>
                    <a:cubicBezTo>
                      <a:pt x="3783" y="5875"/>
                      <a:pt x="6152" y="2748"/>
                      <a:pt x="9145" y="372"/>
                    </a:cubicBezTo>
                    <a:cubicBezTo>
                      <a:pt x="9325" y="230"/>
                      <a:pt x="9160" y="1"/>
                      <a:pt x="89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74" name="Google Shape;2074;p61"/>
              <p:cNvSpPr/>
              <p:nvPr/>
            </p:nvSpPr>
            <p:spPr>
              <a:xfrm>
                <a:off x="1615725" y="1897150"/>
                <a:ext cx="271625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0865" h="10188" extrusionOk="0">
                    <a:moveTo>
                      <a:pt x="10531" y="0"/>
                    </a:moveTo>
                    <a:cubicBezTo>
                      <a:pt x="10481" y="0"/>
                      <a:pt x="10428" y="19"/>
                      <a:pt x="10381" y="63"/>
                    </a:cubicBezTo>
                    <a:cubicBezTo>
                      <a:pt x="6934" y="3268"/>
                      <a:pt x="3494" y="6480"/>
                      <a:pt x="160" y="9802"/>
                    </a:cubicBezTo>
                    <a:cubicBezTo>
                      <a:pt x="0" y="9961"/>
                      <a:pt x="154" y="10188"/>
                      <a:pt x="328" y="10188"/>
                    </a:cubicBezTo>
                    <a:cubicBezTo>
                      <a:pt x="379" y="10188"/>
                      <a:pt x="432" y="10168"/>
                      <a:pt x="479" y="10121"/>
                    </a:cubicBezTo>
                    <a:cubicBezTo>
                      <a:pt x="3813" y="6799"/>
                      <a:pt x="7253" y="3587"/>
                      <a:pt x="10699" y="381"/>
                    </a:cubicBezTo>
                    <a:cubicBezTo>
                      <a:pt x="10865" y="227"/>
                      <a:pt x="10709" y="0"/>
                      <a:pt x="10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075" name="Google Shape;2075;p61"/>
            <p:cNvGrpSpPr/>
            <p:nvPr/>
          </p:nvGrpSpPr>
          <p:grpSpPr>
            <a:xfrm>
              <a:off x="1150224" y="916030"/>
              <a:ext cx="342715" cy="307703"/>
              <a:chOff x="1240500" y="1393750"/>
              <a:chExt cx="337950" cy="303425"/>
            </a:xfrm>
          </p:grpSpPr>
          <p:sp>
            <p:nvSpPr>
              <p:cNvPr id="2076" name="Google Shape;2076;p61"/>
              <p:cNvSpPr/>
              <p:nvPr/>
            </p:nvSpPr>
            <p:spPr>
              <a:xfrm>
                <a:off x="1293475" y="1542425"/>
                <a:ext cx="15425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90" extrusionOk="0">
                    <a:moveTo>
                      <a:pt x="4374" y="0"/>
                    </a:moveTo>
                    <a:cubicBezTo>
                      <a:pt x="2310" y="0"/>
                      <a:pt x="1" y="1129"/>
                      <a:pt x="432" y="3571"/>
                    </a:cubicBezTo>
                    <a:cubicBezTo>
                      <a:pt x="760" y="5427"/>
                      <a:pt x="2224" y="6189"/>
                      <a:pt x="3810" y="6189"/>
                    </a:cubicBezTo>
                    <a:cubicBezTo>
                      <a:pt x="4524" y="6189"/>
                      <a:pt x="5263" y="6034"/>
                      <a:pt x="5934" y="5755"/>
                    </a:cubicBezTo>
                    <a:cubicBezTo>
                      <a:pt x="6170" y="5657"/>
                      <a:pt x="6105" y="5302"/>
                      <a:pt x="5899" y="5302"/>
                    </a:cubicBezTo>
                    <a:cubicBezTo>
                      <a:pt x="5873" y="5302"/>
                      <a:pt x="5844" y="5308"/>
                      <a:pt x="5814" y="5321"/>
                    </a:cubicBezTo>
                    <a:cubicBezTo>
                      <a:pt x="5170" y="5589"/>
                      <a:pt x="4453" y="5750"/>
                      <a:pt x="3767" y="5750"/>
                    </a:cubicBezTo>
                    <a:cubicBezTo>
                      <a:pt x="2494" y="5750"/>
                      <a:pt x="1326" y="5193"/>
                      <a:pt x="921" y="3724"/>
                    </a:cubicBezTo>
                    <a:cubicBezTo>
                      <a:pt x="298" y="1460"/>
                      <a:pt x="2546" y="453"/>
                      <a:pt x="4410" y="453"/>
                    </a:cubicBezTo>
                    <a:cubicBezTo>
                      <a:pt x="4528" y="453"/>
                      <a:pt x="4645" y="457"/>
                      <a:pt x="4759" y="465"/>
                    </a:cubicBezTo>
                    <a:cubicBezTo>
                      <a:pt x="4765" y="465"/>
                      <a:pt x="4771" y="465"/>
                      <a:pt x="4777" y="465"/>
                    </a:cubicBezTo>
                    <a:cubicBezTo>
                      <a:pt x="5049" y="465"/>
                      <a:pt x="5041" y="34"/>
                      <a:pt x="4759" y="14"/>
                    </a:cubicBezTo>
                    <a:cubicBezTo>
                      <a:pt x="4632" y="5"/>
                      <a:pt x="4503" y="0"/>
                      <a:pt x="4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77" name="Google Shape;2077;p61"/>
              <p:cNvSpPr/>
              <p:nvPr/>
            </p:nvSpPr>
            <p:spPr>
              <a:xfrm>
                <a:off x="1406275" y="1535200"/>
                <a:ext cx="172175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6887" h="4048" extrusionOk="0">
                    <a:moveTo>
                      <a:pt x="6366" y="0"/>
                    </a:moveTo>
                    <a:cubicBezTo>
                      <a:pt x="6234" y="0"/>
                      <a:pt x="6089" y="112"/>
                      <a:pt x="6121" y="283"/>
                    </a:cubicBezTo>
                    <a:cubicBezTo>
                      <a:pt x="6429" y="1975"/>
                      <a:pt x="5656" y="3504"/>
                      <a:pt x="3818" y="3603"/>
                    </a:cubicBezTo>
                    <a:cubicBezTo>
                      <a:pt x="3763" y="3606"/>
                      <a:pt x="3709" y="3607"/>
                      <a:pt x="3655" y="3607"/>
                    </a:cubicBezTo>
                    <a:cubicBezTo>
                      <a:pt x="1907" y="3607"/>
                      <a:pt x="749" y="2069"/>
                      <a:pt x="465" y="469"/>
                    </a:cubicBezTo>
                    <a:cubicBezTo>
                      <a:pt x="444" y="355"/>
                      <a:pt x="363" y="306"/>
                      <a:pt x="276" y="306"/>
                    </a:cubicBezTo>
                    <a:cubicBezTo>
                      <a:pt x="145" y="306"/>
                      <a:pt x="0" y="418"/>
                      <a:pt x="30" y="590"/>
                    </a:cubicBezTo>
                    <a:lnTo>
                      <a:pt x="30" y="587"/>
                    </a:lnTo>
                    <a:cubicBezTo>
                      <a:pt x="373" y="2512"/>
                      <a:pt x="1795" y="4047"/>
                      <a:pt x="3796" y="4047"/>
                    </a:cubicBezTo>
                    <a:cubicBezTo>
                      <a:pt x="3866" y="4047"/>
                      <a:pt x="3936" y="4045"/>
                      <a:pt x="4008" y="4041"/>
                    </a:cubicBezTo>
                    <a:cubicBezTo>
                      <a:pt x="6085" y="3931"/>
                      <a:pt x="6887" y="1981"/>
                      <a:pt x="6555" y="164"/>
                    </a:cubicBezTo>
                    <a:cubicBezTo>
                      <a:pt x="6535" y="50"/>
                      <a:pt x="6453" y="0"/>
                      <a:pt x="6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78" name="Google Shape;2078;p61"/>
              <p:cNvSpPr/>
              <p:nvPr/>
            </p:nvSpPr>
            <p:spPr>
              <a:xfrm>
                <a:off x="1405225" y="1393750"/>
                <a:ext cx="11907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412" extrusionOk="0">
                    <a:moveTo>
                      <a:pt x="2039" y="0"/>
                    </a:moveTo>
                    <a:cubicBezTo>
                      <a:pt x="1774" y="0"/>
                      <a:pt x="1500" y="36"/>
                      <a:pt x="1223" y="112"/>
                    </a:cubicBezTo>
                    <a:cubicBezTo>
                      <a:pt x="965" y="183"/>
                      <a:pt x="1046" y="557"/>
                      <a:pt x="1280" y="557"/>
                    </a:cubicBezTo>
                    <a:cubicBezTo>
                      <a:pt x="1300" y="557"/>
                      <a:pt x="1322" y="554"/>
                      <a:pt x="1344" y="548"/>
                    </a:cubicBezTo>
                    <a:cubicBezTo>
                      <a:pt x="1597" y="479"/>
                      <a:pt x="1840" y="446"/>
                      <a:pt x="2072" y="446"/>
                    </a:cubicBezTo>
                    <a:cubicBezTo>
                      <a:pt x="3328" y="446"/>
                      <a:pt x="4235" y="1410"/>
                      <a:pt x="4276" y="2798"/>
                    </a:cubicBezTo>
                    <a:cubicBezTo>
                      <a:pt x="4339" y="4979"/>
                      <a:pt x="2139" y="5915"/>
                      <a:pt x="291" y="5961"/>
                    </a:cubicBezTo>
                    <a:cubicBezTo>
                      <a:pt x="3" y="5968"/>
                      <a:pt x="0" y="6412"/>
                      <a:pt x="284" y="6412"/>
                    </a:cubicBezTo>
                    <a:cubicBezTo>
                      <a:pt x="286" y="6412"/>
                      <a:pt x="288" y="6412"/>
                      <a:pt x="291" y="6412"/>
                    </a:cubicBezTo>
                    <a:lnTo>
                      <a:pt x="289" y="6412"/>
                    </a:lnTo>
                    <a:cubicBezTo>
                      <a:pt x="2485" y="6358"/>
                      <a:pt x="4670" y="5236"/>
                      <a:pt x="4725" y="2798"/>
                    </a:cubicBezTo>
                    <a:cubicBezTo>
                      <a:pt x="4763" y="1137"/>
                      <a:pt x="3531" y="0"/>
                      <a:pt x="2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79" name="Google Shape;2079;p61"/>
              <p:cNvSpPr/>
              <p:nvPr/>
            </p:nvSpPr>
            <p:spPr>
              <a:xfrm>
                <a:off x="1240500" y="1445175"/>
                <a:ext cx="187575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4814" extrusionOk="0">
                    <a:moveTo>
                      <a:pt x="4069" y="1"/>
                    </a:moveTo>
                    <a:cubicBezTo>
                      <a:pt x="4027" y="1"/>
                      <a:pt x="3984" y="1"/>
                      <a:pt x="3941" y="3"/>
                    </a:cubicBezTo>
                    <a:cubicBezTo>
                      <a:pt x="1489" y="74"/>
                      <a:pt x="1" y="2304"/>
                      <a:pt x="240" y="4597"/>
                    </a:cubicBezTo>
                    <a:cubicBezTo>
                      <a:pt x="254" y="4741"/>
                      <a:pt x="376" y="4813"/>
                      <a:pt x="489" y="4813"/>
                    </a:cubicBezTo>
                    <a:cubicBezTo>
                      <a:pt x="601" y="4813"/>
                      <a:pt x="705" y="4742"/>
                      <a:pt x="690" y="4597"/>
                    </a:cubicBezTo>
                    <a:cubicBezTo>
                      <a:pt x="476" y="2542"/>
                      <a:pt x="1633" y="745"/>
                      <a:pt x="3754" y="469"/>
                    </a:cubicBezTo>
                    <a:cubicBezTo>
                      <a:pt x="3907" y="449"/>
                      <a:pt x="4054" y="439"/>
                      <a:pt x="4196" y="439"/>
                    </a:cubicBezTo>
                    <a:cubicBezTo>
                      <a:pt x="6126" y="439"/>
                      <a:pt x="6999" y="2228"/>
                      <a:pt x="6661" y="4069"/>
                    </a:cubicBezTo>
                    <a:cubicBezTo>
                      <a:pt x="6630" y="4240"/>
                      <a:pt x="6775" y="4352"/>
                      <a:pt x="6907" y="4352"/>
                    </a:cubicBezTo>
                    <a:cubicBezTo>
                      <a:pt x="6994" y="4352"/>
                      <a:pt x="7075" y="4303"/>
                      <a:pt x="7096" y="4190"/>
                    </a:cubicBezTo>
                    <a:lnTo>
                      <a:pt x="7096" y="4188"/>
                    </a:lnTo>
                    <a:cubicBezTo>
                      <a:pt x="7502" y="1976"/>
                      <a:pt x="6448" y="1"/>
                      <a:pt x="4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2080" name="Google Shape;2080;p61"/>
            <p:cNvSpPr/>
            <p:nvPr/>
          </p:nvSpPr>
          <p:spPr>
            <a:xfrm>
              <a:off x="4284589" y="4543639"/>
              <a:ext cx="73801" cy="76210"/>
            </a:xfrm>
            <a:custGeom>
              <a:avLst/>
              <a:gdLst/>
              <a:ahLst/>
              <a:cxnLst/>
              <a:rect l="l" t="t" r="r" b="b"/>
              <a:pathLst>
                <a:path w="2911" h="3006" extrusionOk="0">
                  <a:moveTo>
                    <a:pt x="1419" y="0"/>
                  </a:moveTo>
                  <a:cubicBezTo>
                    <a:pt x="1326" y="405"/>
                    <a:pt x="1220" y="786"/>
                    <a:pt x="1119" y="1161"/>
                  </a:cubicBezTo>
                  <a:lnTo>
                    <a:pt x="1119" y="1161"/>
                  </a:lnTo>
                  <a:cubicBezTo>
                    <a:pt x="744" y="1181"/>
                    <a:pt x="369" y="1207"/>
                    <a:pt x="0" y="1226"/>
                  </a:cubicBezTo>
                  <a:cubicBezTo>
                    <a:pt x="306" y="1474"/>
                    <a:pt x="608" y="1719"/>
                    <a:pt x="917" y="1956"/>
                  </a:cubicBezTo>
                  <a:lnTo>
                    <a:pt x="917" y="1956"/>
                  </a:lnTo>
                  <a:cubicBezTo>
                    <a:pt x="841" y="2295"/>
                    <a:pt x="779" y="2641"/>
                    <a:pt x="746" y="3006"/>
                  </a:cubicBezTo>
                  <a:cubicBezTo>
                    <a:pt x="976" y="2846"/>
                    <a:pt x="1251" y="2639"/>
                    <a:pt x="1536" y="2410"/>
                  </a:cubicBezTo>
                  <a:lnTo>
                    <a:pt x="1536" y="2410"/>
                  </a:lnTo>
                  <a:cubicBezTo>
                    <a:pt x="1819" y="2608"/>
                    <a:pt x="2114" y="2799"/>
                    <a:pt x="2430" y="2981"/>
                  </a:cubicBezTo>
                  <a:cubicBezTo>
                    <a:pt x="2298" y="2653"/>
                    <a:pt x="2172" y="2319"/>
                    <a:pt x="2052" y="1981"/>
                  </a:cubicBezTo>
                  <a:lnTo>
                    <a:pt x="2052" y="1981"/>
                  </a:lnTo>
                  <a:cubicBezTo>
                    <a:pt x="2367" y="1709"/>
                    <a:pt x="2668" y="1430"/>
                    <a:pt x="2911" y="1178"/>
                  </a:cubicBezTo>
                  <a:cubicBezTo>
                    <a:pt x="2614" y="1145"/>
                    <a:pt x="2313" y="1133"/>
                    <a:pt x="2010" y="1133"/>
                  </a:cubicBezTo>
                  <a:cubicBezTo>
                    <a:pt x="1928" y="1133"/>
                    <a:pt x="1846" y="1134"/>
                    <a:pt x="1764" y="1135"/>
                  </a:cubicBezTo>
                  <a:lnTo>
                    <a:pt x="1764" y="1135"/>
                  </a:lnTo>
                  <a:cubicBezTo>
                    <a:pt x="1642" y="759"/>
                    <a:pt x="1527" y="380"/>
                    <a:pt x="1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81" name="Google Shape;2081;p61"/>
            <p:cNvSpPr/>
            <p:nvPr/>
          </p:nvSpPr>
          <p:spPr>
            <a:xfrm>
              <a:off x="5861419" y="3034216"/>
              <a:ext cx="73801" cy="76260"/>
            </a:xfrm>
            <a:custGeom>
              <a:avLst/>
              <a:gdLst/>
              <a:ahLst/>
              <a:cxnLst/>
              <a:rect l="l" t="t" r="r" b="b"/>
              <a:pathLst>
                <a:path w="2911" h="3008" extrusionOk="0">
                  <a:moveTo>
                    <a:pt x="1420" y="0"/>
                  </a:moveTo>
                  <a:cubicBezTo>
                    <a:pt x="1328" y="406"/>
                    <a:pt x="1221" y="787"/>
                    <a:pt x="1120" y="1162"/>
                  </a:cubicBezTo>
                  <a:lnTo>
                    <a:pt x="1120" y="1162"/>
                  </a:lnTo>
                  <a:cubicBezTo>
                    <a:pt x="745" y="1182"/>
                    <a:pt x="370" y="1209"/>
                    <a:pt x="0" y="1227"/>
                  </a:cubicBezTo>
                  <a:cubicBezTo>
                    <a:pt x="306" y="1475"/>
                    <a:pt x="608" y="1720"/>
                    <a:pt x="919" y="1958"/>
                  </a:cubicBezTo>
                  <a:lnTo>
                    <a:pt x="919" y="1958"/>
                  </a:lnTo>
                  <a:cubicBezTo>
                    <a:pt x="842" y="2297"/>
                    <a:pt x="780" y="2642"/>
                    <a:pt x="747" y="3007"/>
                  </a:cubicBezTo>
                  <a:cubicBezTo>
                    <a:pt x="978" y="2847"/>
                    <a:pt x="1252" y="2640"/>
                    <a:pt x="1537" y="2412"/>
                  </a:cubicBezTo>
                  <a:lnTo>
                    <a:pt x="1537" y="2412"/>
                  </a:lnTo>
                  <a:cubicBezTo>
                    <a:pt x="1820" y="2609"/>
                    <a:pt x="2115" y="2800"/>
                    <a:pt x="2431" y="2983"/>
                  </a:cubicBezTo>
                  <a:cubicBezTo>
                    <a:pt x="2299" y="2654"/>
                    <a:pt x="2173" y="2320"/>
                    <a:pt x="2053" y="1982"/>
                  </a:cubicBezTo>
                  <a:lnTo>
                    <a:pt x="2053" y="1982"/>
                  </a:lnTo>
                  <a:cubicBezTo>
                    <a:pt x="2368" y="1710"/>
                    <a:pt x="2669" y="1431"/>
                    <a:pt x="2911" y="1179"/>
                  </a:cubicBezTo>
                  <a:cubicBezTo>
                    <a:pt x="2615" y="1147"/>
                    <a:pt x="2314" y="1134"/>
                    <a:pt x="2011" y="1134"/>
                  </a:cubicBezTo>
                  <a:cubicBezTo>
                    <a:pt x="1929" y="1134"/>
                    <a:pt x="1848" y="1135"/>
                    <a:pt x="1766" y="1137"/>
                  </a:cubicBezTo>
                  <a:lnTo>
                    <a:pt x="1766" y="1137"/>
                  </a:lnTo>
                  <a:cubicBezTo>
                    <a:pt x="1644" y="760"/>
                    <a:pt x="1528" y="380"/>
                    <a:pt x="1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388614" y="3683610"/>
              <a:ext cx="73801" cy="76210"/>
            </a:xfrm>
            <a:custGeom>
              <a:avLst/>
              <a:gdLst/>
              <a:ahLst/>
              <a:cxnLst/>
              <a:rect l="l" t="t" r="r" b="b"/>
              <a:pathLst>
                <a:path w="2911" h="3006" extrusionOk="0">
                  <a:moveTo>
                    <a:pt x="1420" y="0"/>
                  </a:moveTo>
                  <a:cubicBezTo>
                    <a:pt x="1327" y="406"/>
                    <a:pt x="1221" y="786"/>
                    <a:pt x="1119" y="1161"/>
                  </a:cubicBezTo>
                  <a:lnTo>
                    <a:pt x="1119" y="1161"/>
                  </a:lnTo>
                  <a:cubicBezTo>
                    <a:pt x="744" y="1181"/>
                    <a:pt x="369" y="1208"/>
                    <a:pt x="0" y="1227"/>
                  </a:cubicBezTo>
                  <a:cubicBezTo>
                    <a:pt x="306" y="1475"/>
                    <a:pt x="608" y="1719"/>
                    <a:pt x="918" y="1956"/>
                  </a:cubicBezTo>
                  <a:lnTo>
                    <a:pt x="918" y="1956"/>
                  </a:lnTo>
                  <a:cubicBezTo>
                    <a:pt x="841" y="2295"/>
                    <a:pt x="779" y="2641"/>
                    <a:pt x="746" y="3006"/>
                  </a:cubicBezTo>
                  <a:cubicBezTo>
                    <a:pt x="977" y="2846"/>
                    <a:pt x="1251" y="2639"/>
                    <a:pt x="1536" y="2410"/>
                  </a:cubicBezTo>
                  <a:lnTo>
                    <a:pt x="1536" y="2410"/>
                  </a:lnTo>
                  <a:cubicBezTo>
                    <a:pt x="1819" y="2608"/>
                    <a:pt x="2114" y="2800"/>
                    <a:pt x="2429" y="2982"/>
                  </a:cubicBezTo>
                  <a:cubicBezTo>
                    <a:pt x="2298" y="2653"/>
                    <a:pt x="2172" y="2319"/>
                    <a:pt x="2051" y="1981"/>
                  </a:cubicBezTo>
                  <a:lnTo>
                    <a:pt x="2051" y="1981"/>
                  </a:lnTo>
                  <a:cubicBezTo>
                    <a:pt x="2366" y="1709"/>
                    <a:pt x="2668" y="1430"/>
                    <a:pt x="2911" y="1178"/>
                  </a:cubicBezTo>
                  <a:cubicBezTo>
                    <a:pt x="2615" y="1146"/>
                    <a:pt x="2314" y="1134"/>
                    <a:pt x="2012" y="1134"/>
                  </a:cubicBezTo>
                  <a:cubicBezTo>
                    <a:pt x="1930" y="1134"/>
                    <a:pt x="1847" y="1134"/>
                    <a:pt x="1765" y="1136"/>
                  </a:cubicBezTo>
                  <a:lnTo>
                    <a:pt x="1765" y="1136"/>
                  </a:lnTo>
                  <a:cubicBezTo>
                    <a:pt x="1643" y="759"/>
                    <a:pt x="1528" y="380"/>
                    <a:pt x="1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2829149" y="4464917"/>
              <a:ext cx="118016" cy="91472"/>
            </a:xfrm>
            <a:custGeom>
              <a:avLst/>
              <a:gdLst/>
              <a:ahLst/>
              <a:cxnLst/>
              <a:rect l="l" t="t" r="r" b="b"/>
              <a:pathLst>
                <a:path w="4655" h="3608" extrusionOk="0">
                  <a:moveTo>
                    <a:pt x="2327" y="1"/>
                  </a:moveTo>
                  <a:cubicBezTo>
                    <a:pt x="1" y="1"/>
                    <a:pt x="1" y="3607"/>
                    <a:pt x="2327" y="3607"/>
                  </a:cubicBezTo>
                  <a:cubicBezTo>
                    <a:pt x="4654" y="3607"/>
                    <a:pt x="4654" y="1"/>
                    <a:pt x="2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84" name="Google Shape;2084;p61"/>
            <p:cNvSpPr/>
            <p:nvPr/>
          </p:nvSpPr>
          <p:spPr>
            <a:xfrm>
              <a:off x="4830541" y="3841332"/>
              <a:ext cx="117965" cy="91472"/>
            </a:xfrm>
            <a:custGeom>
              <a:avLst/>
              <a:gdLst/>
              <a:ahLst/>
              <a:cxnLst/>
              <a:rect l="l" t="t" r="r" b="b"/>
              <a:pathLst>
                <a:path w="4653" h="3608" extrusionOk="0">
                  <a:moveTo>
                    <a:pt x="2326" y="1"/>
                  </a:moveTo>
                  <a:cubicBezTo>
                    <a:pt x="0" y="1"/>
                    <a:pt x="0" y="3607"/>
                    <a:pt x="2326" y="3607"/>
                  </a:cubicBezTo>
                  <a:cubicBezTo>
                    <a:pt x="4652" y="3607"/>
                    <a:pt x="4652" y="1"/>
                    <a:pt x="2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6350859" y="2332872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1" y="0"/>
                    <a:pt x="1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86" name="Google Shape;2086;p61"/>
            <p:cNvSpPr/>
            <p:nvPr/>
          </p:nvSpPr>
          <p:spPr>
            <a:xfrm>
              <a:off x="4402937" y="230516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1" y="0"/>
                    <a:pt x="1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87" name="Google Shape;2087;p61"/>
            <p:cNvSpPr/>
            <p:nvPr/>
          </p:nvSpPr>
          <p:spPr>
            <a:xfrm>
              <a:off x="1742368" y="1839957"/>
              <a:ext cx="117965" cy="91446"/>
            </a:xfrm>
            <a:custGeom>
              <a:avLst/>
              <a:gdLst/>
              <a:ahLst/>
              <a:cxnLst/>
              <a:rect l="l" t="t" r="r" b="b"/>
              <a:pathLst>
                <a:path w="4653" h="3607" extrusionOk="0">
                  <a:moveTo>
                    <a:pt x="2327" y="0"/>
                  </a:moveTo>
                  <a:cubicBezTo>
                    <a:pt x="1" y="0"/>
                    <a:pt x="1" y="3607"/>
                    <a:pt x="2327" y="3607"/>
                  </a:cubicBezTo>
                  <a:cubicBezTo>
                    <a:pt x="4653" y="3607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88" name="Google Shape;2088;p61"/>
            <p:cNvSpPr/>
            <p:nvPr/>
          </p:nvSpPr>
          <p:spPr>
            <a:xfrm>
              <a:off x="376424" y="2463542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1" y="0"/>
                    <a:pt x="1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>
              <a:off x="6897241" y="4512429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0" y="0"/>
                    <a:pt x="0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90" name="Google Shape;2090;p61"/>
            <p:cNvSpPr/>
            <p:nvPr/>
          </p:nvSpPr>
          <p:spPr>
            <a:xfrm>
              <a:off x="6009278" y="764579"/>
              <a:ext cx="88506" cy="68604"/>
            </a:xfrm>
            <a:custGeom>
              <a:avLst/>
              <a:gdLst/>
              <a:ahLst/>
              <a:cxnLst/>
              <a:rect l="l" t="t" r="r" b="b"/>
              <a:pathLst>
                <a:path w="3491" h="2706" extrusionOk="0">
                  <a:moveTo>
                    <a:pt x="1746" y="0"/>
                  </a:moveTo>
                  <a:cubicBezTo>
                    <a:pt x="1" y="0"/>
                    <a:pt x="1" y="2706"/>
                    <a:pt x="1746" y="2706"/>
                  </a:cubicBezTo>
                  <a:cubicBezTo>
                    <a:pt x="3490" y="2706"/>
                    <a:pt x="3490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91" name="Google Shape;2091;p61"/>
            <p:cNvSpPr/>
            <p:nvPr/>
          </p:nvSpPr>
          <p:spPr>
            <a:xfrm>
              <a:off x="860337" y="1162497"/>
              <a:ext cx="88506" cy="68604"/>
            </a:xfrm>
            <a:custGeom>
              <a:avLst/>
              <a:gdLst/>
              <a:ahLst/>
              <a:cxnLst/>
              <a:rect l="l" t="t" r="r" b="b"/>
              <a:pathLst>
                <a:path w="3491" h="2706" extrusionOk="0">
                  <a:moveTo>
                    <a:pt x="1745" y="0"/>
                  </a:moveTo>
                  <a:cubicBezTo>
                    <a:pt x="1" y="0"/>
                    <a:pt x="1" y="2706"/>
                    <a:pt x="1745" y="2706"/>
                  </a:cubicBezTo>
                  <a:cubicBezTo>
                    <a:pt x="3490" y="2706"/>
                    <a:pt x="3490" y="0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92" name="Google Shape;2092;p61"/>
            <p:cNvSpPr/>
            <p:nvPr/>
          </p:nvSpPr>
          <p:spPr>
            <a:xfrm>
              <a:off x="5421342" y="4541686"/>
              <a:ext cx="88506" cy="68604"/>
            </a:xfrm>
            <a:custGeom>
              <a:avLst/>
              <a:gdLst/>
              <a:ahLst/>
              <a:cxnLst/>
              <a:rect l="l" t="t" r="r" b="b"/>
              <a:pathLst>
                <a:path w="3491" h="2706" extrusionOk="0">
                  <a:moveTo>
                    <a:pt x="1746" y="0"/>
                  </a:moveTo>
                  <a:cubicBezTo>
                    <a:pt x="0" y="0"/>
                    <a:pt x="0" y="2706"/>
                    <a:pt x="1746" y="2706"/>
                  </a:cubicBezTo>
                  <a:cubicBezTo>
                    <a:pt x="3490" y="2706"/>
                    <a:pt x="3490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93" name="Google Shape;2093;p61"/>
            <p:cNvSpPr/>
            <p:nvPr/>
          </p:nvSpPr>
          <p:spPr>
            <a:xfrm>
              <a:off x="438691" y="4440730"/>
              <a:ext cx="88480" cy="68604"/>
            </a:xfrm>
            <a:custGeom>
              <a:avLst/>
              <a:gdLst/>
              <a:ahLst/>
              <a:cxnLst/>
              <a:rect l="l" t="t" r="r" b="b"/>
              <a:pathLst>
                <a:path w="3490" h="2706" extrusionOk="0">
                  <a:moveTo>
                    <a:pt x="1744" y="0"/>
                  </a:moveTo>
                  <a:cubicBezTo>
                    <a:pt x="0" y="0"/>
                    <a:pt x="0" y="2706"/>
                    <a:pt x="1744" y="2706"/>
                  </a:cubicBezTo>
                  <a:cubicBezTo>
                    <a:pt x="3490" y="2706"/>
                    <a:pt x="3490" y="0"/>
                    <a:pt x="1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94" name="Google Shape;2094;p61"/>
            <p:cNvSpPr/>
            <p:nvPr/>
          </p:nvSpPr>
          <p:spPr>
            <a:xfrm>
              <a:off x="1947144" y="301327"/>
              <a:ext cx="88480" cy="68629"/>
            </a:xfrm>
            <a:custGeom>
              <a:avLst/>
              <a:gdLst/>
              <a:ahLst/>
              <a:cxnLst/>
              <a:rect l="l" t="t" r="r" b="b"/>
              <a:pathLst>
                <a:path w="3490" h="2707" extrusionOk="0">
                  <a:moveTo>
                    <a:pt x="1745" y="1"/>
                  </a:moveTo>
                  <a:cubicBezTo>
                    <a:pt x="1" y="1"/>
                    <a:pt x="1" y="2707"/>
                    <a:pt x="1745" y="2707"/>
                  </a:cubicBezTo>
                  <a:cubicBezTo>
                    <a:pt x="3489" y="2707"/>
                    <a:pt x="3489" y="1"/>
                    <a:pt x="1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95" name="Google Shape;2095;p61"/>
            <p:cNvSpPr/>
            <p:nvPr/>
          </p:nvSpPr>
          <p:spPr>
            <a:xfrm>
              <a:off x="2410394" y="3371716"/>
              <a:ext cx="88455" cy="68629"/>
            </a:xfrm>
            <a:custGeom>
              <a:avLst/>
              <a:gdLst/>
              <a:ahLst/>
              <a:cxnLst/>
              <a:rect l="l" t="t" r="r" b="b"/>
              <a:pathLst>
                <a:path w="3489" h="2707" extrusionOk="0">
                  <a:moveTo>
                    <a:pt x="1744" y="1"/>
                  </a:moveTo>
                  <a:cubicBezTo>
                    <a:pt x="0" y="1"/>
                    <a:pt x="0" y="2707"/>
                    <a:pt x="1744" y="2707"/>
                  </a:cubicBezTo>
                  <a:cubicBezTo>
                    <a:pt x="3489" y="2707"/>
                    <a:pt x="3489" y="1"/>
                    <a:pt x="1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96" name="Google Shape;2096;p61"/>
            <p:cNvSpPr/>
            <p:nvPr/>
          </p:nvSpPr>
          <p:spPr>
            <a:xfrm>
              <a:off x="6920819" y="1458976"/>
              <a:ext cx="58995" cy="45761"/>
            </a:xfrm>
            <a:custGeom>
              <a:avLst/>
              <a:gdLst/>
              <a:ahLst/>
              <a:cxnLst/>
              <a:rect l="l" t="t" r="r" b="b"/>
              <a:pathLst>
                <a:path w="2327" h="1805" extrusionOk="0">
                  <a:moveTo>
                    <a:pt x="1163" y="1"/>
                  </a:moveTo>
                  <a:cubicBezTo>
                    <a:pt x="0" y="1"/>
                    <a:pt x="0" y="1804"/>
                    <a:pt x="1163" y="1804"/>
                  </a:cubicBezTo>
                  <a:cubicBezTo>
                    <a:pt x="2326" y="1804"/>
                    <a:pt x="2326" y="1"/>
                    <a:pt x="1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97" name="Google Shape;2097;p61"/>
            <p:cNvSpPr/>
            <p:nvPr/>
          </p:nvSpPr>
          <p:spPr>
            <a:xfrm>
              <a:off x="6748571" y="3644465"/>
              <a:ext cx="58995" cy="45761"/>
            </a:xfrm>
            <a:custGeom>
              <a:avLst/>
              <a:gdLst/>
              <a:ahLst/>
              <a:cxnLst/>
              <a:rect l="l" t="t" r="r" b="b"/>
              <a:pathLst>
                <a:path w="2327" h="1805" extrusionOk="0">
                  <a:moveTo>
                    <a:pt x="1164" y="1"/>
                  </a:moveTo>
                  <a:cubicBezTo>
                    <a:pt x="1" y="1"/>
                    <a:pt x="1" y="1804"/>
                    <a:pt x="1164" y="1804"/>
                  </a:cubicBezTo>
                  <a:cubicBezTo>
                    <a:pt x="2327" y="1804"/>
                    <a:pt x="2327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98" name="Google Shape;2098;p61"/>
            <p:cNvSpPr/>
            <p:nvPr/>
          </p:nvSpPr>
          <p:spPr>
            <a:xfrm>
              <a:off x="3577240" y="4606540"/>
              <a:ext cx="58995" cy="45787"/>
            </a:xfrm>
            <a:custGeom>
              <a:avLst/>
              <a:gdLst/>
              <a:ahLst/>
              <a:cxnLst/>
              <a:rect l="l" t="t" r="r" b="b"/>
              <a:pathLst>
                <a:path w="2327" h="1806" extrusionOk="0">
                  <a:moveTo>
                    <a:pt x="1164" y="1"/>
                  </a:moveTo>
                  <a:cubicBezTo>
                    <a:pt x="0" y="1"/>
                    <a:pt x="0" y="1806"/>
                    <a:pt x="1164" y="1806"/>
                  </a:cubicBezTo>
                  <a:cubicBezTo>
                    <a:pt x="2326" y="1806"/>
                    <a:pt x="2326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99" name="Google Shape;2099;p61"/>
            <p:cNvSpPr/>
            <p:nvPr/>
          </p:nvSpPr>
          <p:spPr>
            <a:xfrm>
              <a:off x="1326426" y="3501955"/>
              <a:ext cx="58995" cy="45736"/>
            </a:xfrm>
            <a:custGeom>
              <a:avLst/>
              <a:gdLst/>
              <a:ahLst/>
              <a:cxnLst/>
              <a:rect l="l" t="t" r="r" b="b"/>
              <a:pathLst>
                <a:path w="2327" h="1804" extrusionOk="0">
                  <a:moveTo>
                    <a:pt x="1164" y="0"/>
                  </a:moveTo>
                  <a:cubicBezTo>
                    <a:pt x="1" y="0"/>
                    <a:pt x="1" y="1803"/>
                    <a:pt x="1164" y="1803"/>
                  </a:cubicBezTo>
                  <a:cubicBezTo>
                    <a:pt x="2327" y="1803"/>
                    <a:pt x="2327" y="0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100" name="Google Shape;2100;p61"/>
            <p:cNvSpPr/>
            <p:nvPr/>
          </p:nvSpPr>
          <p:spPr>
            <a:xfrm>
              <a:off x="1225471" y="265275"/>
              <a:ext cx="58995" cy="45736"/>
            </a:xfrm>
            <a:custGeom>
              <a:avLst/>
              <a:gdLst/>
              <a:ahLst/>
              <a:cxnLst/>
              <a:rect l="l" t="t" r="r" b="b"/>
              <a:pathLst>
                <a:path w="2327" h="1804" extrusionOk="0">
                  <a:moveTo>
                    <a:pt x="1164" y="1"/>
                  </a:moveTo>
                  <a:cubicBezTo>
                    <a:pt x="1" y="1"/>
                    <a:pt x="1" y="1804"/>
                    <a:pt x="1164" y="1804"/>
                  </a:cubicBezTo>
                  <a:cubicBezTo>
                    <a:pt x="2327" y="1804"/>
                    <a:pt x="2327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grpSp>
          <p:nvGrpSpPr>
            <p:cNvPr id="2101" name="Google Shape;2101;p61"/>
            <p:cNvGrpSpPr/>
            <p:nvPr/>
          </p:nvGrpSpPr>
          <p:grpSpPr>
            <a:xfrm>
              <a:off x="1644597" y="3034662"/>
              <a:ext cx="429852" cy="420674"/>
              <a:chOff x="1728000" y="3482925"/>
              <a:chExt cx="423875" cy="414825"/>
            </a:xfrm>
          </p:grpSpPr>
          <p:sp>
            <p:nvSpPr>
              <p:cNvPr id="2102" name="Google Shape;2102;p61"/>
              <p:cNvSpPr/>
              <p:nvPr/>
            </p:nvSpPr>
            <p:spPr>
              <a:xfrm>
                <a:off x="1731025" y="3494850"/>
                <a:ext cx="178650" cy="402350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16094" extrusionOk="0">
                    <a:moveTo>
                      <a:pt x="6638" y="1"/>
                    </a:moveTo>
                    <a:cubicBezTo>
                      <a:pt x="6527" y="1"/>
                      <a:pt x="6416" y="48"/>
                      <a:pt x="6337" y="163"/>
                    </a:cubicBezTo>
                    <a:cubicBezTo>
                      <a:pt x="3094" y="4868"/>
                      <a:pt x="1025" y="10012"/>
                      <a:pt x="48" y="15640"/>
                    </a:cubicBezTo>
                    <a:cubicBezTo>
                      <a:pt x="0" y="15914"/>
                      <a:pt x="233" y="16093"/>
                      <a:pt x="443" y="16093"/>
                    </a:cubicBezTo>
                    <a:cubicBezTo>
                      <a:pt x="583" y="16093"/>
                      <a:pt x="713" y="16014"/>
                      <a:pt x="744" y="15831"/>
                    </a:cubicBezTo>
                    <a:cubicBezTo>
                      <a:pt x="1710" y="10267"/>
                      <a:pt x="3753" y="5179"/>
                      <a:pt x="6960" y="526"/>
                    </a:cubicBezTo>
                    <a:cubicBezTo>
                      <a:pt x="7145" y="257"/>
                      <a:pt x="6895" y="1"/>
                      <a:pt x="66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03" name="Google Shape;2103;p61"/>
              <p:cNvSpPr/>
              <p:nvPr/>
            </p:nvSpPr>
            <p:spPr>
              <a:xfrm>
                <a:off x="1729100" y="3566550"/>
                <a:ext cx="31315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3248" extrusionOk="0">
                    <a:moveTo>
                      <a:pt x="12003" y="1"/>
                    </a:moveTo>
                    <a:cubicBezTo>
                      <a:pt x="11921" y="1"/>
                      <a:pt x="11836" y="32"/>
                      <a:pt x="11761" y="108"/>
                    </a:cubicBezTo>
                    <a:cubicBezTo>
                      <a:pt x="7746" y="4124"/>
                      <a:pt x="3761" y="8164"/>
                      <a:pt x="218" y="12613"/>
                    </a:cubicBezTo>
                    <a:cubicBezTo>
                      <a:pt x="0" y="12886"/>
                      <a:pt x="239" y="13247"/>
                      <a:pt x="494" y="13247"/>
                    </a:cubicBezTo>
                    <a:cubicBezTo>
                      <a:pt x="575" y="13247"/>
                      <a:pt x="658" y="13211"/>
                      <a:pt x="728" y="13123"/>
                    </a:cubicBezTo>
                    <a:cubicBezTo>
                      <a:pt x="4270" y="8674"/>
                      <a:pt x="8255" y="4635"/>
                      <a:pt x="12271" y="617"/>
                    </a:cubicBezTo>
                    <a:cubicBezTo>
                      <a:pt x="12525" y="363"/>
                      <a:pt x="12280" y="1"/>
                      <a:pt x="12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04" name="Google Shape;2104;p61"/>
              <p:cNvSpPr/>
              <p:nvPr/>
            </p:nvSpPr>
            <p:spPr>
              <a:xfrm>
                <a:off x="1728000" y="3761900"/>
                <a:ext cx="3671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14686" h="5420" extrusionOk="0">
                    <a:moveTo>
                      <a:pt x="14272" y="1"/>
                    </a:moveTo>
                    <a:cubicBezTo>
                      <a:pt x="14257" y="1"/>
                      <a:pt x="14241" y="2"/>
                      <a:pt x="14225" y="4"/>
                    </a:cubicBezTo>
                    <a:cubicBezTo>
                      <a:pt x="9337" y="570"/>
                      <a:pt x="4539" y="2178"/>
                      <a:pt x="334" y="4742"/>
                    </a:cubicBezTo>
                    <a:cubicBezTo>
                      <a:pt x="1" y="4945"/>
                      <a:pt x="204" y="5419"/>
                      <a:pt x="515" y="5419"/>
                    </a:cubicBezTo>
                    <a:cubicBezTo>
                      <a:pt x="574" y="5419"/>
                      <a:pt x="636" y="5403"/>
                      <a:pt x="699" y="5364"/>
                    </a:cubicBezTo>
                    <a:lnTo>
                      <a:pt x="699" y="5365"/>
                    </a:lnTo>
                    <a:cubicBezTo>
                      <a:pt x="4788" y="2872"/>
                      <a:pt x="9467" y="1277"/>
                      <a:pt x="14225" y="726"/>
                    </a:cubicBezTo>
                    <a:cubicBezTo>
                      <a:pt x="14665" y="674"/>
                      <a:pt x="14686" y="1"/>
                      <a:pt x="14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05" name="Google Shape;2105;p61"/>
              <p:cNvSpPr/>
              <p:nvPr/>
            </p:nvSpPr>
            <p:spPr>
              <a:xfrm>
                <a:off x="1868500" y="3482925"/>
                <a:ext cx="172225" cy="179300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7172" extrusionOk="0">
                    <a:moveTo>
                      <a:pt x="6550" y="0"/>
                    </a:moveTo>
                    <a:cubicBezTo>
                      <a:pt x="6499" y="0"/>
                      <a:pt x="6447" y="18"/>
                      <a:pt x="6400" y="61"/>
                    </a:cubicBezTo>
                    <a:cubicBezTo>
                      <a:pt x="4089" y="2129"/>
                      <a:pt x="1822" y="4228"/>
                      <a:pt x="112" y="6839"/>
                    </a:cubicBezTo>
                    <a:cubicBezTo>
                      <a:pt x="1" y="7010"/>
                      <a:pt x="157" y="7171"/>
                      <a:pt x="315" y="7171"/>
                    </a:cubicBezTo>
                    <a:cubicBezTo>
                      <a:pt x="384" y="7171"/>
                      <a:pt x="453" y="7141"/>
                      <a:pt x="501" y="7068"/>
                    </a:cubicBezTo>
                    <a:cubicBezTo>
                      <a:pt x="2192" y="4487"/>
                      <a:pt x="4437" y="2422"/>
                      <a:pt x="6719" y="378"/>
                    </a:cubicBezTo>
                    <a:cubicBezTo>
                      <a:pt x="6888" y="227"/>
                      <a:pt x="6730" y="0"/>
                      <a:pt x="6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06" name="Google Shape;2106;p61"/>
              <p:cNvSpPr/>
              <p:nvPr/>
            </p:nvSpPr>
            <p:spPr>
              <a:xfrm>
                <a:off x="1940725" y="3639150"/>
                <a:ext cx="2111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191" extrusionOk="0">
                    <a:moveTo>
                      <a:pt x="8114" y="1"/>
                    </a:moveTo>
                    <a:cubicBezTo>
                      <a:pt x="8096" y="1"/>
                      <a:pt x="8078" y="3"/>
                      <a:pt x="8060" y="7"/>
                    </a:cubicBezTo>
                    <a:cubicBezTo>
                      <a:pt x="5161" y="631"/>
                      <a:pt x="2545" y="1973"/>
                      <a:pt x="189" y="3757"/>
                    </a:cubicBezTo>
                    <a:cubicBezTo>
                      <a:pt x="1" y="3899"/>
                      <a:pt x="119" y="4190"/>
                      <a:pt x="297" y="4190"/>
                    </a:cubicBezTo>
                    <a:cubicBezTo>
                      <a:pt x="335" y="4190"/>
                      <a:pt x="376" y="4177"/>
                      <a:pt x="417" y="4146"/>
                    </a:cubicBezTo>
                    <a:cubicBezTo>
                      <a:pt x="2742" y="2385"/>
                      <a:pt x="5318" y="1059"/>
                      <a:pt x="8179" y="442"/>
                    </a:cubicBezTo>
                    <a:cubicBezTo>
                      <a:pt x="8445" y="384"/>
                      <a:pt x="8357" y="1"/>
                      <a:pt x="8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107" name="Google Shape;2107;p61"/>
            <p:cNvGrpSpPr/>
            <p:nvPr/>
          </p:nvGrpSpPr>
          <p:grpSpPr>
            <a:xfrm>
              <a:off x="5797388" y="4135189"/>
              <a:ext cx="431347" cy="417049"/>
              <a:chOff x="5823050" y="4568150"/>
              <a:chExt cx="425350" cy="411250"/>
            </a:xfrm>
          </p:grpSpPr>
          <p:sp>
            <p:nvSpPr>
              <p:cNvPr id="2108" name="Google Shape;2108;p61"/>
              <p:cNvSpPr/>
              <p:nvPr/>
            </p:nvSpPr>
            <p:spPr>
              <a:xfrm>
                <a:off x="5826175" y="4571100"/>
                <a:ext cx="197000" cy="408100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16324" extrusionOk="0">
                    <a:moveTo>
                      <a:pt x="7320" y="0"/>
                    </a:moveTo>
                    <a:cubicBezTo>
                      <a:pt x="7241" y="0"/>
                      <a:pt x="7159" y="26"/>
                      <a:pt x="7084" y="87"/>
                    </a:cubicBezTo>
                    <a:cubicBezTo>
                      <a:pt x="2460" y="3831"/>
                      <a:pt x="85" y="10133"/>
                      <a:pt x="3" y="15975"/>
                    </a:cubicBezTo>
                    <a:cubicBezTo>
                      <a:pt x="0" y="16207"/>
                      <a:pt x="179" y="16323"/>
                      <a:pt x="359" y="16323"/>
                    </a:cubicBezTo>
                    <a:cubicBezTo>
                      <a:pt x="540" y="16323"/>
                      <a:pt x="722" y="16207"/>
                      <a:pt x="725" y="15975"/>
                    </a:cubicBezTo>
                    <a:cubicBezTo>
                      <a:pt x="803" y="10306"/>
                      <a:pt x="3112" y="4228"/>
                      <a:pt x="7594" y="597"/>
                    </a:cubicBezTo>
                    <a:cubicBezTo>
                      <a:pt x="7879" y="366"/>
                      <a:pt x="7619" y="0"/>
                      <a:pt x="7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09" name="Google Shape;2109;p61"/>
              <p:cNvSpPr/>
              <p:nvPr/>
            </p:nvSpPr>
            <p:spPr>
              <a:xfrm>
                <a:off x="5823050" y="4678825"/>
                <a:ext cx="331575" cy="3003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2014" extrusionOk="0">
                    <a:moveTo>
                      <a:pt x="12763" y="0"/>
                    </a:moveTo>
                    <a:cubicBezTo>
                      <a:pt x="12730" y="0"/>
                      <a:pt x="12695" y="5"/>
                      <a:pt x="12659" y="15"/>
                    </a:cubicBezTo>
                    <a:cubicBezTo>
                      <a:pt x="6784" y="1617"/>
                      <a:pt x="3330" y="6642"/>
                      <a:pt x="177" y="11483"/>
                    </a:cubicBezTo>
                    <a:cubicBezTo>
                      <a:pt x="0" y="11756"/>
                      <a:pt x="249" y="12014"/>
                      <a:pt x="503" y="12014"/>
                    </a:cubicBezTo>
                    <a:cubicBezTo>
                      <a:pt x="613" y="12014"/>
                      <a:pt x="724" y="11965"/>
                      <a:pt x="800" y="11847"/>
                    </a:cubicBezTo>
                    <a:cubicBezTo>
                      <a:pt x="3846" y="7169"/>
                      <a:pt x="7164" y="2261"/>
                      <a:pt x="12850" y="709"/>
                    </a:cubicBezTo>
                    <a:cubicBezTo>
                      <a:pt x="13262" y="597"/>
                      <a:pt x="13134" y="0"/>
                      <a:pt x="127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10" name="Google Shape;2110;p61"/>
              <p:cNvSpPr/>
              <p:nvPr/>
            </p:nvSpPr>
            <p:spPr>
              <a:xfrm>
                <a:off x="5828475" y="4823300"/>
                <a:ext cx="392725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5709" h="6244" extrusionOk="0">
                    <a:moveTo>
                      <a:pt x="15164" y="0"/>
                    </a:moveTo>
                    <a:cubicBezTo>
                      <a:pt x="15139" y="0"/>
                      <a:pt x="15114" y="3"/>
                      <a:pt x="15087" y="8"/>
                    </a:cubicBezTo>
                    <a:cubicBezTo>
                      <a:pt x="9833" y="995"/>
                      <a:pt x="4286" y="1783"/>
                      <a:pt x="262" y="5631"/>
                    </a:cubicBezTo>
                    <a:cubicBezTo>
                      <a:pt x="0" y="5880"/>
                      <a:pt x="249" y="6244"/>
                      <a:pt x="530" y="6244"/>
                    </a:cubicBezTo>
                    <a:cubicBezTo>
                      <a:pt x="611" y="6244"/>
                      <a:pt x="695" y="6213"/>
                      <a:pt x="771" y="6141"/>
                    </a:cubicBezTo>
                    <a:cubicBezTo>
                      <a:pt x="4695" y="2390"/>
                      <a:pt x="10167" y="1665"/>
                      <a:pt x="15278" y="702"/>
                    </a:cubicBezTo>
                    <a:cubicBezTo>
                      <a:pt x="15708" y="622"/>
                      <a:pt x="15561" y="0"/>
                      <a:pt x="151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11" name="Google Shape;2111;p61"/>
              <p:cNvSpPr/>
              <p:nvPr/>
            </p:nvSpPr>
            <p:spPr>
              <a:xfrm>
                <a:off x="5959550" y="4568150"/>
                <a:ext cx="199900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5617" extrusionOk="0">
                    <a:moveTo>
                      <a:pt x="7645" y="0"/>
                    </a:moveTo>
                    <a:cubicBezTo>
                      <a:pt x="7612" y="0"/>
                      <a:pt x="7577" y="8"/>
                      <a:pt x="7541" y="25"/>
                    </a:cubicBezTo>
                    <a:cubicBezTo>
                      <a:pt x="4756" y="1373"/>
                      <a:pt x="2350" y="3043"/>
                      <a:pt x="160" y="5231"/>
                    </a:cubicBezTo>
                    <a:cubicBezTo>
                      <a:pt x="1" y="5391"/>
                      <a:pt x="155" y="5617"/>
                      <a:pt x="329" y="5617"/>
                    </a:cubicBezTo>
                    <a:cubicBezTo>
                      <a:pt x="380" y="5617"/>
                      <a:pt x="433" y="5597"/>
                      <a:pt x="479" y="5551"/>
                    </a:cubicBezTo>
                    <a:cubicBezTo>
                      <a:pt x="2642" y="3390"/>
                      <a:pt x="5023" y="1743"/>
                      <a:pt x="7768" y="414"/>
                    </a:cubicBezTo>
                    <a:cubicBezTo>
                      <a:pt x="7995" y="305"/>
                      <a:pt x="7855" y="0"/>
                      <a:pt x="7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12" name="Google Shape;2112;p61"/>
              <p:cNvSpPr/>
              <p:nvPr/>
            </p:nvSpPr>
            <p:spPr>
              <a:xfrm>
                <a:off x="6019350" y="4736325"/>
                <a:ext cx="2290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9162" h="3450" extrusionOk="0">
                    <a:moveTo>
                      <a:pt x="8874" y="1"/>
                    </a:moveTo>
                    <a:cubicBezTo>
                      <a:pt x="8873" y="1"/>
                      <a:pt x="8872" y="1"/>
                      <a:pt x="8870" y="1"/>
                    </a:cubicBezTo>
                    <a:cubicBezTo>
                      <a:pt x="5650" y="49"/>
                      <a:pt x="2643" y="956"/>
                      <a:pt x="174" y="3074"/>
                    </a:cubicBezTo>
                    <a:cubicBezTo>
                      <a:pt x="0" y="3222"/>
                      <a:pt x="161" y="3450"/>
                      <a:pt x="344" y="3450"/>
                    </a:cubicBezTo>
                    <a:cubicBezTo>
                      <a:pt x="394" y="3450"/>
                      <a:pt x="446" y="3433"/>
                      <a:pt x="493" y="3393"/>
                    </a:cubicBezTo>
                    <a:cubicBezTo>
                      <a:pt x="2869" y="1354"/>
                      <a:pt x="5775" y="498"/>
                      <a:pt x="8870" y="452"/>
                    </a:cubicBezTo>
                    <a:cubicBezTo>
                      <a:pt x="9159" y="448"/>
                      <a:pt x="9162" y="1"/>
                      <a:pt x="88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6" name="Google Shape;4336;p122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44784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نمادهای برتر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4337" name="Google Shape;4337;p122"/>
          <p:cNvGrpSpPr/>
          <p:nvPr/>
        </p:nvGrpSpPr>
        <p:grpSpPr>
          <a:xfrm>
            <a:off x="5439866" y="2238583"/>
            <a:ext cx="364432" cy="451717"/>
            <a:chOff x="6407700" y="2043325"/>
            <a:chExt cx="446225" cy="553100"/>
          </a:xfrm>
        </p:grpSpPr>
        <p:sp>
          <p:nvSpPr>
            <p:cNvPr id="4338" name="Google Shape;4338;p122"/>
            <p:cNvSpPr/>
            <p:nvPr/>
          </p:nvSpPr>
          <p:spPr>
            <a:xfrm>
              <a:off x="6558050" y="2191600"/>
              <a:ext cx="151325" cy="145600"/>
            </a:xfrm>
            <a:custGeom>
              <a:avLst/>
              <a:gdLst/>
              <a:ahLst/>
              <a:cxnLst/>
              <a:rect l="l" t="t" r="r" b="b"/>
              <a:pathLst>
                <a:path w="6053" h="5824" extrusionOk="0">
                  <a:moveTo>
                    <a:pt x="2911" y="647"/>
                  </a:moveTo>
                  <a:cubicBezTo>
                    <a:pt x="3827" y="647"/>
                    <a:pt x="4653" y="1200"/>
                    <a:pt x="5005" y="2046"/>
                  </a:cubicBezTo>
                  <a:cubicBezTo>
                    <a:pt x="5354" y="2890"/>
                    <a:pt x="5161" y="3864"/>
                    <a:pt x="4511" y="4514"/>
                  </a:cubicBezTo>
                  <a:cubicBezTo>
                    <a:pt x="4078" y="4947"/>
                    <a:pt x="3499" y="5176"/>
                    <a:pt x="2910" y="5176"/>
                  </a:cubicBezTo>
                  <a:cubicBezTo>
                    <a:pt x="2619" y="5176"/>
                    <a:pt x="2326" y="5120"/>
                    <a:pt x="2047" y="5005"/>
                  </a:cubicBezTo>
                  <a:cubicBezTo>
                    <a:pt x="1200" y="4652"/>
                    <a:pt x="647" y="3826"/>
                    <a:pt x="647" y="2910"/>
                  </a:cubicBezTo>
                  <a:cubicBezTo>
                    <a:pt x="650" y="1663"/>
                    <a:pt x="1663" y="650"/>
                    <a:pt x="2911" y="647"/>
                  </a:cubicBezTo>
                  <a:close/>
                  <a:moveTo>
                    <a:pt x="2911" y="0"/>
                  </a:moveTo>
                  <a:cubicBezTo>
                    <a:pt x="1304" y="0"/>
                    <a:pt x="1" y="1303"/>
                    <a:pt x="1" y="2910"/>
                  </a:cubicBezTo>
                  <a:cubicBezTo>
                    <a:pt x="1" y="4089"/>
                    <a:pt x="709" y="5150"/>
                    <a:pt x="1798" y="5603"/>
                  </a:cubicBezTo>
                  <a:cubicBezTo>
                    <a:pt x="2158" y="5751"/>
                    <a:pt x="2536" y="5824"/>
                    <a:pt x="2910" y="5824"/>
                  </a:cubicBezTo>
                  <a:cubicBezTo>
                    <a:pt x="3668" y="5824"/>
                    <a:pt x="4413" y="5528"/>
                    <a:pt x="4971" y="4970"/>
                  </a:cubicBezTo>
                  <a:cubicBezTo>
                    <a:pt x="5804" y="4137"/>
                    <a:pt x="6052" y="2886"/>
                    <a:pt x="5603" y="1798"/>
                  </a:cubicBezTo>
                  <a:cubicBezTo>
                    <a:pt x="5150" y="709"/>
                    <a:pt x="4089" y="0"/>
                    <a:pt x="2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39" name="Google Shape;4339;p122"/>
            <p:cNvSpPr/>
            <p:nvPr/>
          </p:nvSpPr>
          <p:spPr>
            <a:xfrm>
              <a:off x="6407700" y="2043325"/>
              <a:ext cx="446225" cy="553100"/>
            </a:xfrm>
            <a:custGeom>
              <a:avLst/>
              <a:gdLst/>
              <a:ahLst/>
              <a:cxnLst/>
              <a:rect l="l" t="t" r="r" b="b"/>
              <a:pathLst>
                <a:path w="17849" h="22124" extrusionOk="0">
                  <a:moveTo>
                    <a:pt x="10774" y="647"/>
                  </a:moveTo>
                  <a:cubicBezTo>
                    <a:pt x="11192" y="647"/>
                    <a:pt x="11527" y="986"/>
                    <a:pt x="11531" y="1400"/>
                  </a:cubicBezTo>
                  <a:lnTo>
                    <a:pt x="11531" y="1953"/>
                  </a:lnTo>
                  <a:lnTo>
                    <a:pt x="6547" y="1953"/>
                  </a:lnTo>
                  <a:lnTo>
                    <a:pt x="6547" y="1400"/>
                  </a:lnTo>
                  <a:cubicBezTo>
                    <a:pt x="6550" y="986"/>
                    <a:pt x="6886" y="647"/>
                    <a:pt x="7304" y="647"/>
                  </a:cubicBezTo>
                  <a:close/>
                  <a:moveTo>
                    <a:pt x="15637" y="17783"/>
                  </a:moveTo>
                  <a:lnTo>
                    <a:pt x="14579" y="19051"/>
                  </a:lnTo>
                  <a:cubicBezTo>
                    <a:pt x="14572" y="19058"/>
                    <a:pt x="14565" y="19061"/>
                    <a:pt x="14555" y="19061"/>
                  </a:cubicBezTo>
                  <a:lnTo>
                    <a:pt x="3295" y="19061"/>
                  </a:lnTo>
                  <a:cubicBezTo>
                    <a:pt x="3288" y="19061"/>
                    <a:pt x="3277" y="19058"/>
                    <a:pt x="3274" y="19051"/>
                  </a:cubicBezTo>
                  <a:lnTo>
                    <a:pt x="2213" y="17783"/>
                  </a:lnTo>
                  <a:close/>
                  <a:moveTo>
                    <a:pt x="7027" y="19708"/>
                  </a:moveTo>
                  <a:lnTo>
                    <a:pt x="7477" y="21470"/>
                  </a:lnTo>
                  <a:lnTo>
                    <a:pt x="4981" y="21470"/>
                  </a:lnTo>
                  <a:lnTo>
                    <a:pt x="5430" y="19708"/>
                  </a:lnTo>
                  <a:close/>
                  <a:moveTo>
                    <a:pt x="7304" y="1"/>
                  </a:moveTo>
                  <a:cubicBezTo>
                    <a:pt x="6530" y="1"/>
                    <a:pt x="5901" y="630"/>
                    <a:pt x="5901" y="1404"/>
                  </a:cubicBezTo>
                  <a:lnTo>
                    <a:pt x="5901" y="2157"/>
                  </a:lnTo>
                  <a:cubicBezTo>
                    <a:pt x="5230" y="2914"/>
                    <a:pt x="4608" y="3713"/>
                    <a:pt x="4041" y="4549"/>
                  </a:cubicBezTo>
                  <a:cubicBezTo>
                    <a:pt x="3937" y="4698"/>
                    <a:pt x="3979" y="4898"/>
                    <a:pt x="4128" y="4998"/>
                  </a:cubicBezTo>
                  <a:cubicBezTo>
                    <a:pt x="4182" y="5036"/>
                    <a:pt x="4245" y="5054"/>
                    <a:pt x="4308" y="5054"/>
                  </a:cubicBezTo>
                  <a:cubicBezTo>
                    <a:pt x="4412" y="5054"/>
                    <a:pt x="4514" y="5004"/>
                    <a:pt x="4577" y="4912"/>
                  </a:cubicBezTo>
                  <a:cubicBezTo>
                    <a:pt x="5126" y="4103"/>
                    <a:pt x="5724" y="3332"/>
                    <a:pt x="6371" y="2603"/>
                  </a:cubicBezTo>
                  <a:lnTo>
                    <a:pt x="11707" y="2603"/>
                  </a:lnTo>
                  <a:cubicBezTo>
                    <a:pt x="13165" y="4255"/>
                    <a:pt x="14327" y="6021"/>
                    <a:pt x="15163" y="7853"/>
                  </a:cubicBezTo>
                  <a:cubicBezTo>
                    <a:pt x="16079" y="9858"/>
                    <a:pt x="16566" y="11890"/>
                    <a:pt x="16622" y="13894"/>
                  </a:cubicBezTo>
                  <a:lnTo>
                    <a:pt x="14237" y="13894"/>
                  </a:lnTo>
                  <a:cubicBezTo>
                    <a:pt x="14057" y="13894"/>
                    <a:pt x="13912" y="14040"/>
                    <a:pt x="13912" y="14216"/>
                  </a:cubicBezTo>
                  <a:cubicBezTo>
                    <a:pt x="13912" y="14396"/>
                    <a:pt x="14057" y="14541"/>
                    <a:pt x="14237" y="14541"/>
                  </a:cubicBezTo>
                  <a:lnTo>
                    <a:pt x="17202" y="14541"/>
                  </a:lnTo>
                  <a:lnTo>
                    <a:pt x="17202" y="17136"/>
                  </a:lnTo>
                  <a:lnTo>
                    <a:pt x="647" y="17136"/>
                  </a:lnTo>
                  <a:lnTo>
                    <a:pt x="647" y="14541"/>
                  </a:lnTo>
                  <a:lnTo>
                    <a:pt x="12723" y="14541"/>
                  </a:lnTo>
                  <a:cubicBezTo>
                    <a:pt x="12903" y="14541"/>
                    <a:pt x="13048" y="14396"/>
                    <a:pt x="13048" y="14216"/>
                  </a:cubicBezTo>
                  <a:cubicBezTo>
                    <a:pt x="13048" y="14040"/>
                    <a:pt x="12903" y="13894"/>
                    <a:pt x="12723" y="13894"/>
                  </a:cubicBezTo>
                  <a:lnTo>
                    <a:pt x="1456" y="13894"/>
                  </a:lnTo>
                  <a:cubicBezTo>
                    <a:pt x="1525" y="11326"/>
                    <a:pt x="2299" y="8745"/>
                    <a:pt x="3761" y="6208"/>
                  </a:cubicBezTo>
                  <a:cubicBezTo>
                    <a:pt x="3851" y="6052"/>
                    <a:pt x="3799" y="5855"/>
                    <a:pt x="3644" y="5765"/>
                  </a:cubicBezTo>
                  <a:cubicBezTo>
                    <a:pt x="3593" y="5736"/>
                    <a:pt x="3538" y="5722"/>
                    <a:pt x="3483" y="5722"/>
                  </a:cubicBezTo>
                  <a:cubicBezTo>
                    <a:pt x="3371" y="5722"/>
                    <a:pt x="3262" y="5782"/>
                    <a:pt x="3201" y="5886"/>
                  </a:cubicBezTo>
                  <a:cubicBezTo>
                    <a:pt x="1681" y="8520"/>
                    <a:pt x="875" y="11212"/>
                    <a:pt x="806" y="13894"/>
                  </a:cubicBezTo>
                  <a:lnTo>
                    <a:pt x="481" y="13894"/>
                  </a:lnTo>
                  <a:cubicBezTo>
                    <a:pt x="215" y="13894"/>
                    <a:pt x="1" y="14109"/>
                    <a:pt x="1" y="14375"/>
                  </a:cubicBezTo>
                  <a:lnTo>
                    <a:pt x="1" y="17306"/>
                  </a:lnTo>
                  <a:cubicBezTo>
                    <a:pt x="1" y="17568"/>
                    <a:pt x="215" y="17783"/>
                    <a:pt x="481" y="17786"/>
                  </a:cubicBezTo>
                  <a:lnTo>
                    <a:pt x="1369" y="17786"/>
                  </a:lnTo>
                  <a:lnTo>
                    <a:pt x="2776" y="19469"/>
                  </a:lnTo>
                  <a:cubicBezTo>
                    <a:pt x="2904" y="19621"/>
                    <a:pt x="3094" y="19711"/>
                    <a:pt x="3295" y="19711"/>
                  </a:cubicBezTo>
                  <a:lnTo>
                    <a:pt x="4760" y="19711"/>
                  </a:lnTo>
                  <a:lnTo>
                    <a:pt x="4328" y="21412"/>
                  </a:lnTo>
                  <a:cubicBezTo>
                    <a:pt x="4235" y="21771"/>
                    <a:pt x="4508" y="22124"/>
                    <a:pt x="4878" y="22124"/>
                  </a:cubicBezTo>
                  <a:lnTo>
                    <a:pt x="7577" y="22124"/>
                  </a:lnTo>
                  <a:cubicBezTo>
                    <a:pt x="7947" y="22124"/>
                    <a:pt x="8220" y="21771"/>
                    <a:pt x="8130" y="21412"/>
                  </a:cubicBezTo>
                  <a:lnTo>
                    <a:pt x="7698" y="19711"/>
                  </a:lnTo>
                  <a:lnTo>
                    <a:pt x="10152" y="19711"/>
                  </a:lnTo>
                  <a:lnTo>
                    <a:pt x="9720" y="21412"/>
                  </a:lnTo>
                  <a:cubicBezTo>
                    <a:pt x="9630" y="21771"/>
                    <a:pt x="9899" y="22120"/>
                    <a:pt x="10273" y="22124"/>
                  </a:cubicBezTo>
                  <a:lnTo>
                    <a:pt x="10867" y="22124"/>
                  </a:lnTo>
                  <a:cubicBezTo>
                    <a:pt x="11043" y="22124"/>
                    <a:pt x="11188" y="21978"/>
                    <a:pt x="11188" y="21799"/>
                  </a:cubicBezTo>
                  <a:cubicBezTo>
                    <a:pt x="11188" y="21619"/>
                    <a:pt x="11043" y="21474"/>
                    <a:pt x="10867" y="21474"/>
                  </a:cubicBezTo>
                  <a:lnTo>
                    <a:pt x="10373" y="21474"/>
                  </a:lnTo>
                  <a:lnTo>
                    <a:pt x="10822" y="19711"/>
                  </a:lnTo>
                  <a:lnTo>
                    <a:pt x="12419" y="19711"/>
                  </a:lnTo>
                  <a:lnTo>
                    <a:pt x="12868" y="21474"/>
                  </a:lnTo>
                  <a:lnTo>
                    <a:pt x="12377" y="21474"/>
                  </a:lnTo>
                  <a:cubicBezTo>
                    <a:pt x="12198" y="21474"/>
                    <a:pt x="12053" y="21615"/>
                    <a:pt x="12053" y="21795"/>
                  </a:cubicBezTo>
                  <a:cubicBezTo>
                    <a:pt x="12053" y="21975"/>
                    <a:pt x="12198" y="22120"/>
                    <a:pt x="12377" y="22120"/>
                  </a:cubicBezTo>
                  <a:lnTo>
                    <a:pt x="12972" y="22120"/>
                  </a:lnTo>
                  <a:cubicBezTo>
                    <a:pt x="13342" y="22120"/>
                    <a:pt x="13611" y="21771"/>
                    <a:pt x="13521" y="21412"/>
                  </a:cubicBezTo>
                  <a:lnTo>
                    <a:pt x="13089" y="19711"/>
                  </a:lnTo>
                  <a:lnTo>
                    <a:pt x="14555" y="19711"/>
                  </a:lnTo>
                  <a:cubicBezTo>
                    <a:pt x="14755" y="19711"/>
                    <a:pt x="14942" y="19621"/>
                    <a:pt x="15073" y="19469"/>
                  </a:cubicBezTo>
                  <a:lnTo>
                    <a:pt x="16480" y="17783"/>
                  </a:lnTo>
                  <a:lnTo>
                    <a:pt x="17368" y="17783"/>
                  </a:lnTo>
                  <a:cubicBezTo>
                    <a:pt x="17631" y="17783"/>
                    <a:pt x="17849" y="17568"/>
                    <a:pt x="17849" y="17302"/>
                  </a:cubicBezTo>
                  <a:lnTo>
                    <a:pt x="17849" y="14371"/>
                  </a:lnTo>
                  <a:cubicBezTo>
                    <a:pt x="17849" y="14105"/>
                    <a:pt x="17631" y="13891"/>
                    <a:pt x="17368" y="13891"/>
                  </a:cubicBezTo>
                  <a:lnTo>
                    <a:pt x="17268" y="13891"/>
                  </a:lnTo>
                  <a:cubicBezTo>
                    <a:pt x="17216" y="11797"/>
                    <a:pt x="16705" y="9674"/>
                    <a:pt x="15751" y="7583"/>
                  </a:cubicBezTo>
                  <a:cubicBezTo>
                    <a:pt x="14887" y="5689"/>
                    <a:pt x="13684" y="3865"/>
                    <a:pt x="12177" y="2157"/>
                  </a:cubicBezTo>
                  <a:lnTo>
                    <a:pt x="12177" y="1404"/>
                  </a:lnTo>
                  <a:cubicBezTo>
                    <a:pt x="12177" y="630"/>
                    <a:pt x="11548" y="1"/>
                    <a:pt x="10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40" name="Google Shape;4340;p122"/>
            <p:cNvSpPr/>
            <p:nvPr/>
          </p:nvSpPr>
          <p:spPr>
            <a:xfrm>
              <a:off x="6605325" y="2141750"/>
              <a:ext cx="16175" cy="27500"/>
            </a:xfrm>
            <a:custGeom>
              <a:avLst/>
              <a:gdLst/>
              <a:ahLst/>
              <a:cxnLst/>
              <a:rect l="l" t="t" r="r" b="b"/>
              <a:pathLst>
                <a:path w="647" h="1100" extrusionOk="0">
                  <a:moveTo>
                    <a:pt x="325" y="0"/>
                  </a:moveTo>
                  <a:cubicBezTo>
                    <a:pt x="145" y="0"/>
                    <a:pt x="0" y="145"/>
                    <a:pt x="0" y="325"/>
                  </a:cubicBezTo>
                  <a:lnTo>
                    <a:pt x="0" y="774"/>
                  </a:lnTo>
                  <a:cubicBezTo>
                    <a:pt x="0" y="954"/>
                    <a:pt x="145" y="1099"/>
                    <a:pt x="325" y="1099"/>
                  </a:cubicBezTo>
                  <a:cubicBezTo>
                    <a:pt x="501" y="1099"/>
                    <a:pt x="646" y="954"/>
                    <a:pt x="646" y="774"/>
                  </a:cubicBezTo>
                  <a:lnTo>
                    <a:pt x="646" y="325"/>
                  </a:lnTo>
                  <a:cubicBezTo>
                    <a:pt x="646" y="145"/>
                    <a:pt x="501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41" name="Google Shape;4341;p122"/>
            <p:cNvSpPr/>
            <p:nvPr/>
          </p:nvSpPr>
          <p:spPr>
            <a:xfrm>
              <a:off x="6640125" y="2141750"/>
              <a:ext cx="16275" cy="27500"/>
            </a:xfrm>
            <a:custGeom>
              <a:avLst/>
              <a:gdLst/>
              <a:ahLst/>
              <a:cxnLst/>
              <a:rect l="l" t="t" r="r" b="b"/>
              <a:pathLst>
                <a:path w="651" h="1100" extrusionOk="0">
                  <a:moveTo>
                    <a:pt x="326" y="0"/>
                  </a:moveTo>
                  <a:cubicBezTo>
                    <a:pt x="146" y="0"/>
                    <a:pt x="1" y="145"/>
                    <a:pt x="1" y="325"/>
                  </a:cubicBezTo>
                  <a:lnTo>
                    <a:pt x="1" y="774"/>
                  </a:lnTo>
                  <a:cubicBezTo>
                    <a:pt x="1" y="954"/>
                    <a:pt x="146" y="1099"/>
                    <a:pt x="326" y="1099"/>
                  </a:cubicBezTo>
                  <a:cubicBezTo>
                    <a:pt x="506" y="1099"/>
                    <a:pt x="651" y="954"/>
                    <a:pt x="651" y="774"/>
                  </a:cubicBezTo>
                  <a:lnTo>
                    <a:pt x="651" y="325"/>
                  </a:lnTo>
                  <a:cubicBezTo>
                    <a:pt x="651" y="145"/>
                    <a:pt x="50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342" name="Google Shape;4342;p122"/>
          <p:cNvGrpSpPr/>
          <p:nvPr/>
        </p:nvGrpSpPr>
        <p:grpSpPr>
          <a:xfrm>
            <a:off x="7445603" y="2305358"/>
            <a:ext cx="451717" cy="318166"/>
            <a:chOff x="6899875" y="2955950"/>
            <a:chExt cx="553100" cy="389575"/>
          </a:xfrm>
        </p:grpSpPr>
        <p:sp>
          <p:nvSpPr>
            <p:cNvPr id="4343" name="Google Shape;4343;p122"/>
            <p:cNvSpPr/>
            <p:nvPr/>
          </p:nvSpPr>
          <p:spPr>
            <a:xfrm>
              <a:off x="6956375" y="3264550"/>
              <a:ext cx="57750" cy="49400"/>
            </a:xfrm>
            <a:custGeom>
              <a:avLst/>
              <a:gdLst/>
              <a:ahLst/>
              <a:cxnLst/>
              <a:rect l="l" t="t" r="r" b="b"/>
              <a:pathLst>
                <a:path w="2310" h="1976" extrusionOk="0">
                  <a:moveTo>
                    <a:pt x="1320" y="647"/>
                  </a:moveTo>
                  <a:cubicBezTo>
                    <a:pt x="1494" y="647"/>
                    <a:pt x="1660" y="783"/>
                    <a:pt x="1660" y="989"/>
                  </a:cubicBezTo>
                  <a:cubicBezTo>
                    <a:pt x="1660" y="1175"/>
                    <a:pt x="1508" y="1324"/>
                    <a:pt x="1321" y="1327"/>
                  </a:cubicBezTo>
                  <a:cubicBezTo>
                    <a:pt x="1021" y="1327"/>
                    <a:pt x="868" y="961"/>
                    <a:pt x="1083" y="747"/>
                  </a:cubicBezTo>
                  <a:cubicBezTo>
                    <a:pt x="1152" y="678"/>
                    <a:pt x="1237" y="647"/>
                    <a:pt x="1320" y="647"/>
                  </a:cubicBezTo>
                  <a:close/>
                  <a:moveTo>
                    <a:pt x="1321" y="0"/>
                  </a:moveTo>
                  <a:cubicBezTo>
                    <a:pt x="443" y="0"/>
                    <a:pt x="1" y="1065"/>
                    <a:pt x="623" y="1683"/>
                  </a:cubicBezTo>
                  <a:cubicBezTo>
                    <a:pt x="825" y="1885"/>
                    <a:pt x="1073" y="1975"/>
                    <a:pt x="1316" y="1975"/>
                  </a:cubicBezTo>
                  <a:cubicBezTo>
                    <a:pt x="1823" y="1975"/>
                    <a:pt x="2310" y="1582"/>
                    <a:pt x="2310" y="989"/>
                  </a:cubicBezTo>
                  <a:cubicBezTo>
                    <a:pt x="2306" y="443"/>
                    <a:pt x="1867" y="0"/>
                    <a:pt x="1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44" name="Google Shape;4344;p122"/>
            <p:cNvSpPr/>
            <p:nvPr/>
          </p:nvSpPr>
          <p:spPr>
            <a:xfrm>
              <a:off x="6899875" y="2955950"/>
              <a:ext cx="553100" cy="389575"/>
            </a:xfrm>
            <a:custGeom>
              <a:avLst/>
              <a:gdLst/>
              <a:ahLst/>
              <a:cxnLst/>
              <a:rect l="l" t="t" r="r" b="b"/>
              <a:pathLst>
                <a:path w="22124" h="15583" extrusionOk="0">
                  <a:moveTo>
                    <a:pt x="17485" y="776"/>
                  </a:moveTo>
                  <a:lnTo>
                    <a:pt x="20962" y="4253"/>
                  </a:lnTo>
                  <a:cubicBezTo>
                    <a:pt x="20623" y="4402"/>
                    <a:pt x="20263" y="4474"/>
                    <a:pt x="19907" y="4474"/>
                  </a:cubicBezTo>
                  <a:cubicBezTo>
                    <a:pt x="19220" y="4474"/>
                    <a:pt x="18544" y="4206"/>
                    <a:pt x="18038" y="3700"/>
                  </a:cubicBezTo>
                  <a:cubicBezTo>
                    <a:pt x="17268" y="2933"/>
                    <a:pt x="17050" y="1772"/>
                    <a:pt x="17485" y="776"/>
                  </a:cubicBezTo>
                  <a:close/>
                  <a:moveTo>
                    <a:pt x="6460" y="5981"/>
                  </a:moveTo>
                  <a:lnTo>
                    <a:pt x="7231" y="9863"/>
                  </a:lnTo>
                  <a:cubicBezTo>
                    <a:pt x="7272" y="10074"/>
                    <a:pt x="7459" y="10229"/>
                    <a:pt x="7673" y="10229"/>
                  </a:cubicBezTo>
                  <a:lnTo>
                    <a:pt x="9934" y="10229"/>
                  </a:lnTo>
                  <a:cubicBezTo>
                    <a:pt x="9958" y="10229"/>
                    <a:pt x="9975" y="10246"/>
                    <a:pt x="9975" y="10271"/>
                  </a:cubicBezTo>
                  <a:lnTo>
                    <a:pt x="9975" y="11891"/>
                  </a:lnTo>
                  <a:lnTo>
                    <a:pt x="6861" y="11891"/>
                  </a:lnTo>
                  <a:cubicBezTo>
                    <a:pt x="6830" y="11829"/>
                    <a:pt x="6799" y="11764"/>
                    <a:pt x="6768" y="11701"/>
                  </a:cubicBezTo>
                  <a:lnTo>
                    <a:pt x="6768" y="11701"/>
                  </a:lnTo>
                  <a:lnTo>
                    <a:pt x="6771" y="11705"/>
                  </a:lnTo>
                  <a:lnTo>
                    <a:pt x="5634" y="6165"/>
                  </a:lnTo>
                  <a:lnTo>
                    <a:pt x="6460" y="5981"/>
                  </a:lnTo>
                  <a:close/>
                  <a:moveTo>
                    <a:pt x="14541" y="10792"/>
                  </a:moveTo>
                  <a:cubicBezTo>
                    <a:pt x="14676" y="10792"/>
                    <a:pt x="14803" y="10848"/>
                    <a:pt x="14897" y="10941"/>
                  </a:cubicBezTo>
                  <a:lnTo>
                    <a:pt x="15464" y="11515"/>
                  </a:lnTo>
                  <a:cubicBezTo>
                    <a:pt x="15391" y="11639"/>
                    <a:pt x="15329" y="11764"/>
                    <a:pt x="15270" y="11895"/>
                  </a:cubicBezTo>
                  <a:lnTo>
                    <a:pt x="12180" y="11895"/>
                  </a:lnTo>
                  <a:lnTo>
                    <a:pt x="12180" y="10792"/>
                  </a:lnTo>
                  <a:close/>
                  <a:moveTo>
                    <a:pt x="3591" y="10402"/>
                  </a:moveTo>
                  <a:cubicBezTo>
                    <a:pt x="5202" y="10402"/>
                    <a:pt x="6512" y="11713"/>
                    <a:pt x="6512" y="13333"/>
                  </a:cubicBezTo>
                  <a:lnTo>
                    <a:pt x="6512" y="13340"/>
                  </a:lnTo>
                  <a:lnTo>
                    <a:pt x="5835" y="13340"/>
                  </a:lnTo>
                  <a:lnTo>
                    <a:pt x="5835" y="13333"/>
                  </a:lnTo>
                  <a:cubicBezTo>
                    <a:pt x="5835" y="12085"/>
                    <a:pt x="4825" y="11076"/>
                    <a:pt x="3581" y="11076"/>
                  </a:cubicBezTo>
                  <a:cubicBezTo>
                    <a:pt x="2337" y="11076"/>
                    <a:pt x="1328" y="12085"/>
                    <a:pt x="1328" y="13333"/>
                  </a:cubicBezTo>
                  <a:lnTo>
                    <a:pt x="1328" y="13340"/>
                  </a:lnTo>
                  <a:lnTo>
                    <a:pt x="650" y="13340"/>
                  </a:lnTo>
                  <a:cubicBezTo>
                    <a:pt x="650" y="13264"/>
                    <a:pt x="654" y="13191"/>
                    <a:pt x="657" y="13118"/>
                  </a:cubicBezTo>
                  <a:cubicBezTo>
                    <a:pt x="764" y="11611"/>
                    <a:pt x="2033" y="10419"/>
                    <a:pt x="3547" y="10402"/>
                  </a:cubicBezTo>
                  <a:cubicBezTo>
                    <a:pt x="3561" y="10402"/>
                    <a:pt x="3576" y="10402"/>
                    <a:pt x="3591" y="10402"/>
                  </a:cubicBezTo>
                  <a:close/>
                  <a:moveTo>
                    <a:pt x="3584" y="11724"/>
                  </a:moveTo>
                  <a:cubicBezTo>
                    <a:pt x="3791" y="11724"/>
                    <a:pt x="3999" y="11764"/>
                    <a:pt x="4196" y="11847"/>
                  </a:cubicBezTo>
                  <a:cubicBezTo>
                    <a:pt x="4798" y="12095"/>
                    <a:pt x="5188" y="12683"/>
                    <a:pt x="5188" y="13333"/>
                  </a:cubicBezTo>
                  <a:cubicBezTo>
                    <a:pt x="5188" y="14217"/>
                    <a:pt x="4469" y="14936"/>
                    <a:pt x="3581" y="14936"/>
                  </a:cubicBezTo>
                  <a:cubicBezTo>
                    <a:pt x="2931" y="14936"/>
                    <a:pt x="2347" y="14546"/>
                    <a:pt x="2099" y="13944"/>
                  </a:cubicBezTo>
                  <a:cubicBezTo>
                    <a:pt x="1850" y="13346"/>
                    <a:pt x="1988" y="12655"/>
                    <a:pt x="2448" y="12196"/>
                  </a:cubicBezTo>
                  <a:cubicBezTo>
                    <a:pt x="2755" y="11888"/>
                    <a:pt x="3167" y="11724"/>
                    <a:pt x="3584" y="11724"/>
                  </a:cubicBezTo>
                  <a:close/>
                  <a:moveTo>
                    <a:pt x="18546" y="11724"/>
                  </a:moveTo>
                  <a:cubicBezTo>
                    <a:pt x="18753" y="11724"/>
                    <a:pt x="18961" y="11764"/>
                    <a:pt x="19158" y="11847"/>
                  </a:cubicBezTo>
                  <a:cubicBezTo>
                    <a:pt x="19760" y="12095"/>
                    <a:pt x="20150" y="12683"/>
                    <a:pt x="20150" y="13333"/>
                  </a:cubicBezTo>
                  <a:cubicBezTo>
                    <a:pt x="20150" y="14217"/>
                    <a:pt x="19431" y="14936"/>
                    <a:pt x="18543" y="14936"/>
                  </a:cubicBezTo>
                  <a:cubicBezTo>
                    <a:pt x="17893" y="14936"/>
                    <a:pt x="17309" y="14546"/>
                    <a:pt x="17060" y="13944"/>
                  </a:cubicBezTo>
                  <a:cubicBezTo>
                    <a:pt x="16811" y="13346"/>
                    <a:pt x="16950" y="12655"/>
                    <a:pt x="17409" y="12196"/>
                  </a:cubicBezTo>
                  <a:cubicBezTo>
                    <a:pt x="17717" y="11888"/>
                    <a:pt x="18128" y="11724"/>
                    <a:pt x="18546" y="11724"/>
                  </a:cubicBezTo>
                  <a:close/>
                  <a:moveTo>
                    <a:pt x="17436" y="1"/>
                  </a:moveTo>
                  <a:cubicBezTo>
                    <a:pt x="17415" y="1"/>
                    <a:pt x="17393" y="3"/>
                    <a:pt x="17371" y="6"/>
                  </a:cubicBezTo>
                  <a:cubicBezTo>
                    <a:pt x="17226" y="26"/>
                    <a:pt x="17102" y="113"/>
                    <a:pt x="17029" y="241"/>
                  </a:cubicBezTo>
                  <a:cubicBezTo>
                    <a:pt x="16321" y="1523"/>
                    <a:pt x="16545" y="3123"/>
                    <a:pt x="17579" y="4160"/>
                  </a:cubicBezTo>
                  <a:cubicBezTo>
                    <a:pt x="17772" y="4354"/>
                    <a:pt x="17987" y="4519"/>
                    <a:pt x="18222" y="4661"/>
                  </a:cubicBezTo>
                  <a:lnTo>
                    <a:pt x="18222" y="9769"/>
                  </a:lnTo>
                  <a:cubicBezTo>
                    <a:pt x="17306" y="9856"/>
                    <a:pt x="16456" y="10291"/>
                    <a:pt x="15851" y="10986"/>
                  </a:cubicBezTo>
                  <a:lnTo>
                    <a:pt x="15360" y="10488"/>
                  </a:lnTo>
                  <a:cubicBezTo>
                    <a:pt x="15142" y="10271"/>
                    <a:pt x="14848" y="10146"/>
                    <a:pt x="14537" y="10146"/>
                  </a:cubicBezTo>
                  <a:lnTo>
                    <a:pt x="12180" y="10146"/>
                  </a:lnTo>
                  <a:lnTo>
                    <a:pt x="12180" y="8159"/>
                  </a:lnTo>
                  <a:lnTo>
                    <a:pt x="13860" y="6604"/>
                  </a:lnTo>
                  <a:cubicBezTo>
                    <a:pt x="13984" y="6479"/>
                    <a:pt x="13991" y="6279"/>
                    <a:pt x="13870" y="6151"/>
                  </a:cubicBezTo>
                  <a:cubicBezTo>
                    <a:pt x="13807" y="6082"/>
                    <a:pt x="13721" y="6047"/>
                    <a:pt x="13633" y="6047"/>
                  </a:cubicBezTo>
                  <a:cubicBezTo>
                    <a:pt x="13558" y="6047"/>
                    <a:pt x="13482" y="6074"/>
                    <a:pt x="13421" y="6127"/>
                  </a:cubicBezTo>
                  <a:lnTo>
                    <a:pt x="11634" y="7779"/>
                  </a:lnTo>
                  <a:cubicBezTo>
                    <a:pt x="11568" y="7841"/>
                    <a:pt x="11530" y="7927"/>
                    <a:pt x="11530" y="8017"/>
                  </a:cubicBezTo>
                  <a:lnTo>
                    <a:pt x="11530" y="11898"/>
                  </a:lnTo>
                  <a:lnTo>
                    <a:pt x="10625" y="11898"/>
                  </a:lnTo>
                  <a:lnTo>
                    <a:pt x="10625" y="10277"/>
                  </a:lnTo>
                  <a:cubicBezTo>
                    <a:pt x="10621" y="9894"/>
                    <a:pt x="10314" y="9586"/>
                    <a:pt x="9934" y="9586"/>
                  </a:cubicBezTo>
                  <a:lnTo>
                    <a:pt x="7832" y="9586"/>
                  </a:lnTo>
                  <a:lnTo>
                    <a:pt x="7086" y="5805"/>
                  </a:lnTo>
                  <a:cubicBezTo>
                    <a:pt x="7032" y="5524"/>
                    <a:pt x="6783" y="5328"/>
                    <a:pt x="6506" y="5328"/>
                  </a:cubicBezTo>
                  <a:cubicBezTo>
                    <a:pt x="6464" y="5328"/>
                    <a:pt x="6421" y="5332"/>
                    <a:pt x="6377" y="5342"/>
                  </a:cubicBezTo>
                  <a:lnTo>
                    <a:pt x="5437" y="5549"/>
                  </a:lnTo>
                  <a:cubicBezTo>
                    <a:pt x="5123" y="5618"/>
                    <a:pt x="4922" y="5930"/>
                    <a:pt x="4988" y="6244"/>
                  </a:cubicBezTo>
                  <a:lnTo>
                    <a:pt x="5880" y="10592"/>
                  </a:lnTo>
                  <a:cubicBezTo>
                    <a:pt x="5406" y="10194"/>
                    <a:pt x="4832" y="9925"/>
                    <a:pt x="4224" y="9814"/>
                  </a:cubicBezTo>
                  <a:lnTo>
                    <a:pt x="4224" y="5916"/>
                  </a:lnTo>
                  <a:cubicBezTo>
                    <a:pt x="4224" y="5736"/>
                    <a:pt x="4079" y="5594"/>
                    <a:pt x="3899" y="5594"/>
                  </a:cubicBezTo>
                  <a:cubicBezTo>
                    <a:pt x="3719" y="5594"/>
                    <a:pt x="3574" y="5736"/>
                    <a:pt x="3574" y="5916"/>
                  </a:cubicBezTo>
                  <a:lnTo>
                    <a:pt x="3574" y="9752"/>
                  </a:lnTo>
                  <a:lnTo>
                    <a:pt x="3540" y="9752"/>
                  </a:lnTo>
                  <a:cubicBezTo>
                    <a:pt x="3229" y="9756"/>
                    <a:pt x="2921" y="9800"/>
                    <a:pt x="2624" y="9887"/>
                  </a:cubicBezTo>
                  <a:lnTo>
                    <a:pt x="2624" y="7886"/>
                  </a:lnTo>
                  <a:cubicBezTo>
                    <a:pt x="2624" y="7706"/>
                    <a:pt x="2479" y="7561"/>
                    <a:pt x="2299" y="7561"/>
                  </a:cubicBezTo>
                  <a:cubicBezTo>
                    <a:pt x="2119" y="7561"/>
                    <a:pt x="1974" y="7706"/>
                    <a:pt x="1974" y="7886"/>
                  </a:cubicBezTo>
                  <a:lnTo>
                    <a:pt x="1974" y="10139"/>
                  </a:lnTo>
                  <a:cubicBezTo>
                    <a:pt x="885" y="10692"/>
                    <a:pt x="104" y="11788"/>
                    <a:pt x="14" y="13070"/>
                  </a:cubicBezTo>
                  <a:cubicBezTo>
                    <a:pt x="1" y="13232"/>
                    <a:pt x="1" y="13391"/>
                    <a:pt x="11" y="13554"/>
                  </a:cubicBezTo>
                  <a:cubicBezTo>
                    <a:pt x="28" y="13796"/>
                    <a:pt x="229" y="13986"/>
                    <a:pt x="471" y="13986"/>
                  </a:cubicBezTo>
                  <a:lnTo>
                    <a:pt x="1428" y="13986"/>
                  </a:lnTo>
                  <a:cubicBezTo>
                    <a:pt x="1715" y="14936"/>
                    <a:pt x="2589" y="15583"/>
                    <a:pt x="3581" y="15583"/>
                  </a:cubicBezTo>
                  <a:cubicBezTo>
                    <a:pt x="4573" y="15583"/>
                    <a:pt x="5451" y="14936"/>
                    <a:pt x="5738" y="13986"/>
                  </a:cubicBezTo>
                  <a:lnTo>
                    <a:pt x="8880" y="13986"/>
                  </a:lnTo>
                  <a:cubicBezTo>
                    <a:pt x="9059" y="13986"/>
                    <a:pt x="9204" y="13841"/>
                    <a:pt x="9204" y="13661"/>
                  </a:cubicBezTo>
                  <a:cubicBezTo>
                    <a:pt x="9204" y="13481"/>
                    <a:pt x="9059" y="13340"/>
                    <a:pt x="8880" y="13340"/>
                  </a:cubicBezTo>
                  <a:lnTo>
                    <a:pt x="7162" y="13340"/>
                  </a:lnTo>
                  <a:lnTo>
                    <a:pt x="7162" y="13329"/>
                  </a:lnTo>
                  <a:cubicBezTo>
                    <a:pt x="7162" y="13067"/>
                    <a:pt x="7131" y="12800"/>
                    <a:pt x="7075" y="12541"/>
                  </a:cubicBezTo>
                  <a:lnTo>
                    <a:pt x="15056" y="12541"/>
                  </a:lnTo>
                  <a:cubicBezTo>
                    <a:pt x="15018" y="12714"/>
                    <a:pt x="14990" y="12894"/>
                    <a:pt x="14976" y="13070"/>
                  </a:cubicBezTo>
                  <a:cubicBezTo>
                    <a:pt x="14969" y="13160"/>
                    <a:pt x="14966" y="13250"/>
                    <a:pt x="14969" y="13340"/>
                  </a:cubicBezTo>
                  <a:lnTo>
                    <a:pt x="10393" y="13340"/>
                  </a:lnTo>
                  <a:cubicBezTo>
                    <a:pt x="10214" y="13340"/>
                    <a:pt x="10068" y="13481"/>
                    <a:pt x="10068" y="13661"/>
                  </a:cubicBezTo>
                  <a:cubicBezTo>
                    <a:pt x="10068" y="13841"/>
                    <a:pt x="10214" y="13986"/>
                    <a:pt x="10393" y="13986"/>
                  </a:cubicBezTo>
                  <a:lnTo>
                    <a:pt x="16390" y="13986"/>
                  </a:lnTo>
                  <a:cubicBezTo>
                    <a:pt x="16680" y="14936"/>
                    <a:pt x="17555" y="15583"/>
                    <a:pt x="18546" y="15583"/>
                  </a:cubicBezTo>
                  <a:cubicBezTo>
                    <a:pt x="19538" y="15583"/>
                    <a:pt x="20413" y="14936"/>
                    <a:pt x="20703" y="13986"/>
                  </a:cubicBezTo>
                  <a:lnTo>
                    <a:pt x="21657" y="13986"/>
                  </a:lnTo>
                  <a:cubicBezTo>
                    <a:pt x="21899" y="13986"/>
                    <a:pt x="22103" y="13796"/>
                    <a:pt x="22117" y="13554"/>
                  </a:cubicBezTo>
                  <a:cubicBezTo>
                    <a:pt x="22124" y="13478"/>
                    <a:pt x="22124" y="13405"/>
                    <a:pt x="22124" y="13333"/>
                  </a:cubicBezTo>
                  <a:cubicBezTo>
                    <a:pt x="22124" y="12496"/>
                    <a:pt x="21830" y="11688"/>
                    <a:pt x="21298" y="11045"/>
                  </a:cubicBezTo>
                  <a:lnTo>
                    <a:pt x="21294" y="11041"/>
                  </a:lnTo>
                  <a:cubicBezTo>
                    <a:pt x="21231" y="10964"/>
                    <a:pt x="21139" y="10925"/>
                    <a:pt x="21046" y="10925"/>
                  </a:cubicBezTo>
                  <a:cubicBezTo>
                    <a:pt x="20973" y="10925"/>
                    <a:pt x="20899" y="10949"/>
                    <a:pt x="20838" y="11000"/>
                  </a:cubicBezTo>
                  <a:cubicBezTo>
                    <a:pt x="20700" y="11114"/>
                    <a:pt x="20682" y="11318"/>
                    <a:pt x="20796" y="11456"/>
                  </a:cubicBezTo>
                  <a:cubicBezTo>
                    <a:pt x="21235" y="11981"/>
                    <a:pt x="21474" y="12645"/>
                    <a:pt x="21474" y="13333"/>
                  </a:cubicBezTo>
                  <a:lnTo>
                    <a:pt x="21474" y="13340"/>
                  </a:lnTo>
                  <a:lnTo>
                    <a:pt x="20796" y="13340"/>
                  </a:lnTo>
                  <a:lnTo>
                    <a:pt x="20796" y="13333"/>
                  </a:lnTo>
                  <a:cubicBezTo>
                    <a:pt x="20814" y="12075"/>
                    <a:pt x="19801" y="11045"/>
                    <a:pt x="18543" y="11045"/>
                  </a:cubicBezTo>
                  <a:cubicBezTo>
                    <a:pt x="17285" y="11045"/>
                    <a:pt x="16272" y="12075"/>
                    <a:pt x="16290" y="13333"/>
                  </a:cubicBezTo>
                  <a:lnTo>
                    <a:pt x="16290" y="13340"/>
                  </a:lnTo>
                  <a:lnTo>
                    <a:pt x="15612" y="13340"/>
                  </a:lnTo>
                  <a:cubicBezTo>
                    <a:pt x="15612" y="13267"/>
                    <a:pt x="15616" y="13191"/>
                    <a:pt x="15619" y="13118"/>
                  </a:cubicBezTo>
                  <a:cubicBezTo>
                    <a:pt x="15726" y="11611"/>
                    <a:pt x="16995" y="10419"/>
                    <a:pt x="18508" y="10402"/>
                  </a:cubicBezTo>
                  <a:cubicBezTo>
                    <a:pt x="18524" y="10402"/>
                    <a:pt x="18540" y="10401"/>
                    <a:pt x="18556" y="10401"/>
                  </a:cubicBezTo>
                  <a:cubicBezTo>
                    <a:pt x="18951" y="10401"/>
                    <a:pt x="19346" y="10484"/>
                    <a:pt x="19711" y="10644"/>
                  </a:cubicBezTo>
                  <a:cubicBezTo>
                    <a:pt x="19753" y="10661"/>
                    <a:pt x="19796" y="10670"/>
                    <a:pt x="19839" y="10670"/>
                  </a:cubicBezTo>
                  <a:cubicBezTo>
                    <a:pt x="19964" y="10670"/>
                    <a:pt x="20085" y="10598"/>
                    <a:pt x="20136" y="10474"/>
                  </a:cubicBezTo>
                  <a:cubicBezTo>
                    <a:pt x="20209" y="10312"/>
                    <a:pt x="20133" y="10118"/>
                    <a:pt x="19970" y="10049"/>
                  </a:cubicBezTo>
                  <a:cubicBezTo>
                    <a:pt x="19621" y="9894"/>
                    <a:pt x="19248" y="9800"/>
                    <a:pt x="18868" y="9766"/>
                  </a:cubicBezTo>
                  <a:lnTo>
                    <a:pt x="18868" y="4951"/>
                  </a:lnTo>
                  <a:cubicBezTo>
                    <a:pt x="19203" y="5062"/>
                    <a:pt x="19556" y="5121"/>
                    <a:pt x="19908" y="5121"/>
                  </a:cubicBezTo>
                  <a:cubicBezTo>
                    <a:pt x="20465" y="5121"/>
                    <a:pt x="21014" y="4979"/>
                    <a:pt x="21498" y="4710"/>
                  </a:cubicBezTo>
                  <a:cubicBezTo>
                    <a:pt x="21626" y="4637"/>
                    <a:pt x="21712" y="4513"/>
                    <a:pt x="21733" y="4367"/>
                  </a:cubicBezTo>
                  <a:cubicBezTo>
                    <a:pt x="21754" y="4226"/>
                    <a:pt x="21705" y="4081"/>
                    <a:pt x="21602" y="3980"/>
                  </a:cubicBezTo>
                  <a:lnTo>
                    <a:pt x="19912" y="2287"/>
                  </a:lnTo>
                  <a:lnTo>
                    <a:pt x="20689" y="1509"/>
                  </a:lnTo>
                  <a:cubicBezTo>
                    <a:pt x="20814" y="1381"/>
                    <a:pt x="20814" y="1177"/>
                    <a:pt x="20689" y="1049"/>
                  </a:cubicBezTo>
                  <a:cubicBezTo>
                    <a:pt x="20625" y="987"/>
                    <a:pt x="20542" y="956"/>
                    <a:pt x="20459" y="956"/>
                  </a:cubicBezTo>
                  <a:cubicBezTo>
                    <a:pt x="20377" y="956"/>
                    <a:pt x="20294" y="987"/>
                    <a:pt x="20230" y="1049"/>
                  </a:cubicBezTo>
                  <a:lnTo>
                    <a:pt x="19452" y="1827"/>
                  </a:lnTo>
                  <a:lnTo>
                    <a:pt x="17758" y="137"/>
                  </a:lnTo>
                  <a:cubicBezTo>
                    <a:pt x="17674" y="49"/>
                    <a:pt x="17556" y="1"/>
                    <a:pt x="17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45" name="Google Shape;4345;p122"/>
            <p:cNvSpPr/>
            <p:nvPr/>
          </p:nvSpPr>
          <p:spPr>
            <a:xfrm>
              <a:off x="7330525" y="3264550"/>
              <a:ext cx="57650" cy="49400"/>
            </a:xfrm>
            <a:custGeom>
              <a:avLst/>
              <a:gdLst/>
              <a:ahLst/>
              <a:cxnLst/>
              <a:rect l="l" t="t" r="r" b="b"/>
              <a:pathLst>
                <a:path w="2306" h="1976" extrusionOk="0">
                  <a:moveTo>
                    <a:pt x="1315" y="647"/>
                  </a:moveTo>
                  <a:cubicBezTo>
                    <a:pt x="1489" y="647"/>
                    <a:pt x="1656" y="783"/>
                    <a:pt x="1656" y="989"/>
                  </a:cubicBezTo>
                  <a:cubicBezTo>
                    <a:pt x="1656" y="1175"/>
                    <a:pt x="1504" y="1327"/>
                    <a:pt x="1317" y="1327"/>
                  </a:cubicBezTo>
                  <a:cubicBezTo>
                    <a:pt x="1016" y="1324"/>
                    <a:pt x="864" y="961"/>
                    <a:pt x="1079" y="747"/>
                  </a:cubicBezTo>
                  <a:cubicBezTo>
                    <a:pt x="1148" y="678"/>
                    <a:pt x="1232" y="647"/>
                    <a:pt x="1315" y="647"/>
                  </a:cubicBezTo>
                  <a:close/>
                  <a:moveTo>
                    <a:pt x="1317" y="0"/>
                  </a:moveTo>
                  <a:cubicBezTo>
                    <a:pt x="439" y="0"/>
                    <a:pt x="0" y="1065"/>
                    <a:pt x="622" y="1683"/>
                  </a:cubicBezTo>
                  <a:cubicBezTo>
                    <a:pt x="823" y="1885"/>
                    <a:pt x="1070" y="1975"/>
                    <a:pt x="1313" y="1975"/>
                  </a:cubicBezTo>
                  <a:cubicBezTo>
                    <a:pt x="1819" y="1975"/>
                    <a:pt x="2306" y="1582"/>
                    <a:pt x="2306" y="989"/>
                  </a:cubicBezTo>
                  <a:cubicBezTo>
                    <a:pt x="2306" y="443"/>
                    <a:pt x="1863" y="0"/>
                    <a:pt x="1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346" name="Google Shape;4346;p122"/>
          <p:cNvGrpSpPr/>
          <p:nvPr/>
        </p:nvGrpSpPr>
        <p:grpSpPr>
          <a:xfrm>
            <a:off x="7445185" y="1698290"/>
            <a:ext cx="452554" cy="328497"/>
            <a:chOff x="6862338" y="1298175"/>
            <a:chExt cx="554125" cy="402225"/>
          </a:xfrm>
        </p:grpSpPr>
        <p:sp>
          <p:nvSpPr>
            <p:cNvPr id="4347" name="Google Shape;4347;p122"/>
            <p:cNvSpPr/>
            <p:nvPr/>
          </p:nvSpPr>
          <p:spPr>
            <a:xfrm>
              <a:off x="6862338" y="1298175"/>
              <a:ext cx="554125" cy="402225"/>
            </a:xfrm>
            <a:custGeom>
              <a:avLst/>
              <a:gdLst/>
              <a:ahLst/>
              <a:cxnLst/>
              <a:rect l="l" t="t" r="r" b="b"/>
              <a:pathLst>
                <a:path w="22165" h="16089" extrusionOk="0">
                  <a:moveTo>
                    <a:pt x="1799" y="809"/>
                  </a:moveTo>
                  <a:cubicBezTo>
                    <a:pt x="1829" y="809"/>
                    <a:pt x="1860" y="811"/>
                    <a:pt x="1891" y="815"/>
                  </a:cubicBezTo>
                  <a:cubicBezTo>
                    <a:pt x="2253" y="867"/>
                    <a:pt x="2489" y="1234"/>
                    <a:pt x="2381" y="1586"/>
                  </a:cubicBezTo>
                  <a:cubicBezTo>
                    <a:pt x="2303" y="1845"/>
                    <a:pt x="2064" y="2017"/>
                    <a:pt x="1799" y="2017"/>
                  </a:cubicBezTo>
                  <a:cubicBezTo>
                    <a:pt x="1771" y="2017"/>
                    <a:pt x="1743" y="2015"/>
                    <a:pt x="1714" y="2011"/>
                  </a:cubicBezTo>
                  <a:cubicBezTo>
                    <a:pt x="1421" y="1966"/>
                    <a:pt x="1199" y="1714"/>
                    <a:pt x="1199" y="1413"/>
                  </a:cubicBezTo>
                  <a:cubicBezTo>
                    <a:pt x="1199" y="1075"/>
                    <a:pt x="1472" y="809"/>
                    <a:pt x="1799" y="809"/>
                  </a:cubicBezTo>
                  <a:close/>
                  <a:moveTo>
                    <a:pt x="6747" y="726"/>
                  </a:moveTo>
                  <a:cubicBezTo>
                    <a:pt x="7562" y="2343"/>
                    <a:pt x="7255" y="4299"/>
                    <a:pt x="5976" y="5585"/>
                  </a:cubicBezTo>
                  <a:cubicBezTo>
                    <a:pt x="5168" y="6388"/>
                    <a:pt x="4094" y="6810"/>
                    <a:pt x="3006" y="6810"/>
                  </a:cubicBezTo>
                  <a:cubicBezTo>
                    <a:pt x="2363" y="6810"/>
                    <a:pt x="1714" y="6662"/>
                    <a:pt x="1113" y="6359"/>
                  </a:cubicBezTo>
                  <a:lnTo>
                    <a:pt x="3518" y="3954"/>
                  </a:lnTo>
                  <a:cubicBezTo>
                    <a:pt x="3646" y="3829"/>
                    <a:pt x="3650" y="3618"/>
                    <a:pt x="3522" y="3491"/>
                  </a:cubicBezTo>
                  <a:cubicBezTo>
                    <a:pt x="3459" y="3427"/>
                    <a:pt x="3376" y="3396"/>
                    <a:pt x="3294" y="3396"/>
                  </a:cubicBezTo>
                  <a:cubicBezTo>
                    <a:pt x="3209" y="3396"/>
                    <a:pt x="3124" y="3429"/>
                    <a:pt x="3059" y="3494"/>
                  </a:cubicBezTo>
                  <a:lnTo>
                    <a:pt x="2437" y="4116"/>
                  </a:lnTo>
                  <a:lnTo>
                    <a:pt x="2402" y="2512"/>
                  </a:lnTo>
                  <a:cubicBezTo>
                    <a:pt x="2613" y="2398"/>
                    <a:pt x="2789" y="2226"/>
                    <a:pt x="2903" y="2011"/>
                  </a:cubicBezTo>
                  <a:lnTo>
                    <a:pt x="4507" y="2049"/>
                  </a:lnTo>
                  <a:lnTo>
                    <a:pt x="4127" y="2426"/>
                  </a:lnTo>
                  <a:cubicBezTo>
                    <a:pt x="4002" y="2554"/>
                    <a:pt x="4002" y="2758"/>
                    <a:pt x="4130" y="2886"/>
                  </a:cubicBezTo>
                  <a:cubicBezTo>
                    <a:pt x="4192" y="2948"/>
                    <a:pt x="4275" y="2979"/>
                    <a:pt x="4358" y="2979"/>
                  </a:cubicBezTo>
                  <a:cubicBezTo>
                    <a:pt x="4441" y="2979"/>
                    <a:pt x="4524" y="2948"/>
                    <a:pt x="4586" y="2886"/>
                  </a:cubicBezTo>
                  <a:lnTo>
                    <a:pt x="6747" y="726"/>
                  </a:lnTo>
                  <a:close/>
                  <a:moveTo>
                    <a:pt x="5983" y="6442"/>
                  </a:moveTo>
                  <a:lnTo>
                    <a:pt x="6290" y="8378"/>
                  </a:lnTo>
                  <a:lnTo>
                    <a:pt x="4680" y="8378"/>
                  </a:lnTo>
                  <a:lnTo>
                    <a:pt x="4884" y="7085"/>
                  </a:lnTo>
                  <a:cubicBezTo>
                    <a:pt x="5278" y="6922"/>
                    <a:pt x="5647" y="6705"/>
                    <a:pt x="5983" y="6442"/>
                  </a:cubicBezTo>
                  <a:close/>
                  <a:moveTo>
                    <a:pt x="19229" y="10571"/>
                  </a:moveTo>
                  <a:cubicBezTo>
                    <a:pt x="19454" y="10571"/>
                    <a:pt x="19669" y="10747"/>
                    <a:pt x="19669" y="11011"/>
                  </a:cubicBezTo>
                  <a:cubicBezTo>
                    <a:pt x="19669" y="11275"/>
                    <a:pt x="19455" y="11449"/>
                    <a:pt x="19231" y="11449"/>
                  </a:cubicBezTo>
                  <a:cubicBezTo>
                    <a:pt x="19123" y="11449"/>
                    <a:pt x="19012" y="11409"/>
                    <a:pt x="18923" y="11319"/>
                  </a:cubicBezTo>
                  <a:cubicBezTo>
                    <a:pt x="18753" y="11149"/>
                    <a:pt x="18753" y="10873"/>
                    <a:pt x="18923" y="10700"/>
                  </a:cubicBezTo>
                  <a:cubicBezTo>
                    <a:pt x="19012" y="10611"/>
                    <a:pt x="19121" y="10571"/>
                    <a:pt x="19229" y="10571"/>
                  </a:cubicBezTo>
                  <a:close/>
                  <a:moveTo>
                    <a:pt x="10295" y="11743"/>
                  </a:moveTo>
                  <a:cubicBezTo>
                    <a:pt x="10533" y="11743"/>
                    <a:pt x="10773" y="11788"/>
                    <a:pt x="11001" y="11882"/>
                  </a:cubicBezTo>
                  <a:cubicBezTo>
                    <a:pt x="11692" y="12169"/>
                    <a:pt x="12142" y="12843"/>
                    <a:pt x="12142" y="13593"/>
                  </a:cubicBezTo>
                  <a:cubicBezTo>
                    <a:pt x="12142" y="14612"/>
                    <a:pt x="11312" y="15442"/>
                    <a:pt x="10293" y="15442"/>
                  </a:cubicBezTo>
                  <a:cubicBezTo>
                    <a:pt x="9543" y="15442"/>
                    <a:pt x="8869" y="14993"/>
                    <a:pt x="8582" y="14301"/>
                  </a:cubicBezTo>
                  <a:cubicBezTo>
                    <a:pt x="8298" y="13610"/>
                    <a:pt x="8454" y="12815"/>
                    <a:pt x="8986" y="12286"/>
                  </a:cubicBezTo>
                  <a:cubicBezTo>
                    <a:pt x="9340" y="11930"/>
                    <a:pt x="9813" y="11743"/>
                    <a:pt x="10295" y="11743"/>
                  </a:cubicBezTo>
                  <a:close/>
                  <a:moveTo>
                    <a:pt x="10293" y="9024"/>
                  </a:moveTo>
                  <a:cubicBezTo>
                    <a:pt x="11475" y="9027"/>
                    <a:pt x="12584" y="9591"/>
                    <a:pt x="13282" y="10545"/>
                  </a:cubicBezTo>
                  <a:cubicBezTo>
                    <a:pt x="13344" y="10628"/>
                    <a:pt x="13441" y="10676"/>
                    <a:pt x="13545" y="10679"/>
                  </a:cubicBezTo>
                  <a:lnTo>
                    <a:pt x="15352" y="10679"/>
                  </a:lnTo>
                  <a:lnTo>
                    <a:pt x="15352" y="13271"/>
                  </a:lnTo>
                  <a:lnTo>
                    <a:pt x="12767" y="13268"/>
                  </a:lnTo>
                  <a:cubicBezTo>
                    <a:pt x="12605" y="12027"/>
                    <a:pt x="11547" y="11098"/>
                    <a:pt x="10293" y="11098"/>
                  </a:cubicBezTo>
                  <a:cubicBezTo>
                    <a:pt x="9038" y="11098"/>
                    <a:pt x="7980" y="12027"/>
                    <a:pt x="7818" y="13268"/>
                  </a:cubicBezTo>
                  <a:lnTo>
                    <a:pt x="6577" y="13268"/>
                  </a:lnTo>
                  <a:cubicBezTo>
                    <a:pt x="6415" y="12027"/>
                    <a:pt x="5357" y="11098"/>
                    <a:pt x="4103" y="11094"/>
                  </a:cubicBezTo>
                  <a:cubicBezTo>
                    <a:pt x="4033" y="11094"/>
                    <a:pt x="3961" y="11098"/>
                    <a:pt x="3888" y="11104"/>
                  </a:cubicBezTo>
                  <a:cubicBezTo>
                    <a:pt x="3712" y="11118"/>
                    <a:pt x="3577" y="11277"/>
                    <a:pt x="3594" y="11454"/>
                  </a:cubicBezTo>
                  <a:cubicBezTo>
                    <a:pt x="3608" y="11623"/>
                    <a:pt x="3746" y="11752"/>
                    <a:pt x="3913" y="11752"/>
                  </a:cubicBezTo>
                  <a:cubicBezTo>
                    <a:pt x="3923" y="11752"/>
                    <a:pt x="3933" y="11752"/>
                    <a:pt x="3944" y="11751"/>
                  </a:cubicBezTo>
                  <a:cubicBezTo>
                    <a:pt x="3995" y="11747"/>
                    <a:pt x="4051" y="11747"/>
                    <a:pt x="4103" y="11747"/>
                  </a:cubicBezTo>
                  <a:cubicBezTo>
                    <a:pt x="4105" y="11747"/>
                    <a:pt x="4107" y="11747"/>
                    <a:pt x="4110" y="11747"/>
                  </a:cubicBezTo>
                  <a:cubicBezTo>
                    <a:pt x="4988" y="11747"/>
                    <a:pt x="5745" y="12372"/>
                    <a:pt x="5917" y="13237"/>
                  </a:cubicBezTo>
                  <a:cubicBezTo>
                    <a:pt x="6086" y="14101"/>
                    <a:pt x="5623" y="14968"/>
                    <a:pt x="4808" y="15304"/>
                  </a:cubicBezTo>
                  <a:cubicBezTo>
                    <a:pt x="4578" y="15399"/>
                    <a:pt x="4338" y="15445"/>
                    <a:pt x="4101" y="15445"/>
                  </a:cubicBezTo>
                  <a:cubicBezTo>
                    <a:pt x="3498" y="15445"/>
                    <a:pt x="2914" y="15148"/>
                    <a:pt x="2561" y="14619"/>
                  </a:cubicBezTo>
                  <a:cubicBezTo>
                    <a:pt x="2074" y="13883"/>
                    <a:pt x="2171" y="12905"/>
                    <a:pt x="2800" y="12283"/>
                  </a:cubicBezTo>
                  <a:cubicBezTo>
                    <a:pt x="2924" y="12159"/>
                    <a:pt x="2927" y="11951"/>
                    <a:pt x="2800" y="11827"/>
                  </a:cubicBezTo>
                  <a:cubicBezTo>
                    <a:pt x="2735" y="11762"/>
                    <a:pt x="2652" y="11730"/>
                    <a:pt x="2568" y="11730"/>
                  </a:cubicBezTo>
                  <a:cubicBezTo>
                    <a:pt x="2486" y="11730"/>
                    <a:pt x="2403" y="11762"/>
                    <a:pt x="2340" y="11823"/>
                  </a:cubicBezTo>
                  <a:cubicBezTo>
                    <a:pt x="1949" y="12214"/>
                    <a:pt x="1697" y="12722"/>
                    <a:pt x="1624" y="13271"/>
                  </a:cubicBezTo>
                  <a:lnTo>
                    <a:pt x="646" y="13271"/>
                  </a:lnTo>
                  <a:lnTo>
                    <a:pt x="646" y="11025"/>
                  </a:lnTo>
                  <a:cubicBezTo>
                    <a:pt x="646" y="9922"/>
                    <a:pt x="1542" y="9027"/>
                    <a:pt x="2644" y="9024"/>
                  </a:cubicBezTo>
                  <a:close/>
                  <a:moveTo>
                    <a:pt x="6774" y="0"/>
                  </a:moveTo>
                  <a:cubicBezTo>
                    <a:pt x="6639" y="0"/>
                    <a:pt x="6504" y="51"/>
                    <a:pt x="6397" y="155"/>
                  </a:cubicBezTo>
                  <a:lnTo>
                    <a:pt x="5139" y="1417"/>
                  </a:lnTo>
                  <a:lnTo>
                    <a:pt x="3055" y="1372"/>
                  </a:lnTo>
                  <a:cubicBezTo>
                    <a:pt x="3030" y="637"/>
                    <a:pt x="2423" y="160"/>
                    <a:pt x="1793" y="160"/>
                  </a:cubicBezTo>
                  <a:cubicBezTo>
                    <a:pt x="1485" y="160"/>
                    <a:pt x="1170" y="274"/>
                    <a:pt x="916" y="529"/>
                  </a:cubicBezTo>
                  <a:cubicBezTo>
                    <a:pt x="142" y="1303"/>
                    <a:pt x="664" y="2626"/>
                    <a:pt x="1759" y="2668"/>
                  </a:cubicBezTo>
                  <a:lnTo>
                    <a:pt x="1804" y="4752"/>
                  </a:lnTo>
                  <a:lnTo>
                    <a:pt x="550" y="6010"/>
                  </a:lnTo>
                  <a:cubicBezTo>
                    <a:pt x="297" y="6259"/>
                    <a:pt x="356" y="6681"/>
                    <a:pt x="667" y="6853"/>
                  </a:cubicBezTo>
                  <a:cubicBezTo>
                    <a:pt x="1389" y="7251"/>
                    <a:pt x="2198" y="7458"/>
                    <a:pt x="3024" y="7458"/>
                  </a:cubicBezTo>
                  <a:cubicBezTo>
                    <a:pt x="3235" y="7458"/>
                    <a:pt x="3446" y="7444"/>
                    <a:pt x="3657" y="7417"/>
                  </a:cubicBezTo>
                  <a:cubicBezTo>
                    <a:pt x="3836" y="7393"/>
                    <a:pt x="4016" y="7358"/>
                    <a:pt x="4192" y="7313"/>
                  </a:cubicBezTo>
                  <a:lnTo>
                    <a:pt x="4192" y="7313"/>
                  </a:lnTo>
                  <a:lnTo>
                    <a:pt x="4023" y="8374"/>
                  </a:lnTo>
                  <a:lnTo>
                    <a:pt x="2647" y="8374"/>
                  </a:lnTo>
                  <a:cubicBezTo>
                    <a:pt x="1186" y="8378"/>
                    <a:pt x="0" y="9560"/>
                    <a:pt x="0" y="11022"/>
                  </a:cubicBezTo>
                  <a:lnTo>
                    <a:pt x="0" y="13299"/>
                  </a:lnTo>
                  <a:cubicBezTo>
                    <a:pt x="0" y="13638"/>
                    <a:pt x="277" y="13914"/>
                    <a:pt x="619" y="13918"/>
                  </a:cubicBezTo>
                  <a:lnTo>
                    <a:pt x="1628" y="13918"/>
                  </a:lnTo>
                  <a:cubicBezTo>
                    <a:pt x="1790" y="15159"/>
                    <a:pt x="2851" y="16088"/>
                    <a:pt x="4103" y="16088"/>
                  </a:cubicBezTo>
                  <a:cubicBezTo>
                    <a:pt x="5357" y="16088"/>
                    <a:pt x="6418" y="15159"/>
                    <a:pt x="6581" y="13918"/>
                  </a:cubicBezTo>
                  <a:lnTo>
                    <a:pt x="7818" y="13918"/>
                  </a:lnTo>
                  <a:cubicBezTo>
                    <a:pt x="7980" y="15159"/>
                    <a:pt x="9041" y="16088"/>
                    <a:pt x="10293" y="16088"/>
                  </a:cubicBezTo>
                  <a:cubicBezTo>
                    <a:pt x="11547" y="16088"/>
                    <a:pt x="12608" y="15159"/>
                    <a:pt x="12771" y="13918"/>
                  </a:cubicBezTo>
                  <a:lnTo>
                    <a:pt x="15384" y="13918"/>
                  </a:lnTo>
                  <a:cubicBezTo>
                    <a:pt x="15722" y="13914"/>
                    <a:pt x="15999" y="13638"/>
                    <a:pt x="15999" y="13299"/>
                  </a:cubicBezTo>
                  <a:lnTo>
                    <a:pt x="15999" y="11872"/>
                  </a:lnTo>
                  <a:lnTo>
                    <a:pt x="17803" y="9774"/>
                  </a:lnTo>
                  <a:lnTo>
                    <a:pt x="18328" y="10417"/>
                  </a:lnTo>
                  <a:cubicBezTo>
                    <a:pt x="17882" y="11087"/>
                    <a:pt x="18304" y="11996"/>
                    <a:pt x="19106" y="12089"/>
                  </a:cubicBezTo>
                  <a:lnTo>
                    <a:pt x="19317" y="13227"/>
                  </a:lnTo>
                  <a:cubicBezTo>
                    <a:pt x="19334" y="13327"/>
                    <a:pt x="19400" y="13413"/>
                    <a:pt x="19493" y="13458"/>
                  </a:cubicBezTo>
                  <a:lnTo>
                    <a:pt x="20315" y="13862"/>
                  </a:lnTo>
                  <a:cubicBezTo>
                    <a:pt x="20361" y="13885"/>
                    <a:pt x="20410" y="13896"/>
                    <a:pt x="20458" y="13896"/>
                  </a:cubicBezTo>
                  <a:cubicBezTo>
                    <a:pt x="20577" y="13896"/>
                    <a:pt x="20691" y="13830"/>
                    <a:pt x="20748" y="13717"/>
                  </a:cubicBezTo>
                  <a:cubicBezTo>
                    <a:pt x="20827" y="13555"/>
                    <a:pt x="20761" y="13361"/>
                    <a:pt x="20602" y="13282"/>
                  </a:cubicBezTo>
                  <a:lnTo>
                    <a:pt x="19925" y="12950"/>
                  </a:lnTo>
                  <a:lnTo>
                    <a:pt x="19742" y="11972"/>
                  </a:lnTo>
                  <a:cubicBezTo>
                    <a:pt x="19935" y="11868"/>
                    <a:pt x="20091" y="11713"/>
                    <a:pt x="20195" y="11519"/>
                  </a:cubicBezTo>
                  <a:lnTo>
                    <a:pt x="21169" y="11702"/>
                  </a:lnTo>
                  <a:lnTo>
                    <a:pt x="21504" y="12380"/>
                  </a:lnTo>
                  <a:cubicBezTo>
                    <a:pt x="21561" y="12493"/>
                    <a:pt x="21675" y="12559"/>
                    <a:pt x="21794" y="12559"/>
                  </a:cubicBezTo>
                  <a:cubicBezTo>
                    <a:pt x="21842" y="12559"/>
                    <a:pt x="21891" y="12548"/>
                    <a:pt x="21936" y="12525"/>
                  </a:cubicBezTo>
                  <a:cubicBezTo>
                    <a:pt x="22099" y="12445"/>
                    <a:pt x="22165" y="12252"/>
                    <a:pt x="22085" y="12093"/>
                  </a:cubicBezTo>
                  <a:lnTo>
                    <a:pt x="21677" y="11270"/>
                  </a:lnTo>
                  <a:cubicBezTo>
                    <a:pt x="21632" y="11180"/>
                    <a:pt x="21546" y="11115"/>
                    <a:pt x="21446" y="11094"/>
                  </a:cubicBezTo>
                  <a:lnTo>
                    <a:pt x="20309" y="10883"/>
                  </a:lnTo>
                  <a:cubicBezTo>
                    <a:pt x="20240" y="10318"/>
                    <a:pt x="19759" y="9926"/>
                    <a:pt x="19231" y="9926"/>
                  </a:cubicBezTo>
                  <a:cubicBezTo>
                    <a:pt x="19097" y="9926"/>
                    <a:pt x="18960" y="9952"/>
                    <a:pt x="18826" y="10005"/>
                  </a:cubicBezTo>
                  <a:lnTo>
                    <a:pt x="18059" y="9065"/>
                  </a:lnTo>
                  <a:cubicBezTo>
                    <a:pt x="17996" y="8989"/>
                    <a:pt x="17907" y="8944"/>
                    <a:pt x="17810" y="8944"/>
                  </a:cubicBezTo>
                  <a:cubicBezTo>
                    <a:pt x="17716" y="8944"/>
                    <a:pt x="17623" y="8986"/>
                    <a:pt x="17561" y="9058"/>
                  </a:cubicBezTo>
                  <a:lnTo>
                    <a:pt x="15999" y="10876"/>
                  </a:lnTo>
                  <a:lnTo>
                    <a:pt x="15999" y="6978"/>
                  </a:lnTo>
                  <a:cubicBezTo>
                    <a:pt x="15999" y="6625"/>
                    <a:pt x="15947" y="6276"/>
                    <a:pt x="15847" y="5941"/>
                  </a:cubicBezTo>
                  <a:cubicBezTo>
                    <a:pt x="15804" y="5800"/>
                    <a:pt x="15676" y="5709"/>
                    <a:pt x="15537" y="5709"/>
                  </a:cubicBezTo>
                  <a:cubicBezTo>
                    <a:pt x="15506" y="5709"/>
                    <a:pt x="15474" y="5714"/>
                    <a:pt x="15442" y="5723"/>
                  </a:cubicBezTo>
                  <a:cubicBezTo>
                    <a:pt x="15269" y="5775"/>
                    <a:pt x="15173" y="5955"/>
                    <a:pt x="15225" y="6128"/>
                  </a:cubicBezTo>
                  <a:cubicBezTo>
                    <a:pt x="15307" y="6401"/>
                    <a:pt x="15352" y="6687"/>
                    <a:pt x="15352" y="6974"/>
                  </a:cubicBezTo>
                  <a:lnTo>
                    <a:pt x="15352" y="10030"/>
                  </a:lnTo>
                  <a:lnTo>
                    <a:pt x="13704" y="10030"/>
                  </a:lnTo>
                  <a:cubicBezTo>
                    <a:pt x="12878" y="8989"/>
                    <a:pt x="11623" y="8381"/>
                    <a:pt x="10293" y="8378"/>
                  </a:cubicBezTo>
                  <a:lnTo>
                    <a:pt x="9511" y="8378"/>
                  </a:lnTo>
                  <a:lnTo>
                    <a:pt x="9511" y="6974"/>
                  </a:lnTo>
                  <a:cubicBezTo>
                    <a:pt x="9511" y="5782"/>
                    <a:pt x="10234" y="4711"/>
                    <a:pt x="11340" y="4265"/>
                  </a:cubicBezTo>
                  <a:cubicBezTo>
                    <a:pt x="11693" y="4123"/>
                    <a:pt x="12062" y="4055"/>
                    <a:pt x="12429" y="4055"/>
                  </a:cubicBezTo>
                  <a:cubicBezTo>
                    <a:pt x="13209" y="4055"/>
                    <a:pt x="13975" y="4367"/>
                    <a:pt x="14537" y="4952"/>
                  </a:cubicBezTo>
                  <a:cubicBezTo>
                    <a:pt x="14600" y="5018"/>
                    <a:pt x="14684" y="5051"/>
                    <a:pt x="14769" y="5051"/>
                  </a:cubicBezTo>
                  <a:cubicBezTo>
                    <a:pt x="14849" y="5051"/>
                    <a:pt x="14930" y="5020"/>
                    <a:pt x="14993" y="4959"/>
                  </a:cubicBezTo>
                  <a:cubicBezTo>
                    <a:pt x="15124" y="4835"/>
                    <a:pt x="15128" y="4631"/>
                    <a:pt x="15003" y="4503"/>
                  </a:cubicBezTo>
                  <a:cubicBezTo>
                    <a:pt x="14316" y="3788"/>
                    <a:pt x="13381" y="3406"/>
                    <a:pt x="12428" y="3406"/>
                  </a:cubicBezTo>
                  <a:cubicBezTo>
                    <a:pt x="11981" y="3406"/>
                    <a:pt x="11529" y="3490"/>
                    <a:pt x="11098" y="3663"/>
                  </a:cubicBezTo>
                  <a:cubicBezTo>
                    <a:pt x="9746" y="4209"/>
                    <a:pt x="8862" y="5519"/>
                    <a:pt x="8862" y="6974"/>
                  </a:cubicBezTo>
                  <a:lnTo>
                    <a:pt x="8862" y="8378"/>
                  </a:lnTo>
                  <a:lnTo>
                    <a:pt x="6947" y="8378"/>
                  </a:lnTo>
                  <a:lnTo>
                    <a:pt x="6553" y="5920"/>
                  </a:lnTo>
                  <a:cubicBezTo>
                    <a:pt x="7241" y="5187"/>
                    <a:pt x="7676" y="4258"/>
                    <a:pt x="7808" y="3266"/>
                  </a:cubicBezTo>
                  <a:cubicBezTo>
                    <a:pt x="7942" y="2232"/>
                    <a:pt x="7745" y="1189"/>
                    <a:pt x="7244" y="276"/>
                  </a:cubicBezTo>
                  <a:cubicBezTo>
                    <a:pt x="7144" y="96"/>
                    <a:pt x="6960" y="0"/>
                    <a:pt x="6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48" name="Google Shape;4348;p122"/>
            <p:cNvSpPr/>
            <p:nvPr/>
          </p:nvSpPr>
          <p:spPr>
            <a:xfrm>
              <a:off x="7081713" y="1609650"/>
              <a:ext cx="66300" cy="56725"/>
            </a:xfrm>
            <a:custGeom>
              <a:avLst/>
              <a:gdLst/>
              <a:ahLst/>
              <a:cxnLst/>
              <a:rect l="l" t="t" r="r" b="b"/>
              <a:pathLst>
                <a:path w="2652" h="2269" extrusionOk="0">
                  <a:moveTo>
                    <a:pt x="1513" y="646"/>
                  </a:moveTo>
                  <a:cubicBezTo>
                    <a:pt x="1764" y="646"/>
                    <a:pt x="2005" y="839"/>
                    <a:pt x="2005" y="1134"/>
                  </a:cubicBezTo>
                  <a:cubicBezTo>
                    <a:pt x="2005" y="1403"/>
                    <a:pt x="1787" y="1621"/>
                    <a:pt x="1518" y="1621"/>
                  </a:cubicBezTo>
                  <a:cubicBezTo>
                    <a:pt x="1082" y="1621"/>
                    <a:pt x="868" y="1096"/>
                    <a:pt x="1172" y="788"/>
                  </a:cubicBezTo>
                  <a:cubicBezTo>
                    <a:pt x="1271" y="690"/>
                    <a:pt x="1394" y="646"/>
                    <a:pt x="1513" y="646"/>
                  </a:cubicBezTo>
                  <a:close/>
                  <a:moveTo>
                    <a:pt x="1518" y="0"/>
                  </a:moveTo>
                  <a:cubicBezTo>
                    <a:pt x="505" y="0"/>
                    <a:pt x="0" y="1220"/>
                    <a:pt x="716" y="1936"/>
                  </a:cubicBezTo>
                  <a:cubicBezTo>
                    <a:pt x="933" y="2153"/>
                    <a:pt x="1222" y="2268"/>
                    <a:pt x="1516" y="2268"/>
                  </a:cubicBezTo>
                  <a:cubicBezTo>
                    <a:pt x="1662" y="2268"/>
                    <a:pt x="1810" y="2240"/>
                    <a:pt x="1950" y="2181"/>
                  </a:cubicBezTo>
                  <a:cubicBezTo>
                    <a:pt x="2375" y="2005"/>
                    <a:pt x="2651" y="1594"/>
                    <a:pt x="2651" y="1134"/>
                  </a:cubicBezTo>
                  <a:cubicBezTo>
                    <a:pt x="2651" y="508"/>
                    <a:pt x="2143" y="0"/>
                    <a:pt x="1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49" name="Google Shape;4349;p122"/>
            <p:cNvSpPr/>
            <p:nvPr/>
          </p:nvSpPr>
          <p:spPr>
            <a:xfrm>
              <a:off x="6936538" y="1609650"/>
              <a:ext cx="58975" cy="56725"/>
            </a:xfrm>
            <a:custGeom>
              <a:avLst/>
              <a:gdLst/>
              <a:ahLst/>
              <a:cxnLst/>
              <a:rect l="l" t="t" r="r" b="b"/>
              <a:pathLst>
                <a:path w="2359" h="2269" extrusionOk="0">
                  <a:moveTo>
                    <a:pt x="1135" y="647"/>
                  </a:moveTo>
                  <a:cubicBezTo>
                    <a:pt x="1567" y="647"/>
                    <a:pt x="1784" y="1172"/>
                    <a:pt x="1477" y="1476"/>
                  </a:cubicBezTo>
                  <a:cubicBezTo>
                    <a:pt x="1378" y="1576"/>
                    <a:pt x="1257" y="1620"/>
                    <a:pt x="1137" y="1620"/>
                  </a:cubicBezTo>
                  <a:cubicBezTo>
                    <a:pt x="887" y="1620"/>
                    <a:pt x="647" y="1426"/>
                    <a:pt x="647" y="1134"/>
                  </a:cubicBezTo>
                  <a:cubicBezTo>
                    <a:pt x="647" y="864"/>
                    <a:pt x="865" y="647"/>
                    <a:pt x="1135" y="647"/>
                  </a:cubicBezTo>
                  <a:close/>
                  <a:moveTo>
                    <a:pt x="1135" y="0"/>
                  </a:moveTo>
                  <a:cubicBezTo>
                    <a:pt x="509" y="0"/>
                    <a:pt x="1" y="508"/>
                    <a:pt x="1" y="1134"/>
                  </a:cubicBezTo>
                  <a:cubicBezTo>
                    <a:pt x="1" y="1594"/>
                    <a:pt x="274" y="2005"/>
                    <a:pt x="699" y="2181"/>
                  </a:cubicBezTo>
                  <a:cubicBezTo>
                    <a:pt x="840" y="2240"/>
                    <a:pt x="988" y="2268"/>
                    <a:pt x="1135" y="2268"/>
                  </a:cubicBezTo>
                  <a:cubicBezTo>
                    <a:pt x="1430" y="2268"/>
                    <a:pt x="1719" y="2153"/>
                    <a:pt x="1936" y="1936"/>
                  </a:cubicBezTo>
                  <a:cubicBezTo>
                    <a:pt x="2261" y="1611"/>
                    <a:pt x="2358" y="1124"/>
                    <a:pt x="2182" y="698"/>
                  </a:cubicBezTo>
                  <a:cubicBezTo>
                    <a:pt x="2005" y="277"/>
                    <a:pt x="1594" y="0"/>
                    <a:pt x="1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50" name="Google Shape;4350;p122"/>
            <p:cNvSpPr/>
            <p:nvPr/>
          </p:nvSpPr>
          <p:spPr>
            <a:xfrm>
              <a:off x="7014063" y="1538700"/>
              <a:ext cx="50725" cy="16275"/>
            </a:xfrm>
            <a:custGeom>
              <a:avLst/>
              <a:gdLst/>
              <a:ahLst/>
              <a:cxnLst/>
              <a:rect l="l" t="t" r="r" b="b"/>
              <a:pathLst>
                <a:path w="2029" h="651" extrusionOk="0">
                  <a:moveTo>
                    <a:pt x="322" y="1"/>
                  </a:moveTo>
                  <a:cubicBezTo>
                    <a:pt x="142" y="1"/>
                    <a:pt x="0" y="146"/>
                    <a:pt x="0" y="326"/>
                  </a:cubicBezTo>
                  <a:cubicBezTo>
                    <a:pt x="0" y="505"/>
                    <a:pt x="142" y="651"/>
                    <a:pt x="322" y="651"/>
                  </a:cubicBezTo>
                  <a:lnTo>
                    <a:pt x="1704" y="651"/>
                  </a:lnTo>
                  <a:cubicBezTo>
                    <a:pt x="1884" y="651"/>
                    <a:pt x="2029" y="505"/>
                    <a:pt x="2029" y="326"/>
                  </a:cubicBezTo>
                  <a:cubicBezTo>
                    <a:pt x="2029" y="146"/>
                    <a:pt x="1884" y="1"/>
                    <a:pt x="1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51" name="Google Shape;4351;p122"/>
            <p:cNvSpPr/>
            <p:nvPr/>
          </p:nvSpPr>
          <p:spPr>
            <a:xfrm>
              <a:off x="7023988" y="1567300"/>
              <a:ext cx="30875" cy="16275"/>
            </a:xfrm>
            <a:custGeom>
              <a:avLst/>
              <a:gdLst/>
              <a:ahLst/>
              <a:cxnLst/>
              <a:rect l="l" t="t" r="r" b="b"/>
              <a:pathLst>
                <a:path w="1235" h="651" extrusionOk="0">
                  <a:moveTo>
                    <a:pt x="322" y="1"/>
                  </a:moveTo>
                  <a:cubicBezTo>
                    <a:pt x="142" y="1"/>
                    <a:pt x="1" y="146"/>
                    <a:pt x="1" y="326"/>
                  </a:cubicBezTo>
                  <a:cubicBezTo>
                    <a:pt x="1" y="505"/>
                    <a:pt x="142" y="651"/>
                    <a:pt x="322" y="651"/>
                  </a:cubicBezTo>
                  <a:lnTo>
                    <a:pt x="910" y="651"/>
                  </a:lnTo>
                  <a:cubicBezTo>
                    <a:pt x="1089" y="651"/>
                    <a:pt x="1234" y="505"/>
                    <a:pt x="1234" y="326"/>
                  </a:cubicBezTo>
                  <a:cubicBezTo>
                    <a:pt x="1234" y="146"/>
                    <a:pt x="1089" y="1"/>
                    <a:pt x="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4352" name="Google Shape;4352;p122"/>
          <p:cNvSpPr/>
          <p:nvPr/>
        </p:nvSpPr>
        <p:spPr>
          <a:xfrm>
            <a:off x="1886869" y="3535012"/>
            <a:ext cx="457291" cy="396487"/>
          </a:xfrm>
          <a:custGeom>
            <a:avLst/>
            <a:gdLst/>
            <a:ahLst/>
            <a:cxnLst/>
            <a:rect l="l" t="t" r="r" b="b"/>
            <a:pathLst>
              <a:path w="22397" h="19419" extrusionOk="0">
                <a:moveTo>
                  <a:pt x="12913" y="696"/>
                </a:moveTo>
                <a:lnTo>
                  <a:pt x="13591" y="2559"/>
                </a:lnTo>
                <a:lnTo>
                  <a:pt x="12702" y="2884"/>
                </a:lnTo>
                <a:lnTo>
                  <a:pt x="12021" y="1017"/>
                </a:lnTo>
                <a:lnTo>
                  <a:pt x="12913" y="696"/>
                </a:lnTo>
                <a:close/>
                <a:moveTo>
                  <a:pt x="11596" y="1740"/>
                </a:moveTo>
                <a:lnTo>
                  <a:pt x="11911" y="2604"/>
                </a:lnTo>
                <a:lnTo>
                  <a:pt x="8316" y="3914"/>
                </a:lnTo>
                <a:lnTo>
                  <a:pt x="8002" y="3050"/>
                </a:lnTo>
                <a:lnTo>
                  <a:pt x="11596" y="1740"/>
                </a:lnTo>
                <a:close/>
                <a:moveTo>
                  <a:pt x="7210" y="2770"/>
                </a:moveTo>
                <a:lnTo>
                  <a:pt x="7888" y="4636"/>
                </a:lnTo>
                <a:lnTo>
                  <a:pt x="7000" y="4957"/>
                </a:lnTo>
                <a:lnTo>
                  <a:pt x="6322" y="3095"/>
                </a:lnTo>
                <a:lnTo>
                  <a:pt x="7210" y="2770"/>
                </a:lnTo>
                <a:close/>
                <a:moveTo>
                  <a:pt x="19684" y="2341"/>
                </a:moveTo>
                <a:lnTo>
                  <a:pt x="19684" y="2341"/>
                </a:lnTo>
                <a:cubicBezTo>
                  <a:pt x="20472" y="2566"/>
                  <a:pt x="21104" y="3150"/>
                  <a:pt x="21384" y="3921"/>
                </a:cubicBezTo>
                <a:cubicBezTo>
                  <a:pt x="21661" y="4688"/>
                  <a:pt x="21554" y="5545"/>
                  <a:pt x="21097" y="6219"/>
                </a:cubicBezTo>
                <a:lnTo>
                  <a:pt x="19684" y="2341"/>
                </a:lnTo>
                <a:close/>
                <a:moveTo>
                  <a:pt x="18882" y="2030"/>
                </a:moveTo>
                <a:lnTo>
                  <a:pt x="20683" y="6976"/>
                </a:lnTo>
                <a:lnTo>
                  <a:pt x="19041" y="7574"/>
                </a:lnTo>
                <a:lnTo>
                  <a:pt x="17240" y="2628"/>
                </a:lnTo>
                <a:lnTo>
                  <a:pt x="18882" y="2030"/>
                </a:lnTo>
                <a:close/>
                <a:moveTo>
                  <a:pt x="2548" y="5659"/>
                </a:moveTo>
                <a:lnTo>
                  <a:pt x="3315" y="6302"/>
                </a:lnTo>
                <a:lnTo>
                  <a:pt x="1529" y="8434"/>
                </a:lnTo>
                <a:lnTo>
                  <a:pt x="761" y="7788"/>
                </a:lnTo>
                <a:lnTo>
                  <a:pt x="2548" y="5659"/>
                </a:lnTo>
                <a:close/>
                <a:moveTo>
                  <a:pt x="16881" y="3537"/>
                </a:moveTo>
                <a:lnTo>
                  <a:pt x="18184" y="7107"/>
                </a:lnTo>
                <a:lnTo>
                  <a:pt x="14672" y="8386"/>
                </a:lnTo>
                <a:lnTo>
                  <a:pt x="14672" y="7975"/>
                </a:lnTo>
                <a:cubicBezTo>
                  <a:pt x="14672" y="7283"/>
                  <a:pt x="14109" y="6724"/>
                  <a:pt x="13418" y="6724"/>
                </a:cubicBezTo>
                <a:cubicBezTo>
                  <a:pt x="12727" y="6724"/>
                  <a:pt x="12167" y="7283"/>
                  <a:pt x="12167" y="7975"/>
                </a:cubicBezTo>
                <a:lnTo>
                  <a:pt x="12167" y="9295"/>
                </a:lnTo>
                <a:lnTo>
                  <a:pt x="9440" y="10287"/>
                </a:lnTo>
                <a:cubicBezTo>
                  <a:pt x="9435" y="10288"/>
                  <a:pt x="9431" y="10289"/>
                  <a:pt x="9427" y="10289"/>
                </a:cubicBezTo>
                <a:cubicBezTo>
                  <a:pt x="9411" y="10289"/>
                  <a:pt x="9396" y="10279"/>
                  <a:pt x="9388" y="10263"/>
                </a:cubicBezTo>
                <a:lnTo>
                  <a:pt x="8116" y="6768"/>
                </a:lnTo>
                <a:cubicBezTo>
                  <a:pt x="8113" y="6762"/>
                  <a:pt x="8113" y="6748"/>
                  <a:pt x="8116" y="6737"/>
                </a:cubicBezTo>
                <a:cubicBezTo>
                  <a:pt x="8119" y="6730"/>
                  <a:pt x="8130" y="6720"/>
                  <a:pt x="8140" y="6717"/>
                </a:cubicBezTo>
                <a:lnTo>
                  <a:pt x="16881" y="3537"/>
                </a:lnTo>
                <a:close/>
                <a:moveTo>
                  <a:pt x="15526" y="12233"/>
                </a:moveTo>
                <a:lnTo>
                  <a:pt x="15526" y="13653"/>
                </a:lnTo>
                <a:lnTo>
                  <a:pt x="11309" y="13653"/>
                </a:lnTo>
                <a:lnTo>
                  <a:pt x="11309" y="12233"/>
                </a:lnTo>
                <a:close/>
                <a:moveTo>
                  <a:pt x="13011" y="0"/>
                </a:moveTo>
                <a:cubicBezTo>
                  <a:pt x="12957" y="0"/>
                  <a:pt x="12901" y="9"/>
                  <a:pt x="12847" y="29"/>
                </a:cubicBezTo>
                <a:lnTo>
                  <a:pt x="11641" y="468"/>
                </a:lnTo>
                <a:cubicBezTo>
                  <a:pt x="11392" y="558"/>
                  <a:pt x="11265" y="834"/>
                  <a:pt x="11354" y="1083"/>
                </a:cubicBezTo>
                <a:lnTo>
                  <a:pt x="11372" y="1131"/>
                </a:lnTo>
                <a:lnTo>
                  <a:pt x="7777" y="2441"/>
                </a:lnTo>
                <a:lnTo>
                  <a:pt x="7760" y="2393"/>
                </a:lnTo>
                <a:cubicBezTo>
                  <a:pt x="7690" y="2199"/>
                  <a:pt x="7506" y="2076"/>
                  <a:pt x="7310" y="2076"/>
                </a:cubicBezTo>
                <a:cubicBezTo>
                  <a:pt x="7255" y="2076"/>
                  <a:pt x="7199" y="2086"/>
                  <a:pt x="7145" y="2106"/>
                </a:cubicBezTo>
                <a:lnTo>
                  <a:pt x="5942" y="2542"/>
                </a:lnTo>
                <a:cubicBezTo>
                  <a:pt x="5693" y="2635"/>
                  <a:pt x="5562" y="2908"/>
                  <a:pt x="5655" y="3160"/>
                </a:cubicBezTo>
                <a:lnTo>
                  <a:pt x="6447" y="5338"/>
                </a:lnTo>
                <a:cubicBezTo>
                  <a:pt x="6492" y="5459"/>
                  <a:pt x="6578" y="5555"/>
                  <a:pt x="6695" y="5611"/>
                </a:cubicBezTo>
                <a:cubicBezTo>
                  <a:pt x="6759" y="5639"/>
                  <a:pt x="6828" y="5654"/>
                  <a:pt x="6897" y="5654"/>
                </a:cubicBezTo>
                <a:cubicBezTo>
                  <a:pt x="6953" y="5654"/>
                  <a:pt x="7009" y="5645"/>
                  <a:pt x="7062" y="5624"/>
                </a:cubicBezTo>
                <a:lnTo>
                  <a:pt x="8265" y="5189"/>
                </a:lnTo>
                <a:cubicBezTo>
                  <a:pt x="8517" y="5096"/>
                  <a:pt x="8645" y="4819"/>
                  <a:pt x="8555" y="4570"/>
                </a:cubicBezTo>
                <a:lnTo>
                  <a:pt x="8538" y="4525"/>
                </a:lnTo>
                <a:lnTo>
                  <a:pt x="10027" y="3979"/>
                </a:lnTo>
                <a:lnTo>
                  <a:pt x="10466" y="5182"/>
                </a:lnTo>
                <a:lnTo>
                  <a:pt x="7922" y="6108"/>
                </a:lnTo>
                <a:cubicBezTo>
                  <a:pt x="7563" y="6240"/>
                  <a:pt x="7380" y="6634"/>
                  <a:pt x="7508" y="6993"/>
                </a:cubicBezTo>
                <a:lnTo>
                  <a:pt x="7594" y="7228"/>
                </a:lnTo>
                <a:lnTo>
                  <a:pt x="5081" y="8144"/>
                </a:lnTo>
                <a:lnTo>
                  <a:pt x="3633" y="6934"/>
                </a:lnTo>
                <a:lnTo>
                  <a:pt x="3886" y="6634"/>
                </a:lnTo>
                <a:cubicBezTo>
                  <a:pt x="4076" y="6409"/>
                  <a:pt x="4045" y="6070"/>
                  <a:pt x="3820" y="5884"/>
                </a:cubicBezTo>
                <a:lnTo>
                  <a:pt x="2876" y="5092"/>
                </a:lnTo>
                <a:cubicBezTo>
                  <a:pt x="2777" y="5008"/>
                  <a:pt x="2655" y="4966"/>
                  <a:pt x="2534" y="4966"/>
                </a:cubicBezTo>
                <a:cubicBezTo>
                  <a:pt x="2382" y="4966"/>
                  <a:pt x="2232" y="5031"/>
                  <a:pt x="2126" y="5158"/>
                </a:cubicBezTo>
                <a:lnTo>
                  <a:pt x="191" y="7463"/>
                </a:lnTo>
                <a:cubicBezTo>
                  <a:pt x="1" y="7688"/>
                  <a:pt x="32" y="8023"/>
                  <a:pt x="257" y="8213"/>
                </a:cubicBezTo>
                <a:lnTo>
                  <a:pt x="1200" y="9005"/>
                </a:lnTo>
                <a:cubicBezTo>
                  <a:pt x="1299" y="9089"/>
                  <a:pt x="1420" y="9129"/>
                  <a:pt x="1541" y="9129"/>
                </a:cubicBezTo>
                <a:cubicBezTo>
                  <a:pt x="1693" y="9129"/>
                  <a:pt x="1844" y="9064"/>
                  <a:pt x="1950" y="8939"/>
                </a:cubicBezTo>
                <a:lnTo>
                  <a:pt x="2202" y="8638"/>
                </a:lnTo>
                <a:lnTo>
                  <a:pt x="5102" y="11071"/>
                </a:lnTo>
                <a:cubicBezTo>
                  <a:pt x="5268" y="11212"/>
                  <a:pt x="5476" y="11285"/>
                  <a:pt x="5687" y="11285"/>
                </a:cubicBezTo>
                <a:cubicBezTo>
                  <a:pt x="5791" y="11285"/>
                  <a:pt x="5896" y="11267"/>
                  <a:pt x="5997" y="11230"/>
                </a:cubicBezTo>
                <a:lnTo>
                  <a:pt x="6651" y="10992"/>
                </a:lnTo>
                <a:cubicBezTo>
                  <a:pt x="6813" y="10930"/>
                  <a:pt x="6896" y="10746"/>
                  <a:pt x="6834" y="10581"/>
                </a:cubicBezTo>
                <a:cubicBezTo>
                  <a:pt x="6787" y="10449"/>
                  <a:pt x="6664" y="10367"/>
                  <a:pt x="6530" y="10367"/>
                </a:cubicBezTo>
                <a:cubicBezTo>
                  <a:pt x="6496" y="10367"/>
                  <a:pt x="6461" y="10372"/>
                  <a:pt x="6426" y="10384"/>
                </a:cubicBezTo>
                <a:lnTo>
                  <a:pt x="5776" y="10622"/>
                </a:lnTo>
                <a:cubicBezTo>
                  <a:pt x="5748" y="10632"/>
                  <a:pt x="5718" y="10637"/>
                  <a:pt x="5688" y="10637"/>
                </a:cubicBezTo>
                <a:cubicBezTo>
                  <a:pt x="5627" y="10637"/>
                  <a:pt x="5566" y="10617"/>
                  <a:pt x="5517" y="10577"/>
                </a:cubicBezTo>
                <a:lnTo>
                  <a:pt x="2621" y="8144"/>
                </a:lnTo>
                <a:lnTo>
                  <a:pt x="3219" y="7429"/>
                </a:lnTo>
                <a:lnTo>
                  <a:pt x="4681" y="8656"/>
                </a:lnTo>
                <a:cubicBezTo>
                  <a:pt x="4791" y="8750"/>
                  <a:pt x="4932" y="8800"/>
                  <a:pt x="5074" y="8800"/>
                </a:cubicBezTo>
                <a:cubicBezTo>
                  <a:pt x="5145" y="8800"/>
                  <a:pt x="5217" y="8788"/>
                  <a:pt x="5285" y="8763"/>
                </a:cubicBezTo>
                <a:lnTo>
                  <a:pt x="7819" y="7840"/>
                </a:lnTo>
                <a:lnTo>
                  <a:pt x="8475" y="9641"/>
                </a:lnTo>
                <a:lnTo>
                  <a:pt x="7850" y="9865"/>
                </a:lnTo>
                <a:cubicBezTo>
                  <a:pt x="7509" y="9989"/>
                  <a:pt x="7597" y="10494"/>
                  <a:pt x="7957" y="10494"/>
                </a:cubicBezTo>
                <a:cubicBezTo>
                  <a:pt x="7958" y="10494"/>
                  <a:pt x="7959" y="10494"/>
                  <a:pt x="7960" y="10494"/>
                </a:cubicBezTo>
                <a:cubicBezTo>
                  <a:pt x="7998" y="10494"/>
                  <a:pt x="8036" y="10487"/>
                  <a:pt x="8071" y="10477"/>
                </a:cubicBezTo>
                <a:lnTo>
                  <a:pt x="8697" y="10249"/>
                </a:lnTo>
                <a:lnTo>
                  <a:pt x="8783" y="10487"/>
                </a:lnTo>
                <a:cubicBezTo>
                  <a:pt x="8886" y="10766"/>
                  <a:pt x="9150" y="10939"/>
                  <a:pt x="9431" y="10939"/>
                </a:cubicBezTo>
                <a:cubicBezTo>
                  <a:pt x="9509" y="10939"/>
                  <a:pt x="9587" y="10926"/>
                  <a:pt x="9664" y="10899"/>
                </a:cubicBezTo>
                <a:lnTo>
                  <a:pt x="12170" y="9986"/>
                </a:lnTo>
                <a:lnTo>
                  <a:pt x="12170" y="11586"/>
                </a:lnTo>
                <a:lnTo>
                  <a:pt x="11199" y="11586"/>
                </a:lnTo>
                <a:cubicBezTo>
                  <a:pt x="10902" y="11586"/>
                  <a:pt x="10663" y="11825"/>
                  <a:pt x="10663" y="12119"/>
                </a:cubicBezTo>
                <a:lnTo>
                  <a:pt x="10663" y="13767"/>
                </a:lnTo>
                <a:cubicBezTo>
                  <a:pt x="10663" y="14061"/>
                  <a:pt x="10902" y="14299"/>
                  <a:pt x="11199" y="14299"/>
                </a:cubicBezTo>
                <a:lnTo>
                  <a:pt x="11323" y="14299"/>
                </a:lnTo>
                <a:lnTo>
                  <a:pt x="9194" y="18962"/>
                </a:lnTo>
                <a:cubicBezTo>
                  <a:pt x="9122" y="19124"/>
                  <a:pt x="9194" y="19314"/>
                  <a:pt x="9357" y="19390"/>
                </a:cubicBezTo>
                <a:cubicBezTo>
                  <a:pt x="9400" y="19409"/>
                  <a:pt x="9444" y="19419"/>
                  <a:pt x="9488" y="19419"/>
                </a:cubicBezTo>
                <a:cubicBezTo>
                  <a:pt x="9611" y="19419"/>
                  <a:pt x="9729" y="19348"/>
                  <a:pt x="9785" y="19228"/>
                </a:cubicBezTo>
                <a:lnTo>
                  <a:pt x="12035" y="14299"/>
                </a:lnTo>
                <a:lnTo>
                  <a:pt x="13096" y="14299"/>
                </a:lnTo>
                <a:lnTo>
                  <a:pt x="13096" y="19097"/>
                </a:lnTo>
                <a:cubicBezTo>
                  <a:pt x="13096" y="19273"/>
                  <a:pt x="13241" y="19418"/>
                  <a:pt x="13421" y="19418"/>
                </a:cubicBezTo>
                <a:cubicBezTo>
                  <a:pt x="13601" y="19418"/>
                  <a:pt x="13746" y="19273"/>
                  <a:pt x="13746" y="19097"/>
                </a:cubicBezTo>
                <a:lnTo>
                  <a:pt x="13746" y="14299"/>
                </a:lnTo>
                <a:lnTo>
                  <a:pt x="14807" y="14299"/>
                </a:lnTo>
                <a:lnTo>
                  <a:pt x="17057" y="19228"/>
                </a:lnTo>
                <a:cubicBezTo>
                  <a:pt x="17109" y="19345"/>
                  <a:pt x="17226" y="19418"/>
                  <a:pt x="17351" y="19418"/>
                </a:cubicBezTo>
                <a:cubicBezTo>
                  <a:pt x="17399" y="19418"/>
                  <a:pt x="17444" y="19408"/>
                  <a:pt x="17486" y="19390"/>
                </a:cubicBezTo>
                <a:cubicBezTo>
                  <a:pt x="17648" y="19314"/>
                  <a:pt x="17721" y="19124"/>
                  <a:pt x="17648" y="18962"/>
                </a:cubicBezTo>
                <a:lnTo>
                  <a:pt x="15519" y="14299"/>
                </a:lnTo>
                <a:lnTo>
                  <a:pt x="15644" y="14299"/>
                </a:lnTo>
                <a:cubicBezTo>
                  <a:pt x="15941" y="14299"/>
                  <a:pt x="16179" y="14061"/>
                  <a:pt x="16179" y="13767"/>
                </a:cubicBezTo>
                <a:lnTo>
                  <a:pt x="16179" y="12119"/>
                </a:lnTo>
                <a:cubicBezTo>
                  <a:pt x="16179" y="11821"/>
                  <a:pt x="15941" y="11583"/>
                  <a:pt x="15644" y="11583"/>
                </a:cubicBezTo>
                <a:lnTo>
                  <a:pt x="14672" y="11583"/>
                </a:lnTo>
                <a:lnTo>
                  <a:pt x="14672" y="11223"/>
                </a:lnTo>
                <a:cubicBezTo>
                  <a:pt x="14672" y="11044"/>
                  <a:pt x="14527" y="10899"/>
                  <a:pt x="14351" y="10899"/>
                </a:cubicBezTo>
                <a:cubicBezTo>
                  <a:pt x="14171" y="10899"/>
                  <a:pt x="14026" y="11044"/>
                  <a:pt x="14026" y="11223"/>
                </a:cubicBezTo>
                <a:lnTo>
                  <a:pt x="14026" y="11583"/>
                </a:lnTo>
                <a:lnTo>
                  <a:pt x="12816" y="11583"/>
                </a:lnTo>
                <a:lnTo>
                  <a:pt x="12816" y="7975"/>
                </a:lnTo>
                <a:cubicBezTo>
                  <a:pt x="12816" y="7639"/>
                  <a:pt x="13086" y="7370"/>
                  <a:pt x="13421" y="7370"/>
                </a:cubicBezTo>
                <a:cubicBezTo>
                  <a:pt x="13756" y="7370"/>
                  <a:pt x="14026" y="7639"/>
                  <a:pt x="14026" y="7975"/>
                </a:cubicBezTo>
                <a:lnTo>
                  <a:pt x="14026" y="9713"/>
                </a:lnTo>
                <a:cubicBezTo>
                  <a:pt x="14026" y="9889"/>
                  <a:pt x="14171" y="10035"/>
                  <a:pt x="14351" y="10035"/>
                </a:cubicBezTo>
                <a:cubicBezTo>
                  <a:pt x="14527" y="10035"/>
                  <a:pt x="14672" y="9889"/>
                  <a:pt x="14672" y="9713"/>
                </a:cubicBezTo>
                <a:lnTo>
                  <a:pt x="14672" y="9074"/>
                </a:lnTo>
                <a:lnTo>
                  <a:pt x="18405" y="7712"/>
                </a:lnTo>
                <a:lnTo>
                  <a:pt x="18547" y="8096"/>
                </a:lnTo>
                <a:cubicBezTo>
                  <a:pt x="18592" y="8223"/>
                  <a:pt x="18713" y="8310"/>
                  <a:pt x="18847" y="8310"/>
                </a:cubicBezTo>
                <a:cubicBezTo>
                  <a:pt x="18885" y="8310"/>
                  <a:pt x="18923" y="8303"/>
                  <a:pt x="18958" y="8293"/>
                </a:cubicBezTo>
                <a:lnTo>
                  <a:pt x="21056" y="7529"/>
                </a:lnTo>
                <a:cubicBezTo>
                  <a:pt x="21298" y="7439"/>
                  <a:pt x="21429" y="7180"/>
                  <a:pt x="21357" y="6934"/>
                </a:cubicBezTo>
                <a:cubicBezTo>
                  <a:pt x="22152" y="6056"/>
                  <a:pt x="22397" y="4809"/>
                  <a:pt x="21993" y="3696"/>
                </a:cubicBezTo>
                <a:lnTo>
                  <a:pt x="21993" y="3696"/>
                </a:lnTo>
                <a:lnTo>
                  <a:pt x="21993" y="3699"/>
                </a:lnTo>
                <a:cubicBezTo>
                  <a:pt x="21588" y="2583"/>
                  <a:pt x="20596" y="1788"/>
                  <a:pt x="19425" y="1629"/>
                </a:cubicBezTo>
                <a:cubicBezTo>
                  <a:pt x="19345" y="1448"/>
                  <a:pt x="19168" y="1336"/>
                  <a:pt x="18980" y="1336"/>
                </a:cubicBezTo>
                <a:cubicBezTo>
                  <a:pt x="18924" y="1336"/>
                  <a:pt x="18868" y="1346"/>
                  <a:pt x="18813" y="1366"/>
                </a:cubicBezTo>
                <a:lnTo>
                  <a:pt x="16715" y="2127"/>
                </a:lnTo>
                <a:cubicBezTo>
                  <a:pt x="16549" y="2189"/>
                  <a:pt x="16459" y="2376"/>
                  <a:pt x="16521" y="2545"/>
                </a:cubicBezTo>
                <a:lnTo>
                  <a:pt x="16663" y="2929"/>
                </a:lnTo>
                <a:lnTo>
                  <a:pt x="11074" y="4961"/>
                </a:lnTo>
                <a:lnTo>
                  <a:pt x="10639" y="3758"/>
                </a:lnTo>
                <a:lnTo>
                  <a:pt x="12132" y="3216"/>
                </a:lnTo>
                <a:lnTo>
                  <a:pt x="12149" y="3264"/>
                </a:lnTo>
                <a:cubicBezTo>
                  <a:pt x="12220" y="3459"/>
                  <a:pt x="12405" y="3579"/>
                  <a:pt x="12601" y="3579"/>
                </a:cubicBezTo>
                <a:cubicBezTo>
                  <a:pt x="12655" y="3579"/>
                  <a:pt x="12711" y="3570"/>
                  <a:pt x="12765" y="3551"/>
                </a:cubicBezTo>
                <a:lnTo>
                  <a:pt x="13967" y="3112"/>
                </a:lnTo>
                <a:cubicBezTo>
                  <a:pt x="14216" y="3022"/>
                  <a:pt x="14344" y="2745"/>
                  <a:pt x="14254" y="2497"/>
                </a:cubicBezTo>
                <a:lnTo>
                  <a:pt x="13463" y="316"/>
                </a:lnTo>
                <a:cubicBezTo>
                  <a:pt x="13390" y="121"/>
                  <a:pt x="13206" y="0"/>
                  <a:pt x="130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4353" name="Google Shape;4353;p122"/>
          <p:cNvGrpSpPr/>
          <p:nvPr/>
        </p:nvGrpSpPr>
        <p:grpSpPr>
          <a:xfrm>
            <a:off x="4733098" y="4218919"/>
            <a:ext cx="451635" cy="260282"/>
            <a:chOff x="3926525" y="5632825"/>
            <a:chExt cx="553000" cy="318700"/>
          </a:xfrm>
        </p:grpSpPr>
        <p:sp>
          <p:nvSpPr>
            <p:cNvPr id="4354" name="Google Shape;4354;p122"/>
            <p:cNvSpPr/>
            <p:nvPr/>
          </p:nvSpPr>
          <p:spPr>
            <a:xfrm>
              <a:off x="4044900" y="5765900"/>
              <a:ext cx="64400" cy="55175"/>
            </a:xfrm>
            <a:custGeom>
              <a:avLst/>
              <a:gdLst/>
              <a:ahLst/>
              <a:cxnLst/>
              <a:rect l="l" t="t" r="r" b="b"/>
              <a:pathLst>
                <a:path w="2576" h="2207" extrusionOk="0">
                  <a:moveTo>
                    <a:pt x="1103" y="650"/>
                  </a:moveTo>
                  <a:cubicBezTo>
                    <a:pt x="1352" y="650"/>
                    <a:pt x="1556" y="851"/>
                    <a:pt x="1556" y="1103"/>
                  </a:cubicBezTo>
                  <a:cubicBezTo>
                    <a:pt x="1556" y="1377"/>
                    <a:pt x="1332" y="1557"/>
                    <a:pt x="1099" y="1557"/>
                  </a:cubicBezTo>
                  <a:cubicBezTo>
                    <a:pt x="988" y="1557"/>
                    <a:pt x="874" y="1516"/>
                    <a:pt x="781" y="1425"/>
                  </a:cubicBezTo>
                  <a:cubicBezTo>
                    <a:pt x="495" y="1138"/>
                    <a:pt x="699" y="650"/>
                    <a:pt x="1103" y="650"/>
                  </a:cubicBezTo>
                  <a:close/>
                  <a:moveTo>
                    <a:pt x="1103" y="1"/>
                  </a:moveTo>
                  <a:cubicBezTo>
                    <a:pt x="495" y="1"/>
                    <a:pt x="0" y="495"/>
                    <a:pt x="0" y="1103"/>
                  </a:cubicBezTo>
                  <a:cubicBezTo>
                    <a:pt x="0" y="1767"/>
                    <a:pt x="543" y="2206"/>
                    <a:pt x="1108" y="2206"/>
                  </a:cubicBezTo>
                  <a:cubicBezTo>
                    <a:pt x="1379" y="2206"/>
                    <a:pt x="1656" y="2106"/>
                    <a:pt x="1881" y="1881"/>
                  </a:cubicBezTo>
                  <a:cubicBezTo>
                    <a:pt x="2575" y="1186"/>
                    <a:pt x="2084" y="1"/>
                    <a:pt x="1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55" name="Google Shape;4355;p122"/>
            <p:cNvSpPr/>
            <p:nvPr/>
          </p:nvSpPr>
          <p:spPr>
            <a:xfrm>
              <a:off x="4166200" y="5765850"/>
              <a:ext cx="64400" cy="55200"/>
            </a:xfrm>
            <a:custGeom>
              <a:avLst/>
              <a:gdLst/>
              <a:ahLst/>
              <a:cxnLst/>
              <a:rect l="l" t="t" r="r" b="b"/>
              <a:pathLst>
                <a:path w="2576" h="2208" extrusionOk="0">
                  <a:moveTo>
                    <a:pt x="1477" y="650"/>
                  </a:moveTo>
                  <a:cubicBezTo>
                    <a:pt x="1588" y="650"/>
                    <a:pt x="1702" y="691"/>
                    <a:pt x="1795" y="784"/>
                  </a:cubicBezTo>
                  <a:cubicBezTo>
                    <a:pt x="2081" y="1071"/>
                    <a:pt x="1878" y="1558"/>
                    <a:pt x="1473" y="1558"/>
                  </a:cubicBezTo>
                  <a:cubicBezTo>
                    <a:pt x="1224" y="1558"/>
                    <a:pt x="1020" y="1354"/>
                    <a:pt x="1020" y="1105"/>
                  </a:cubicBezTo>
                  <a:cubicBezTo>
                    <a:pt x="1020" y="831"/>
                    <a:pt x="1244" y="650"/>
                    <a:pt x="1477" y="650"/>
                  </a:cubicBezTo>
                  <a:close/>
                  <a:moveTo>
                    <a:pt x="1466" y="1"/>
                  </a:moveTo>
                  <a:cubicBezTo>
                    <a:pt x="1195" y="1"/>
                    <a:pt x="920" y="101"/>
                    <a:pt x="696" y="324"/>
                  </a:cubicBezTo>
                  <a:cubicBezTo>
                    <a:pt x="1" y="1019"/>
                    <a:pt x="492" y="2208"/>
                    <a:pt x="1473" y="2208"/>
                  </a:cubicBezTo>
                  <a:cubicBezTo>
                    <a:pt x="2081" y="2204"/>
                    <a:pt x="2576" y="1713"/>
                    <a:pt x="2576" y="1105"/>
                  </a:cubicBezTo>
                  <a:cubicBezTo>
                    <a:pt x="2576" y="440"/>
                    <a:pt x="2032" y="1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56" name="Google Shape;4356;p122"/>
            <p:cNvSpPr/>
            <p:nvPr/>
          </p:nvSpPr>
          <p:spPr>
            <a:xfrm>
              <a:off x="4296775" y="5765850"/>
              <a:ext cx="64375" cy="55200"/>
            </a:xfrm>
            <a:custGeom>
              <a:avLst/>
              <a:gdLst/>
              <a:ahLst/>
              <a:cxnLst/>
              <a:rect l="l" t="t" r="r" b="b"/>
              <a:pathLst>
                <a:path w="2575" h="2208" extrusionOk="0">
                  <a:moveTo>
                    <a:pt x="1478" y="650"/>
                  </a:moveTo>
                  <a:cubicBezTo>
                    <a:pt x="1589" y="650"/>
                    <a:pt x="1702" y="691"/>
                    <a:pt x="1794" y="784"/>
                  </a:cubicBezTo>
                  <a:cubicBezTo>
                    <a:pt x="2081" y="1071"/>
                    <a:pt x="1877" y="1558"/>
                    <a:pt x="1476" y="1558"/>
                  </a:cubicBezTo>
                  <a:cubicBezTo>
                    <a:pt x="1224" y="1558"/>
                    <a:pt x="1020" y="1354"/>
                    <a:pt x="1020" y="1105"/>
                  </a:cubicBezTo>
                  <a:cubicBezTo>
                    <a:pt x="1020" y="831"/>
                    <a:pt x="1245" y="650"/>
                    <a:pt x="1478" y="650"/>
                  </a:cubicBezTo>
                  <a:close/>
                  <a:moveTo>
                    <a:pt x="1465" y="1"/>
                  </a:moveTo>
                  <a:cubicBezTo>
                    <a:pt x="1195" y="1"/>
                    <a:pt x="919" y="101"/>
                    <a:pt x="695" y="324"/>
                  </a:cubicBezTo>
                  <a:cubicBezTo>
                    <a:pt x="0" y="1019"/>
                    <a:pt x="494" y="2208"/>
                    <a:pt x="1476" y="2208"/>
                  </a:cubicBezTo>
                  <a:cubicBezTo>
                    <a:pt x="2081" y="2204"/>
                    <a:pt x="2575" y="1713"/>
                    <a:pt x="2575" y="1105"/>
                  </a:cubicBezTo>
                  <a:cubicBezTo>
                    <a:pt x="2575" y="440"/>
                    <a:pt x="2031" y="1"/>
                    <a:pt x="1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57" name="Google Shape;4357;p122"/>
            <p:cNvSpPr/>
            <p:nvPr/>
          </p:nvSpPr>
          <p:spPr>
            <a:xfrm>
              <a:off x="3926525" y="5632825"/>
              <a:ext cx="553000" cy="318700"/>
            </a:xfrm>
            <a:custGeom>
              <a:avLst/>
              <a:gdLst/>
              <a:ahLst/>
              <a:cxnLst/>
              <a:rect l="l" t="t" r="r" b="b"/>
              <a:pathLst>
                <a:path w="22120" h="12748" extrusionOk="0">
                  <a:moveTo>
                    <a:pt x="21017" y="8738"/>
                  </a:moveTo>
                  <a:cubicBezTo>
                    <a:pt x="21270" y="8738"/>
                    <a:pt x="21474" y="8942"/>
                    <a:pt x="21474" y="9191"/>
                  </a:cubicBezTo>
                  <a:cubicBezTo>
                    <a:pt x="21474" y="9443"/>
                    <a:pt x="21270" y="9647"/>
                    <a:pt x="21017" y="9647"/>
                  </a:cubicBezTo>
                  <a:lnTo>
                    <a:pt x="1103" y="9647"/>
                  </a:lnTo>
                  <a:cubicBezTo>
                    <a:pt x="851" y="9647"/>
                    <a:pt x="650" y="9443"/>
                    <a:pt x="650" y="9191"/>
                  </a:cubicBezTo>
                  <a:cubicBezTo>
                    <a:pt x="650" y="8942"/>
                    <a:pt x="851" y="8738"/>
                    <a:pt x="1103" y="8738"/>
                  </a:cubicBezTo>
                  <a:close/>
                  <a:moveTo>
                    <a:pt x="11061" y="1"/>
                  </a:moveTo>
                  <a:cubicBezTo>
                    <a:pt x="9751" y="1"/>
                    <a:pt x="8444" y="423"/>
                    <a:pt x="7355" y="1259"/>
                  </a:cubicBezTo>
                  <a:cubicBezTo>
                    <a:pt x="6384" y="2009"/>
                    <a:pt x="5662" y="3032"/>
                    <a:pt x="5275" y="4197"/>
                  </a:cubicBezTo>
                  <a:lnTo>
                    <a:pt x="5271" y="4197"/>
                  </a:lnTo>
                  <a:cubicBezTo>
                    <a:pt x="4341" y="4197"/>
                    <a:pt x="3481" y="4705"/>
                    <a:pt x="3038" y="5524"/>
                  </a:cubicBezTo>
                  <a:lnTo>
                    <a:pt x="1642" y="8089"/>
                  </a:lnTo>
                  <a:lnTo>
                    <a:pt x="1103" y="8089"/>
                  </a:lnTo>
                  <a:cubicBezTo>
                    <a:pt x="495" y="8089"/>
                    <a:pt x="0" y="8583"/>
                    <a:pt x="0" y="9191"/>
                  </a:cubicBezTo>
                  <a:cubicBezTo>
                    <a:pt x="0" y="9799"/>
                    <a:pt x="495" y="10294"/>
                    <a:pt x="1103" y="10294"/>
                  </a:cubicBezTo>
                  <a:lnTo>
                    <a:pt x="1708" y="10294"/>
                  </a:lnTo>
                  <a:lnTo>
                    <a:pt x="3508" y="11966"/>
                  </a:lnTo>
                  <a:cubicBezTo>
                    <a:pt x="4048" y="12471"/>
                    <a:pt x="4760" y="12747"/>
                    <a:pt x="5496" y="12747"/>
                  </a:cubicBezTo>
                  <a:lnTo>
                    <a:pt x="10307" y="12747"/>
                  </a:lnTo>
                  <a:cubicBezTo>
                    <a:pt x="10483" y="12747"/>
                    <a:pt x="10628" y="12602"/>
                    <a:pt x="10628" y="12423"/>
                  </a:cubicBezTo>
                  <a:cubicBezTo>
                    <a:pt x="10628" y="12246"/>
                    <a:pt x="10483" y="12101"/>
                    <a:pt x="10307" y="12101"/>
                  </a:cubicBezTo>
                  <a:lnTo>
                    <a:pt x="5496" y="12101"/>
                  </a:lnTo>
                  <a:cubicBezTo>
                    <a:pt x="4922" y="12101"/>
                    <a:pt x="4369" y="11883"/>
                    <a:pt x="3951" y="11493"/>
                  </a:cubicBezTo>
                  <a:lnTo>
                    <a:pt x="2662" y="10294"/>
                  </a:lnTo>
                  <a:lnTo>
                    <a:pt x="19459" y="10294"/>
                  </a:lnTo>
                  <a:lnTo>
                    <a:pt x="18170" y="11493"/>
                  </a:lnTo>
                  <a:cubicBezTo>
                    <a:pt x="17751" y="11883"/>
                    <a:pt x="17198" y="12101"/>
                    <a:pt x="16625" y="12101"/>
                  </a:cubicBezTo>
                  <a:lnTo>
                    <a:pt x="11817" y="12101"/>
                  </a:lnTo>
                  <a:cubicBezTo>
                    <a:pt x="11637" y="12101"/>
                    <a:pt x="11492" y="12246"/>
                    <a:pt x="11492" y="12423"/>
                  </a:cubicBezTo>
                  <a:cubicBezTo>
                    <a:pt x="11492" y="12602"/>
                    <a:pt x="11637" y="12747"/>
                    <a:pt x="11817" y="12747"/>
                  </a:cubicBezTo>
                  <a:lnTo>
                    <a:pt x="16625" y="12747"/>
                  </a:lnTo>
                  <a:cubicBezTo>
                    <a:pt x="17361" y="12747"/>
                    <a:pt x="18073" y="12471"/>
                    <a:pt x="18612" y="11966"/>
                  </a:cubicBezTo>
                  <a:lnTo>
                    <a:pt x="20413" y="10294"/>
                  </a:lnTo>
                  <a:lnTo>
                    <a:pt x="21017" y="10294"/>
                  </a:lnTo>
                  <a:cubicBezTo>
                    <a:pt x="21626" y="10294"/>
                    <a:pt x="22120" y="9799"/>
                    <a:pt x="22120" y="9191"/>
                  </a:cubicBezTo>
                  <a:cubicBezTo>
                    <a:pt x="22120" y="8583"/>
                    <a:pt x="21626" y="8089"/>
                    <a:pt x="21017" y="8089"/>
                  </a:cubicBezTo>
                  <a:lnTo>
                    <a:pt x="21017" y="8092"/>
                  </a:lnTo>
                  <a:lnTo>
                    <a:pt x="20478" y="8092"/>
                  </a:lnTo>
                  <a:lnTo>
                    <a:pt x="19085" y="5528"/>
                  </a:lnTo>
                  <a:cubicBezTo>
                    <a:pt x="18640" y="4708"/>
                    <a:pt x="17782" y="4197"/>
                    <a:pt x="16849" y="4197"/>
                  </a:cubicBezTo>
                  <a:lnTo>
                    <a:pt x="16846" y="4197"/>
                  </a:lnTo>
                  <a:cubicBezTo>
                    <a:pt x="16573" y="3364"/>
                    <a:pt x="16123" y="2600"/>
                    <a:pt x="15529" y="1957"/>
                  </a:cubicBezTo>
                  <a:cubicBezTo>
                    <a:pt x="15466" y="1881"/>
                    <a:pt x="15375" y="1843"/>
                    <a:pt x="15284" y="1843"/>
                  </a:cubicBezTo>
                  <a:cubicBezTo>
                    <a:pt x="15205" y="1843"/>
                    <a:pt x="15125" y="1872"/>
                    <a:pt x="15062" y="1930"/>
                  </a:cubicBezTo>
                  <a:cubicBezTo>
                    <a:pt x="14928" y="2054"/>
                    <a:pt x="14924" y="2268"/>
                    <a:pt x="15056" y="2396"/>
                  </a:cubicBezTo>
                  <a:cubicBezTo>
                    <a:pt x="15536" y="2918"/>
                    <a:pt x="15913" y="3530"/>
                    <a:pt x="16158" y="4197"/>
                  </a:cubicBezTo>
                  <a:lnTo>
                    <a:pt x="8592" y="4197"/>
                  </a:lnTo>
                  <a:cubicBezTo>
                    <a:pt x="8413" y="4197"/>
                    <a:pt x="8268" y="4342"/>
                    <a:pt x="8268" y="4522"/>
                  </a:cubicBezTo>
                  <a:cubicBezTo>
                    <a:pt x="8268" y="4701"/>
                    <a:pt x="8413" y="4847"/>
                    <a:pt x="8592" y="4847"/>
                  </a:cubicBezTo>
                  <a:lnTo>
                    <a:pt x="16849" y="4847"/>
                  </a:lnTo>
                  <a:cubicBezTo>
                    <a:pt x="17544" y="4847"/>
                    <a:pt x="18183" y="5227"/>
                    <a:pt x="18515" y="5835"/>
                  </a:cubicBezTo>
                  <a:lnTo>
                    <a:pt x="19739" y="8089"/>
                  </a:lnTo>
                  <a:lnTo>
                    <a:pt x="2382" y="8089"/>
                  </a:lnTo>
                  <a:lnTo>
                    <a:pt x="3609" y="5835"/>
                  </a:lnTo>
                  <a:cubicBezTo>
                    <a:pt x="3937" y="5227"/>
                    <a:pt x="4576" y="4847"/>
                    <a:pt x="5271" y="4847"/>
                  </a:cubicBezTo>
                  <a:lnTo>
                    <a:pt x="7079" y="4847"/>
                  </a:lnTo>
                  <a:cubicBezTo>
                    <a:pt x="7258" y="4847"/>
                    <a:pt x="7404" y="4701"/>
                    <a:pt x="7404" y="4522"/>
                  </a:cubicBezTo>
                  <a:cubicBezTo>
                    <a:pt x="7404" y="4342"/>
                    <a:pt x="7258" y="4197"/>
                    <a:pt x="7079" y="4197"/>
                  </a:cubicBezTo>
                  <a:lnTo>
                    <a:pt x="5962" y="4197"/>
                  </a:lnTo>
                  <a:cubicBezTo>
                    <a:pt x="6789" y="1965"/>
                    <a:pt x="8888" y="647"/>
                    <a:pt x="11069" y="647"/>
                  </a:cubicBezTo>
                  <a:cubicBezTo>
                    <a:pt x="12053" y="647"/>
                    <a:pt x="13052" y="915"/>
                    <a:pt x="13960" y="1487"/>
                  </a:cubicBezTo>
                  <a:cubicBezTo>
                    <a:pt x="14012" y="1517"/>
                    <a:pt x="14069" y="1531"/>
                    <a:pt x="14124" y="1531"/>
                  </a:cubicBezTo>
                  <a:cubicBezTo>
                    <a:pt x="14232" y="1531"/>
                    <a:pt x="14337" y="1478"/>
                    <a:pt x="14399" y="1380"/>
                  </a:cubicBezTo>
                  <a:cubicBezTo>
                    <a:pt x="14492" y="1232"/>
                    <a:pt x="14451" y="1035"/>
                    <a:pt x="14306" y="938"/>
                  </a:cubicBezTo>
                  <a:cubicBezTo>
                    <a:pt x="13310" y="311"/>
                    <a:pt x="12184" y="1"/>
                    <a:pt x="11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4358" name="Google Shape;4358;p122"/>
          <p:cNvSpPr/>
          <p:nvPr/>
        </p:nvSpPr>
        <p:spPr>
          <a:xfrm>
            <a:off x="7441841" y="3507428"/>
            <a:ext cx="459700" cy="451656"/>
          </a:xfrm>
          <a:custGeom>
            <a:avLst/>
            <a:gdLst/>
            <a:ahLst/>
            <a:cxnLst/>
            <a:rect l="l" t="t" r="r" b="b"/>
            <a:pathLst>
              <a:path w="22515" h="22121" extrusionOk="0">
                <a:moveTo>
                  <a:pt x="10805" y="9277"/>
                </a:moveTo>
                <a:cubicBezTo>
                  <a:pt x="11942" y="9280"/>
                  <a:pt x="12861" y="10200"/>
                  <a:pt x="12865" y="11340"/>
                </a:cubicBezTo>
                <a:cubicBezTo>
                  <a:pt x="12865" y="12173"/>
                  <a:pt x="12363" y="12923"/>
                  <a:pt x="11593" y="13245"/>
                </a:cubicBezTo>
                <a:cubicBezTo>
                  <a:pt x="11338" y="13350"/>
                  <a:pt x="11071" y="13401"/>
                  <a:pt x="10806" y="13401"/>
                </a:cubicBezTo>
                <a:cubicBezTo>
                  <a:pt x="10269" y="13401"/>
                  <a:pt x="9742" y="13191"/>
                  <a:pt x="9346" y="12795"/>
                </a:cubicBezTo>
                <a:cubicBezTo>
                  <a:pt x="8755" y="12208"/>
                  <a:pt x="8579" y="11320"/>
                  <a:pt x="8900" y="10549"/>
                </a:cubicBezTo>
                <a:cubicBezTo>
                  <a:pt x="9218" y="9782"/>
                  <a:pt x="9968" y="9277"/>
                  <a:pt x="10805" y="9277"/>
                </a:cubicBezTo>
                <a:close/>
                <a:moveTo>
                  <a:pt x="10877" y="15681"/>
                </a:moveTo>
                <a:cubicBezTo>
                  <a:pt x="11358" y="15681"/>
                  <a:pt x="11772" y="16020"/>
                  <a:pt x="11869" y="16493"/>
                </a:cubicBezTo>
                <a:lnTo>
                  <a:pt x="9882" y="16493"/>
                </a:lnTo>
                <a:cubicBezTo>
                  <a:pt x="9979" y="16020"/>
                  <a:pt x="10393" y="15681"/>
                  <a:pt x="10877" y="15681"/>
                </a:cubicBezTo>
                <a:close/>
                <a:moveTo>
                  <a:pt x="11890" y="17140"/>
                </a:moveTo>
                <a:lnTo>
                  <a:pt x="11890" y="18394"/>
                </a:lnTo>
                <a:lnTo>
                  <a:pt x="9861" y="18394"/>
                </a:lnTo>
                <a:lnTo>
                  <a:pt x="9861" y="17140"/>
                </a:lnTo>
                <a:close/>
                <a:moveTo>
                  <a:pt x="11731" y="1207"/>
                </a:moveTo>
                <a:cubicBezTo>
                  <a:pt x="12571" y="1207"/>
                  <a:pt x="13411" y="1311"/>
                  <a:pt x="14226" y="1514"/>
                </a:cubicBezTo>
                <a:lnTo>
                  <a:pt x="12432" y="5392"/>
                </a:lnTo>
                <a:lnTo>
                  <a:pt x="10777" y="6218"/>
                </a:lnTo>
                <a:cubicBezTo>
                  <a:pt x="10594" y="6308"/>
                  <a:pt x="10480" y="6491"/>
                  <a:pt x="10480" y="6695"/>
                </a:cubicBezTo>
                <a:lnTo>
                  <a:pt x="10480" y="8648"/>
                </a:lnTo>
                <a:cubicBezTo>
                  <a:pt x="8748" y="8855"/>
                  <a:pt x="7660" y="10621"/>
                  <a:pt x="8254" y="12260"/>
                </a:cubicBezTo>
                <a:cubicBezTo>
                  <a:pt x="8659" y="13384"/>
                  <a:pt x="9712" y="14047"/>
                  <a:pt x="10806" y="14047"/>
                </a:cubicBezTo>
                <a:cubicBezTo>
                  <a:pt x="11306" y="14047"/>
                  <a:pt x="11815" y="13908"/>
                  <a:pt x="12274" y="13611"/>
                </a:cubicBezTo>
                <a:cubicBezTo>
                  <a:pt x="13390" y="13870"/>
                  <a:pt x="14333" y="14610"/>
                  <a:pt x="14852" y="15629"/>
                </a:cubicBezTo>
                <a:lnTo>
                  <a:pt x="14873" y="15667"/>
                </a:lnTo>
                <a:cubicBezTo>
                  <a:pt x="15158" y="16228"/>
                  <a:pt x="15728" y="16580"/>
                  <a:pt x="16356" y="16580"/>
                </a:cubicBezTo>
                <a:cubicBezTo>
                  <a:pt x="16359" y="16580"/>
                  <a:pt x="16363" y="16580"/>
                  <a:pt x="16366" y="16580"/>
                </a:cubicBezTo>
                <a:lnTo>
                  <a:pt x="20402" y="16580"/>
                </a:lnTo>
                <a:cubicBezTo>
                  <a:pt x="19960" y="17309"/>
                  <a:pt x="19431" y="17976"/>
                  <a:pt x="18823" y="18574"/>
                </a:cubicBezTo>
                <a:lnTo>
                  <a:pt x="12540" y="18574"/>
                </a:lnTo>
                <a:lnTo>
                  <a:pt x="12540" y="16694"/>
                </a:lnTo>
                <a:cubicBezTo>
                  <a:pt x="12519" y="15792"/>
                  <a:pt x="11779" y="15070"/>
                  <a:pt x="10874" y="15070"/>
                </a:cubicBezTo>
                <a:cubicBezTo>
                  <a:pt x="9972" y="15070"/>
                  <a:pt x="9232" y="15792"/>
                  <a:pt x="9211" y="16694"/>
                </a:cubicBezTo>
                <a:lnTo>
                  <a:pt x="9211" y="18574"/>
                </a:lnTo>
                <a:lnTo>
                  <a:pt x="4642" y="18574"/>
                </a:lnTo>
                <a:cubicBezTo>
                  <a:pt x="2693" y="16670"/>
                  <a:pt x="1594" y="14060"/>
                  <a:pt x="1601" y="11337"/>
                </a:cubicBezTo>
                <a:lnTo>
                  <a:pt x="1601" y="11337"/>
                </a:lnTo>
                <a:lnTo>
                  <a:pt x="1597" y="11340"/>
                </a:lnTo>
                <a:cubicBezTo>
                  <a:pt x="1597" y="5741"/>
                  <a:pt x="6135" y="1207"/>
                  <a:pt x="11731" y="1207"/>
                </a:cubicBezTo>
                <a:close/>
                <a:moveTo>
                  <a:pt x="11890" y="19041"/>
                </a:moveTo>
                <a:lnTo>
                  <a:pt x="11890" y="20295"/>
                </a:lnTo>
                <a:lnTo>
                  <a:pt x="9861" y="20295"/>
                </a:lnTo>
                <a:lnTo>
                  <a:pt x="9861" y="19041"/>
                </a:lnTo>
                <a:close/>
                <a:moveTo>
                  <a:pt x="11890" y="20942"/>
                </a:moveTo>
                <a:lnTo>
                  <a:pt x="11890" y="21470"/>
                </a:lnTo>
                <a:lnTo>
                  <a:pt x="9861" y="21470"/>
                </a:lnTo>
                <a:lnTo>
                  <a:pt x="9861" y="20942"/>
                </a:lnTo>
                <a:close/>
                <a:moveTo>
                  <a:pt x="19124" y="19224"/>
                </a:moveTo>
                <a:lnTo>
                  <a:pt x="19124" y="21470"/>
                </a:lnTo>
                <a:lnTo>
                  <a:pt x="12540" y="21470"/>
                </a:lnTo>
                <a:lnTo>
                  <a:pt x="12540" y="19224"/>
                </a:lnTo>
                <a:close/>
                <a:moveTo>
                  <a:pt x="15688" y="0"/>
                </a:moveTo>
                <a:cubicBezTo>
                  <a:pt x="15239" y="0"/>
                  <a:pt x="14811" y="257"/>
                  <a:pt x="14610" y="688"/>
                </a:cubicBezTo>
                <a:lnTo>
                  <a:pt x="14503" y="920"/>
                </a:lnTo>
                <a:cubicBezTo>
                  <a:pt x="13579" y="673"/>
                  <a:pt x="12645" y="554"/>
                  <a:pt x="11721" y="554"/>
                </a:cubicBezTo>
                <a:cubicBezTo>
                  <a:pt x="7995" y="554"/>
                  <a:pt x="4446" y="2495"/>
                  <a:pt x="2468" y="5810"/>
                </a:cubicBezTo>
                <a:cubicBezTo>
                  <a:pt x="1" y="9947"/>
                  <a:pt x="574" y="15218"/>
                  <a:pt x="3878" y="18726"/>
                </a:cubicBezTo>
                <a:cubicBezTo>
                  <a:pt x="3757" y="18833"/>
                  <a:pt x="3692" y="18985"/>
                  <a:pt x="3692" y="19148"/>
                </a:cubicBezTo>
                <a:lnTo>
                  <a:pt x="3692" y="21546"/>
                </a:lnTo>
                <a:cubicBezTo>
                  <a:pt x="3692" y="21864"/>
                  <a:pt x="3948" y="22120"/>
                  <a:pt x="4266" y="22120"/>
                </a:cubicBezTo>
                <a:lnTo>
                  <a:pt x="6460" y="22120"/>
                </a:lnTo>
                <a:cubicBezTo>
                  <a:pt x="6640" y="22120"/>
                  <a:pt x="6785" y="21975"/>
                  <a:pt x="6785" y="21795"/>
                </a:cubicBezTo>
                <a:cubicBezTo>
                  <a:pt x="6785" y="21615"/>
                  <a:pt x="6640" y="21474"/>
                  <a:pt x="6460" y="21474"/>
                </a:cubicBezTo>
                <a:lnTo>
                  <a:pt x="4338" y="21474"/>
                </a:lnTo>
                <a:lnTo>
                  <a:pt x="4338" y="19227"/>
                </a:lnTo>
                <a:lnTo>
                  <a:pt x="9211" y="19227"/>
                </a:lnTo>
                <a:lnTo>
                  <a:pt x="9211" y="21474"/>
                </a:lnTo>
                <a:lnTo>
                  <a:pt x="7971" y="21474"/>
                </a:lnTo>
                <a:cubicBezTo>
                  <a:pt x="7791" y="21474"/>
                  <a:pt x="7646" y="21615"/>
                  <a:pt x="7646" y="21795"/>
                </a:cubicBezTo>
                <a:cubicBezTo>
                  <a:pt x="7646" y="21975"/>
                  <a:pt x="7791" y="22120"/>
                  <a:pt x="7971" y="22120"/>
                </a:cubicBezTo>
                <a:lnTo>
                  <a:pt x="19200" y="22120"/>
                </a:lnTo>
                <a:cubicBezTo>
                  <a:pt x="19518" y="22120"/>
                  <a:pt x="19773" y="21864"/>
                  <a:pt x="19773" y="21546"/>
                </a:cubicBezTo>
                <a:lnTo>
                  <a:pt x="19773" y="19148"/>
                </a:lnTo>
                <a:cubicBezTo>
                  <a:pt x="19773" y="18985"/>
                  <a:pt x="19704" y="18833"/>
                  <a:pt x="19583" y="18723"/>
                </a:cubicBezTo>
                <a:cubicBezTo>
                  <a:pt x="20237" y="18031"/>
                  <a:pt x="20796" y="17254"/>
                  <a:pt x="21246" y="16414"/>
                </a:cubicBezTo>
                <a:lnTo>
                  <a:pt x="21246" y="16411"/>
                </a:lnTo>
                <a:cubicBezTo>
                  <a:pt x="21878" y="15228"/>
                  <a:pt x="22283" y="13936"/>
                  <a:pt x="22438" y="12602"/>
                </a:cubicBezTo>
                <a:cubicBezTo>
                  <a:pt x="22459" y="12426"/>
                  <a:pt x="22331" y="12263"/>
                  <a:pt x="22155" y="12242"/>
                </a:cubicBezTo>
                <a:cubicBezTo>
                  <a:pt x="22142" y="12241"/>
                  <a:pt x="22129" y="12240"/>
                  <a:pt x="22117" y="12240"/>
                </a:cubicBezTo>
                <a:cubicBezTo>
                  <a:pt x="21953" y="12240"/>
                  <a:pt x="21815" y="12362"/>
                  <a:pt x="21795" y="12526"/>
                </a:cubicBezTo>
                <a:cubicBezTo>
                  <a:pt x="21657" y="13715"/>
                  <a:pt x="21308" y="14869"/>
                  <a:pt x="20762" y="15934"/>
                </a:cubicBezTo>
                <a:lnTo>
                  <a:pt x="16362" y="15934"/>
                </a:lnTo>
                <a:cubicBezTo>
                  <a:pt x="15975" y="15934"/>
                  <a:pt x="15623" y="15716"/>
                  <a:pt x="15446" y="15370"/>
                </a:cubicBezTo>
                <a:lnTo>
                  <a:pt x="15426" y="15332"/>
                </a:lnTo>
                <a:cubicBezTo>
                  <a:pt x="14893" y="14282"/>
                  <a:pt x="13970" y="13483"/>
                  <a:pt x="12854" y="13103"/>
                </a:cubicBezTo>
                <a:cubicBezTo>
                  <a:pt x="13587" y="12253"/>
                  <a:pt x="13722" y="11040"/>
                  <a:pt x="13186" y="10051"/>
                </a:cubicBezTo>
                <a:lnTo>
                  <a:pt x="20800" y="6809"/>
                </a:lnTo>
                <a:cubicBezTo>
                  <a:pt x="21463" y="8133"/>
                  <a:pt x="21826" y="9588"/>
                  <a:pt x="21861" y="11067"/>
                </a:cubicBezTo>
                <a:cubicBezTo>
                  <a:pt x="21864" y="11244"/>
                  <a:pt x="22010" y="11382"/>
                  <a:pt x="22186" y="11385"/>
                </a:cubicBezTo>
                <a:lnTo>
                  <a:pt x="22193" y="11385"/>
                </a:lnTo>
                <a:cubicBezTo>
                  <a:pt x="22372" y="11378"/>
                  <a:pt x="22514" y="11230"/>
                  <a:pt x="22507" y="11050"/>
                </a:cubicBezTo>
                <a:cubicBezTo>
                  <a:pt x="22473" y="9488"/>
                  <a:pt x="22093" y="7953"/>
                  <a:pt x="21394" y="6557"/>
                </a:cubicBezTo>
                <a:cubicBezTo>
                  <a:pt x="22058" y="6260"/>
                  <a:pt x="22303" y="5444"/>
                  <a:pt x="21909" y="4832"/>
                </a:cubicBezTo>
                <a:cubicBezTo>
                  <a:pt x="21647" y="4418"/>
                  <a:pt x="21356" y="4024"/>
                  <a:pt x="21045" y="3647"/>
                </a:cubicBezTo>
                <a:cubicBezTo>
                  <a:pt x="20981" y="3569"/>
                  <a:pt x="20888" y="3528"/>
                  <a:pt x="20794" y="3528"/>
                </a:cubicBezTo>
                <a:cubicBezTo>
                  <a:pt x="20722" y="3528"/>
                  <a:pt x="20649" y="3552"/>
                  <a:pt x="20589" y="3602"/>
                </a:cubicBezTo>
                <a:cubicBezTo>
                  <a:pt x="20451" y="3716"/>
                  <a:pt x="20434" y="3920"/>
                  <a:pt x="20548" y="4058"/>
                </a:cubicBezTo>
                <a:cubicBezTo>
                  <a:pt x="20841" y="4418"/>
                  <a:pt x="21118" y="4791"/>
                  <a:pt x="21367" y="5181"/>
                </a:cubicBezTo>
                <a:cubicBezTo>
                  <a:pt x="21550" y="5461"/>
                  <a:pt x="21436" y="5838"/>
                  <a:pt x="21128" y="5969"/>
                </a:cubicBezTo>
                <a:lnTo>
                  <a:pt x="12806" y="9515"/>
                </a:lnTo>
                <a:cubicBezTo>
                  <a:pt x="12367" y="9035"/>
                  <a:pt x="11772" y="8727"/>
                  <a:pt x="11130" y="8651"/>
                </a:cubicBezTo>
                <a:lnTo>
                  <a:pt x="11130" y="6768"/>
                </a:lnTo>
                <a:lnTo>
                  <a:pt x="12761" y="5956"/>
                </a:lnTo>
                <a:cubicBezTo>
                  <a:pt x="12868" y="5900"/>
                  <a:pt x="12954" y="5814"/>
                  <a:pt x="13003" y="5703"/>
                </a:cubicBezTo>
                <a:lnTo>
                  <a:pt x="15197" y="958"/>
                </a:lnTo>
                <a:cubicBezTo>
                  <a:pt x="15289" y="764"/>
                  <a:pt x="15484" y="648"/>
                  <a:pt x="15689" y="648"/>
                </a:cubicBezTo>
                <a:cubicBezTo>
                  <a:pt x="15754" y="648"/>
                  <a:pt x="15821" y="660"/>
                  <a:pt x="15885" y="685"/>
                </a:cubicBezTo>
                <a:cubicBezTo>
                  <a:pt x="17247" y="1217"/>
                  <a:pt x="18495" y="2002"/>
                  <a:pt x="19559" y="3004"/>
                </a:cubicBezTo>
                <a:cubicBezTo>
                  <a:pt x="19620" y="3061"/>
                  <a:pt x="19697" y="3089"/>
                  <a:pt x="19774" y="3089"/>
                </a:cubicBezTo>
                <a:cubicBezTo>
                  <a:pt x="19861" y="3089"/>
                  <a:pt x="19948" y="3054"/>
                  <a:pt x="20012" y="2987"/>
                </a:cubicBezTo>
                <a:cubicBezTo>
                  <a:pt x="20133" y="2859"/>
                  <a:pt x="20129" y="2655"/>
                  <a:pt x="20002" y="2534"/>
                </a:cubicBezTo>
                <a:cubicBezTo>
                  <a:pt x="18878" y="1473"/>
                  <a:pt x="17561" y="643"/>
                  <a:pt x="16124" y="84"/>
                </a:cubicBezTo>
                <a:cubicBezTo>
                  <a:pt x="15981" y="27"/>
                  <a:pt x="15834" y="0"/>
                  <a:pt x="156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4359" name="Google Shape;4359;p122"/>
          <p:cNvGrpSpPr/>
          <p:nvPr/>
        </p:nvGrpSpPr>
        <p:grpSpPr>
          <a:xfrm>
            <a:off x="6143306" y="2238623"/>
            <a:ext cx="295135" cy="451635"/>
            <a:chOff x="6600325" y="3591225"/>
            <a:chExt cx="361375" cy="553000"/>
          </a:xfrm>
        </p:grpSpPr>
        <p:sp>
          <p:nvSpPr>
            <p:cNvPr id="4360" name="Google Shape;4360;p122"/>
            <p:cNvSpPr/>
            <p:nvPr/>
          </p:nvSpPr>
          <p:spPr>
            <a:xfrm>
              <a:off x="6622200" y="3591225"/>
              <a:ext cx="339500" cy="553000"/>
            </a:xfrm>
            <a:custGeom>
              <a:avLst/>
              <a:gdLst/>
              <a:ahLst/>
              <a:cxnLst/>
              <a:rect l="l" t="t" r="r" b="b"/>
              <a:pathLst>
                <a:path w="13580" h="22120" extrusionOk="0">
                  <a:moveTo>
                    <a:pt x="6567" y="647"/>
                  </a:moveTo>
                  <a:cubicBezTo>
                    <a:pt x="8458" y="647"/>
                    <a:pt x="10079" y="2004"/>
                    <a:pt x="10414" y="3864"/>
                  </a:cubicBezTo>
                  <a:cubicBezTo>
                    <a:pt x="10445" y="4034"/>
                    <a:pt x="10517" y="4189"/>
                    <a:pt x="10625" y="4321"/>
                  </a:cubicBezTo>
                  <a:lnTo>
                    <a:pt x="11340" y="5209"/>
                  </a:lnTo>
                  <a:cubicBezTo>
                    <a:pt x="11928" y="5931"/>
                    <a:pt x="12014" y="6937"/>
                    <a:pt x="11561" y="7752"/>
                  </a:cubicBezTo>
                  <a:lnTo>
                    <a:pt x="11240" y="8337"/>
                  </a:lnTo>
                  <a:cubicBezTo>
                    <a:pt x="10870" y="9004"/>
                    <a:pt x="10286" y="9525"/>
                    <a:pt x="9584" y="9816"/>
                  </a:cubicBezTo>
                  <a:cubicBezTo>
                    <a:pt x="9712" y="9574"/>
                    <a:pt x="9778" y="9304"/>
                    <a:pt x="9778" y="9031"/>
                  </a:cubicBezTo>
                  <a:lnTo>
                    <a:pt x="9778" y="5157"/>
                  </a:lnTo>
                  <a:cubicBezTo>
                    <a:pt x="9778" y="3539"/>
                    <a:pt x="8468" y="2230"/>
                    <a:pt x="6850" y="2230"/>
                  </a:cubicBezTo>
                  <a:lnTo>
                    <a:pt x="5859" y="2230"/>
                  </a:lnTo>
                  <a:cubicBezTo>
                    <a:pt x="4241" y="2230"/>
                    <a:pt x="2931" y="3539"/>
                    <a:pt x="2931" y="5157"/>
                  </a:cubicBezTo>
                  <a:lnTo>
                    <a:pt x="2931" y="9031"/>
                  </a:lnTo>
                  <a:cubicBezTo>
                    <a:pt x="2931" y="9304"/>
                    <a:pt x="2997" y="9574"/>
                    <a:pt x="3125" y="9816"/>
                  </a:cubicBezTo>
                  <a:cubicBezTo>
                    <a:pt x="2423" y="9525"/>
                    <a:pt x="1839" y="9004"/>
                    <a:pt x="1473" y="8337"/>
                  </a:cubicBezTo>
                  <a:lnTo>
                    <a:pt x="1148" y="7752"/>
                  </a:lnTo>
                  <a:cubicBezTo>
                    <a:pt x="695" y="6937"/>
                    <a:pt x="785" y="5931"/>
                    <a:pt x="1369" y="5209"/>
                  </a:cubicBezTo>
                  <a:lnTo>
                    <a:pt x="2084" y="4321"/>
                  </a:lnTo>
                  <a:cubicBezTo>
                    <a:pt x="2192" y="4189"/>
                    <a:pt x="2264" y="4034"/>
                    <a:pt x="2295" y="3864"/>
                  </a:cubicBezTo>
                  <a:cubicBezTo>
                    <a:pt x="2630" y="2004"/>
                    <a:pt x="4251" y="647"/>
                    <a:pt x="6142" y="647"/>
                  </a:cubicBezTo>
                  <a:cubicBezTo>
                    <a:pt x="6144" y="647"/>
                    <a:pt x="6146" y="647"/>
                    <a:pt x="6149" y="647"/>
                  </a:cubicBezTo>
                  <a:lnTo>
                    <a:pt x="6560" y="647"/>
                  </a:lnTo>
                  <a:cubicBezTo>
                    <a:pt x="6563" y="647"/>
                    <a:pt x="6565" y="647"/>
                    <a:pt x="6567" y="647"/>
                  </a:cubicBezTo>
                  <a:close/>
                  <a:moveTo>
                    <a:pt x="6850" y="2876"/>
                  </a:moveTo>
                  <a:cubicBezTo>
                    <a:pt x="8108" y="2879"/>
                    <a:pt x="9128" y="3899"/>
                    <a:pt x="9132" y="5157"/>
                  </a:cubicBezTo>
                  <a:lnTo>
                    <a:pt x="9132" y="9031"/>
                  </a:lnTo>
                  <a:cubicBezTo>
                    <a:pt x="9132" y="9605"/>
                    <a:pt x="8665" y="10072"/>
                    <a:pt x="8091" y="10072"/>
                  </a:cubicBezTo>
                  <a:lnTo>
                    <a:pt x="4621" y="10072"/>
                  </a:lnTo>
                  <a:cubicBezTo>
                    <a:pt x="4044" y="10072"/>
                    <a:pt x="3581" y="9605"/>
                    <a:pt x="3581" y="9031"/>
                  </a:cubicBezTo>
                  <a:lnTo>
                    <a:pt x="3581" y="5157"/>
                  </a:lnTo>
                  <a:cubicBezTo>
                    <a:pt x="3581" y="3899"/>
                    <a:pt x="4600" y="2879"/>
                    <a:pt x="5859" y="2876"/>
                  </a:cubicBezTo>
                  <a:close/>
                  <a:moveTo>
                    <a:pt x="7784" y="10718"/>
                  </a:moveTo>
                  <a:lnTo>
                    <a:pt x="7784" y="11402"/>
                  </a:lnTo>
                  <a:lnTo>
                    <a:pt x="4925" y="11402"/>
                  </a:lnTo>
                  <a:lnTo>
                    <a:pt x="4925" y="10718"/>
                  </a:lnTo>
                  <a:close/>
                  <a:moveTo>
                    <a:pt x="2779" y="10372"/>
                  </a:moveTo>
                  <a:cubicBezTo>
                    <a:pt x="3253" y="10583"/>
                    <a:pt x="3761" y="10701"/>
                    <a:pt x="4276" y="10718"/>
                  </a:cubicBezTo>
                  <a:lnTo>
                    <a:pt x="4276" y="12733"/>
                  </a:lnTo>
                  <a:lnTo>
                    <a:pt x="2741" y="12733"/>
                  </a:lnTo>
                  <a:cubicBezTo>
                    <a:pt x="2568" y="12733"/>
                    <a:pt x="2427" y="12591"/>
                    <a:pt x="2427" y="12418"/>
                  </a:cubicBezTo>
                  <a:lnTo>
                    <a:pt x="2427" y="11862"/>
                  </a:lnTo>
                  <a:cubicBezTo>
                    <a:pt x="2427" y="11343"/>
                    <a:pt x="2547" y="10835"/>
                    <a:pt x="2779" y="10372"/>
                  </a:cubicBezTo>
                  <a:close/>
                  <a:moveTo>
                    <a:pt x="7784" y="12049"/>
                  </a:moveTo>
                  <a:lnTo>
                    <a:pt x="7784" y="12733"/>
                  </a:lnTo>
                  <a:lnTo>
                    <a:pt x="4922" y="12733"/>
                  </a:lnTo>
                  <a:lnTo>
                    <a:pt x="4925" y="12049"/>
                  </a:lnTo>
                  <a:close/>
                  <a:moveTo>
                    <a:pt x="9926" y="10372"/>
                  </a:moveTo>
                  <a:cubicBezTo>
                    <a:pt x="10158" y="10832"/>
                    <a:pt x="10279" y="11343"/>
                    <a:pt x="10279" y="11862"/>
                  </a:cubicBezTo>
                  <a:lnTo>
                    <a:pt x="10282" y="11862"/>
                  </a:lnTo>
                  <a:lnTo>
                    <a:pt x="10282" y="12418"/>
                  </a:lnTo>
                  <a:cubicBezTo>
                    <a:pt x="10282" y="12591"/>
                    <a:pt x="10141" y="12729"/>
                    <a:pt x="9968" y="12733"/>
                  </a:cubicBezTo>
                  <a:lnTo>
                    <a:pt x="8430" y="12733"/>
                  </a:lnTo>
                  <a:lnTo>
                    <a:pt x="8430" y="10718"/>
                  </a:lnTo>
                  <a:cubicBezTo>
                    <a:pt x="8948" y="10701"/>
                    <a:pt x="9456" y="10583"/>
                    <a:pt x="9926" y="10372"/>
                  </a:cubicBezTo>
                  <a:close/>
                  <a:moveTo>
                    <a:pt x="12933" y="17506"/>
                  </a:moveTo>
                  <a:lnTo>
                    <a:pt x="12933" y="17969"/>
                  </a:lnTo>
                  <a:lnTo>
                    <a:pt x="11164" y="17969"/>
                  </a:lnTo>
                  <a:lnTo>
                    <a:pt x="11164" y="17506"/>
                  </a:lnTo>
                  <a:close/>
                  <a:moveTo>
                    <a:pt x="12933" y="18619"/>
                  </a:moveTo>
                  <a:lnTo>
                    <a:pt x="12933" y="19082"/>
                  </a:lnTo>
                  <a:lnTo>
                    <a:pt x="11164" y="19082"/>
                  </a:lnTo>
                  <a:lnTo>
                    <a:pt x="11164" y="18619"/>
                  </a:lnTo>
                  <a:close/>
                  <a:moveTo>
                    <a:pt x="12933" y="19732"/>
                  </a:moveTo>
                  <a:lnTo>
                    <a:pt x="12933" y="21325"/>
                  </a:lnTo>
                  <a:cubicBezTo>
                    <a:pt x="12933" y="21404"/>
                    <a:pt x="12868" y="21470"/>
                    <a:pt x="12788" y="21470"/>
                  </a:cubicBezTo>
                  <a:lnTo>
                    <a:pt x="11164" y="21470"/>
                  </a:lnTo>
                  <a:lnTo>
                    <a:pt x="11164" y="19732"/>
                  </a:lnTo>
                  <a:close/>
                  <a:moveTo>
                    <a:pt x="6142" y="0"/>
                  </a:moveTo>
                  <a:cubicBezTo>
                    <a:pt x="3936" y="0"/>
                    <a:pt x="2046" y="1582"/>
                    <a:pt x="1656" y="3754"/>
                  </a:cubicBezTo>
                  <a:cubicBezTo>
                    <a:pt x="1645" y="3812"/>
                    <a:pt x="1618" y="3868"/>
                    <a:pt x="1580" y="3916"/>
                  </a:cubicBezTo>
                  <a:lnTo>
                    <a:pt x="864" y="4804"/>
                  </a:lnTo>
                  <a:cubicBezTo>
                    <a:pt x="111" y="5731"/>
                    <a:pt x="0" y="7023"/>
                    <a:pt x="577" y="8067"/>
                  </a:cubicBezTo>
                  <a:lnTo>
                    <a:pt x="902" y="8655"/>
                  </a:lnTo>
                  <a:cubicBezTo>
                    <a:pt x="999" y="8827"/>
                    <a:pt x="1110" y="8997"/>
                    <a:pt x="1231" y="9156"/>
                  </a:cubicBezTo>
                  <a:cubicBezTo>
                    <a:pt x="740" y="9975"/>
                    <a:pt x="484" y="10908"/>
                    <a:pt x="484" y="11865"/>
                  </a:cubicBezTo>
                  <a:lnTo>
                    <a:pt x="484" y="12418"/>
                  </a:lnTo>
                  <a:cubicBezTo>
                    <a:pt x="484" y="12646"/>
                    <a:pt x="519" y="12875"/>
                    <a:pt x="584" y="13089"/>
                  </a:cubicBezTo>
                  <a:cubicBezTo>
                    <a:pt x="450" y="13196"/>
                    <a:pt x="322" y="13313"/>
                    <a:pt x="204" y="13434"/>
                  </a:cubicBezTo>
                  <a:cubicBezTo>
                    <a:pt x="80" y="13566"/>
                    <a:pt x="83" y="13770"/>
                    <a:pt x="211" y="13894"/>
                  </a:cubicBezTo>
                  <a:cubicBezTo>
                    <a:pt x="275" y="13955"/>
                    <a:pt x="356" y="13985"/>
                    <a:pt x="437" y="13985"/>
                  </a:cubicBezTo>
                  <a:cubicBezTo>
                    <a:pt x="522" y="13985"/>
                    <a:pt x="607" y="13951"/>
                    <a:pt x="671" y="13884"/>
                  </a:cubicBezTo>
                  <a:cubicBezTo>
                    <a:pt x="736" y="13818"/>
                    <a:pt x="806" y="13752"/>
                    <a:pt x="878" y="13690"/>
                  </a:cubicBezTo>
                  <a:cubicBezTo>
                    <a:pt x="1296" y="14305"/>
                    <a:pt x="1995" y="14675"/>
                    <a:pt x="2741" y="14675"/>
                  </a:cubicBezTo>
                  <a:lnTo>
                    <a:pt x="5599" y="14675"/>
                  </a:lnTo>
                  <a:cubicBezTo>
                    <a:pt x="5776" y="14675"/>
                    <a:pt x="5921" y="14530"/>
                    <a:pt x="5921" y="14354"/>
                  </a:cubicBezTo>
                  <a:cubicBezTo>
                    <a:pt x="5921" y="14174"/>
                    <a:pt x="5776" y="14029"/>
                    <a:pt x="5599" y="14029"/>
                  </a:cubicBezTo>
                  <a:lnTo>
                    <a:pt x="2741" y="14029"/>
                  </a:lnTo>
                  <a:cubicBezTo>
                    <a:pt x="1853" y="14025"/>
                    <a:pt x="1134" y="13307"/>
                    <a:pt x="1130" y="12418"/>
                  </a:cubicBezTo>
                  <a:lnTo>
                    <a:pt x="1130" y="11862"/>
                  </a:lnTo>
                  <a:cubicBezTo>
                    <a:pt x="1130" y="11091"/>
                    <a:pt x="1324" y="10334"/>
                    <a:pt x="1690" y="9660"/>
                  </a:cubicBezTo>
                  <a:cubicBezTo>
                    <a:pt x="1853" y="9809"/>
                    <a:pt x="2026" y="9944"/>
                    <a:pt x="2209" y="10065"/>
                  </a:cubicBezTo>
                  <a:cubicBezTo>
                    <a:pt x="1925" y="10621"/>
                    <a:pt x="1777" y="11240"/>
                    <a:pt x="1777" y="11865"/>
                  </a:cubicBezTo>
                  <a:lnTo>
                    <a:pt x="1777" y="12422"/>
                  </a:lnTo>
                  <a:cubicBezTo>
                    <a:pt x="1777" y="12951"/>
                    <a:pt x="2209" y="13383"/>
                    <a:pt x="2741" y="13383"/>
                  </a:cubicBezTo>
                  <a:lnTo>
                    <a:pt x="9964" y="13383"/>
                  </a:lnTo>
                  <a:cubicBezTo>
                    <a:pt x="10497" y="13383"/>
                    <a:pt x="10925" y="12951"/>
                    <a:pt x="10925" y="12422"/>
                  </a:cubicBezTo>
                  <a:lnTo>
                    <a:pt x="10925" y="11865"/>
                  </a:lnTo>
                  <a:cubicBezTo>
                    <a:pt x="10925" y="11240"/>
                    <a:pt x="10777" y="10621"/>
                    <a:pt x="10493" y="10065"/>
                  </a:cubicBezTo>
                  <a:cubicBezTo>
                    <a:pt x="10680" y="9944"/>
                    <a:pt x="10853" y="9809"/>
                    <a:pt x="11012" y="9660"/>
                  </a:cubicBezTo>
                  <a:cubicBezTo>
                    <a:pt x="11381" y="10334"/>
                    <a:pt x="11575" y="11091"/>
                    <a:pt x="11575" y="11862"/>
                  </a:cubicBezTo>
                  <a:lnTo>
                    <a:pt x="11575" y="12418"/>
                  </a:lnTo>
                  <a:cubicBezTo>
                    <a:pt x="11575" y="13307"/>
                    <a:pt x="10853" y="14025"/>
                    <a:pt x="9964" y="14029"/>
                  </a:cubicBezTo>
                  <a:lnTo>
                    <a:pt x="7110" y="14029"/>
                  </a:lnTo>
                  <a:cubicBezTo>
                    <a:pt x="6930" y="14029"/>
                    <a:pt x="6785" y="14174"/>
                    <a:pt x="6785" y="14354"/>
                  </a:cubicBezTo>
                  <a:cubicBezTo>
                    <a:pt x="6785" y="14530"/>
                    <a:pt x="6930" y="14675"/>
                    <a:pt x="7110" y="14675"/>
                  </a:cubicBezTo>
                  <a:lnTo>
                    <a:pt x="9964" y="14675"/>
                  </a:lnTo>
                  <a:cubicBezTo>
                    <a:pt x="10711" y="14675"/>
                    <a:pt x="11409" y="14305"/>
                    <a:pt x="11831" y="13690"/>
                  </a:cubicBezTo>
                  <a:cubicBezTo>
                    <a:pt x="12529" y="14302"/>
                    <a:pt x="12930" y="15183"/>
                    <a:pt x="12930" y="16113"/>
                  </a:cubicBezTo>
                  <a:lnTo>
                    <a:pt x="12930" y="16859"/>
                  </a:lnTo>
                  <a:lnTo>
                    <a:pt x="11164" y="16859"/>
                  </a:lnTo>
                  <a:lnTo>
                    <a:pt x="11164" y="16417"/>
                  </a:lnTo>
                  <a:cubicBezTo>
                    <a:pt x="11164" y="16237"/>
                    <a:pt x="11019" y="16092"/>
                    <a:pt x="10839" y="16092"/>
                  </a:cubicBezTo>
                  <a:cubicBezTo>
                    <a:pt x="10659" y="16092"/>
                    <a:pt x="10514" y="16237"/>
                    <a:pt x="10514" y="16417"/>
                  </a:cubicBezTo>
                  <a:lnTo>
                    <a:pt x="10514" y="21470"/>
                  </a:lnTo>
                  <a:lnTo>
                    <a:pt x="9284" y="21470"/>
                  </a:lnTo>
                  <a:cubicBezTo>
                    <a:pt x="9104" y="21470"/>
                    <a:pt x="8959" y="21615"/>
                    <a:pt x="8959" y="21795"/>
                  </a:cubicBezTo>
                  <a:cubicBezTo>
                    <a:pt x="8959" y="21975"/>
                    <a:pt x="9104" y="22120"/>
                    <a:pt x="9284" y="22120"/>
                  </a:cubicBezTo>
                  <a:lnTo>
                    <a:pt x="12788" y="22120"/>
                  </a:lnTo>
                  <a:cubicBezTo>
                    <a:pt x="13224" y="22116"/>
                    <a:pt x="13580" y="21764"/>
                    <a:pt x="13580" y="21328"/>
                  </a:cubicBezTo>
                  <a:lnTo>
                    <a:pt x="13580" y="16113"/>
                  </a:lnTo>
                  <a:cubicBezTo>
                    <a:pt x="13580" y="14934"/>
                    <a:pt x="13040" y="13822"/>
                    <a:pt x="12121" y="13089"/>
                  </a:cubicBezTo>
                  <a:lnTo>
                    <a:pt x="12125" y="13089"/>
                  </a:lnTo>
                  <a:cubicBezTo>
                    <a:pt x="12190" y="12871"/>
                    <a:pt x="12225" y="12643"/>
                    <a:pt x="12225" y="12418"/>
                  </a:cubicBezTo>
                  <a:lnTo>
                    <a:pt x="12225" y="11862"/>
                  </a:lnTo>
                  <a:cubicBezTo>
                    <a:pt x="12225" y="10908"/>
                    <a:pt x="11966" y="9971"/>
                    <a:pt x="11475" y="9152"/>
                  </a:cubicBezTo>
                  <a:cubicBezTo>
                    <a:pt x="11599" y="8993"/>
                    <a:pt x="11710" y="8827"/>
                    <a:pt x="11807" y="8651"/>
                  </a:cubicBezTo>
                  <a:lnTo>
                    <a:pt x="12128" y="8064"/>
                  </a:lnTo>
                  <a:cubicBezTo>
                    <a:pt x="12709" y="7020"/>
                    <a:pt x="12595" y="5731"/>
                    <a:pt x="11845" y="4804"/>
                  </a:cubicBezTo>
                  <a:lnTo>
                    <a:pt x="11126" y="3916"/>
                  </a:lnTo>
                  <a:cubicBezTo>
                    <a:pt x="11088" y="3868"/>
                    <a:pt x="11064" y="3812"/>
                    <a:pt x="11053" y="3754"/>
                  </a:cubicBezTo>
                  <a:cubicBezTo>
                    <a:pt x="10660" y="1582"/>
                    <a:pt x="8773" y="0"/>
                    <a:pt x="6567" y="0"/>
                  </a:cubicBezTo>
                  <a:cubicBezTo>
                    <a:pt x="6565" y="0"/>
                    <a:pt x="6563" y="0"/>
                    <a:pt x="6560" y="0"/>
                  </a:cubicBezTo>
                  <a:lnTo>
                    <a:pt x="6149" y="0"/>
                  </a:lnTo>
                  <a:cubicBezTo>
                    <a:pt x="6146" y="0"/>
                    <a:pt x="6144" y="0"/>
                    <a:pt x="6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61" name="Google Shape;4361;p122"/>
            <p:cNvSpPr/>
            <p:nvPr/>
          </p:nvSpPr>
          <p:spPr>
            <a:xfrm>
              <a:off x="6600325" y="3956950"/>
              <a:ext cx="224350" cy="187275"/>
            </a:xfrm>
            <a:custGeom>
              <a:avLst/>
              <a:gdLst/>
              <a:ahLst/>
              <a:cxnLst/>
              <a:rect l="l" t="t" r="r" b="b"/>
              <a:pathLst>
                <a:path w="8974" h="7491" extrusionOk="0">
                  <a:moveTo>
                    <a:pt x="2420" y="2877"/>
                  </a:moveTo>
                  <a:lnTo>
                    <a:pt x="2420" y="3340"/>
                  </a:lnTo>
                  <a:lnTo>
                    <a:pt x="651" y="3340"/>
                  </a:lnTo>
                  <a:lnTo>
                    <a:pt x="651" y="2877"/>
                  </a:lnTo>
                  <a:close/>
                  <a:moveTo>
                    <a:pt x="2420" y="3990"/>
                  </a:moveTo>
                  <a:lnTo>
                    <a:pt x="2420" y="4453"/>
                  </a:lnTo>
                  <a:lnTo>
                    <a:pt x="651" y="4453"/>
                  </a:lnTo>
                  <a:lnTo>
                    <a:pt x="651" y="3990"/>
                  </a:lnTo>
                  <a:close/>
                  <a:moveTo>
                    <a:pt x="2420" y="5103"/>
                  </a:moveTo>
                  <a:lnTo>
                    <a:pt x="2420" y="6841"/>
                  </a:lnTo>
                  <a:lnTo>
                    <a:pt x="796" y="6841"/>
                  </a:lnTo>
                  <a:cubicBezTo>
                    <a:pt x="716" y="6841"/>
                    <a:pt x="651" y="6775"/>
                    <a:pt x="651" y="6696"/>
                  </a:cubicBezTo>
                  <a:lnTo>
                    <a:pt x="651" y="5103"/>
                  </a:lnTo>
                  <a:close/>
                  <a:moveTo>
                    <a:pt x="520" y="1"/>
                  </a:moveTo>
                  <a:cubicBezTo>
                    <a:pt x="385" y="1"/>
                    <a:pt x="259" y="85"/>
                    <a:pt x="215" y="219"/>
                  </a:cubicBezTo>
                  <a:cubicBezTo>
                    <a:pt x="73" y="627"/>
                    <a:pt x="1" y="1052"/>
                    <a:pt x="1" y="1484"/>
                  </a:cubicBezTo>
                  <a:lnTo>
                    <a:pt x="1" y="6696"/>
                  </a:lnTo>
                  <a:cubicBezTo>
                    <a:pt x="1" y="7135"/>
                    <a:pt x="357" y="7487"/>
                    <a:pt x="792" y="7491"/>
                  </a:cubicBezTo>
                  <a:lnTo>
                    <a:pt x="8648" y="7491"/>
                  </a:lnTo>
                  <a:cubicBezTo>
                    <a:pt x="8828" y="7491"/>
                    <a:pt x="8973" y="7346"/>
                    <a:pt x="8973" y="7166"/>
                  </a:cubicBezTo>
                  <a:cubicBezTo>
                    <a:pt x="8973" y="6986"/>
                    <a:pt x="8828" y="6841"/>
                    <a:pt x="8648" y="6841"/>
                  </a:cubicBezTo>
                  <a:lnTo>
                    <a:pt x="3067" y="6841"/>
                  </a:lnTo>
                  <a:lnTo>
                    <a:pt x="3067" y="1785"/>
                  </a:lnTo>
                  <a:cubicBezTo>
                    <a:pt x="3067" y="1605"/>
                    <a:pt x="2921" y="1463"/>
                    <a:pt x="2742" y="1463"/>
                  </a:cubicBezTo>
                  <a:cubicBezTo>
                    <a:pt x="2565" y="1463"/>
                    <a:pt x="2420" y="1605"/>
                    <a:pt x="2420" y="1785"/>
                  </a:cubicBezTo>
                  <a:lnTo>
                    <a:pt x="2420" y="2230"/>
                  </a:lnTo>
                  <a:lnTo>
                    <a:pt x="651" y="2230"/>
                  </a:lnTo>
                  <a:lnTo>
                    <a:pt x="651" y="1484"/>
                  </a:lnTo>
                  <a:cubicBezTo>
                    <a:pt x="651" y="1125"/>
                    <a:pt x="709" y="769"/>
                    <a:pt x="827" y="430"/>
                  </a:cubicBezTo>
                  <a:cubicBezTo>
                    <a:pt x="886" y="260"/>
                    <a:pt x="796" y="77"/>
                    <a:pt x="626" y="19"/>
                  </a:cubicBezTo>
                  <a:cubicBezTo>
                    <a:pt x="591" y="6"/>
                    <a:pt x="555" y="1"/>
                    <a:pt x="5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62" name="Google Shape;4362;p122"/>
            <p:cNvSpPr/>
            <p:nvPr/>
          </p:nvSpPr>
          <p:spPr>
            <a:xfrm>
              <a:off x="6741175" y="3724375"/>
              <a:ext cx="16175" cy="25425"/>
            </a:xfrm>
            <a:custGeom>
              <a:avLst/>
              <a:gdLst/>
              <a:ahLst/>
              <a:cxnLst/>
              <a:rect l="l" t="t" r="r" b="b"/>
              <a:pathLst>
                <a:path w="647" h="1017" extrusionOk="0">
                  <a:moveTo>
                    <a:pt x="322" y="0"/>
                  </a:moveTo>
                  <a:cubicBezTo>
                    <a:pt x="142" y="0"/>
                    <a:pt x="0" y="145"/>
                    <a:pt x="0" y="325"/>
                  </a:cubicBezTo>
                  <a:lnTo>
                    <a:pt x="0" y="695"/>
                  </a:lnTo>
                  <a:cubicBezTo>
                    <a:pt x="0" y="871"/>
                    <a:pt x="142" y="1016"/>
                    <a:pt x="322" y="1016"/>
                  </a:cubicBezTo>
                  <a:cubicBezTo>
                    <a:pt x="502" y="1016"/>
                    <a:pt x="647" y="871"/>
                    <a:pt x="647" y="695"/>
                  </a:cubicBezTo>
                  <a:lnTo>
                    <a:pt x="647" y="325"/>
                  </a:lnTo>
                  <a:cubicBezTo>
                    <a:pt x="647" y="145"/>
                    <a:pt x="502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63" name="Google Shape;4363;p122"/>
            <p:cNvSpPr/>
            <p:nvPr/>
          </p:nvSpPr>
          <p:spPr>
            <a:xfrm>
              <a:off x="6804675" y="3724375"/>
              <a:ext cx="16275" cy="25425"/>
            </a:xfrm>
            <a:custGeom>
              <a:avLst/>
              <a:gdLst/>
              <a:ahLst/>
              <a:cxnLst/>
              <a:rect l="l" t="t" r="r" b="b"/>
              <a:pathLst>
                <a:path w="651" h="1017" extrusionOk="0">
                  <a:moveTo>
                    <a:pt x="326" y="0"/>
                  </a:moveTo>
                  <a:cubicBezTo>
                    <a:pt x="146" y="0"/>
                    <a:pt x="1" y="145"/>
                    <a:pt x="1" y="325"/>
                  </a:cubicBezTo>
                  <a:lnTo>
                    <a:pt x="1" y="695"/>
                  </a:lnTo>
                  <a:cubicBezTo>
                    <a:pt x="1" y="871"/>
                    <a:pt x="146" y="1016"/>
                    <a:pt x="326" y="1016"/>
                  </a:cubicBezTo>
                  <a:cubicBezTo>
                    <a:pt x="505" y="1016"/>
                    <a:pt x="650" y="871"/>
                    <a:pt x="650" y="695"/>
                  </a:cubicBezTo>
                  <a:lnTo>
                    <a:pt x="650" y="325"/>
                  </a:lnTo>
                  <a:cubicBezTo>
                    <a:pt x="650" y="145"/>
                    <a:pt x="505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64" name="Google Shape;4364;p122"/>
            <p:cNvSpPr/>
            <p:nvPr/>
          </p:nvSpPr>
          <p:spPr>
            <a:xfrm>
              <a:off x="6752675" y="3782600"/>
              <a:ext cx="56775" cy="22925"/>
            </a:xfrm>
            <a:custGeom>
              <a:avLst/>
              <a:gdLst/>
              <a:ahLst/>
              <a:cxnLst/>
              <a:rect l="l" t="t" r="r" b="b"/>
              <a:pathLst>
                <a:path w="2271" h="917" extrusionOk="0">
                  <a:moveTo>
                    <a:pt x="1906" y="0"/>
                  </a:moveTo>
                  <a:cubicBezTo>
                    <a:pt x="1833" y="0"/>
                    <a:pt x="1760" y="25"/>
                    <a:pt x="1701" y="77"/>
                  </a:cubicBezTo>
                  <a:cubicBezTo>
                    <a:pt x="1533" y="205"/>
                    <a:pt x="1333" y="269"/>
                    <a:pt x="1134" y="269"/>
                  </a:cubicBezTo>
                  <a:cubicBezTo>
                    <a:pt x="935" y="269"/>
                    <a:pt x="736" y="205"/>
                    <a:pt x="570" y="77"/>
                  </a:cubicBezTo>
                  <a:cubicBezTo>
                    <a:pt x="509" y="26"/>
                    <a:pt x="435" y="2"/>
                    <a:pt x="362" y="2"/>
                  </a:cubicBezTo>
                  <a:cubicBezTo>
                    <a:pt x="269" y="2"/>
                    <a:pt x="178" y="41"/>
                    <a:pt x="114" y="118"/>
                  </a:cubicBezTo>
                  <a:cubicBezTo>
                    <a:pt x="0" y="256"/>
                    <a:pt x="21" y="460"/>
                    <a:pt x="159" y="574"/>
                  </a:cubicBezTo>
                  <a:cubicBezTo>
                    <a:pt x="444" y="803"/>
                    <a:pt x="790" y="917"/>
                    <a:pt x="1135" y="917"/>
                  </a:cubicBezTo>
                  <a:cubicBezTo>
                    <a:pt x="1481" y="917"/>
                    <a:pt x="1827" y="803"/>
                    <a:pt x="2112" y="574"/>
                  </a:cubicBezTo>
                  <a:cubicBezTo>
                    <a:pt x="2250" y="460"/>
                    <a:pt x="2271" y="256"/>
                    <a:pt x="2157" y="118"/>
                  </a:cubicBezTo>
                  <a:cubicBezTo>
                    <a:pt x="2093" y="41"/>
                    <a:pt x="2000" y="0"/>
                    <a:pt x="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65" name="Google Shape;4365;p122"/>
            <p:cNvSpPr/>
            <p:nvPr/>
          </p:nvSpPr>
          <p:spPr>
            <a:xfrm>
              <a:off x="6744975" y="3975675"/>
              <a:ext cx="69675" cy="66950"/>
            </a:xfrm>
            <a:custGeom>
              <a:avLst/>
              <a:gdLst/>
              <a:ahLst/>
              <a:cxnLst/>
              <a:rect l="l" t="t" r="r" b="b"/>
              <a:pathLst>
                <a:path w="2787" h="2678" extrusionOk="0">
                  <a:moveTo>
                    <a:pt x="1450" y="646"/>
                  </a:moveTo>
                  <a:cubicBezTo>
                    <a:pt x="1620" y="646"/>
                    <a:pt x="1792" y="709"/>
                    <a:pt x="1933" y="849"/>
                  </a:cubicBezTo>
                  <a:cubicBezTo>
                    <a:pt x="2368" y="1284"/>
                    <a:pt x="2060" y="2031"/>
                    <a:pt x="1445" y="2031"/>
                  </a:cubicBezTo>
                  <a:cubicBezTo>
                    <a:pt x="1062" y="2031"/>
                    <a:pt x="751" y="1723"/>
                    <a:pt x="751" y="1340"/>
                  </a:cubicBezTo>
                  <a:lnTo>
                    <a:pt x="754" y="1340"/>
                  </a:lnTo>
                  <a:cubicBezTo>
                    <a:pt x="754" y="923"/>
                    <a:pt x="1095" y="646"/>
                    <a:pt x="1450" y="646"/>
                  </a:cubicBezTo>
                  <a:close/>
                  <a:moveTo>
                    <a:pt x="1444" y="0"/>
                  </a:moveTo>
                  <a:cubicBezTo>
                    <a:pt x="1096" y="0"/>
                    <a:pt x="755" y="136"/>
                    <a:pt x="498" y="393"/>
                  </a:cubicBezTo>
                  <a:cubicBezTo>
                    <a:pt x="115" y="776"/>
                    <a:pt x="1" y="1350"/>
                    <a:pt x="208" y="1851"/>
                  </a:cubicBezTo>
                  <a:cubicBezTo>
                    <a:pt x="415" y="2352"/>
                    <a:pt x="903" y="2677"/>
                    <a:pt x="1445" y="2677"/>
                  </a:cubicBezTo>
                  <a:cubicBezTo>
                    <a:pt x="2185" y="2677"/>
                    <a:pt x="2786" y="2079"/>
                    <a:pt x="2786" y="1340"/>
                  </a:cubicBezTo>
                  <a:cubicBezTo>
                    <a:pt x="2786" y="797"/>
                    <a:pt x="2458" y="310"/>
                    <a:pt x="1957" y="102"/>
                  </a:cubicBezTo>
                  <a:cubicBezTo>
                    <a:pt x="1791" y="34"/>
                    <a:pt x="1617" y="0"/>
                    <a:pt x="1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66" name="Google Shape;4366;p122"/>
            <p:cNvSpPr/>
            <p:nvPr/>
          </p:nvSpPr>
          <p:spPr>
            <a:xfrm>
              <a:off x="6729075" y="4057725"/>
              <a:ext cx="103975" cy="16175"/>
            </a:xfrm>
            <a:custGeom>
              <a:avLst/>
              <a:gdLst/>
              <a:ahLst/>
              <a:cxnLst/>
              <a:rect l="l" t="t" r="r" b="b"/>
              <a:pathLst>
                <a:path w="4159" h="647" extrusionOk="0">
                  <a:moveTo>
                    <a:pt x="325" y="0"/>
                  </a:moveTo>
                  <a:cubicBezTo>
                    <a:pt x="146" y="0"/>
                    <a:pt x="1" y="145"/>
                    <a:pt x="1" y="322"/>
                  </a:cubicBezTo>
                  <a:cubicBezTo>
                    <a:pt x="1" y="501"/>
                    <a:pt x="146" y="646"/>
                    <a:pt x="325" y="646"/>
                  </a:cubicBezTo>
                  <a:lnTo>
                    <a:pt x="3833" y="646"/>
                  </a:lnTo>
                  <a:cubicBezTo>
                    <a:pt x="4013" y="646"/>
                    <a:pt x="4158" y="501"/>
                    <a:pt x="4158" y="322"/>
                  </a:cubicBezTo>
                  <a:cubicBezTo>
                    <a:pt x="4158" y="145"/>
                    <a:pt x="4013" y="0"/>
                    <a:pt x="3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367" name="Google Shape;4367;p122"/>
          <p:cNvGrpSpPr/>
          <p:nvPr/>
        </p:nvGrpSpPr>
        <p:grpSpPr>
          <a:xfrm>
            <a:off x="6768670" y="2819213"/>
            <a:ext cx="469500" cy="451247"/>
            <a:chOff x="6346275" y="4601075"/>
            <a:chExt cx="574875" cy="552525"/>
          </a:xfrm>
        </p:grpSpPr>
        <p:sp>
          <p:nvSpPr>
            <p:cNvPr id="4368" name="Google Shape;4368;p122"/>
            <p:cNvSpPr/>
            <p:nvPr/>
          </p:nvSpPr>
          <p:spPr>
            <a:xfrm>
              <a:off x="6579500" y="4842500"/>
              <a:ext cx="80375" cy="75475"/>
            </a:xfrm>
            <a:custGeom>
              <a:avLst/>
              <a:gdLst/>
              <a:ahLst/>
              <a:cxnLst/>
              <a:rect l="l" t="t" r="r" b="b"/>
              <a:pathLst>
                <a:path w="3215" h="3019" extrusionOk="0">
                  <a:moveTo>
                    <a:pt x="1955" y="1"/>
                  </a:moveTo>
                  <a:cubicBezTo>
                    <a:pt x="1810" y="1"/>
                    <a:pt x="1679" y="97"/>
                    <a:pt x="1638" y="241"/>
                  </a:cubicBezTo>
                  <a:cubicBezTo>
                    <a:pt x="1593" y="417"/>
                    <a:pt x="1701" y="597"/>
                    <a:pt x="1877" y="638"/>
                  </a:cubicBezTo>
                  <a:cubicBezTo>
                    <a:pt x="2240" y="735"/>
                    <a:pt x="2502" y="1056"/>
                    <a:pt x="2527" y="1433"/>
                  </a:cubicBezTo>
                  <a:cubicBezTo>
                    <a:pt x="2551" y="1810"/>
                    <a:pt x="2330" y="2162"/>
                    <a:pt x="1981" y="2304"/>
                  </a:cubicBezTo>
                  <a:cubicBezTo>
                    <a:pt x="1865" y="2351"/>
                    <a:pt x="1751" y="2372"/>
                    <a:pt x="1642" y="2372"/>
                  </a:cubicBezTo>
                  <a:cubicBezTo>
                    <a:pt x="1008" y="2372"/>
                    <a:pt x="527" y="1658"/>
                    <a:pt x="895" y="1039"/>
                  </a:cubicBezTo>
                  <a:cubicBezTo>
                    <a:pt x="985" y="887"/>
                    <a:pt x="937" y="687"/>
                    <a:pt x="781" y="593"/>
                  </a:cubicBezTo>
                  <a:cubicBezTo>
                    <a:pt x="730" y="563"/>
                    <a:pt x="673" y="548"/>
                    <a:pt x="617" y="548"/>
                  </a:cubicBezTo>
                  <a:cubicBezTo>
                    <a:pt x="506" y="548"/>
                    <a:pt x="398" y="604"/>
                    <a:pt x="339" y="707"/>
                  </a:cubicBezTo>
                  <a:cubicBezTo>
                    <a:pt x="0" y="1271"/>
                    <a:pt x="62" y="1986"/>
                    <a:pt x="487" y="2484"/>
                  </a:cubicBezTo>
                  <a:cubicBezTo>
                    <a:pt x="784" y="2831"/>
                    <a:pt x="1211" y="3019"/>
                    <a:pt x="1647" y="3019"/>
                  </a:cubicBezTo>
                  <a:cubicBezTo>
                    <a:pt x="1840" y="3019"/>
                    <a:pt x="2036" y="2982"/>
                    <a:pt x="2222" y="2905"/>
                  </a:cubicBezTo>
                  <a:cubicBezTo>
                    <a:pt x="2831" y="2660"/>
                    <a:pt x="3214" y="2052"/>
                    <a:pt x="3173" y="1395"/>
                  </a:cubicBezTo>
                  <a:cubicBezTo>
                    <a:pt x="3131" y="738"/>
                    <a:pt x="2675" y="182"/>
                    <a:pt x="2043" y="16"/>
                  </a:cubicBezTo>
                  <a:lnTo>
                    <a:pt x="2043" y="13"/>
                  </a:lnTo>
                  <a:cubicBezTo>
                    <a:pt x="2013" y="5"/>
                    <a:pt x="1984" y="1"/>
                    <a:pt x="19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69" name="Google Shape;4369;p122"/>
            <p:cNvSpPr/>
            <p:nvPr/>
          </p:nvSpPr>
          <p:spPr>
            <a:xfrm>
              <a:off x="6784950" y="4905425"/>
              <a:ext cx="61300" cy="52500"/>
            </a:xfrm>
            <a:custGeom>
              <a:avLst/>
              <a:gdLst/>
              <a:ahLst/>
              <a:cxnLst/>
              <a:rect l="l" t="t" r="r" b="b"/>
              <a:pathLst>
                <a:path w="2452" h="2100" extrusionOk="0">
                  <a:moveTo>
                    <a:pt x="1404" y="651"/>
                  </a:moveTo>
                  <a:cubicBezTo>
                    <a:pt x="1502" y="651"/>
                    <a:pt x="1603" y="687"/>
                    <a:pt x="1684" y="769"/>
                  </a:cubicBezTo>
                  <a:cubicBezTo>
                    <a:pt x="1936" y="1021"/>
                    <a:pt x="1760" y="1453"/>
                    <a:pt x="1401" y="1453"/>
                  </a:cubicBezTo>
                  <a:cubicBezTo>
                    <a:pt x="1179" y="1453"/>
                    <a:pt x="1000" y="1273"/>
                    <a:pt x="1000" y="1052"/>
                  </a:cubicBezTo>
                  <a:cubicBezTo>
                    <a:pt x="1000" y="811"/>
                    <a:pt x="1198" y="651"/>
                    <a:pt x="1404" y="651"/>
                  </a:cubicBezTo>
                  <a:close/>
                  <a:moveTo>
                    <a:pt x="1393" y="0"/>
                  </a:moveTo>
                  <a:cubicBezTo>
                    <a:pt x="1136" y="0"/>
                    <a:pt x="874" y="96"/>
                    <a:pt x="661" y="309"/>
                  </a:cubicBezTo>
                  <a:cubicBezTo>
                    <a:pt x="1" y="972"/>
                    <a:pt x="467" y="2099"/>
                    <a:pt x="1401" y="2099"/>
                  </a:cubicBezTo>
                  <a:cubicBezTo>
                    <a:pt x="1981" y="2099"/>
                    <a:pt x="2448" y="1629"/>
                    <a:pt x="2451" y="1052"/>
                  </a:cubicBezTo>
                  <a:cubicBezTo>
                    <a:pt x="2449" y="420"/>
                    <a:pt x="1932" y="0"/>
                    <a:pt x="1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70" name="Google Shape;4370;p122"/>
            <p:cNvSpPr/>
            <p:nvPr/>
          </p:nvSpPr>
          <p:spPr>
            <a:xfrm>
              <a:off x="6529550" y="4794075"/>
              <a:ext cx="182325" cy="171275"/>
            </a:xfrm>
            <a:custGeom>
              <a:avLst/>
              <a:gdLst/>
              <a:ahLst/>
              <a:cxnLst/>
              <a:rect l="l" t="t" r="r" b="b"/>
              <a:pathLst>
                <a:path w="7293" h="6851" extrusionOk="0">
                  <a:moveTo>
                    <a:pt x="2776" y="709"/>
                  </a:moveTo>
                  <a:cubicBezTo>
                    <a:pt x="3042" y="868"/>
                    <a:pt x="3346" y="954"/>
                    <a:pt x="3657" y="954"/>
                  </a:cubicBezTo>
                  <a:lnTo>
                    <a:pt x="3664" y="954"/>
                  </a:lnTo>
                  <a:cubicBezTo>
                    <a:pt x="3972" y="954"/>
                    <a:pt x="4276" y="871"/>
                    <a:pt x="4542" y="712"/>
                  </a:cubicBezTo>
                  <a:cubicBezTo>
                    <a:pt x="4787" y="1296"/>
                    <a:pt x="5337" y="1697"/>
                    <a:pt x="5966" y="1756"/>
                  </a:cubicBezTo>
                  <a:cubicBezTo>
                    <a:pt x="5821" y="2371"/>
                    <a:pt x="6031" y="3018"/>
                    <a:pt x="6508" y="3436"/>
                  </a:cubicBezTo>
                  <a:cubicBezTo>
                    <a:pt x="6270" y="3640"/>
                    <a:pt x="6097" y="3902"/>
                    <a:pt x="6000" y="4196"/>
                  </a:cubicBezTo>
                  <a:lnTo>
                    <a:pt x="5997" y="4200"/>
                  </a:lnTo>
                  <a:cubicBezTo>
                    <a:pt x="5897" y="4493"/>
                    <a:pt x="5883" y="4811"/>
                    <a:pt x="5952" y="5112"/>
                  </a:cubicBezTo>
                  <a:cubicBezTo>
                    <a:pt x="5323" y="5167"/>
                    <a:pt x="4770" y="5565"/>
                    <a:pt x="4521" y="6145"/>
                  </a:cubicBezTo>
                  <a:cubicBezTo>
                    <a:pt x="4255" y="5983"/>
                    <a:pt x="3951" y="5900"/>
                    <a:pt x="3640" y="5900"/>
                  </a:cubicBezTo>
                  <a:lnTo>
                    <a:pt x="3633" y="5900"/>
                  </a:lnTo>
                  <a:cubicBezTo>
                    <a:pt x="3627" y="5900"/>
                    <a:pt x="3621" y="5900"/>
                    <a:pt x="3615" y="5900"/>
                  </a:cubicBezTo>
                  <a:cubicBezTo>
                    <a:pt x="3314" y="5900"/>
                    <a:pt x="3016" y="5986"/>
                    <a:pt x="2755" y="6142"/>
                  </a:cubicBezTo>
                  <a:cubicBezTo>
                    <a:pt x="2510" y="5554"/>
                    <a:pt x="1964" y="5157"/>
                    <a:pt x="1331" y="5098"/>
                  </a:cubicBezTo>
                  <a:cubicBezTo>
                    <a:pt x="1476" y="4483"/>
                    <a:pt x="1269" y="3837"/>
                    <a:pt x="792" y="3418"/>
                  </a:cubicBezTo>
                  <a:cubicBezTo>
                    <a:pt x="1269" y="3004"/>
                    <a:pt x="1483" y="2357"/>
                    <a:pt x="1341" y="1742"/>
                  </a:cubicBezTo>
                  <a:cubicBezTo>
                    <a:pt x="1974" y="1687"/>
                    <a:pt x="2527" y="1289"/>
                    <a:pt x="2776" y="709"/>
                  </a:cubicBezTo>
                  <a:close/>
                  <a:moveTo>
                    <a:pt x="2722" y="1"/>
                  </a:moveTo>
                  <a:cubicBezTo>
                    <a:pt x="2499" y="1"/>
                    <a:pt x="2286" y="138"/>
                    <a:pt x="2209" y="370"/>
                  </a:cubicBezTo>
                  <a:cubicBezTo>
                    <a:pt x="2064" y="802"/>
                    <a:pt x="1659" y="1096"/>
                    <a:pt x="1203" y="1096"/>
                  </a:cubicBezTo>
                  <a:cubicBezTo>
                    <a:pt x="837" y="1096"/>
                    <a:pt x="578" y="1452"/>
                    <a:pt x="688" y="1801"/>
                  </a:cubicBezTo>
                  <a:cubicBezTo>
                    <a:pt x="823" y="2236"/>
                    <a:pt x="667" y="2710"/>
                    <a:pt x="298" y="2980"/>
                  </a:cubicBezTo>
                  <a:cubicBezTo>
                    <a:pt x="4" y="3194"/>
                    <a:pt x="0" y="3633"/>
                    <a:pt x="298" y="3850"/>
                  </a:cubicBezTo>
                  <a:cubicBezTo>
                    <a:pt x="664" y="4124"/>
                    <a:pt x="816" y="4597"/>
                    <a:pt x="678" y="5032"/>
                  </a:cubicBezTo>
                  <a:cubicBezTo>
                    <a:pt x="564" y="5378"/>
                    <a:pt x="820" y="5738"/>
                    <a:pt x="1186" y="5738"/>
                  </a:cubicBezTo>
                  <a:cubicBezTo>
                    <a:pt x="1642" y="5741"/>
                    <a:pt x="2047" y="6038"/>
                    <a:pt x="2188" y="6474"/>
                  </a:cubicBezTo>
                  <a:cubicBezTo>
                    <a:pt x="2263" y="6707"/>
                    <a:pt x="2477" y="6845"/>
                    <a:pt x="2700" y="6845"/>
                  </a:cubicBezTo>
                  <a:cubicBezTo>
                    <a:pt x="2808" y="6845"/>
                    <a:pt x="2917" y="6813"/>
                    <a:pt x="3014" y="6743"/>
                  </a:cubicBezTo>
                  <a:cubicBezTo>
                    <a:pt x="3197" y="6615"/>
                    <a:pt x="3415" y="6546"/>
                    <a:pt x="3636" y="6546"/>
                  </a:cubicBezTo>
                  <a:cubicBezTo>
                    <a:pt x="3858" y="6546"/>
                    <a:pt x="4075" y="6619"/>
                    <a:pt x="4255" y="6747"/>
                  </a:cubicBezTo>
                  <a:cubicBezTo>
                    <a:pt x="4348" y="6816"/>
                    <a:pt x="4459" y="6850"/>
                    <a:pt x="4576" y="6850"/>
                  </a:cubicBezTo>
                  <a:cubicBezTo>
                    <a:pt x="4632" y="6850"/>
                    <a:pt x="4687" y="6844"/>
                    <a:pt x="4739" y="6826"/>
                  </a:cubicBezTo>
                  <a:cubicBezTo>
                    <a:pt x="4901" y="6771"/>
                    <a:pt x="5029" y="6643"/>
                    <a:pt x="5084" y="6481"/>
                  </a:cubicBezTo>
                  <a:cubicBezTo>
                    <a:pt x="5230" y="6049"/>
                    <a:pt x="5634" y="5755"/>
                    <a:pt x="6090" y="5755"/>
                  </a:cubicBezTo>
                  <a:cubicBezTo>
                    <a:pt x="6457" y="5755"/>
                    <a:pt x="6716" y="5399"/>
                    <a:pt x="6605" y="5050"/>
                  </a:cubicBezTo>
                  <a:cubicBezTo>
                    <a:pt x="6467" y="4614"/>
                    <a:pt x="6626" y="4141"/>
                    <a:pt x="6996" y="3871"/>
                  </a:cubicBezTo>
                  <a:cubicBezTo>
                    <a:pt x="7290" y="3657"/>
                    <a:pt x="7293" y="3218"/>
                    <a:pt x="6999" y="3004"/>
                  </a:cubicBezTo>
                  <a:cubicBezTo>
                    <a:pt x="6629" y="2731"/>
                    <a:pt x="6477" y="2254"/>
                    <a:pt x="6619" y="1822"/>
                  </a:cubicBezTo>
                  <a:cubicBezTo>
                    <a:pt x="6730" y="1473"/>
                    <a:pt x="6474" y="1117"/>
                    <a:pt x="6108" y="1113"/>
                  </a:cubicBezTo>
                  <a:cubicBezTo>
                    <a:pt x="5651" y="1110"/>
                    <a:pt x="5247" y="813"/>
                    <a:pt x="5105" y="380"/>
                  </a:cubicBezTo>
                  <a:cubicBezTo>
                    <a:pt x="5031" y="145"/>
                    <a:pt x="4816" y="5"/>
                    <a:pt x="4593" y="5"/>
                  </a:cubicBezTo>
                  <a:cubicBezTo>
                    <a:pt x="4485" y="5"/>
                    <a:pt x="4376" y="38"/>
                    <a:pt x="4279" y="107"/>
                  </a:cubicBezTo>
                  <a:cubicBezTo>
                    <a:pt x="4099" y="235"/>
                    <a:pt x="3882" y="304"/>
                    <a:pt x="3661" y="304"/>
                  </a:cubicBezTo>
                  <a:lnTo>
                    <a:pt x="3657" y="304"/>
                  </a:lnTo>
                  <a:cubicBezTo>
                    <a:pt x="3436" y="304"/>
                    <a:pt x="3218" y="235"/>
                    <a:pt x="3038" y="104"/>
                  </a:cubicBezTo>
                  <a:cubicBezTo>
                    <a:pt x="2941" y="34"/>
                    <a:pt x="2830" y="1"/>
                    <a:pt x="2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71" name="Google Shape;4371;p122"/>
            <p:cNvSpPr/>
            <p:nvPr/>
          </p:nvSpPr>
          <p:spPr>
            <a:xfrm>
              <a:off x="6346275" y="4601075"/>
              <a:ext cx="574875" cy="552525"/>
            </a:xfrm>
            <a:custGeom>
              <a:avLst/>
              <a:gdLst/>
              <a:ahLst/>
              <a:cxnLst/>
              <a:rect l="l" t="t" r="r" b="b"/>
              <a:pathLst>
                <a:path w="22995" h="22101" extrusionOk="0">
                  <a:moveTo>
                    <a:pt x="2350" y="649"/>
                  </a:moveTo>
                  <a:cubicBezTo>
                    <a:pt x="2461" y="649"/>
                    <a:pt x="2726" y="709"/>
                    <a:pt x="3177" y="974"/>
                  </a:cubicBezTo>
                  <a:cubicBezTo>
                    <a:pt x="2949" y="1084"/>
                    <a:pt x="2745" y="1230"/>
                    <a:pt x="2569" y="1406"/>
                  </a:cubicBezTo>
                  <a:cubicBezTo>
                    <a:pt x="2320" y="957"/>
                    <a:pt x="2296" y="718"/>
                    <a:pt x="2310" y="652"/>
                  </a:cubicBezTo>
                  <a:cubicBezTo>
                    <a:pt x="2320" y="650"/>
                    <a:pt x="2333" y="649"/>
                    <a:pt x="2350" y="649"/>
                  </a:cubicBezTo>
                  <a:close/>
                  <a:moveTo>
                    <a:pt x="4159" y="1396"/>
                  </a:moveTo>
                  <a:cubicBezTo>
                    <a:pt x="4365" y="1396"/>
                    <a:pt x="4573" y="1435"/>
                    <a:pt x="4770" y="1516"/>
                  </a:cubicBezTo>
                  <a:cubicBezTo>
                    <a:pt x="5368" y="1765"/>
                    <a:pt x="5759" y="2349"/>
                    <a:pt x="5759" y="2996"/>
                  </a:cubicBezTo>
                  <a:cubicBezTo>
                    <a:pt x="5759" y="3421"/>
                    <a:pt x="5590" y="3829"/>
                    <a:pt x="5289" y="4129"/>
                  </a:cubicBezTo>
                  <a:cubicBezTo>
                    <a:pt x="5254" y="4160"/>
                    <a:pt x="5220" y="4195"/>
                    <a:pt x="5185" y="4223"/>
                  </a:cubicBezTo>
                  <a:cubicBezTo>
                    <a:pt x="4321" y="3590"/>
                    <a:pt x="3561" y="2830"/>
                    <a:pt x="2928" y="1969"/>
                  </a:cubicBezTo>
                  <a:cubicBezTo>
                    <a:pt x="2959" y="1935"/>
                    <a:pt x="2990" y="1897"/>
                    <a:pt x="3025" y="1866"/>
                  </a:cubicBezTo>
                  <a:cubicBezTo>
                    <a:pt x="3330" y="1558"/>
                    <a:pt x="3741" y="1396"/>
                    <a:pt x="4159" y="1396"/>
                  </a:cubicBezTo>
                  <a:close/>
                  <a:moveTo>
                    <a:pt x="2603" y="2616"/>
                  </a:moveTo>
                  <a:cubicBezTo>
                    <a:pt x="3167" y="3334"/>
                    <a:pt x="3817" y="3984"/>
                    <a:pt x="4539" y="4551"/>
                  </a:cubicBezTo>
                  <a:cubicBezTo>
                    <a:pt x="4413" y="4581"/>
                    <a:pt x="4285" y="4596"/>
                    <a:pt x="4159" y="4596"/>
                  </a:cubicBezTo>
                  <a:cubicBezTo>
                    <a:pt x="3738" y="4596"/>
                    <a:pt x="3331" y="4432"/>
                    <a:pt x="3025" y="4129"/>
                  </a:cubicBezTo>
                  <a:lnTo>
                    <a:pt x="3022" y="4126"/>
                  </a:lnTo>
                  <a:lnTo>
                    <a:pt x="3015" y="4119"/>
                  </a:lnTo>
                  <a:cubicBezTo>
                    <a:pt x="2628" y="3722"/>
                    <a:pt x="2472" y="3155"/>
                    <a:pt x="2603" y="2616"/>
                  </a:cubicBezTo>
                  <a:close/>
                  <a:moveTo>
                    <a:pt x="6181" y="3977"/>
                  </a:moveTo>
                  <a:cubicBezTo>
                    <a:pt x="6485" y="4492"/>
                    <a:pt x="6519" y="4769"/>
                    <a:pt x="6502" y="4845"/>
                  </a:cubicBezTo>
                  <a:cubicBezTo>
                    <a:pt x="6493" y="4847"/>
                    <a:pt x="6480" y="4848"/>
                    <a:pt x="6464" y="4848"/>
                  </a:cubicBezTo>
                  <a:cubicBezTo>
                    <a:pt x="6365" y="4848"/>
                    <a:pt x="6137" y="4801"/>
                    <a:pt x="5749" y="4586"/>
                  </a:cubicBezTo>
                  <a:cubicBezTo>
                    <a:pt x="5925" y="4409"/>
                    <a:pt x="6070" y="4202"/>
                    <a:pt x="6181" y="3977"/>
                  </a:cubicBezTo>
                  <a:close/>
                  <a:moveTo>
                    <a:pt x="2345" y="0"/>
                  </a:moveTo>
                  <a:cubicBezTo>
                    <a:pt x="2151" y="0"/>
                    <a:pt x="1980" y="56"/>
                    <a:pt x="1846" y="189"/>
                  </a:cubicBezTo>
                  <a:cubicBezTo>
                    <a:pt x="1518" y="521"/>
                    <a:pt x="1625" y="1136"/>
                    <a:pt x="2154" y="1980"/>
                  </a:cubicBezTo>
                  <a:cubicBezTo>
                    <a:pt x="1764" y="2747"/>
                    <a:pt x="1846" y="3670"/>
                    <a:pt x="2365" y="4354"/>
                  </a:cubicBezTo>
                  <a:cubicBezTo>
                    <a:pt x="837" y="6289"/>
                    <a:pt x="8" y="8685"/>
                    <a:pt x="8" y="11149"/>
                  </a:cubicBezTo>
                  <a:cubicBezTo>
                    <a:pt x="1" y="13589"/>
                    <a:pt x="813" y="15960"/>
                    <a:pt x="2317" y="17881"/>
                  </a:cubicBezTo>
                  <a:cubicBezTo>
                    <a:pt x="2379" y="17962"/>
                    <a:pt x="2474" y="18005"/>
                    <a:pt x="2571" y="18005"/>
                  </a:cubicBezTo>
                  <a:cubicBezTo>
                    <a:pt x="2640" y="18005"/>
                    <a:pt x="2710" y="17983"/>
                    <a:pt x="2769" y="17937"/>
                  </a:cubicBezTo>
                  <a:cubicBezTo>
                    <a:pt x="2911" y="17826"/>
                    <a:pt x="2935" y="17622"/>
                    <a:pt x="2828" y="17484"/>
                  </a:cubicBezTo>
                  <a:cubicBezTo>
                    <a:pt x="1411" y="15673"/>
                    <a:pt x="647" y="13444"/>
                    <a:pt x="658" y="11149"/>
                  </a:cubicBezTo>
                  <a:cubicBezTo>
                    <a:pt x="658" y="8854"/>
                    <a:pt x="1421" y="6625"/>
                    <a:pt x="2828" y="4814"/>
                  </a:cubicBezTo>
                  <a:cubicBezTo>
                    <a:pt x="3223" y="5100"/>
                    <a:pt x="3690" y="5245"/>
                    <a:pt x="4160" y="5245"/>
                  </a:cubicBezTo>
                  <a:cubicBezTo>
                    <a:pt x="4507" y="5245"/>
                    <a:pt x="4856" y="5165"/>
                    <a:pt x="5178" y="5004"/>
                  </a:cubicBezTo>
                  <a:cubicBezTo>
                    <a:pt x="5700" y="5329"/>
                    <a:pt x="6136" y="5495"/>
                    <a:pt x="6467" y="5495"/>
                  </a:cubicBezTo>
                  <a:cubicBezTo>
                    <a:pt x="6675" y="5495"/>
                    <a:pt x="6841" y="5432"/>
                    <a:pt x="6965" y="5308"/>
                  </a:cubicBezTo>
                  <a:cubicBezTo>
                    <a:pt x="7439" y="4834"/>
                    <a:pt x="6941" y="3887"/>
                    <a:pt x="6402" y="3137"/>
                  </a:cubicBezTo>
                  <a:cubicBezTo>
                    <a:pt x="6426" y="2750"/>
                    <a:pt x="6346" y="2360"/>
                    <a:pt x="6177" y="2011"/>
                  </a:cubicBezTo>
                  <a:cubicBezTo>
                    <a:pt x="7687" y="1216"/>
                    <a:pt x="9336" y="823"/>
                    <a:pt x="10980" y="823"/>
                  </a:cubicBezTo>
                  <a:cubicBezTo>
                    <a:pt x="13073" y="823"/>
                    <a:pt x="15157" y="1460"/>
                    <a:pt x="16933" y="2712"/>
                  </a:cubicBezTo>
                  <a:cubicBezTo>
                    <a:pt x="20102" y="4948"/>
                    <a:pt x="21751" y="8771"/>
                    <a:pt x="21201" y="12611"/>
                  </a:cubicBezTo>
                  <a:cubicBezTo>
                    <a:pt x="20652" y="16451"/>
                    <a:pt x="17997" y="19658"/>
                    <a:pt x="14327" y="20916"/>
                  </a:cubicBezTo>
                  <a:cubicBezTo>
                    <a:pt x="13232" y="21291"/>
                    <a:pt x="12103" y="21474"/>
                    <a:pt x="10982" y="21474"/>
                  </a:cubicBezTo>
                  <a:cubicBezTo>
                    <a:pt x="8348" y="21474"/>
                    <a:pt x="5763" y="20464"/>
                    <a:pt x="3806" y="18573"/>
                  </a:cubicBezTo>
                  <a:cubicBezTo>
                    <a:pt x="3744" y="18512"/>
                    <a:pt x="3662" y="18481"/>
                    <a:pt x="3580" y="18481"/>
                  </a:cubicBezTo>
                  <a:cubicBezTo>
                    <a:pt x="3495" y="18481"/>
                    <a:pt x="3410" y="18514"/>
                    <a:pt x="3346" y="18580"/>
                  </a:cubicBezTo>
                  <a:cubicBezTo>
                    <a:pt x="3222" y="18707"/>
                    <a:pt x="3226" y="18915"/>
                    <a:pt x="3357" y="19039"/>
                  </a:cubicBezTo>
                  <a:cubicBezTo>
                    <a:pt x="5482" y="21083"/>
                    <a:pt x="8221" y="22100"/>
                    <a:pt x="10958" y="22100"/>
                  </a:cubicBezTo>
                  <a:cubicBezTo>
                    <a:pt x="13798" y="22100"/>
                    <a:pt x="16636" y="21004"/>
                    <a:pt x="18782" y="18822"/>
                  </a:cubicBezTo>
                  <a:cubicBezTo>
                    <a:pt x="22995" y="14532"/>
                    <a:pt x="22974" y="7651"/>
                    <a:pt x="18737" y="3393"/>
                  </a:cubicBezTo>
                  <a:lnTo>
                    <a:pt x="18737" y="3390"/>
                  </a:lnTo>
                  <a:cubicBezTo>
                    <a:pt x="16626" y="1281"/>
                    <a:pt x="13817" y="177"/>
                    <a:pt x="10973" y="177"/>
                  </a:cubicBezTo>
                  <a:cubicBezTo>
                    <a:pt x="9212" y="177"/>
                    <a:pt x="7437" y="600"/>
                    <a:pt x="5807" y="1472"/>
                  </a:cubicBezTo>
                  <a:cubicBezTo>
                    <a:pt x="5787" y="1451"/>
                    <a:pt x="5769" y="1430"/>
                    <a:pt x="5749" y="1409"/>
                  </a:cubicBezTo>
                  <a:cubicBezTo>
                    <a:pt x="5326" y="987"/>
                    <a:pt x="4753" y="751"/>
                    <a:pt x="4161" y="751"/>
                  </a:cubicBezTo>
                  <a:cubicBezTo>
                    <a:pt x="4113" y="751"/>
                    <a:pt x="4065" y="753"/>
                    <a:pt x="4017" y="756"/>
                  </a:cubicBezTo>
                  <a:cubicBezTo>
                    <a:pt x="3480" y="368"/>
                    <a:pt x="2839" y="0"/>
                    <a:pt x="2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72" name="Google Shape;4372;p122"/>
            <p:cNvSpPr/>
            <p:nvPr/>
          </p:nvSpPr>
          <p:spPr>
            <a:xfrm>
              <a:off x="6455500" y="4714500"/>
              <a:ext cx="341075" cy="330525"/>
            </a:xfrm>
            <a:custGeom>
              <a:avLst/>
              <a:gdLst/>
              <a:ahLst/>
              <a:cxnLst/>
              <a:rect l="l" t="t" r="r" b="b"/>
              <a:pathLst>
                <a:path w="13643" h="13221" extrusionOk="0">
                  <a:moveTo>
                    <a:pt x="11752" y="9273"/>
                  </a:moveTo>
                  <a:cubicBezTo>
                    <a:pt x="12674" y="9273"/>
                    <a:pt x="13134" y="10386"/>
                    <a:pt x="12484" y="11039"/>
                  </a:cubicBezTo>
                  <a:cubicBezTo>
                    <a:pt x="12273" y="11249"/>
                    <a:pt x="12014" y="11343"/>
                    <a:pt x="11760" y="11343"/>
                  </a:cubicBezTo>
                  <a:cubicBezTo>
                    <a:pt x="11228" y="11343"/>
                    <a:pt x="10718" y="10931"/>
                    <a:pt x="10718" y="10306"/>
                  </a:cubicBezTo>
                  <a:cubicBezTo>
                    <a:pt x="10718" y="9736"/>
                    <a:pt x="11181" y="9273"/>
                    <a:pt x="11752" y="9273"/>
                  </a:cubicBezTo>
                  <a:close/>
                  <a:moveTo>
                    <a:pt x="6625" y="0"/>
                  </a:moveTo>
                  <a:cubicBezTo>
                    <a:pt x="6619" y="0"/>
                    <a:pt x="6614" y="0"/>
                    <a:pt x="6609" y="0"/>
                  </a:cubicBezTo>
                  <a:cubicBezTo>
                    <a:pt x="2966" y="0"/>
                    <a:pt x="0" y="2966"/>
                    <a:pt x="0" y="6612"/>
                  </a:cubicBezTo>
                  <a:cubicBezTo>
                    <a:pt x="0" y="10258"/>
                    <a:pt x="2966" y="13220"/>
                    <a:pt x="6609" y="13220"/>
                  </a:cubicBezTo>
                  <a:cubicBezTo>
                    <a:pt x="6614" y="13220"/>
                    <a:pt x="6619" y="13220"/>
                    <a:pt x="6624" y="13220"/>
                  </a:cubicBezTo>
                  <a:cubicBezTo>
                    <a:pt x="8156" y="13220"/>
                    <a:pt x="9637" y="12685"/>
                    <a:pt x="10818" y="11710"/>
                  </a:cubicBezTo>
                  <a:cubicBezTo>
                    <a:pt x="11104" y="11900"/>
                    <a:pt x="11427" y="11991"/>
                    <a:pt x="11747" y="11991"/>
                  </a:cubicBezTo>
                  <a:cubicBezTo>
                    <a:pt x="12270" y="11991"/>
                    <a:pt x="12785" y="11746"/>
                    <a:pt x="13113" y="11291"/>
                  </a:cubicBezTo>
                  <a:cubicBezTo>
                    <a:pt x="13642" y="10555"/>
                    <a:pt x="13493" y="9536"/>
                    <a:pt x="12781" y="8983"/>
                  </a:cubicBezTo>
                  <a:cubicBezTo>
                    <a:pt x="13639" y="6740"/>
                    <a:pt x="13217" y="4210"/>
                    <a:pt x="11679" y="2371"/>
                  </a:cubicBezTo>
                  <a:cubicBezTo>
                    <a:pt x="11614" y="2299"/>
                    <a:pt x="11525" y="2262"/>
                    <a:pt x="11435" y="2262"/>
                  </a:cubicBezTo>
                  <a:cubicBezTo>
                    <a:pt x="11361" y="2262"/>
                    <a:pt x="11287" y="2287"/>
                    <a:pt x="11226" y="2337"/>
                  </a:cubicBezTo>
                  <a:cubicBezTo>
                    <a:pt x="11095" y="2451"/>
                    <a:pt x="11074" y="2648"/>
                    <a:pt x="11181" y="2786"/>
                  </a:cubicBezTo>
                  <a:cubicBezTo>
                    <a:pt x="12553" y="4428"/>
                    <a:pt x="12940" y="6677"/>
                    <a:pt x="12201" y="8686"/>
                  </a:cubicBezTo>
                  <a:cubicBezTo>
                    <a:pt x="12052" y="8644"/>
                    <a:pt x="11904" y="8623"/>
                    <a:pt x="11752" y="8623"/>
                  </a:cubicBezTo>
                  <a:cubicBezTo>
                    <a:pt x="10404" y="8623"/>
                    <a:pt x="9602" y="10130"/>
                    <a:pt x="10355" y="11247"/>
                  </a:cubicBezTo>
                  <a:cubicBezTo>
                    <a:pt x="9298" y="12104"/>
                    <a:pt x="7974" y="12570"/>
                    <a:pt x="6609" y="12570"/>
                  </a:cubicBezTo>
                  <a:cubicBezTo>
                    <a:pt x="3322" y="12570"/>
                    <a:pt x="647" y="9899"/>
                    <a:pt x="647" y="6608"/>
                  </a:cubicBezTo>
                  <a:cubicBezTo>
                    <a:pt x="647" y="3322"/>
                    <a:pt x="3322" y="646"/>
                    <a:pt x="6609" y="646"/>
                  </a:cubicBezTo>
                  <a:cubicBezTo>
                    <a:pt x="6614" y="646"/>
                    <a:pt x="6619" y="646"/>
                    <a:pt x="6625" y="646"/>
                  </a:cubicBezTo>
                  <a:cubicBezTo>
                    <a:pt x="7891" y="646"/>
                    <a:pt x="9122" y="1051"/>
                    <a:pt x="10137" y="1804"/>
                  </a:cubicBezTo>
                  <a:cubicBezTo>
                    <a:pt x="10196" y="1846"/>
                    <a:pt x="10264" y="1867"/>
                    <a:pt x="10330" y="1867"/>
                  </a:cubicBezTo>
                  <a:cubicBezTo>
                    <a:pt x="10429" y="1867"/>
                    <a:pt x="10526" y="1822"/>
                    <a:pt x="10590" y="1735"/>
                  </a:cubicBezTo>
                  <a:cubicBezTo>
                    <a:pt x="10697" y="1593"/>
                    <a:pt x="10666" y="1390"/>
                    <a:pt x="10521" y="1282"/>
                  </a:cubicBezTo>
                  <a:cubicBezTo>
                    <a:pt x="9395" y="449"/>
                    <a:pt x="8029" y="0"/>
                    <a:pt x="6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373" name="Google Shape;4373;p122"/>
          <p:cNvGrpSpPr/>
          <p:nvPr/>
        </p:nvGrpSpPr>
        <p:grpSpPr>
          <a:xfrm>
            <a:off x="6813567" y="1656199"/>
            <a:ext cx="379745" cy="412679"/>
            <a:chOff x="5830100" y="2037250"/>
            <a:chExt cx="464975" cy="505300"/>
          </a:xfrm>
        </p:grpSpPr>
        <p:sp>
          <p:nvSpPr>
            <p:cNvPr id="4374" name="Google Shape;4374;p122"/>
            <p:cNvSpPr/>
            <p:nvPr/>
          </p:nvSpPr>
          <p:spPr>
            <a:xfrm>
              <a:off x="5925575" y="2187550"/>
              <a:ext cx="262450" cy="252450"/>
            </a:xfrm>
            <a:custGeom>
              <a:avLst/>
              <a:gdLst/>
              <a:ahLst/>
              <a:cxnLst/>
              <a:rect l="l" t="t" r="r" b="b"/>
              <a:pathLst>
                <a:path w="10498" h="10098" extrusionOk="0">
                  <a:moveTo>
                    <a:pt x="5050" y="649"/>
                  </a:moveTo>
                  <a:cubicBezTo>
                    <a:pt x="6830" y="649"/>
                    <a:pt x="8434" y="1720"/>
                    <a:pt x="9115" y="3365"/>
                  </a:cubicBezTo>
                  <a:cubicBezTo>
                    <a:pt x="9799" y="5011"/>
                    <a:pt x="9422" y="6904"/>
                    <a:pt x="8161" y="8163"/>
                  </a:cubicBezTo>
                  <a:cubicBezTo>
                    <a:pt x="7319" y="9004"/>
                    <a:pt x="6193" y="9451"/>
                    <a:pt x="5047" y="9451"/>
                  </a:cubicBezTo>
                  <a:cubicBezTo>
                    <a:pt x="4480" y="9451"/>
                    <a:pt x="3908" y="9342"/>
                    <a:pt x="3364" y="9116"/>
                  </a:cubicBezTo>
                  <a:cubicBezTo>
                    <a:pt x="1722" y="8436"/>
                    <a:pt x="647" y="6828"/>
                    <a:pt x="647" y="5049"/>
                  </a:cubicBezTo>
                  <a:cubicBezTo>
                    <a:pt x="651" y="2619"/>
                    <a:pt x="2621" y="652"/>
                    <a:pt x="5050" y="649"/>
                  </a:cubicBezTo>
                  <a:close/>
                  <a:moveTo>
                    <a:pt x="5050" y="0"/>
                  </a:moveTo>
                  <a:cubicBezTo>
                    <a:pt x="4399" y="0"/>
                    <a:pt x="3743" y="126"/>
                    <a:pt x="3118" y="386"/>
                  </a:cubicBezTo>
                  <a:cubicBezTo>
                    <a:pt x="1231" y="1167"/>
                    <a:pt x="1" y="3006"/>
                    <a:pt x="1" y="5049"/>
                  </a:cubicBezTo>
                  <a:cubicBezTo>
                    <a:pt x="4" y="7838"/>
                    <a:pt x="2261" y="10098"/>
                    <a:pt x="5050" y="10098"/>
                  </a:cubicBezTo>
                  <a:cubicBezTo>
                    <a:pt x="7093" y="10098"/>
                    <a:pt x="8935" y="8868"/>
                    <a:pt x="9716" y="6981"/>
                  </a:cubicBezTo>
                  <a:cubicBezTo>
                    <a:pt x="10497" y="5097"/>
                    <a:pt x="10065" y="2923"/>
                    <a:pt x="8620" y="1478"/>
                  </a:cubicBezTo>
                  <a:cubicBezTo>
                    <a:pt x="7654" y="514"/>
                    <a:pt x="6363" y="0"/>
                    <a:pt x="5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75" name="Google Shape;4375;p122"/>
            <p:cNvSpPr/>
            <p:nvPr/>
          </p:nvSpPr>
          <p:spPr>
            <a:xfrm>
              <a:off x="5951250" y="2104375"/>
              <a:ext cx="322300" cy="256500"/>
            </a:xfrm>
            <a:custGeom>
              <a:avLst/>
              <a:gdLst/>
              <a:ahLst/>
              <a:cxnLst/>
              <a:rect l="l" t="t" r="r" b="b"/>
              <a:pathLst>
                <a:path w="12892" h="10260" extrusionOk="0">
                  <a:moveTo>
                    <a:pt x="6535" y="0"/>
                  </a:moveTo>
                  <a:cubicBezTo>
                    <a:pt x="6399" y="0"/>
                    <a:pt x="6261" y="43"/>
                    <a:pt x="6142" y="136"/>
                  </a:cubicBezTo>
                  <a:cubicBezTo>
                    <a:pt x="5520" y="623"/>
                    <a:pt x="4771" y="867"/>
                    <a:pt x="4023" y="867"/>
                  </a:cubicBezTo>
                  <a:cubicBezTo>
                    <a:pt x="3275" y="867"/>
                    <a:pt x="2527" y="623"/>
                    <a:pt x="1905" y="136"/>
                  </a:cubicBezTo>
                  <a:cubicBezTo>
                    <a:pt x="1786" y="45"/>
                    <a:pt x="1649" y="2"/>
                    <a:pt x="1514" y="2"/>
                  </a:cubicBezTo>
                  <a:cubicBezTo>
                    <a:pt x="1242" y="2"/>
                    <a:pt x="979" y="176"/>
                    <a:pt x="895" y="468"/>
                  </a:cubicBezTo>
                  <a:cubicBezTo>
                    <a:pt x="747" y="979"/>
                    <a:pt x="481" y="1453"/>
                    <a:pt x="121" y="1847"/>
                  </a:cubicBezTo>
                  <a:cubicBezTo>
                    <a:pt x="0" y="1978"/>
                    <a:pt x="7" y="2182"/>
                    <a:pt x="142" y="2303"/>
                  </a:cubicBezTo>
                  <a:cubicBezTo>
                    <a:pt x="204" y="2360"/>
                    <a:pt x="282" y="2389"/>
                    <a:pt x="361" y="2389"/>
                  </a:cubicBezTo>
                  <a:cubicBezTo>
                    <a:pt x="448" y="2389"/>
                    <a:pt x="534" y="2353"/>
                    <a:pt x="598" y="2282"/>
                  </a:cubicBezTo>
                  <a:cubicBezTo>
                    <a:pt x="1027" y="1819"/>
                    <a:pt x="1338" y="1259"/>
                    <a:pt x="1511" y="651"/>
                  </a:cubicBezTo>
                  <a:cubicBezTo>
                    <a:pt x="2248" y="1226"/>
                    <a:pt x="3135" y="1514"/>
                    <a:pt x="4022" y="1514"/>
                  </a:cubicBezTo>
                  <a:cubicBezTo>
                    <a:pt x="4908" y="1514"/>
                    <a:pt x="5795" y="1226"/>
                    <a:pt x="6532" y="651"/>
                  </a:cubicBezTo>
                  <a:cubicBezTo>
                    <a:pt x="7038" y="2407"/>
                    <a:pt x="8642" y="3605"/>
                    <a:pt x="10456" y="3605"/>
                  </a:cubicBezTo>
                  <a:cubicBezTo>
                    <a:pt x="10502" y="3605"/>
                    <a:pt x="10548" y="3604"/>
                    <a:pt x="10593" y="3603"/>
                  </a:cubicBezTo>
                  <a:lnTo>
                    <a:pt x="10593" y="3603"/>
                  </a:lnTo>
                  <a:cubicBezTo>
                    <a:pt x="9954" y="5362"/>
                    <a:pt x="10593" y="7328"/>
                    <a:pt x="12145" y="8379"/>
                  </a:cubicBezTo>
                  <a:cubicBezTo>
                    <a:pt x="11613" y="8738"/>
                    <a:pt x="11174" y="9215"/>
                    <a:pt x="10863" y="9775"/>
                  </a:cubicBezTo>
                  <a:cubicBezTo>
                    <a:pt x="10773" y="9934"/>
                    <a:pt x="10832" y="10131"/>
                    <a:pt x="10987" y="10218"/>
                  </a:cubicBezTo>
                  <a:cubicBezTo>
                    <a:pt x="11038" y="10246"/>
                    <a:pt x="11093" y="10260"/>
                    <a:pt x="11146" y="10260"/>
                  </a:cubicBezTo>
                  <a:cubicBezTo>
                    <a:pt x="11261" y="10260"/>
                    <a:pt x="11371" y="10198"/>
                    <a:pt x="11430" y="10090"/>
                  </a:cubicBezTo>
                  <a:cubicBezTo>
                    <a:pt x="11692" y="9616"/>
                    <a:pt x="12066" y="9212"/>
                    <a:pt x="12515" y="8911"/>
                  </a:cubicBezTo>
                  <a:cubicBezTo>
                    <a:pt x="12892" y="8655"/>
                    <a:pt x="12892" y="8099"/>
                    <a:pt x="12515" y="7843"/>
                  </a:cubicBezTo>
                  <a:cubicBezTo>
                    <a:pt x="11205" y="6962"/>
                    <a:pt x="10663" y="5300"/>
                    <a:pt x="11205" y="3817"/>
                  </a:cubicBezTo>
                  <a:cubicBezTo>
                    <a:pt x="11358" y="3396"/>
                    <a:pt x="11044" y="2956"/>
                    <a:pt x="10605" y="2956"/>
                  </a:cubicBezTo>
                  <a:cubicBezTo>
                    <a:pt x="10596" y="2956"/>
                    <a:pt x="10588" y="2956"/>
                    <a:pt x="10580" y="2956"/>
                  </a:cubicBezTo>
                  <a:cubicBezTo>
                    <a:pt x="10539" y="2958"/>
                    <a:pt x="10498" y="2958"/>
                    <a:pt x="10458" y="2958"/>
                  </a:cubicBezTo>
                  <a:cubicBezTo>
                    <a:pt x="8928" y="2958"/>
                    <a:pt x="7575" y="1946"/>
                    <a:pt x="7155" y="468"/>
                  </a:cubicBezTo>
                  <a:cubicBezTo>
                    <a:pt x="7071" y="175"/>
                    <a:pt x="6808" y="0"/>
                    <a:pt x="6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76" name="Google Shape;4376;p122"/>
            <p:cNvSpPr/>
            <p:nvPr/>
          </p:nvSpPr>
          <p:spPr>
            <a:xfrm>
              <a:off x="5830100" y="2170050"/>
              <a:ext cx="405100" cy="353200"/>
            </a:xfrm>
            <a:custGeom>
              <a:avLst/>
              <a:gdLst/>
              <a:ahLst/>
              <a:cxnLst/>
              <a:rect l="l" t="t" r="r" b="b"/>
              <a:pathLst>
                <a:path w="16204" h="14128" extrusionOk="0">
                  <a:moveTo>
                    <a:pt x="3975" y="0"/>
                  </a:moveTo>
                  <a:cubicBezTo>
                    <a:pt x="3931" y="0"/>
                    <a:pt x="3887" y="9"/>
                    <a:pt x="3844" y="29"/>
                  </a:cubicBezTo>
                  <a:cubicBezTo>
                    <a:pt x="3399" y="230"/>
                    <a:pt x="2915" y="331"/>
                    <a:pt x="2429" y="331"/>
                  </a:cubicBezTo>
                  <a:cubicBezTo>
                    <a:pt x="2390" y="331"/>
                    <a:pt x="2351" y="331"/>
                    <a:pt x="2313" y="329"/>
                  </a:cubicBezTo>
                  <a:cubicBezTo>
                    <a:pt x="2304" y="329"/>
                    <a:pt x="2296" y="329"/>
                    <a:pt x="2288" y="329"/>
                  </a:cubicBezTo>
                  <a:cubicBezTo>
                    <a:pt x="1848" y="329"/>
                    <a:pt x="1535" y="769"/>
                    <a:pt x="1687" y="1190"/>
                  </a:cubicBezTo>
                  <a:cubicBezTo>
                    <a:pt x="2226" y="2673"/>
                    <a:pt x="1687" y="4335"/>
                    <a:pt x="377" y="5220"/>
                  </a:cubicBezTo>
                  <a:cubicBezTo>
                    <a:pt x="1" y="5472"/>
                    <a:pt x="1" y="6028"/>
                    <a:pt x="377" y="6284"/>
                  </a:cubicBezTo>
                  <a:cubicBezTo>
                    <a:pt x="1687" y="7166"/>
                    <a:pt x="2226" y="8828"/>
                    <a:pt x="1687" y="10311"/>
                  </a:cubicBezTo>
                  <a:cubicBezTo>
                    <a:pt x="1534" y="10733"/>
                    <a:pt x="1850" y="11175"/>
                    <a:pt x="2293" y="11175"/>
                  </a:cubicBezTo>
                  <a:cubicBezTo>
                    <a:pt x="2299" y="11175"/>
                    <a:pt x="2306" y="11175"/>
                    <a:pt x="2313" y="11175"/>
                  </a:cubicBezTo>
                  <a:cubicBezTo>
                    <a:pt x="2356" y="11173"/>
                    <a:pt x="2399" y="11172"/>
                    <a:pt x="2442" y="11172"/>
                  </a:cubicBezTo>
                  <a:cubicBezTo>
                    <a:pt x="3969" y="11172"/>
                    <a:pt x="5318" y="12184"/>
                    <a:pt x="5741" y="13660"/>
                  </a:cubicBezTo>
                  <a:cubicBezTo>
                    <a:pt x="5825" y="13953"/>
                    <a:pt x="6088" y="14127"/>
                    <a:pt x="6361" y="14127"/>
                  </a:cubicBezTo>
                  <a:cubicBezTo>
                    <a:pt x="6497" y="14127"/>
                    <a:pt x="6635" y="14084"/>
                    <a:pt x="6754" y="13991"/>
                  </a:cubicBezTo>
                  <a:cubicBezTo>
                    <a:pt x="7376" y="13504"/>
                    <a:pt x="8124" y="13261"/>
                    <a:pt x="8871" y="13261"/>
                  </a:cubicBezTo>
                  <a:cubicBezTo>
                    <a:pt x="9618" y="13261"/>
                    <a:pt x="10366" y="13504"/>
                    <a:pt x="10988" y="13991"/>
                  </a:cubicBezTo>
                  <a:cubicBezTo>
                    <a:pt x="11103" y="14081"/>
                    <a:pt x="11241" y="14127"/>
                    <a:pt x="11382" y="14127"/>
                  </a:cubicBezTo>
                  <a:cubicBezTo>
                    <a:pt x="11449" y="14127"/>
                    <a:pt x="11517" y="14116"/>
                    <a:pt x="11582" y="14095"/>
                  </a:cubicBezTo>
                  <a:cubicBezTo>
                    <a:pt x="11786" y="14030"/>
                    <a:pt x="11942" y="13867"/>
                    <a:pt x="12004" y="13660"/>
                  </a:cubicBezTo>
                  <a:cubicBezTo>
                    <a:pt x="12425" y="12181"/>
                    <a:pt x="13777" y="11169"/>
                    <a:pt x="15304" y="11169"/>
                  </a:cubicBezTo>
                  <a:cubicBezTo>
                    <a:pt x="15345" y="11169"/>
                    <a:pt x="15385" y="11170"/>
                    <a:pt x="15426" y="11171"/>
                  </a:cubicBezTo>
                  <a:cubicBezTo>
                    <a:pt x="15434" y="11172"/>
                    <a:pt x="15442" y="11172"/>
                    <a:pt x="15451" y="11172"/>
                  </a:cubicBezTo>
                  <a:cubicBezTo>
                    <a:pt x="15890" y="11172"/>
                    <a:pt x="16204" y="10731"/>
                    <a:pt x="16051" y="10311"/>
                  </a:cubicBezTo>
                  <a:cubicBezTo>
                    <a:pt x="15878" y="9837"/>
                    <a:pt x="15813" y="9333"/>
                    <a:pt x="15858" y="8831"/>
                  </a:cubicBezTo>
                  <a:cubicBezTo>
                    <a:pt x="15868" y="8655"/>
                    <a:pt x="15737" y="8503"/>
                    <a:pt x="15560" y="8486"/>
                  </a:cubicBezTo>
                  <a:cubicBezTo>
                    <a:pt x="15552" y="8485"/>
                    <a:pt x="15543" y="8485"/>
                    <a:pt x="15534" y="8485"/>
                  </a:cubicBezTo>
                  <a:cubicBezTo>
                    <a:pt x="15369" y="8485"/>
                    <a:pt x="15228" y="8609"/>
                    <a:pt x="15211" y="8776"/>
                  </a:cubicBezTo>
                  <a:cubicBezTo>
                    <a:pt x="15159" y="9367"/>
                    <a:pt x="15236" y="9965"/>
                    <a:pt x="15439" y="10525"/>
                  </a:cubicBezTo>
                  <a:cubicBezTo>
                    <a:pt x="15394" y="10523"/>
                    <a:pt x="15348" y="10523"/>
                    <a:pt x="15302" y="10523"/>
                  </a:cubicBezTo>
                  <a:cubicBezTo>
                    <a:pt x="13488" y="10523"/>
                    <a:pt x="11884" y="11723"/>
                    <a:pt x="11378" y="13477"/>
                  </a:cubicBezTo>
                  <a:cubicBezTo>
                    <a:pt x="10641" y="12901"/>
                    <a:pt x="9755" y="12613"/>
                    <a:pt x="8869" y="12613"/>
                  </a:cubicBezTo>
                  <a:cubicBezTo>
                    <a:pt x="7984" y="12613"/>
                    <a:pt x="7098" y="12901"/>
                    <a:pt x="6360" y="13477"/>
                  </a:cubicBezTo>
                  <a:cubicBezTo>
                    <a:pt x="5854" y="11723"/>
                    <a:pt x="4250" y="10523"/>
                    <a:pt x="2436" y="10523"/>
                  </a:cubicBezTo>
                  <a:cubicBezTo>
                    <a:pt x="2390" y="10523"/>
                    <a:pt x="2345" y="10523"/>
                    <a:pt x="2299" y="10525"/>
                  </a:cubicBezTo>
                  <a:cubicBezTo>
                    <a:pt x="2935" y="8769"/>
                    <a:pt x="2296" y="6799"/>
                    <a:pt x="747" y="5752"/>
                  </a:cubicBezTo>
                  <a:cubicBezTo>
                    <a:pt x="2296" y="4701"/>
                    <a:pt x="2935" y="2735"/>
                    <a:pt x="2299" y="976"/>
                  </a:cubicBezTo>
                  <a:lnTo>
                    <a:pt x="2299" y="976"/>
                  </a:lnTo>
                  <a:cubicBezTo>
                    <a:pt x="2345" y="977"/>
                    <a:pt x="2390" y="978"/>
                    <a:pt x="2436" y="978"/>
                  </a:cubicBezTo>
                  <a:cubicBezTo>
                    <a:pt x="3012" y="978"/>
                    <a:pt x="3582" y="857"/>
                    <a:pt x="4110" y="620"/>
                  </a:cubicBezTo>
                  <a:cubicBezTo>
                    <a:pt x="4273" y="547"/>
                    <a:pt x="4345" y="357"/>
                    <a:pt x="4269" y="191"/>
                  </a:cubicBezTo>
                  <a:cubicBezTo>
                    <a:pt x="4216" y="71"/>
                    <a:pt x="4098" y="0"/>
                    <a:pt x="3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77" name="Google Shape;4377;p122"/>
            <p:cNvSpPr/>
            <p:nvPr/>
          </p:nvSpPr>
          <p:spPr>
            <a:xfrm>
              <a:off x="6240100" y="2037250"/>
              <a:ext cx="16250" cy="29075"/>
            </a:xfrm>
            <a:custGeom>
              <a:avLst/>
              <a:gdLst/>
              <a:ahLst/>
              <a:cxnLst/>
              <a:rect l="l" t="t" r="r" b="b"/>
              <a:pathLst>
                <a:path w="650" h="1163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lnTo>
                    <a:pt x="0" y="837"/>
                  </a:lnTo>
                  <a:cubicBezTo>
                    <a:pt x="0" y="1013"/>
                    <a:pt x="145" y="1162"/>
                    <a:pt x="325" y="1162"/>
                  </a:cubicBezTo>
                  <a:cubicBezTo>
                    <a:pt x="505" y="1162"/>
                    <a:pt x="650" y="1017"/>
                    <a:pt x="650" y="837"/>
                  </a:cubicBezTo>
                  <a:lnTo>
                    <a:pt x="650" y="326"/>
                  </a:lnTo>
                  <a:cubicBezTo>
                    <a:pt x="650" y="146"/>
                    <a:pt x="505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78" name="Google Shape;4378;p122"/>
            <p:cNvSpPr/>
            <p:nvPr/>
          </p:nvSpPr>
          <p:spPr>
            <a:xfrm>
              <a:off x="6201375" y="2076050"/>
              <a:ext cx="28900" cy="16175"/>
            </a:xfrm>
            <a:custGeom>
              <a:avLst/>
              <a:gdLst/>
              <a:ahLst/>
              <a:cxnLst/>
              <a:rect l="l" t="t" r="r" b="b"/>
              <a:pathLst>
                <a:path w="1156" h="647" extrusionOk="0">
                  <a:moveTo>
                    <a:pt x="322" y="1"/>
                  </a:moveTo>
                  <a:cubicBezTo>
                    <a:pt x="146" y="1"/>
                    <a:pt x="1" y="146"/>
                    <a:pt x="1" y="325"/>
                  </a:cubicBezTo>
                  <a:cubicBezTo>
                    <a:pt x="1" y="502"/>
                    <a:pt x="146" y="647"/>
                    <a:pt x="322" y="647"/>
                  </a:cubicBezTo>
                  <a:lnTo>
                    <a:pt x="834" y="647"/>
                  </a:lnTo>
                  <a:cubicBezTo>
                    <a:pt x="1014" y="647"/>
                    <a:pt x="1155" y="502"/>
                    <a:pt x="1155" y="325"/>
                  </a:cubicBezTo>
                  <a:cubicBezTo>
                    <a:pt x="1155" y="146"/>
                    <a:pt x="1014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79" name="Google Shape;4379;p122"/>
            <p:cNvSpPr/>
            <p:nvPr/>
          </p:nvSpPr>
          <p:spPr>
            <a:xfrm>
              <a:off x="6240100" y="2102050"/>
              <a:ext cx="16250" cy="28975"/>
            </a:xfrm>
            <a:custGeom>
              <a:avLst/>
              <a:gdLst/>
              <a:ahLst/>
              <a:cxnLst/>
              <a:rect l="l" t="t" r="r" b="b"/>
              <a:pathLst>
                <a:path w="650" h="1159" extrusionOk="0">
                  <a:moveTo>
                    <a:pt x="325" y="1"/>
                  </a:moveTo>
                  <a:cubicBezTo>
                    <a:pt x="145" y="1"/>
                    <a:pt x="0" y="146"/>
                    <a:pt x="0" y="322"/>
                  </a:cubicBezTo>
                  <a:lnTo>
                    <a:pt x="0" y="834"/>
                  </a:lnTo>
                  <a:cubicBezTo>
                    <a:pt x="0" y="1014"/>
                    <a:pt x="145" y="1159"/>
                    <a:pt x="325" y="1159"/>
                  </a:cubicBezTo>
                  <a:cubicBezTo>
                    <a:pt x="505" y="1159"/>
                    <a:pt x="650" y="1014"/>
                    <a:pt x="650" y="834"/>
                  </a:cubicBezTo>
                  <a:lnTo>
                    <a:pt x="650" y="322"/>
                  </a:lnTo>
                  <a:cubicBezTo>
                    <a:pt x="650" y="146"/>
                    <a:pt x="505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80" name="Google Shape;4380;p122"/>
            <p:cNvSpPr/>
            <p:nvPr/>
          </p:nvSpPr>
          <p:spPr>
            <a:xfrm>
              <a:off x="6266100" y="2076050"/>
              <a:ext cx="28975" cy="16175"/>
            </a:xfrm>
            <a:custGeom>
              <a:avLst/>
              <a:gdLst/>
              <a:ahLst/>
              <a:cxnLst/>
              <a:rect l="l" t="t" r="r" b="b"/>
              <a:pathLst>
                <a:path w="1159" h="647" extrusionOk="0">
                  <a:moveTo>
                    <a:pt x="325" y="1"/>
                  </a:moveTo>
                  <a:cubicBezTo>
                    <a:pt x="146" y="1"/>
                    <a:pt x="1" y="146"/>
                    <a:pt x="1" y="325"/>
                  </a:cubicBezTo>
                  <a:cubicBezTo>
                    <a:pt x="1" y="502"/>
                    <a:pt x="146" y="647"/>
                    <a:pt x="325" y="647"/>
                  </a:cubicBezTo>
                  <a:lnTo>
                    <a:pt x="833" y="647"/>
                  </a:lnTo>
                  <a:cubicBezTo>
                    <a:pt x="1013" y="647"/>
                    <a:pt x="1158" y="502"/>
                    <a:pt x="1158" y="325"/>
                  </a:cubicBezTo>
                  <a:cubicBezTo>
                    <a:pt x="1158" y="146"/>
                    <a:pt x="1013" y="1"/>
                    <a:pt x="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81" name="Google Shape;4381;p122"/>
            <p:cNvSpPr/>
            <p:nvPr/>
          </p:nvSpPr>
          <p:spPr>
            <a:xfrm>
              <a:off x="5847300" y="2496575"/>
              <a:ext cx="16275" cy="28975"/>
            </a:xfrm>
            <a:custGeom>
              <a:avLst/>
              <a:gdLst/>
              <a:ahLst/>
              <a:cxnLst/>
              <a:rect l="l" t="t" r="r" b="b"/>
              <a:pathLst>
                <a:path w="651" h="1159" extrusionOk="0">
                  <a:moveTo>
                    <a:pt x="325" y="1"/>
                  </a:moveTo>
                  <a:cubicBezTo>
                    <a:pt x="146" y="1"/>
                    <a:pt x="0" y="146"/>
                    <a:pt x="0" y="326"/>
                  </a:cubicBezTo>
                  <a:lnTo>
                    <a:pt x="0" y="834"/>
                  </a:lnTo>
                  <a:cubicBezTo>
                    <a:pt x="0" y="1013"/>
                    <a:pt x="146" y="1159"/>
                    <a:pt x="325" y="1159"/>
                  </a:cubicBezTo>
                  <a:cubicBezTo>
                    <a:pt x="505" y="1159"/>
                    <a:pt x="650" y="1013"/>
                    <a:pt x="650" y="834"/>
                  </a:cubicBezTo>
                  <a:lnTo>
                    <a:pt x="650" y="329"/>
                  </a:lnTo>
                  <a:cubicBezTo>
                    <a:pt x="650" y="149"/>
                    <a:pt x="505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82" name="Google Shape;4382;p122"/>
            <p:cNvSpPr/>
            <p:nvPr/>
          </p:nvSpPr>
          <p:spPr>
            <a:xfrm>
              <a:off x="5853775" y="2085125"/>
              <a:ext cx="45125" cy="43475"/>
            </a:xfrm>
            <a:custGeom>
              <a:avLst/>
              <a:gdLst/>
              <a:ahLst/>
              <a:cxnLst/>
              <a:rect l="l" t="t" r="r" b="b"/>
              <a:pathLst>
                <a:path w="1805" h="1739" extrusionOk="0">
                  <a:moveTo>
                    <a:pt x="359" y="0"/>
                  </a:moveTo>
                  <a:cubicBezTo>
                    <a:pt x="277" y="0"/>
                    <a:pt x="195" y="31"/>
                    <a:pt x="132" y="94"/>
                  </a:cubicBezTo>
                  <a:cubicBezTo>
                    <a:pt x="8" y="222"/>
                    <a:pt x="4" y="422"/>
                    <a:pt x="129" y="550"/>
                  </a:cubicBezTo>
                  <a:lnTo>
                    <a:pt x="443" y="868"/>
                  </a:lnTo>
                  <a:lnTo>
                    <a:pt x="129" y="1186"/>
                  </a:lnTo>
                  <a:cubicBezTo>
                    <a:pt x="1" y="1310"/>
                    <a:pt x="1" y="1518"/>
                    <a:pt x="129" y="1642"/>
                  </a:cubicBezTo>
                  <a:cubicBezTo>
                    <a:pt x="187" y="1704"/>
                    <a:pt x="270" y="1739"/>
                    <a:pt x="357" y="1739"/>
                  </a:cubicBezTo>
                  <a:cubicBezTo>
                    <a:pt x="443" y="1739"/>
                    <a:pt x="526" y="1704"/>
                    <a:pt x="585" y="1642"/>
                  </a:cubicBezTo>
                  <a:lnTo>
                    <a:pt x="903" y="1324"/>
                  </a:lnTo>
                  <a:lnTo>
                    <a:pt x="1221" y="1642"/>
                  </a:lnTo>
                  <a:cubicBezTo>
                    <a:pt x="1283" y="1706"/>
                    <a:pt x="1366" y="1738"/>
                    <a:pt x="1449" y="1738"/>
                  </a:cubicBezTo>
                  <a:cubicBezTo>
                    <a:pt x="1532" y="1738"/>
                    <a:pt x="1615" y="1706"/>
                    <a:pt x="1677" y="1642"/>
                  </a:cubicBezTo>
                  <a:cubicBezTo>
                    <a:pt x="1805" y="1518"/>
                    <a:pt x="1805" y="1310"/>
                    <a:pt x="1680" y="1186"/>
                  </a:cubicBezTo>
                  <a:lnTo>
                    <a:pt x="1362" y="868"/>
                  </a:lnTo>
                  <a:lnTo>
                    <a:pt x="1680" y="550"/>
                  </a:lnTo>
                  <a:cubicBezTo>
                    <a:pt x="1801" y="422"/>
                    <a:pt x="1798" y="222"/>
                    <a:pt x="1673" y="94"/>
                  </a:cubicBezTo>
                  <a:cubicBezTo>
                    <a:pt x="1611" y="31"/>
                    <a:pt x="1529" y="0"/>
                    <a:pt x="1447" y="0"/>
                  </a:cubicBezTo>
                  <a:cubicBezTo>
                    <a:pt x="1366" y="0"/>
                    <a:pt x="1284" y="30"/>
                    <a:pt x="1221" y="90"/>
                  </a:cubicBezTo>
                  <a:lnTo>
                    <a:pt x="903" y="408"/>
                  </a:lnTo>
                  <a:lnTo>
                    <a:pt x="585" y="90"/>
                  </a:lnTo>
                  <a:cubicBezTo>
                    <a:pt x="521" y="30"/>
                    <a:pt x="440" y="0"/>
                    <a:pt x="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83" name="Google Shape;4383;p122"/>
            <p:cNvSpPr/>
            <p:nvPr/>
          </p:nvSpPr>
          <p:spPr>
            <a:xfrm>
              <a:off x="6204750" y="2499025"/>
              <a:ext cx="45125" cy="43525"/>
            </a:xfrm>
            <a:custGeom>
              <a:avLst/>
              <a:gdLst/>
              <a:ahLst/>
              <a:cxnLst/>
              <a:rect l="l" t="t" r="r" b="b"/>
              <a:pathLst>
                <a:path w="1805" h="1741" extrusionOk="0">
                  <a:moveTo>
                    <a:pt x="1449" y="0"/>
                  </a:moveTo>
                  <a:cubicBezTo>
                    <a:pt x="1366" y="0"/>
                    <a:pt x="1283" y="32"/>
                    <a:pt x="1221" y="96"/>
                  </a:cubicBezTo>
                  <a:lnTo>
                    <a:pt x="903" y="414"/>
                  </a:lnTo>
                  <a:lnTo>
                    <a:pt x="585" y="96"/>
                  </a:lnTo>
                  <a:cubicBezTo>
                    <a:pt x="522" y="35"/>
                    <a:pt x="441" y="5"/>
                    <a:pt x="360" y="5"/>
                  </a:cubicBezTo>
                  <a:cubicBezTo>
                    <a:pt x="277" y="5"/>
                    <a:pt x="193" y="37"/>
                    <a:pt x="129" y="100"/>
                  </a:cubicBezTo>
                  <a:cubicBezTo>
                    <a:pt x="4" y="224"/>
                    <a:pt x="4" y="425"/>
                    <a:pt x="125" y="553"/>
                  </a:cubicBezTo>
                  <a:lnTo>
                    <a:pt x="443" y="871"/>
                  </a:lnTo>
                  <a:lnTo>
                    <a:pt x="125" y="1188"/>
                  </a:lnTo>
                  <a:cubicBezTo>
                    <a:pt x="1" y="1313"/>
                    <a:pt x="1" y="1520"/>
                    <a:pt x="125" y="1645"/>
                  </a:cubicBezTo>
                  <a:cubicBezTo>
                    <a:pt x="189" y="1709"/>
                    <a:pt x="272" y="1741"/>
                    <a:pt x="355" y="1741"/>
                  </a:cubicBezTo>
                  <a:cubicBezTo>
                    <a:pt x="438" y="1741"/>
                    <a:pt x="521" y="1709"/>
                    <a:pt x="585" y="1645"/>
                  </a:cubicBezTo>
                  <a:lnTo>
                    <a:pt x="903" y="1330"/>
                  </a:lnTo>
                  <a:lnTo>
                    <a:pt x="1221" y="1645"/>
                  </a:lnTo>
                  <a:cubicBezTo>
                    <a:pt x="1282" y="1706"/>
                    <a:pt x="1363" y="1736"/>
                    <a:pt x="1444" y="1736"/>
                  </a:cubicBezTo>
                  <a:cubicBezTo>
                    <a:pt x="1527" y="1736"/>
                    <a:pt x="1610" y="1704"/>
                    <a:pt x="1673" y="1641"/>
                  </a:cubicBezTo>
                  <a:cubicBezTo>
                    <a:pt x="1798" y="1517"/>
                    <a:pt x="1801" y="1316"/>
                    <a:pt x="1677" y="1188"/>
                  </a:cubicBezTo>
                  <a:lnTo>
                    <a:pt x="1359" y="871"/>
                  </a:lnTo>
                  <a:lnTo>
                    <a:pt x="1677" y="553"/>
                  </a:lnTo>
                  <a:cubicBezTo>
                    <a:pt x="1805" y="428"/>
                    <a:pt x="1805" y="221"/>
                    <a:pt x="1677" y="96"/>
                  </a:cubicBezTo>
                  <a:cubicBezTo>
                    <a:pt x="1615" y="32"/>
                    <a:pt x="1532" y="0"/>
                    <a:pt x="1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384" name="Google Shape;4384;p122"/>
          <p:cNvGrpSpPr/>
          <p:nvPr/>
        </p:nvGrpSpPr>
        <p:grpSpPr>
          <a:xfrm>
            <a:off x="4081533" y="3507469"/>
            <a:ext cx="469276" cy="451574"/>
            <a:chOff x="3429800" y="3714675"/>
            <a:chExt cx="574600" cy="552925"/>
          </a:xfrm>
        </p:grpSpPr>
        <p:sp>
          <p:nvSpPr>
            <p:cNvPr id="4385" name="Google Shape;4385;p122"/>
            <p:cNvSpPr/>
            <p:nvPr/>
          </p:nvSpPr>
          <p:spPr>
            <a:xfrm>
              <a:off x="3429800" y="3714675"/>
              <a:ext cx="574600" cy="552925"/>
            </a:xfrm>
            <a:custGeom>
              <a:avLst/>
              <a:gdLst/>
              <a:ahLst/>
              <a:cxnLst/>
              <a:rect l="l" t="t" r="r" b="b"/>
              <a:pathLst>
                <a:path w="22984" h="22117" extrusionOk="0">
                  <a:moveTo>
                    <a:pt x="9007" y="4346"/>
                  </a:moveTo>
                  <a:cubicBezTo>
                    <a:pt x="9128" y="4820"/>
                    <a:pt x="9335" y="5269"/>
                    <a:pt x="9622" y="5667"/>
                  </a:cubicBezTo>
                  <a:cubicBezTo>
                    <a:pt x="9714" y="5792"/>
                    <a:pt x="9852" y="5853"/>
                    <a:pt x="9989" y="5853"/>
                  </a:cubicBezTo>
                  <a:cubicBezTo>
                    <a:pt x="10151" y="5853"/>
                    <a:pt x="10311" y="5769"/>
                    <a:pt x="10393" y="5604"/>
                  </a:cubicBezTo>
                  <a:cubicBezTo>
                    <a:pt x="10579" y="5231"/>
                    <a:pt x="10804" y="4882"/>
                    <a:pt x="11074" y="4564"/>
                  </a:cubicBezTo>
                  <a:cubicBezTo>
                    <a:pt x="11150" y="5463"/>
                    <a:pt x="11385" y="6340"/>
                    <a:pt x="11768" y="7160"/>
                  </a:cubicBezTo>
                  <a:cubicBezTo>
                    <a:pt x="11188" y="7322"/>
                    <a:pt x="10662" y="7643"/>
                    <a:pt x="10254" y="8089"/>
                  </a:cubicBezTo>
                  <a:cubicBezTo>
                    <a:pt x="10134" y="8221"/>
                    <a:pt x="10023" y="8366"/>
                    <a:pt x="9926" y="8514"/>
                  </a:cubicBezTo>
                  <a:cubicBezTo>
                    <a:pt x="9840" y="8286"/>
                    <a:pt x="9760" y="8055"/>
                    <a:pt x="9691" y="7816"/>
                  </a:cubicBezTo>
                  <a:cubicBezTo>
                    <a:pt x="9654" y="7671"/>
                    <a:pt x="9523" y="7575"/>
                    <a:pt x="9379" y="7575"/>
                  </a:cubicBezTo>
                  <a:cubicBezTo>
                    <a:pt x="9349" y="7575"/>
                    <a:pt x="9318" y="7579"/>
                    <a:pt x="9287" y="7588"/>
                  </a:cubicBezTo>
                  <a:cubicBezTo>
                    <a:pt x="9114" y="7637"/>
                    <a:pt x="9014" y="7823"/>
                    <a:pt x="9069" y="7996"/>
                  </a:cubicBezTo>
                  <a:cubicBezTo>
                    <a:pt x="9740" y="10329"/>
                    <a:pt x="11281" y="12230"/>
                    <a:pt x="13496" y="13305"/>
                  </a:cubicBezTo>
                  <a:cubicBezTo>
                    <a:pt x="13939" y="13519"/>
                    <a:pt x="14824" y="13861"/>
                    <a:pt x="15010" y="13861"/>
                  </a:cubicBezTo>
                  <a:cubicBezTo>
                    <a:pt x="15387" y="13861"/>
                    <a:pt x="15459" y="13329"/>
                    <a:pt x="15100" y="13225"/>
                  </a:cubicBezTo>
                  <a:cubicBezTo>
                    <a:pt x="14862" y="13156"/>
                    <a:pt x="14630" y="13080"/>
                    <a:pt x="14402" y="12990"/>
                  </a:cubicBezTo>
                  <a:cubicBezTo>
                    <a:pt x="15062" y="12562"/>
                    <a:pt x="15542" y="11905"/>
                    <a:pt x="15757" y="11145"/>
                  </a:cubicBezTo>
                  <a:cubicBezTo>
                    <a:pt x="16572" y="11528"/>
                    <a:pt x="17454" y="11767"/>
                    <a:pt x="18352" y="11843"/>
                  </a:cubicBezTo>
                  <a:cubicBezTo>
                    <a:pt x="18034" y="12109"/>
                    <a:pt x="17685" y="12337"/>
                    <a:pt x="17312" y="12520"/>
                  </a:cubicBezTo>
                  <a:cubicBezTo>
                    <a:pt x="17008" y="12672"/>
                    <a:pt x="16973" y="13094"/>
                    <a:pt x="17250" y="13294"/>
                  </a:cubicBezTo>
                  <a:cubicBezTo>
                    <a:pt x="17647" y="13581"/>
                    <a:pt x="18097" y="13789"/>
                    <a:pt x="18574" y="13909"/>
                  </a:cubicBezTo>
                  <a:cubicBezTo>
                    <a:pt x="17380" y="14802"/>
                    <a:pt x="15943" y="15270"/>
                    <a:pt x="14487" y="15270"/>
                  </a:cubicBezTo>
                  <a:cubicBezTo>
                    <a:pt x="13834" y="15270"/>
                    <a:pt x="13178" y="15176"/>
                    <a:pt x="12539" y="14984"/>
                  </a:cubicBezTo>
                  <a:cubicBezTo>
                    <a:pt x="12509" y="14976"/>
                    <a:pt x="12479" y="14972"/>
                    <a:pt x="12449" y="14972"/>
                  </a:cubicBezTo>
                  <a:cubicBezTo>
                    <a:pt x="12308" y="14972"/>
                    <a:pt x="12178" y="15063"/>
                    <a:pt x="12138" y="15206"/>
                  </a:cubicBezTo>
                  <a:cubicBezTo>
                    <a:pt x="12086" y="15375"/>
                    <a:pt x="12183" y="15558"/>
                    <a:pt x="12356" y="15606"/>
                  </a:cubicBezTo>
                  <a:cubicBezTo>
                    <a:pt x="12798" y="15738"/>
                    <a:pt x="13254" y="15828"/>
                    <a:pt x="13714" y="15876"/>
                  </a:cubicBezTo>
                  <a:cubicBezTo>
                    <a:pt x="13427" y="19042"/>
                    <a:pt x="10773" y="21468"/>
                    <a:pt x="7593" y="21468"/>
                  </a:cubicBezTo>
                  <a:cubicBezTo>
                    <a:pt x="7483" y="21468"/>
                    <a:pt x="7375" y="21465"/>
                    <a:pt x="7268" y="21461"/>
                  </a:cubicBezTo>
                  <a:lnTo>
                    <a:pt x="8513" y="19515"/>
                  </a:lnTo>
                  <a:cubicBezTo>
                    <a:pt x="8761" y="19125"/>
                    <a:pt x="8589" y="18606"/>
                    <a:pt x="8153" y="18444"/>
                  </a:cubicBezTo>
                  <a:lnTo>
                    <a:pt x="7441" y="18178"/>
                  </a:lnTo>
                  <a:cubicBezTo>
                    <a:pt x="7404" y="18164"/>
                    <a:pt x="7366" y="18158"/>
                    <a:pt x="7328" y="18158"/>
                  </a:cubicBezTo>
                  <a:cubicBezTo>
                    <a:pt x="7196" y="18158"/>
                    <a:pt x="7071" y="18239"/>
                    <a:pt x="7023" y="18368"/>
                  </a:cubicBezTo>
                  <a:cubicBezTo>
                    <a:pt x="6961" y="18537"/>
                    <a:pt x="7047" y="18724"/>
                    <a:pt x="7217" y="18786"/>
                  </a:cubicBezTo>
                  <a:lnTo>
                    <a:pt x="7928" y="19052"/>
                  </a:lnTo>
                  <a:cubicBezTo>
                    <a:pt x="7949" y="19059"/>
                    <a:pt x="7967" y="19076"/>
                    <a:pt x="7973" y="19097"/>
                  </a:cubicBezTo>
                  <a:cubicBezTo>
                    <a:pt x="7984" y="19121"/>
                    <a:pt x="7980" y="19146"/>
                    <a:pt x="7967" y="19166"/>
                  </a:cubicBezTo>
                  <a:lnTo>
                    <a:pt x="6549" y="21378"/>
                  </a:lnTo>
                  <a:cubicBezTo>
                    <a:pt x="4255" y="20977"/>
                    <a:pt x="2385" y="19318"/>
                    <a:pt x="1711" y="17089"/>
                  </a:cubicBezTo>
                  <a:lnTo>
                    <a:pt x="3843" y="16287"/>
                  </a:lnTo>
                  <a:cubicBezTo>
                    <a:pt x="3851" y="16285"/>
                    <a:pt x="3858" y="16284"/>
                    <a:pt x="3866" y="16284"/>
                  </a:cubicBezTo>
                  <a:cubicBezTo>
                    <a:pt x="3881" y="16284"/>
                    <a:pt x="3896" y="16288"/>
                    <a:pt x="3909" y="16294"/>
                  </a:cubicBezTo>
                  <a:cubicBezTo>
                    <a:pt x="3930" y="16305"/>
                    <a:pt x="3944" y="16325"/>
                    <a:pt x="3947" y="16350"/>
                  </a:cubicBezTo>
                  <a:lnTo>
                    <a:pt x="4106" y="17245"/>
                  </a:lnTo>
                  <a:cubicBezTo>
                    <a:pt x="4151" y="17497"/>
                    <a:pt x="4327" y="17708"/>
                    <a:pt x="4566" y="17798"/>
                  </a:cubicBezTo>
                  <a:lnTo>
                    <a:pt x="5793" y="18254"/>
                  </a:lnTo>
                  <a:cubicBezTo>
                    <a:pt x="5830" y="18268"/>
                    <a:pt x="5868" y="18274"/>
                    <a:pt x="5906" y="18274"/>
                  </a:cubicBezTo>
                  <a:cubicBezTo>
                    <a:pt x="6036" y="18274"/>
                    <a:pt x="6159" y="18195"/>
                    <a:pt x="6207" y="18064"/>
                  </a:cubicBezTo>
                  <a:cubicBezTo>
                    <a:pt x="6270" y="17898"/>
                    <a:pt x="6187" y="17711"/>
                    <a:pt x="6017" y="17649"/>
                  </a:cubicBezTo>
                  <a:lnTo>
                    <a:pt x="4794" y="17193"/>
                  </a:lnTo>
                  <a:cubicBezTo>
                    <a:pt x="4766" y="17182"/>
                    <a:pt x="4749" y="17158"/>
                    <a:pt x="4745" y="17134"/>
                  </a:cubicBezTo>
                  <a:lnTo>
                    <a:pt x="4586" y="16235"/>
                  </a:lnTo>
                  <a:cubicBezTo>
                    <a:pt x="4523" y="15878"/>
                    <a:pt x="4210" y="15636"/>
                    <a:pt x="3870" y="15636"/>
                  </a:cubicBezTo>
                  <a:cubicBezTo>
                    <a:pt x="3785" y="15636"/>
                    <a:pt x="3699" y="15651"/>
                    <a:pt x="3615" y="15682"/>
                  </a:cubicBezTo>
                  <a:lnTo>
                    <a:pt x="1555" y="16457"/>
                  </a:lnTo>
                  <a:cubicBezTo>
                    <a:pt x="888" y="12893"/>
                    <a:pt x="3432" y="9527"/>
                    <a:pt x="7044" y="9202"/>
                  </a:cubicBezTo>
                  <a:cubicBezTo>
                    <a:pt x="7296" y="11649"/>
                    <a:pt x="8737" y="13820"/>
                    <a:pt x="10897" y="15002"/>
                  </a:cubicBezTo>
                  <a:cubicBezTo>
                    <a:pt x="10946" y="15029"/>
                    <a:pt x="10999" y="15042"/>
                    <a:pt x="11051" y="15042"/>
                  </a:cubicBezTo>
                  <a:cubicBezTo>
                    <a:pt x="11166" y="15042"/>
                    <a:pt x="11277" y="14980"/>
                    <a:pt x="11336" y="14874"/>
                  </a:cubicBezTo>
                  <a:cubicBezTo>
                    <a:pt x="11423" y="14715"/>
                    <a:pt x="11364" y="14518"/>
                    <a:pt x="11208" y="14435"/>
                  </a:cubicBezTo>
                  <a:cubicBezTo>
                    <a:pt x="7559" y="12441"/>
                    <a:pt x="6522" y="7678"/>
                    <a:pt x="9007" y="4346"/>
                  </a:cubicBezTo>
                  <a:close/>
                  <a:moveTo>
                    <a:pt x="22266" y="0"/>
                  </a:moveTo>
                  <a:cubicBezTo>
                    <a:pt x="22120" y="0"/>
                    <a:pt x="21974" y="49"/>
                    <a:pt x="21853" y="147"/>
                  </a:cubicBezTo>
                  <a:lnTo>
                    <a:pt x="13344" y="7111"/>
                  </a:lnTo>
                  <a:cubicBezTo>
                    <a:pt x="13339" y="7114"/>
                    <a:pt x="13333" y="7116"/>
                    <a:pt x="13327" y="7116"/>
                  </a:cubicBezTo>
                  <a:cubicBezTo>
                    <a:pt x="13324" y="7116"/>
                    <a:pt x="13322" y="7116"/>
                    <a:pt x="13320" y="7115"/>
                  </a:cubicBezTo>
                  <a:cubicBezTo>
                    <a:pt x="13098" y="7067"/>
                    <a:pt x="12872" y="7042"/>
                    <a:pt x="12645" y="7042"/>
                  </a:cubicBezTo>
                  <a:cubicBezTo>
                    <a:pt x="12575" y="7042"/>
                    <a:pt x="12505" y="7044"/>
                    <a:pt x="12435" y="7049"/>
                  </a:cubicBezTo>
                  <a:cubicBezTo>
                    <a:pt x="11976" y="6126"/>
                    <a:pt x="11723" y="5114"/>
                    <a:pt x="11699" y="4084"/>
                  </a:cubicBezTo>
                  <a:cubicBezTo>
                    <a:pt x="11695" y="3815"/>
                    <a:pt x="11475" y="3639"/>
                    <a:pt x="11244" y="3639"/>
                  </a:cubicBezTo>
                  <a:cubicBezTo>
                    <a:pt x="11134" y="3639"/>
                    <a:pt x="11021" y="3680"/>
                    <a:pt x="10928" y="3769"/>
                  </a:cubicBezTo>
                  <a:cubicBezTo>
                    <a:pt x="10555" y="4139"/>
                    <a:pt x="10234" y="4557"/>
                    <a:pt x="9975" y="5017"/>
                  </a:cubicBezTo>
                  <a:cubicBezTo>
                    <a:pt x="9764" y="4650"/>
                    <a:pt x="9625" y="4249"/>
                    <a:pt x="9563" y="3831"/>
                  </a:cubicBezTo>
                  <a:cubicBezTo>
                    <a:pt x="9526" y="3588"/>
                    <a:pt x="9322" y="3443"/>
                    <a:pt x="9113" y="3443"/>
                  </a:cubicBezTo>
                  <a:cubicBezTo>
                    <a:pt x="8988" y="3443"/>
                    <a:pt x="8862" y="3495"/>
                    <a:pt x="8768" y="3607"/>
                  </a:cubicBezTo>
                  <a:cubicBezTo>
                    <a:pt x="7600" y="4986"/>
                    <a:pt x="6971" y="6745"/>
                    <a:pt x="7006" y="8556"/>
                  </a:cubicBezTo>
                  <a:cubicBezTo>
                    <a:pt x="2851" y="8919"/>
                    <a:pt x="0" y="12904"/>
                    <a:pt x="999" y="16954"/>
                  </a:cubicBezTo>
                  <a:cubicBezTo>
                    <a:pt x="1002" y="16965"/>
                    <a:pt x="1006" y="16975"/>
                    <a:pt x="1009" y="16985"/>
                  </a:cubicBezTo>
                  <a:cubicBezTo>
                    <a:pt x="1690" y="19664"/>
                    <a:pt x="3923" y="21665"/>
                    <a:pt x="6660" y="22052"/>
                  </a:cubicBezTo>
                  <a:lnTo>
                    <a:pt x="6670" y="22052"/>
                  </a:lnTo>
                  <a:cubicBezTo>
                    <a:pt x="6985" y="22095"/>
                    <a:pt x="7297" y="22116"/>
                    <a:pt x="7605" y="22116"/>
                  </a:cubicBezTo>
                  <a:cubicBezTo>
                    <a:pt x="11066" y="22116"/>
                    <a:pt x="14050" y="19469"/>
                    <a:pt x="14364" y="15918"/>
                  </a:cubicBezTo>
                  <a:cubicBezTo>
                    <a:pt x="14407" y="15918"/>
                    <a:pt x="14449" y="15919"/>
                    <a:pt x="14492" y="15919"/>
                  </a:cubicBezTo>
                  <a:cubicBezTo>
                    <a:pt x="16254" y="15919"/>
                    <a:pt x="17963" y="15292"/>
                    <a:pt x="19313" y="14151"/>
                  </a:cubicBezTo>
                  <a:cubicBezTo>
                    <a:pt x="19610" y="13899"/>
                    <a:pt x="19476" y="13415"/>
                    <a:pt x="19088" y="13356"/>
                  </a:cubicBezTo>
                  <a:cubicBezTo>
                    <a:pt x="18670" y="13294"/>
                    <a:pt x="18266" y="13153"/>
                    <a:pt x="17900" y="12942"/>
                  </a:cubicBezTo>
                  <a:cubicBezTo>
                    <a:pt x="18359" y="12686"/>
                    <a:pt x="18781" y="12365"/>
                    <a:pt x="19147" y="11991"/>
                  </a:cubicBezTo>
                  <a:cubicBezTo>
                    <a:pt x="19427" y="11704"/>
                    <a:pt x="19230" y="11227"/>
                    <a:pt x="18833" y="11217"/>
                  </a:cubicBezTo>
                  <a:cubicBezTo>
                    <a:pt x="17803" y="11196"/>
                    <a:pt x="16790" y="10944"/>
                    <a:pt x="15871" y="10484"/>
                  </a:cubicBezTo>
                  <a:cubicBezTo>
                    <a:pt x="15888" y="10187"/>
                    <a:pt x="15864" y="9890"/>
                    <a:pt x="15802" y="9600"/>
                  </a:cubicBezTo>
                  <a:cubicBezTo>
                    <a:pt x="15802" y="9589"/>
                    <a:pt x="15802" y="9582"/>
                    <a:pt x="15805" y="9575"/>
                  </a:cubicBezTo>
                  <a:lnTo>
                    <a:pt x="18173" y="6683"/>
                  </a:lnTo>
                  <a:cubicBezTo>
                    <a:pt x="18294" y="6544"/>
                    <a:pt x="18276" y="6337"/>
                    <a:pt x="18135" y="6219"/>
                  </a:cubicBezTo>
                  <a:cubicBezTo>
                    <a:pt x="18075" y="6171"/>
                    <a:pt x="18002" y="6148"/>
                    <a:pt x="17930" y="6148"/>
                  </a:cubicBezTo>
                  <a:cubicBezTo>
                    <a:pt x="17832" y="6148"/>
                    <a:pt x="17735" y="6191"/>
                    <a:pt x="17671" y="6275"/>
                  </a:cubicBezTo>
                  <a:lnTo>
                    <a:pt x="15290" y="9185"/>
                  </a:lnTo>
                  <a:cubicBezTo>
                    <a:pt x="15173" y="9340"/>
                    <a:pt x="15128" y="9541"/>
                    <a:pt x="15169" y="9734"/>
                  </a:cubicBezTo>
                  <a:cubicBezTo>
                    <a:pt x="15428" y="10948"/>
                    <a:pt x="14796" y="12174"/>
                    <a:pt x="13659" y="12662"/>
                  </a:cubicBezTo>
                  <a:cubicBezTo>
                    <a:pt x="12190" y="11926"/>
                    <a:pt x="10998" y="10733"/>
                    <a:pt x="10261" y="9268"/>
                  </a:cubicBezTo>
                  <a:cubicBezTo>
                    <a:pt x="10375" y="8995"/>
                    <a:pt x="10538" y="8746"/>
                    <a:pt x="10738" y="8532"/>
                  </a:cubicBezTo>
                  <a:cubicBezTo>
                    <a:pt x="11229" y="7991"/>
                    <a:pt x="11919" y="7693"/>
                    <a:pt x="12631" y="7693"/>
                  </a:cubicBezTo>
                  <a:cubicBezTo>
                    <a:pt x="12817" y="7693"/>
                    <a:pt x="13003" y="7713"/>
                    <a:pt x="13189" y="7754"/>
                  </a:cubicBezTo>
                  <a:cubicBezTo>
                    <a:pt x="13234" y="7763"/>
                    <a:pt x="13281" y="7768"/>
                    <a:pt x="13327" y="7768"/>
                  </a:cubicBezTo>
                  <a:cubicBezTo>
                    <a:pt x="13474" y="7768"/>
                    <a:pt x="13620" y="7722"/>
                    <a:pt x="13738" y="7633"/>
                  </a:cubicBezTo>
                  <a:lnTo>
                    <a:pt x="13752" y="7623"/>
                  </a:lnTo>
                  <a:cubicBezTo>
                    <a:pt x="13752" y="7623"/>
                    <a:pt x="22268" y="652"/>
                    <a:pt x="22272" y="652"/>
                  </a:cubicBezTo>
                  <a:lnTo>
                    <a:pt x="22275" y="655"/>
                  </a:lnTo>
                  <a:lnTo>
                    <a:pt x="18653" y="5079"/>
                  </a:lnTo>
                  <a:lnTo>
                    <a:pt x="18650" y="5075"/>
                  </a:lnTo>
                  <a:lnTo>
                    <a:pt x="18650" y="5075"/>
                  </a:lnTo>
                  <a:cubicBezTo>
                    <a:pt x="18535" y="5214"/>
                    <a:pt x="18556" y="5418"/>
                    <a:pt x="18694" y="5532"/>
                  </a:cubicBezTo>
                  <a:cubicBezTo>
                    <a:pt x="18755" y="5581"/>
                    <a:pt x="18827" y="5605"/>
                    <a:pt x="18899" y="5605"/>
                  </a:cubicBezTo>
                  <a:cubicBezTo>
                    <a:pt x="18993" y="5605"/>
                    <a:pt x="19086" y="5565"/>
                    <a:pt x="19151" y="5487"/>
                  </a:cubicBezTo>
                  <a:lnTo>
                    <a:pt x="22773" y="1063"/>
                  </a:lnTo>
                  <a:cubicBezTo>
                    <a:pt x="22984" y="804"/>
                    <a:pt x="22963" y="427"/>
                    <a:pt x="22728" y="192"/>
                  </a:cubicBezTo>
                  <a:cubicBezTo>
                    <a:pt x="22600" y="64"/>
                    <a:pt x="22433" y="0"/>
                    <a:pt x="22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86" name="Google Shape;4386;p122"/>
            <p:cNvSpPr/>
            <p:nvPr/>
          </p:nvSpPr>
          <p:spPr>
            <a:xfrm>
              <a:off x="3512350" y="4013375"/>
              <a:ext cx="119725" cy="95350"/>
            </a:xfrm>
            <a:custGeom>
              <a:avLst/>
              <a:gdLst/>
              <a:ahLst/>
              <a:cxnLst/>
              <a:rect l="l" t="t" r="r" b="b"/>
              <a:pathLst>
                <a:path w="4789" h="3814" extrusionOk="0">
                  <a:moveTo>
                    <a:pt x="1167" y="676"/>
                  </a:moveTo>
                  <a:lnTo>
                    <a:pt x="2681" y="959"/>
                  </a:lnTo>
                  <a:lnTo>
                    <a:pt x="3942" y="2781"/>
                  </a:lnTo>
                  <a:lnTo>
                    <a:pt x="2909" y="3119"/>
                  </a:lnTo>
                  <a:lnTo>
                    <a:pt x="2529" y="1944"/>
                  </a:lnTo>
                  <a:cubicBezTo>
                    <a:pt x="2466" y="1747"/>
                    <a:pt x="2283" y="1616"/>
                    <a:pt x="2076" y="1616"/>
                  </a:cubicBezTo>
                  <a:cubicBezTo>
                    <a:pt x="2045" y="1616"/>
                    <a:pt x="2017" y="1616"/>
                    <a:pt x="1989" y="1623"/>
                  </a:cubicBezTo>
                  <a:lnTo>
                    <a:pt x="804" y="1844"/>
                  </a:lnTo>
                  <a:lnTo>
                    <a:pt x="1167" y="676"/>
                  </a:lnTo>
                  <a:close/>
                  <a:moveTo>
                    <a:pt x="1047" y="0"/>
                  </a:moveTo>
                  <a:cubicBezTo>
                    <a:pt x="842" y="0"/>
                    <a:pt x="657" y="134"/>
                    <a:pt x="593" y="337"/>
                  </a:cubicBezTo>
                  <a:lnTo>
                    <a:pt x="99" y="1923"/>
                  </a:lnTo>
                  <a:cubicBezTo>
                    <a:pt x="1" y="2236"/>
                    <a:pt x="241" y="2543"/>
                    <a:pt x="553" y="2543"/>
                  </a:cubicBezTo>
                  <a:cubicBezTo>
                    <a:pt x="582" y="2543"/>
                    <a:pt x="611" y="2541"/>
                    <a:pt x="642" y="2535"/>
                  </a:cubicBezTo>
                  <a:lnTo>
                    <a:pt x="1962" y="2286"/>
                  </a:lnTo>
                  <a:lnTo>
                    <a:pt x="2345" y="3482"/>
                  </a:lnTo>
                  <a:cubicBezTo>
                    <a:pt x="2408" y="3679"/>
                    <a:pt x="2591" y="3814"/>
                    <a:pt x="2798" y="3814"/>
                  </a:cubicBezTo>
                  <a:cubicBezTo>
                    <a:pt x="2850" y="3814"/>
                    <a:pt x="2898" y="3804"/>
                    <a:pt x="2947" y="3790"/>
                  </a:cubicBezTo>
                  <a:lnTo>
                    <a:pt x="4364" y="3323"/>
                  </a:lnTo>
                  <a:cubicBezTo>
                    <a:pt x="4668" y="3226"/>
                    <a:pt x="4789" y="2864"/>
                    <a:pt x="4606" y="2601"/>
                  </a:cubicBezTo>
                  <a:lnTo>
                    <a:pt x="3175" y="531"/>
                  </a:lnTo>
                  <a:cubicBezTo>
                    <a:pt x="3102" y="427"/>
                    <a:pt x="2995" y="358"/>
                    <a:pt x="2871" y="334"/>
                  </a:cubicBezTo>
                  <a:lnTo>
                    <a:pt x="1136" y="9"/>
                  </a:lnTo>
                  <a:cubicBezTo>
                    <a:pt x="1106" y="3"/>
                    <a:pt x="1077" y="0"/>
                    <a:pt x="1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387" name="Google Shape;4387;p122"/>
          <p:cNvGrpSpPr/>
          <p:nvPr/>
        </p:nvGrpSpPr>
        <p:grpSpPr>
          <a:xfrm>
            <a:off x="7443883" y="4180819"/>
            <a:ext cx="455372" cy="336480"/>
            <a:chOff x="3664300" y="3162750"/>
            <a:chExt cx="557575" cy="412000"/>
          </a:xfrm>
        </p:grpSpPr>
        <p:sp>
          <p:nvSpPr>
            <p:cNvPr id="4388" name="Google Shape;4388;p122"/>
            <p:cNvSpPr/>
            <p:nvPr/>
          </p:nvSpPr>
          <p:spPr>
            <a:xfrm>
              <a:off x="3883675" y="3254950"/>
              <a:ext cx="338200" cy="184475"/>
            </a:xfrm>
            <a:custGeom>
              <a:avLst/>
              <a:gdLst/>
              <a:ahLst/>
              <a:cxnLst/>
              <a:rect l="l" t="t" r="r" b="b"/>
              <a:pathLst>
                <a:path w="13528" h="7379" extrusionOk="0">
                  <a:moveTo>
                    <a:pt x="5387" y="1"/>
                  </a:moveTo>
                  <a:cubicBezTo>
                    <a:pt x="5089" y="1"/>
                    <a:pt x="4822" y="256"/>
                    <a:pt x="4856" y="592"/>
                  </a:cubicBezTo>
                  <a:lnTo>
                    <a:pt x="4977" y="1753"/>
                  </a:lnTo>
                  <a:cubicBezTo>
                    <a:pt x="4880" y="1744"/>
                    <a:pt x="4771" y="1738"/>
                    <a:pt x="4654" y="1738"/>
                  </a:cubicBezTo>
                  <a:cubicBezTo>
                    <a:pt x="4192" y="1738"/>
                    <a:pt x="3606" y="1833"/>
                    <a:pt x="3145" y="2219"/>
                  </a:cubicBezTo>
                  <a:lnTo>
                    <a:pt x="533" y="713"/>
                  </a:lnTo>
                  <a:cubicBezTo>
                    <a:pt x="481" y="683"/>
                    <a:pt x="425" y="669"/>
                    <a:pt x="369" y="669"/>
                  </a:cubicBezTo>
                  <a:cubicBezTo>
                    <a:pt x="258" y="669"/>
                    <a:pt x="150" y="726"/>
                    <a:pt x="90" y="830"/>
                  </a:cubicBezTo>
                  <a:cubicBezTo>
                    <a:pt x="0" y="986"/>
                    <a:pt x="56" y="1183"/>
                    <a:pt x="211" y="1272"/>
                  </a:cubicBezTo>
                  <a:lnTo>
                    <a:pt x="211" y="1276"/>
                  </a:lnTo>
                  <a:lnTo>
                    <a:pt x="3038" y="2907"/>
                  </a:lnTo>
                  <a:cubicBezTo>
                    <a:pt x="3089" y="2936"/>
                    <a:pt x="3145" y="2950"/>
                    <a:pt x="3200" y="2950"/>
                  </a:cubicBezTo>
                  <a:cubicBezTo>
                    <a:pt x="3291" y="2950"/>
                    <a:pt x="3381" y="2911"/>
                    <a:pt x="3446" y="2838"/>
                  </a:cubicBezTo>
                  <a:cubicBezTo>
                    <a:pt x="3762" y="2473"/>
                    <a:pt x="4259" y="2388"/>
                    <a:pt x="4655" y="2388"/>
                  </a:cubicBezTo>
                  <a:cubicBezTo>
                    <a:pt x="4996" y="2388"/>
                    <a:pt x="5261" y="2451"/>
                    <a:pt x="5268" y="2451"/>
                  </a:cubicBezTo>
                  <a:cubicBezTo>
                    <a:pt x="5295" y="2458"/>
                    <a:pt x="5321" y="2461"/>
                    <a:pt x="5348" y="2461"/>
                  </a:cubicBezTo>
                  <a:cubicBezTo>
                    <a:pt x="5533" y="2461"/>
                    <a:pt x="5690" y="2299"/>
                    <a:pt x="5668" y="2102"/>
                  </a:cubicBezTo>
                  <a:lnTo>
                    <a:pt x="5523" y="747"/>
                  </a:lnTo>
                  <a:lnTo>
                    <a:pt x="10590" y="3671"/>
                  </a:lnTo>
                  <a:cubicBezTo>
                    <a:pt x="11841" y="4397"/>
                    <a:pt x="12681" y="5662"/>
                    <a:pt x="12861" y="7096"/>
                  </a:cubicBezTo>
                  <a:cubicBezTo>
                    <a:pt x="12883" y="7259"/>
                    <a:pt x="13021" y="7378"/>
                    <a:pt x="13185" y="7378"/>
                  </a:cubicBezTo>
                  <a:cubicBezTo>
                    <a:pt x="13197" y="7378"/>
                    <a:pt x="13211" y="7378"/>
                    <a:pt x="13224" y="7376"/>
                  </a:cubicBezTo>
                  <a:cubicBezTo>
                    <a:pt x="13400" y="7355"/>
                    <a:pt x="13528" y="7193"/>
                    <a:pt x="13504" y="7013"/>
                  </a:cubicBezTo>
                  <a:cubicBezTo>
                    <a:pt x="13296" y="5378"/>
                    <a:pt x="12339" y="3937"/>
                    <a:pt x="10911" y="3111"/>
                  </a:cubicBezTo>
                  <a:lnTo>
                    <a:pt x="5655" y="73"/>
                  </a:lnTo>
                  <a:cubicBezTo>
                    <a:pt x="5567" y="23"/>
                    <a:pt x="5476" y="1"/>
                    <a:pt x="5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89" name="Google Shape;4389;p122"/>
            <p:cNvSpPr/>
            <p:nvPr/>
          </p:nvSpPr>
          <p:spPr>
            <a:xfrm>
              <a:off x="3664300" y="3162750"/>
              <a:ext cx="556550" cy="412000"/>
            </a:xfrm>
            <a:custGeom>
              <a:avLst/>
              <a:gdLst/>
              <a:ahLst/>
              <a:cxnLst/>
              <a:rect l="l" t="t" r="r" b="b"/>
              <a:pathLst>
                <a:path w="22262" h="16480" extrusionOk="0">
                  <a:moveTo>
                    <a:pt x="1355" y="0"/>
                  </a:moveTo>
                  <a:cubicBezTo>
                    <a:pt x="1245" y="0"/>
                    <a:pt x="1135" y="15"/>
                    <a:pt x="1027" y="46"/>
                  </a:cubicBezTo>
                  <a:cubicBezTo>
                    <a:pt x="722" y="129"/>
                    <a:pt x="463" y="329"/>
                    <a:pt x="311" y="606"/>
                  </a:cubicBezTo>
                  <a:cubicBezTo>
                    <a:pt x="0" y="1176"/>
                    <a:pt x="197" y="1888"/>
                    <a:pt x="757" y="2213"/>
                  </a:cubicBezTo>
                  <a:lnTo>
                    <a:pt x="2454" y="3194"/>
                  </a:lnTo>
                  <a:cubicBezTo>
                    <a:pt x="1984" y="4031"/>
                    <a:pt x="2278" y="5092"/>
                    <a:pt x="3111" y="5572"/>
                  </a:cubicBezTo>
                  <a:lnTo>
                    <a:pt x="10749" y="9982"/>
                  </a:lnTo>
                  <a:cubicBezTo>
                    <a:pt x="10548" y="10314"/>
                    <a:pt x="10458" y="10701"/>
                    <a:pt x="10496" y="11088"/>
                  </a:cubicBezTo>
                  <a:cubicBezTo>
                    <a:pt x="10377" y="11086"/>
                    <a:pt x="10252" y="11085"/>
                    <a:pt x="10125" y="11085"/>
                  </a:cubicBezTo>
                  <a:cubicBezTo>
                    <a:pt x="9561" y="11085"/>
                    <a:pt x="8947" y="11102"/>
                    <a:pt x="8464" y="11119"/>
                  </a:cubicBezTo>
                  <a:cubicBezTo>
                    <a:pt x="7932" y="11140"/>
                    <a:pt x="7756" y="11842"/>
                    <a:pt x="8215" y="12111"/>
                  </a:cubicBezTo>
                  <a:lnTo>
                    <a:pt x="14571" y="15785"/>
                  </a:lnTo>
                  <a:cubicBezTo>
                    <a:pt x="15356" y="16238"/>
                    <a:pt x="16244" y="16480"/>
                    <a:pt x="17150" y="16480"/>
                  </a:cubicBezTo>
                  <a:cubicBezTo>
                    <a:pt x="17609" y="16480"/>
                    <a:pt x="18069" y="16418"/>
                    <a:pt x="18515" y="16297"/>
                  </a:cubicBezTo>
                  <a:cubicBezTo>
                    <a:pt x="20409" y="15782"/>
                    <a:pt x="21850" y="14237"/>
                    <a:pt x="22227" y="12312"/>
                  </a:cubicBezTo>
                  <a:cubicBezTo>
                    <a:pt x="22261" y="12135"/>
                    <a:pt x="22144" y="11966"/>
                    <a:pt x="21971" y="11932"/>
                  </a:cubicBezTo>
                  <a:cubicBezTo>
                    <a:pt x="21950" y="11927"/>
                    <a:pt x="21929" y="11925"/>
                    <a:pt x="21908" y="11925"/>
                  </a:cubicBezTo>
                  <a:cubicBezTo>
                    <a:pt x="21756" y="11925"/>
                    <a:pt x="21621" y="12032"/>
                    <a:pt x="21591" y="12187"/>
                  </a:cubicBezTo>
                  <a:cubicBezTo>
                    <a:pt x="21498" y="12661"/>
                    <a:pt x="21328" y="13117"/>
                    <a:pt x="21090" y="13539"/>
                  </a:cubicBezTo>
                  <a:cubicBezTo>
                    <a:pt x="20258" y="15007"/>
                    <a:pt x="18728" y="15829"/>
                    <a:pt x="17155" y="15829"/>
                  </a:cubicBezTo>
                  <a:cubicBezTo>
                    <a:pt x="16387" y="15829"/>
                    <a:pt x="15609" y="15633"/>
                    <a:pt x="14896" y="15222"/>
                  </a:cubicBezTo>
                  <a:lnTo>
                    <a:pt x="8886" y="11752"/>
                  </a:lnTo>
                  <a:cubicBezTo>
                    <a:pt x="9306" y="11741"/>
                    <a:pt x="9775" y="11731"/>
                    <a:pt x="10208" y="11731"/>
                  </a:cubicBezTo>
                  <a:cubicBezTo>
                    <a:pt x="10448" y="11731"/>
                    <a:pt x="10677" y="11734"/>
                    <a:pt x="10880" y="11741"/>
                  </a:cubicBezTo>
                  <a:cubicBezTo>
                    <a:pt x="10884" y="11742"/>
                    <a:pt x="10887" y="11742"/>
                    <a:pt x="10891" y="11742"/>
                  </a:cubicBezTo>
                  <a:cubicBezTo>
                    <a:pt x="11107" y="11742"/>
                    <a:pt x="11266" y="11534"/>
                    <a:pt x="11202" y="11323"/>
                  </a:cubicBezTo>
                  <a:cubicBezTo>
                    <a:pt x="11060" y="10860"/>
                    <a:pt x="11146" y="10459"/>
                    <a:pt x="11468" y="10096"/>
                  </a:cubicBezTo>
                  <a:cubicBezTo>
                    <a:pt x="11602" y="9941"/>
                    <a:pt x="11561" y="9702"/>
                    <a:pt x="11385" y="9602"/>
                  </a:cubicBezTo>
                  <a:lnTo>
                    <a:pt x="3432" y="5009"/>
                  </a:lnTo>
                  <a:cubicBezTo>
                    <a:pt x="2903" y="4701"/>
                    <a:pt x="2720" y="4024"/>
                    <a:pt x="3028" y="3495"/>
                  </a:cubicBezTo>
                  <a:cubicBezTo>
                    <a:pt x="3197" y="3194"/>
                    <a:pt x="3097" y="2814"/>
                    <a:pt x="2800" y="2645"/>
                  </a:cubicBezTo>
                  <a:lnTo>
                    <a:pt x="1082" y="1649"/>
                  </a:lnTo>
                  <a:cubicBezTo>
                    <a:pt x="826" y="1501"/>
                    <a:pt x="736" y="1176"/>
                    <a:pt x="878" y="917"/>
                  </a:cubicBezTo>
                  <a:cubicBezTo>
                    <a:pt x="947" y="792"/>
                    <a:pt x="1065" y="702"/>
                    <a:pt x="1199" y="668"/>
                  </a:cubicBezTo>
                  <a:cubicBezTo>
                    <a:pt x="1250" y="654"/>
                    <a:pt x="1302" y="647"/>
                    <a:pt x="1353" y="647"/>
                  </a:cubicBezTo>
                  <a:cubicBezTo>
                    <a:pt x="1453" y="647"/>
                    <a:pt x="1553" y="673"/>
                    <a:pt x="1642" y="723"/>
                  </a:cubicBezTo>
                  <a:lnTo>
                    <a:pt x="7676" y="4207"/>
                  </a:lnTo>
                  <a:cubicBezTo>
                    <a:pt x="7727" y="4236"/>
                    <a:pt x="7782" y="4250"/>
                    <a:pt x="7837" y="4250"/>
                  </a:cubicBezTo>
                  <a:cubicBezTo>
                    <a:pt x="7951" y="4250"/>
                    <a:pt x="8062" y="4191"/>
                    <a:pt x="8122" y="4086"/>
                  </a:cubicBezTo>
                  <a:cubicBezTo>
                    <a:pt x="8212" y="3934"/>
                    <a:pt x="8157" y="3733"/>
                    <a:pt x="8001" y="3644"/>
                  </a:cubicBezTo>
                  <a:lnTo>
                    <a:pt x="1967" y="163"/>
                  </a:lnTo>
                  <a:cubicBezTo>
                    <a:pt x="1778" y="56"/>
                    <a:pt x="156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90" name="Google Shape;4390;p122"/>
            <p:cNvSpPr/>
            <p:nvPr/>
          </p:nvSpPr>
          <p:spPr>
            <a:xfrm>
              <a:off x="3978025" y="3344050"/>
              <a:ext cx="216475" cy="188775"/>
            </a:xfrm>
            <a:custGeom>
              <a:avLst/>
              <a:gdLst/>
              <a:ahLst/>
              <a:cxnLst/>
              <a:rect l="l" t="t" r="r" b="b"/>
              <a:pathLst>
                <a:path w="8659" h="7551" extrusionOk="0">
                  <a:moveTo>
                    <a:pt x="5174" y="1137"/>
                  </a:moveTo>
                  <a:lnTo>
                    <a:pt x="6104" y="1673"/>
                  </a:lnTo>
                  <a:cubicBezTo>
                    <a:pt x="6401" y="1845"/>
                    <a:pt x="6664" y="2067"/>
                    <a:pt x="6882" y="2333"/>
                  </a:cubicBezTo>
                  <a:cubicBezTo>
                    <a:pt x="6685" y="2458"/>
                    <a:pt x="6477" y="2514"/>
                    <a:pt x="6275" y="2514"/>
                  </a:cubicBezTo>
                  <a:cubicBezTo>
                    <a:pt x="5603" y="2514"/>
                    <a:pt x="5004" y="1892"/>
                    <a:pt x="5174" y="1137"/>
                  </a:cubicBezTo>
                  <a:close/>
                  <a:moveTo>
                    <a:pt x="4126" y="651"/>
                  </a:moveTo>
                  <a:cubicBezTo>
                    <a:pt x="4257" y="651"/>
                    <a:pt x="4389" y="684"/>
                    <a:pt x="4511" y="753"/>
                  </a:cubicBezTo>
                  <a:lnTo>
                    <a:pt x="4597" y="802"/>
                  </a:lnTo>
                  <a:cubicBezTo>
                    <a:pt x="4348" y="1517"/>
                    <a:pt x="4580" y="2312"/>
                    <a:pt x="5174" y="2782"/>
                  </a:cubicBezTo>
                  <a:cubicBezTo>
                    <a:pt x="5496" y="3034"/>
                    <a:pt x="5885" y="3162"/>
                    <a:pt x="6275" y="3162"/>
                  </a:cubicBezTo>
                  <a:cubicBezTo>
                    <a:pt x="6606" y="3162"/>
                    <a:pt x="6939" y="3070"/>
                    <a:pt x="7231" y="2882"/>
                  </a:cubicBezTo>
                  <a:cubicBezTo>
                    <a:pt x="7310" y="3048"/>
                    <a:pt x="7376" y="3221"/>
                    <a:pt x="7421" y="3401"/>
                  </a:cubicBezTo>
                  <a:cubicBezTo>
                    <a:pt x="7614" y="4127"/>
                    <a:pt x="7504" y="4901"/>
                    <a:pt x="7120" y="5547"/>
                  </a:cubicBezTo>
                  <a:cubicBezTo>
                    <a:pt x="6937" y="5855"/>
                    <a:pt x="6692" y="6124"/>
                    <a:pt x="6405" y="6338"/>
                  </a:cubicBezTo>
                  <a:cubicBezTo>
                    <a:pt x="6356" y="5827"/>
                    <a:pt x="6073" y="5367"/>
                    <a:pt x="5641" y="5091"/>
                  </a:cubicBezTo>
                  <a:cubicBezTo>
                    <a:pt x="5586" y="5056"/>
                    <a:pt x="5526" y="5040"/>
                    <a:pt x="5466" y="5040"/>
                  </a:cubicBezTo>
                  <a:cubicBezTo>
                    <a:pt x="5358" y="5040"/>
                    <a:pt x="5254" y="5092"/>
                    <a:pt x="5192" y="5188"/>
                  </a:cubicBezTo>
                  <a:cubicBezTo>
                    <a:pt x="5095" y="5340"/>
                    <a:pt x="5140" y="5540"/>
                    <a:pt x="5292" y="5637"/>
                  </a:cubicBezTo>
                  <a:cubicBezTo>
                    <a:pt x="5651" y="5865"/>
                    <a:pt x="5831" y="6290"/>
                    <a:pt x="5741" y="6708"/>
                  </a:cubicBezTo>
                  <a:cubicBezTo>
                    <a:pt x="5403" y="6839"/>
                    <a:pt x="5048" y="6905"/>
                    <a:pt x="4692" y="6905"/>
                  </a:cubicBezTo>
                  <a:cubicBezTo>
                    <a:pt x="4370" y="6905"/>
                    <a:pt x="4048" y="6851"/>
                    <a:pt x="3740" y="6743"/>
                  </a:cubicBezTo>
                  <a:cubicBezTo>
                    <a:pt x="3636" y="6307"/>
                    <a:pt x="3820" y="5858"/>
                    <a:pt x="4200" y="5627"/>
                  </a:cubicBezTo>
                  <a:cubicBezTo>
                    <a:pt x="4355" y="5533"/>
                    <a:pt x="4407" y="5333"/>
                    <a:pt x="4314" y="5177"/>
                  </a:cubicBezTo>
                  <a:cubicBezTo>
                    <a:pt x="4251" y="5077"/>
                    <a:pt x="4144" y="5021"/>
                    <a:pt x="4035" y="5021"/>
                  </a:cubicBezTo>
                  <a:cubicBezTo>
                    <a:pt x="3975" y="5021"/>
                    <a:pt x="3915" y="5038"/>
                    <a:pt x="3861" y="5074"/>
                  </a:cubicBezTo>
                  <a:cubicBezTo>
                    <a:pt x="3394" y="5360"/>
                    <a:pt x="3094" y="5858"/>
                    <a:pt x="3066" y="6408"/>
                  </a:cubicBezTo>
                  <a:lnTo>
                    <a:pt x="1127" y="5291"/>
                  </a:lnTo>
                  <a:cubicBezTo>
                    <a:pt x="868" y="5150"/>
                    <a:pt x="778" y="4821"/>
                    <a:pt x="923" y="4565"/>
                  </a:cubicBezTo>
                  <a:cubicBezTo>
                    <a:pt x="1022" y="4396"/>
                    <a:pt x="1198" y="4303"/>
                    <a:pt x="1380" y="4303"/>
                  </a:cubicBezTo>
                  <a:cubicBezTo>
                    <a:pt x="1473" y="4303"/>
                    <a:pt x="1567" y="4327"/>
                    <a:pt x="1653" y="4379"/>
                  </a:cubicBezTo>
                  <a:lnTo>
                    <a:pt x="1718" y="4417"/>
                  </a:lnTo>
                  <a:cubicBezTo>
                    <a:pt x="1838" y="4488"/>
                    <a:pt x="1973" y="4524"/>
                    <a:pt x="2109" y="4524"/>
                  </a:cubicBezTo>
                  <a:cubicBezTo>
                    <a:pt x="2212" y="4524"/>
                    <a:pt x="2315" y="4503"/>
                    <a:pt x="2413" y="4462"/>
                  </a:cubicBezTo>
                  <a:cubicBezTo>
                    <a:pt x="2634" y="4368"/>
                    <a:pt x="2803" y="4171"/>
                    <a:pt x="2859" y="3936"/>
                  </a:cubicBezTo>
                  <a:cubicBezTo>
                    <a:pt x="2890" y="3819"/>
                    <a:pt x="2928" y="3701"/>
                    <a:pt x="2973" y="3587"/>
                  </a:cubicBezTo>
                  <a:cubicBezTo>
                    <a:pt x="3118" y="3228"/>
                    <a:pt x="2976" y="2817"/>
                    <a:pt x="2641" y="2623"/>
                  </a:cubicBezTo>
                  <a:lnTo>
                    <a:pt x="2638" y="2620"/>
                  </a:lnTo>
                  <a:lnTo>
                    <a:pt x="1545" y="1987"/>
                  </a:lnTo>
                  <a:cubicBezTo>
                    <a:pt x="1335" y="1873"/>
                    <a:pt x="1262" y="1607"/>
                    <a:pt x="1383" y="1400"/>
                  </a:cubicBezTo>
                  <a:cubicBezTo>
                    <a:pt x="1463" y="1265"/>
                    <a:pt x="1605" y="1189"/>
                    <a:pt x="1752" y="1189"/>
                  </a:cubicBezTo>
                  <a:cubicBezTo>
                    <a:pt x="1827" y="1189"/>
                    <a:pt x="1904" y="1209"/>
                    <a:pt x="1974" y="1251"/>
                  </a:cubicBezTo>
                  <a:lnTo>
                    <a:pt x="2226" y="1396"/>
                  </a:lnTo>
                  <a:cubicBezTo>
                    <a:pt x="2366" y="1477"/>
                    <a:pt x="2519" y="1515"/>
                    <a:pt x="2670" y="1515"/>
                  </a:cubicBezTo>
                  <a:cubicBezTo>
                    <a:pt x="2977" y="1515"/>
                    <a:pt x="3275" y="1356"/>
                    <a:pt x="3439" y="1071"/>
                  </a:cubicBezTo>
                  <a:lnTo>
                    <a:pt x="3460" y="1033"/>
                  </a:lnTo>
                  <a:cubicBezTo>
                    <a:pt x="3604" y="788"/>
                    <a:pt x="3861" y="651"/>
                    <a:pt x="4126" y="651"/>
                  </a:cubicBezTo>
                  <a:close/>
                  <a:moveTo>
                    <a:pt x="4125" y="0"/>
                  </a:moveTo>
                  <a:cubicBezTo>
                    <a:pt x="3635" y="0"/>
                    <a:pt x="3159" y="254"/>
                    <a:pt x="2897" y="708"/>
                  </a:cubicBezTo>
                  <a:lnTo>
                    <a:pt x="2876" y="743"/>
                  </a:lnTo>
                  <a:cubicBezTo>
                    <a:pt x="2830" y="819"/>
                    <a:pt x="2750" y="863"/>
                    <a:pt x="2667" y="863"/>
                  </a:cubicBezTo>
                  <a:cubicBezTo>
                    <a:pt x="2627" y="863"/>
                    <a:pt x="2585" y="852"/>
                    <a:pt x="2548" y="829"/>
                  </a:cubicBezTo>
                  <a:lnTo>
                    <a:pt x="2295" y="684"/>
                  </a:lnTo>
                  <a:cubicBezTo>
                    <a:pt x="2129" y="592"/>
                    <a:pt x="1949" y="548"/>
                    <a:pt x="1772" y="548"/>
                  </a:cubicBezTo>
                  <a:cubicBezTo>
                    <a:pt x="1400" y="548"/>
                    <a:pt x="1039" y="741"/>
                    <a:pt x="840" y="1085"/>
                  </a:cubicBezTo>
                  <a:cubicBezTo>
                    <a:pt x="547" y="1593"/>
                    <a:pt x="716" y="2243"/>
                    <a:pt x="1217" y="2547"/>
                  </a:cubicBezTo>
                  <a:lnTo>
                    <a:pt x="2313" y="3180"/>
                  </a:lnTo>
                  <a:cubicBezTo>
                    <a:pt x="2368" y="3211"/>
                    <a:pt x="2392" y="3283"/>
                    <a:pt x="2364" y="3342"/>
                  </a:cubicBezTo>
                  <a:cubicBezTo>
                    <a:pt x="2309" y="3484"/>
                    <a:pt x="2264" y="3629"/>
                    <a:pt x="2226" y="3774"/>
                  </a:cubicBezTo>
                  <a:lnTo>
                    <a:pt x="2226" y="3777"/>
                  </a:lnTo>
                  <a:cubicBezTo>
                    <a:pt x="2219" y="3815"/>
                    <a:pt x="2192" y="3847"/>
                    <a:pt x="2154" y="3864"/>
                  </a:cubicBezTo>
                  <a:cubicBezTo>
                    <a:pt x="2138" y="3869"/>
                    <a:pt x="2123" y="3872"/>
                    <a:pt x="2107" y="3872"/>
                  </a:cubicBezTo>
                  <a:cubicBezTo>
                    <a:pt x="2083" y="3872"/>
                    <a:pt x="2059" y="3866"/>
                    <a:pt x="2036" y="3854"/>
                  </a:cubicBezTo>
                  <a:lnTo>
                    <a:pt x="1974" y="3819"/>
                  </a:lnTo>
                  <a:cubicBezTo>
                    <a:pt x="1780" y="3696"/>
                    <a:pt x="1563" y="3638"/>
                    <a:pt x="1350" y="3638"/>
                  </a:cubicBezTo>
                  <a:cubicBezTo>
                    <a:pt x="945" y="3638"/>
                    <a:pt x="550" y="3848"/>
                    <a:pt x="332" y="4223"/>
                  </a:cubicBezTo>
                  <a:cubicBezTo>
                    <a:pt x="0" y="4800"/>
                    <a:pt x="211" y="5537"/>
                    <a:pt x="799" y="5848"/>
                  </a:cubicBezTo>
                  <a:lnTo>
                    <a:pt x="2931" y="7078"/>
                  </a:lnTo>
                  <a:cubicBezTo>
                    <a:pt x="3473" y="7392"/>
                    <a:pt x="4081" y="7550"/>
                    <a:pt x="4691" y="7550"/>
                  </a:cubicBezTo>
                  <a:cubicBezTo>
                    <a:pt x="5171" y="7550"/>
                    <a:pt x="5652" y="7452"/>
                    <a:pt x="6104" y="7254"/>
                  </a:cubicBezTo>
                  <a:cubicBezTo>
                    <a:pt x="6125" y="7247"/>
                    <a:pt x="6149" y="7237"/>
                    <a:pt x="6170" y="7227"/>
                  </a:cubicBezTo>
                  <a:cubicBezTo>
                    <a:pt x="6795" y="6940"/>
                    <a:pt x="7321" y="6466"/>
                    <a:pt x="7673" y="5875"/>
                  </a:cubicBezTo>
                  <a:cubicBezTo>
                    <a:pt x="8658" y="4216"/>
                    <a:pt x="8098" y="2074"/>
                    <a:pt x="6429" y="1109"/>
                  </a:cubicBezTo>
                  <a:lnTo>
                    <a:pt x="4832" y="190"/>
                  </a:lnTo>
                  <a:cubicBezTo>
                    <a:pt x="4609" y="61"/>
                    <a:pt x="4366" y="0"/>
                    <a:pt x="4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91" name="Google Shape;4391;p122"/>
            <p:cNvSpPr/>
            <p:nvPr/>
          </p:nvSpPr>
          <p:spPr>
            <a:xfrm>
              <a:off x="3896375" y="3231650"/>
              <a:ext cx="50925" cy="34875"/>
            </a:xfrm>
            <a:custGeom>
              <a:avLst/>
              <a:gdLst/>
              <a:ahLst/>
              <a:cxnLst/>
              <a:rect l="l" t="t" r="r" b="b"/>
              <a:pathLst>
                <a:path w="2037" h="1395" extrusionOk="0">
                  <a:moveTo>
                    <a:pt x="370" y="0"/>
                  </a:moveTo>
                  <a:cubicBezTo>
                    <a:pt x="258" y="0"/>
                    <a:pt x="150" y="58"/>
                    <a:pt x="90" y="162"/>
                  </a:cubicBezTo>
                  <a:cubicBezTo>
                    <a:pt x="0" y="317"/>
                    <a:pt x="52" y="514"/>
                    <a:pt x="208" y="604"/>
                  </a:cubicBezTo>
                  <a:lnTo>
                    <a:pt x="1504" y="1351"/>
                  </a:lnTo>
                  <a:cubicBezTo>
                    <a:pt x="1555" y="1381"/>
                    <a:pt x="1612" y="1395"/>
                    <a:pt x="1667" y="1395"/>
                  </a:cubicBezTo>
                  <a:cubicBezTo>
                    <a:pt x="1778" y="1395"/>
                    <a:pt x="1886" y="1337"/>
                    <a:pt x="1946" y="1233"/>
                  </a:cubicBezTo>
                  <a:cubicBezTo>
                    <a:pt x="2036" y="1078"/>
                    <a:pt x="1984" y="881"/>
                    <a:pt x="1829" y="791"/>
                  </a:cubicBezTo>
                  <a:lnTo>
                    <a:pt x="533" y="44"/>
                  </a:lnTo>
                  <a:cubicBezTo>
                    <a:pt x="481" y="15"/>
                    <a:pt x="425" y="0"/>
                    <a:pt x="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92" name="Google Shape;4392;p122"/>
            <p:cNvSpPr/>
            <p:nvPr/>
          </p:nvSpPr>
          <p:spPr>
            <a:xfrm>
              <a:off x="3758475" y="3353250"/>
              <a:ext cx="107600" cy="67675"/>
            </a:xfrm>
            <a:custGeom>
              <a:avLst/>
              <a:gdLst/>
              <a:ahLst/>
              <a:cxnLst/>
              <a:rect l="l" t="t" r="r" b="b"/>
              <a:pathLst>
                <a:path w="4304" h="2707" extrusionOk="0">
                  <a:moveTo>
                    <a:pt x="374" y="0"/>
                  </a:moveTo>
                  <a:cubicBezTo>
                    <a:pt x="262" y="0"/>
                    <a:pt x="151" y="59"/>
                    <a:pt x="90" y="164"/>
                  </a:cubicBezTo>
                  <a:cubicBezTo>
                    <a:pt x="0" y="320"/>
                    <a:pt x="56" y="517"/>
                    <a:pt x="211" y="607"/>
                  </a:cubicBezTo>
                  <a:lnTo>
                    <a:pt x="3771" y="2663"/>
                  </a:lnTo>
                  <a:cubicBezTo>
                    <a:pt x="3822" y="2692"/>
                    <a:pt x="3877" y="2706"/>
                    <a:pt x="3931" y="2706"/>
                  </a:cubicBezTo>
                  <a:cubicBezTo>
                    <a:pt x="4044" y="2706"/>
                    <a:pt x="4153" y="2647"/>
                    <a:pt x="4213" y="2542"/>
                  </a:cubicBezTo>
                  <a:cubicBezTo>
                    <a:pt x="4303" y="2390"/>
                    <a:pt x="4251" y="2189"/>
                    <a:pt x="4096" y="2100"/>
                  </a:cubicBezTo>
                  <a:lnTo>
                    <a:pt x="533" y="43"/>
                  </a:lnTo>
                  <a:cubicBezTo>
                    <a:pt x="483" y="14"/>
                    <a:pt x="428" y="0"/>
                    <a:pt x="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93" name="Google Shape;4393;p122"/>
            <p:cNvSpPr/>
            <p:nvPr/>
          </p:nvSpPr>
          <p:spPr>
            <a:xfrm>
              <a:off x="3795875" y="3180525"/>
              <a:ext cx="44025" cy="30875"/>
            </a:xfrm>
            <a:custGeom>
              <a:avLst/>
              <a:gdLst/>
              <a:ahLst/>
              <a:cxnLst/>
              <a:rect l="l" t="t" r="r" b="b"/>
              <a:pathLst>
                <a:path w="1761" h="1235" extrusionOk="0">
                  <a:moveTo>
                    <a:pt x="375" y="0"/>
                  </a:moveTo>
                  <a:cubicBezTo>
                    <a:pt x="262" y="0"/>
                    <a:pt x="151" y="59"/>
                    <a:pt x="91" y="161"/>
                  </a:cubicBezTo>
                  <a:cubicBezTo>
                    <a:pt x="1" y="316"/>
                    <a:pt x="56" y="517"/>
                    <a:pt x="212" y="607"/>
                  </a:cubicBezTo>
                  <a:lnTo>
                    <a:pt x="1228" y="1191"/>
                  </a:lnTo>
                  <a:cubicBezTo>
                    <a:pt x="1279" y="1221"/>
                    <a:pt x="1336" y="1235"/>
                    <a:pt x="1391" y="1235"/>
                  </a:cubicBezTo>
                  <a:cubicBezTo>
                    <a:pt x="1502" y="1235"/>
                    <a:pt x="1610" y="1177"/>
                    <a:pt x="1670" y="1073"/>
                  </a:cubicBezTo>
                  <a:cubicBezTo>
                    <a:pt x="1760" y="918"/>
                    <a:pt x="1708" y="721"/>
                    <a:pt x="1553" y="631"/>
                  </a:cubicBezTo>
                  <a:lnTo>
                    <a:pt x="537" y="43"/>
                  </a:lnTo>
                  <a:cubicBezTo>
                    <a:pt x="486" y="14"/>
                    <a:pt x="430" y="0"/>
                    <a:pt x="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394" name="Google Shape;4394;p122"/>
          <p:cNvGrpSpPr/>
          <p:nvPr/>
        </p:nvGrpSpPr>
        <p:grpSpPr>
          <a:xfrm>
            <a:off x="6065445" y="1636731"/>
            <a:ext cx="450941" cy="451615"/>
            <a:chOff x="5250425" y="1757350"/>
            <a:chExt cx="552150" cy="552975"/>
          </a:xfrm>
        </p:grpSpPr>
        <p:sp>
          <p:nvSpPr>
            <p:cNvPr id="4395" name="Google Shape;4395;p122"/>
            <p:cNvSpPr/>
            <p:nvPr/>
          </p:nvSpPr>
          <p:spPr>
            <a:xfrm>
              <a:off x="5250425" y="1792475"/>
              <a:ext cx="432475" cy="517850"/>
            </a:xfrm>
            <a:custGeom>
              <a:avLst/>
              <a:gdLst/>
              <a:ahLst/>
              <a:cxnLst/>
              <a:rect l="l" t="t" r="r" b="b"/>
              <a:pathLst>
                <a:path w="17299" h="20714" extrusionOk="0">
                  <a:moveTo>
                    <a:pt x="7597" y="2523"/>
                  </a:moveTo>
                  <a:cubicBezTo>
                    <a:pt x="10801" y="2523"/>
                    <a:pt x="13407" y="5133"/>
                    <a:pt x="13407" y="8337"/>
                  </a:cubicBezTo>
                  <a:lnTo>
                    <a:pt x="13407" y="9933"/>
                  </a:lnTo>
                  <a:lnTo>
                    <a:pt x="9487" y="9933"/>
                  </a:lnTo>
                  <a:lnTo>
                    <a:pt x="9487" y="8475"/>
                  </a:lnTo>
                  <a:cubicBezTo>
                    <a:pt x="9487" y="8299"/>
                    <a:pt x="9342" y="8154"/>
                    <a:pt x="9162" y="8154"/>
                  </a:cubicBezTo>
                  <a:cubicBezTo>
                    <a:pt x="8983" y="8154"/>
                    <a:pt x="8838" y="8299"/>
                    <a:pt x="8838" y="8475"/>
                  </a:cubicBezTo>
                  <a:lnTo>
                    <a:pt x="8838" y="9937"/>
                  </a:lnTo>
                  <a:lnTo>
                    <a:pt x="6353" y="9937"/>
                  </a:lnTo>
                  <a:lnTo>
                    <a:pt x="6353" y="8475"/>
                  </a:lnTo>
                  <a:cubicBezTo>
                    <a:pt x="6353" y="8299"/>
                    <a:pt x="6207" y="8154"/>
                    <a:pt x="6031" y="8154"/>
                  </a:cubicBezTo>
                  <a:cubicBezTo>
                    <a:pt x="5851" y="8154"/>
                    <a:pt x="5706" y="8299"/>
                    <a:pt x="5706" y="8475"/>
                  </a:cubicBezTo>
                  <a:lnTo>
                    <a:pt x="5706" y="9937"/>
                  </a:lnTo>
                  <a:lnTo>
                    <a:pt x="1784" y="9937"/>
                  </a:lnTo>
                  <a:lnTo>
                    <a:pt x="1784" y="8337"/>
                  </a:lnTo>
                  <a:cubicBezTo>
                    <a:pt x="1784" y="5133"/>
                    <a:pt x="4393" y="2523"/>
                    <a:pt x="7597" y="2523"/>
                  </a:cubicBezTo>
                  <a:close/>
                  <a:moveTo>
                    <a:pt x="14544" y="10583"/>
                  </a:moveTo>
                  <a:lnTo>
                    <a:pt x="14544" y="12000"/>
                  </a:lnTo>
                  <a:lnTo>
                    <a:pt x="646" y="12000"/>
                  </a:lnTo>
                  <a:lnTo>
                    <a:pt x="646" y="10583"/>
                  </a:lnTo>
                  <a:close/>
                  <a:moveTo>
                    <a:pt x="14053" y="17644"/>
                  </a:moveTo>
                  <a:lnTo>
                    <a:pt x="16645" y="19345"/>
                  </a:lnTo>
                  <a:lnTo>
                    <a:pt x="16645" y="20064"/>
                  </a:lnTo>
                  <a:lnTo>
                    <a:pt x="14053" y="20064"/>
                  </a:lnTo>
                  <a:lnTo>
                    <a:pt x="14053" y="17644"/>
                  </a:lnTo>
                  <a:close/>
                  <a:moveTo>
                    <a:pt x="9214" y="15885"/>
                  </a:moveTo>
                  <a:lnTo>
                    <a:pt x="9214" y="20067"/>
                  </a:lnTo>
                  <a:lnTo>
                    <a:pt x="5976" y="20067"/>
                  </a:lnTo>
                  <a:lnTo>
                    <a:pt x="5976" y="15885"/>
                  </a:lnTo>
                  <a:close/>
                  <a:moveTo>
                    <a:pt x="7848" y="0"/>
                  </a:moveTo>
                  <a:cubicBezTo>
                    <a:pt x="7531" y="0"/>
                    <a:pt x="7272" y="256"/>
                    <a:pt x="7272" y="574"/>
                  </a:cubicBezTo>
                  <a:lnTo>
                    <a:pt x="7272" y="1884"/>
                  </a:lnTo>
                  <a:cubicBezTo>
                    <a:pt x="3861" y="2053"/>
                    <a:pt x="1137" y="4884"/>
                    <a:pt x="1137" y="8337"/>
                  </a:cubicBezTo>
                  <a:lnTo>
                    <a:pt x="1137" y="9933"/>
                  </a:lnTo>
                  <a:lnTo>
                    <a:pt x="640" y="9933"/>
                  </a:lnTo>
                  <a:cubicBezTo>
                    <a:pt x="287" y="9933"/>
                    <a:pt x="0" y="10220"/>
                    <a:pt x="0" y="10573"/>
                  </a:cubicBezTo>
                  <a:lnTo>
                    <a:pt x="0" y="12014"/>
                  </a:lnTo>
                  <a:cubicBezTo>
                    <a:pt x="0" y="12363"/>
                    <a:pt x="287" y="12650"/>
                    <a:pt x="640" y="12650"/>
                  </a:cubicBezTo>
                  <a:lnTo>
                    <a:pt x="1137" y="12650"/>
                  </a:lnTo>
                  <a:lnTo>
                    <a:pt x="1137" y="14807"/>
                  </a:lnTo>
                  <a:cubicBezTo>
                    <a:pt x="1137" y="14986"/>
                    <a:pt x="1282" y="15128"/>
                    <a:pt x="1462" y="15128"/>
                  </a:cubicBezTo>
                  <a:cubicBezTo>
                    <a:pt x="1642" y="15128"/>
                    <a:pt x="1787" y="14986"/>
                    <a:pt x="1787" y="14807"/>
                  </a:cubicBezTo>
                  <a:lnTo>
                    <a:pt x="1787" y="12650"/>
                  </a:lnTo>
                  <a:lnTo>
                    <a:pt x="13410" y="12650"/>
                  </a:lnTo>
                  <a:lnTo>
                    <a:pt x="13410" y="20067"/>
                  </a:lnTo>
                  <a:lnTo>
                    <a:pt x="9868" y="20067"/>
                  </a:lnTo>
                  <a:lnTo>
                    <a:pt x="9868" y="15774"/>
                  </a:lnTo>
                  <a:cubicBezTo>
                    <a:pt x="9868" y="15477"/>
                    <a:pt x="9626" y="15239"/>
                    <a:pt x="9332" y="15239"/>
                  </a:cubicBezTo>
                  <a:lnTo>
                    <a:pt x="5865" y="15239"/>
                  </a:lnTo>
                  <a:cubicBezTo>
                    <a:pt x="5572" y="15239"/>
                    <a:pt x="5330" y="15477"/>
                    <a:pt x="5330" y="15774"/>
                  </a:cubicBezTo>
                  <a:lnTo>
                    <a:pt x="5330" y="20067"/>
                  </a:lnTo>
                  <a:lnTo>
                    <a:pt x="1787" y="20067"/>
                  </a:lnTo>
                  <a:lnTo>
                    <a:pt x="1787" y="16320"/>
                  </a:lnTo>
                  <a:cubicBezTo>
                    <a:pt x="1787" y="16141"/>
                    <a:pt x="1642" y="15996"/>
                    <a:pt x="1462" y="15996"/>
                  </a:cubicBezTo>
                  <a:cubicBezTo>
                    <a:pt x="1286" y="15996"/>
                    <a:pt x="1141" y="16141"/>
                    <a:pt x="1141" y="16320"/>
                  </a:cubicBezTo>
                  <a:lnTo>
                    <a:pt x="1141" y="20174"/>
                  </a:lnTo>
                  <a:cubicBezTo>
                    <a:pt x="1141" y="20471"/>
                    <a:pt x="1383" y="20713"/>
                    <a:pt x="1680" y="20713"/>
                  </a:cubicBezTo>
                  <a:lnTo>
                    <a:pt x="16801" y="20713"/>
                  </a:lnTo>
                  <a:cubicBezTo>
                    <a:pt x="17074" y="20713"/>
                    <a:pt x="17298" y="20492"/>
                    <a:pt x="17298" y="20216"/>
                  </a:cubicBezTo>
                  <a:lnTo>
                    <a:pt x="17298" y="19265"/>
                  </a:lnTo>
                  <a:cubicBezTo>
                    <a:pt x="17298" y="19096"/>
                    <a:pt x="17212" y="18940"/>
                    <a:pt x="17074" y="18847"/>
                  </a:cubicBezTo>
                  <a:lnTo>
                    <a:pt x="17070" y="18847"/>
                  </a:lnTo>
                  <a:lnTo>
                    <a:pt x="14056" y="16870"/>
                  </a:lnTo>
                  <a:lnTo>
                    <a:pt x="14056" y="12650"/>
                  </a:lnTo>
                  <a:lnTo>
                    <a:pt x="14554" y="12650"/>
                  </a:lnTo>
                  <a:cubicBezTo>
                    <a:pt x="14907" y="12650"/>
                    <a:pt x="15190" y="12367"/>
                    <a:pt x="15194" y="12014"/>
                  </a:cubicBezTo>
                  <a:lnTo>
                    <a:pt x="15194" y="10583"/>
                  </a:lnTo>
                  <a:lnTo>
                    <a:pt x="15363" y="10583"/>
                  </a:lnTo>
                  <a:cubicBezTo>
                    <a:pt x="15677" y="10583"/>
                    <a:pt x="15937" y="10327"/>
                    <a:pt x="15937" y="10010"/>
                  </a:cubicBezTo>
                  <a:lnTo>
                    <a:pt x="15937" y="8592"/>
                  </a:lnTo>
                  <a:cubicBezTo>
                    <a:pt x="15937" y="8413"/>
                    <a:pt x="15791" y="8268"/>
                    <a:pt x="15612" y="8268"/>
                  </a:cubicBezTo>
                  <a:cubicBezTo>
                    <a:pt x="15432" y="8268"/>
                    <a:pt x="15287" y="8413"/>
                    <a:pt x="15287" y="8592"/>
                  </a:cubicBezTo>
                  <a:lnTo>
                    <a:pt x="15287" y="9937"/>
                  </a:lnTo>
                  <a:lnTo>
                    <a:pt x="14056" y="9937"/>
                  </a:lnTo>
                  <a:lnTo>
                    <a:pt x="14056" y="8337"/>
                  </a:lnTo>
                  <a:cubicBezTo>
                    <a:pt x="14056" y="4884"/>
                    <a:pt x="11333" y="2053"/>
                    <a:pt x="7922" y="1884"/>
                  </a:cubicBezTo>
                  <a:lnTo>
                    <a:pt x="7922" y="650"/>
                  </a:lnTo>
                  <a:cubicBezTo>
                    <a:pt x="9135" y="702"/>
                    <a:pt x="10320" y="1041"/>
                    <a:pt x="11378" y="1639"/>
                  </a:cubicBezTo>
                  <a:cubicBezTo>
                    <a:pt x="11429" y="1668"/>
                    <a:pt x="11484" y="1682"/>
                    <a:pt x="11538" y="1682"/>
                  </a:cubicBezTo>
                  <a:cubicBezTo>
                    <a:pt x="11650" y="1682"/>
                    <a:pt x="11760" y="1623"/>
                    <a:pt x="11820" y="1518"/>
                  </a:cubicBezTo>
                  <a:cubicBezTo>
                    <a:pt x="11907" y="1362"/>
                    <a:pt x="11855" y="1165"/>
                    <a:pt x="11699" y="1075"/>
                  </a:cubicBezTo>
                  <a:cubicBezTo>
                    <a:pt x="10528" y="415"/>
                    <a:pt x="9211" y="45"/>
                    <a:pt x="7866" y="0"/>
                  </a:cubicBezTo>
                  <a:cubicBezTo>
                    <a:pt x="7860" y="0"/>
                    <a:pt x="7854" y="0"/>
                    <a:pt x="7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96" name="Google Shape;4396;p122"/>
            <p:cNvSpPr/>
            <p:nvPr/>
          </p:nvSpPr>
          <p:spPr>
            <a:xfrm>
              <a:off x="5407850" y="2205575"/>
              <a:ext cx="56800" cy="48650"/>
            </a:xfrm>
            <a:custGeom>
              <a:avLst/>
              <a:gdLst/>
              <a:ahLst/>
              <a:cxnLst/>
              <a:rect l="l" t="t" r="r" b="b"/>
              <a:pathLst>
                <a:path w="2272" h="1946" extrusionOk="0">
                  <a:moveTo>
                    <a:pt x="1295" y="648"/>
                  </a:moveTo>
                  <a:cubicBezTo>
                    <a:pt x="1461" y="648"/>
                    <a:pt x="1621" y="777"/>
                    <a:pt x="1621" y="972"/>
                  </a:cubicBezTo>
                  <a:cubicBezTo>
                    <a:pt x="1621" y="1151"/>
                    <a:pt x="1476" y="1296"/>
                    <a:pt x="1300" y="1296"/>
                  </a:cubicBezTo>
                  <a:cubicBezTo>
                    <a:pt x="1010" y="1296"/>
                    <a:pt x="864" y="947"/>
                    <a:pt x="1068" y="743"/>
                  </a:cubicBezTo>
                  <a:cubicBezTo>
                    <a:pt x="1134" y="678"/>
                    <a:pt x="1215" y="648"/>
                    <a:pt x="1295" y="648"/>
                  </a:cubicBezTo>
                  <a:close/>
                  <a:moveTo>
                    <a:pt x="1300" y="0"/>
                  </a:moveTo>
                  <a:cubicBezTo>
                    <a:pt x="432" y="0"/>
                    <a:pt x="0" y="1048"/>
                    <a:pt x="612" y="1659"/>
                  </a:cubicBezTo>
                  <a:cubicBezTo>
                    <a:pt x="810" y="1857"/>
                    <a:pt x="1054" y="1946"/>
                    <a:pt x="1292" y="1946"/>
                  </a:cubicBezTo>
                  <a:cubicBezTo>
                    <a:pt x="1792" y="1946"/>
                    <a:pt x="2271" y="1558"/>
                    <a:pt x="2271" y="972"/>
                  </a:cubicBezTo>
                  <a:cubicBezTo>
                    <a:pt x="2271" y="436"/>
                    <a:pt x="1836" y="0"/>
                    <a:pt x="1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97" name="Google Shape;4397;p122"/>
            <p:cNvSpPr/>
            <p:nvPr/>
          </p:nvSpPr>
          <p:spPr>
            <a:xfrm>
              <a:off x="5561725" y="1757350"/>
              <a:ext cx="240850" cy="220150"/>
            </a:xfrm>
            <a:custGeom>
              <a:avLst/>
              <a:gdLst/>
              <a:ahLst/>
              <a:cxnLst/>
              <a:rect l="l" t="t" r="r" b="b"/>
              <a:pathLst>
                <a:path w="9634" h="8806" extrusionOk="0">
                  <a:moveTo>
                    <a:pt x="7031" y="673"/>
                  </a:moveTo>
                  <a:lnTo>
                    <a:pt x="8876" y="3873"/>
                  </a:lnTo>
                  <a:lnTo>
                    <a:pt x="5531" y="5802"/>
                  </a:lnTo>
                  <a:lnTo>
                    <a:pt x="3685" y="2601"/>
                  </a:lnTo>
                  <a:lnTo>
                    <a:pt x="7031" y="673"/>
                  </a:lnTo>
                  <a:close/>
                  <a:moveTo>
                    <a:pt x="3664" y="3870"/>
                  </a:moveTo>
                  <a:lnTo>
                    <a:pt x="4428" y="5190"/>
                  </a:lnTo>
                  <a:lnTo>
                    <a:pt x="2690" y="6192"/>
                  </a:lnTo>
                  <a:cubicBezTo>
                    <a:pt x="2472" y="5733"/>
                    <a:pt x="2213" y="5294"/>
                    <a:pt x="1916" y="4879"/>
                  </a:cubicBezTo>
                  <a:lnTo>
                    <a:pt x="3664" y="3870"/>
                  </a:lnTo>
                  <a:close/>
                  <a:moveTo>
                    <a:pt x="7055" y="1"/>
                  </a:moveTo>
                  <a:cubicBezTo>
                    <a:pt x="6957" y="1"/>
                    <a:pt x="6858" y="26"/>
                    <a:pt x="6768" y="78"/>
                  </a:cubicBezTo>
                  <a:lnTo>
                    <a:pt x="3295" y="2083"/>
                  </a:lnTo>
                  <a:cubicBezTo>
                    <a:pt x="3021" y="2238"/>
                    <a:pt x="2928" y="2591"/>
                    <a:pt x="3084" y="2867"/>
                  </a:cubicBezTo>
                  <a:lnTo>
                    <a:pt x="3339" y="3310"/>
                  </a:lnTo>
                  <a:lnTo>
                    <a:pt x="1511" y="4364"/>
                  </a:lnTo>
                  <a:cubicBezTo>
                    <a:pt x="1224" y="4025"/>
                    <a:pt x="913" y="3707"/>
                    <a:pt x="575" y="3417"/>
                  </a:cubicBezTo>
                  <a:cubicBezTo>
                    <a:pt x="514" y="3364"/>
                    <a:pt x="440" y="3339"/>
                    <a:pt x="365" y="3339"/>
                  </a:cubicBezTo>
                  <a:cubicBezTo>
                    <a:pt x="274" y="3339"/>
                    <a:pt x="183" y="3377"/>
                    <a:pt x="118" y="3452"/>
                  </a:cubicBezTo>
                  <a:cubicBezTo>
                    <a:pt x="1" y="3590"/>
                    <a:pt x="18" y="3794"/>
                    <a:pt x="153" y="3911"/>
                  </a:cubicBezTo>
                  <a:cubicBezTo>
                    <a:pt x="1535" y="5097"/>
                    <a:pt x="2451" y="6735"/>
                    <a:pt x="2738" y="8532"/>
                  </a:cubicBezTo>
                  <a:cubicBezTo>
                    <a:pt x="2766" y="8688"/>
                    <a:pt x="2901" y="8805"/>
                    <a:pt x="3059" y="8805"/>
                  </a:cubicBezTo>
                  <a:cubicBezTo>
                    <a:pt x="3077" y="8805"/>
                    <a:pt x="3094" y="8805"/>
                    <a:pt x="3111" y="8802"/>
                  </a:cubicBezTo>
                  <a:cubicBezTo>
                    <a:pt x="3288" y="8774"/>
                    <a:pt x="3409" y="8608"/>
                    <a:pt x="3381" y="8432"/>
                  </a:cubicBezTo>
                  <a:cubicBezTo>
                    <a:pt x="3291" y="7872"/>
                    <a:pt x="3146" y="7322"/>
                    <a:pt x="2942" y="6794"/>
                  </a:cubicBezTo>
                  <a:lnTo>
                    <a:pt x="4750" y="5753"/>
                  </a:lnTo>
                  <a:lnTo>
                    <a:pt x="5005" y="6196"/>
                  </a:lnTo>
                  <a:cubicBezTo>
                    <a:pt x="5112" y="6379"/>
                    <a:pt x="5307" y="6483"/>
                    <a:pt x="5506" y="6483"/>
                  </a:cubicBezTo>
                  <a:cubicBezTo>
                    <a:pt x="5603" y="6483"/>
                    <a:pt x="5700" y="6459"/>
                    <a:pt x="5790" y="6407"/>
                  </a:cubicBezTo>
                  <a:lnTo>
                    <a:pt x="9263" y="4402"/>
                  </a:lnTo>
                  <a:cubicBezTo>
                    <a:pt x="9536" y="4243"/>
                    <a:pt x="9633" y="3890"/>
                    <a:pt x="9474" y="3617"/>
                  </a:cubicBezTo>
                  <a:lnTo>
                    <a:pt x="9474" y="3614"/>
                  </a:lnTo>
                  <a:lnTo>
                    <a:pt x="7553" y="286"/>
                  </a:lnTo>
                  <a:cubicBezTo>
                    <a:pt x="7446" y="103"/>
                    <a:pt x="7253" y="1"/>
                    <a:pt x="7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398" name="Google Shape;4398;p122"/>
          <p:cNvGrpSpPr/>
          <p:nvPr/>
        </p:nvGrpSpPr>
        <p:grpSpPr>
          <a:xfrm>
            <a:off x="6798726" y="2238623"/>
            <a:ext cx="409371" cy="451635"/>
            <a:chOff x="6652325" y="3691725"/>
            <a:chExt cx="501250" cy="553000"/>
          </a:xfrm>
        </p:grpSpPr>
        <p:sp>
          <p:nvSpPr>
            <p:cNvPr id="4399" name="Google Shape;4399;p122"/>
            <p:cNvSpPr/>
            <p:nvPr/>
          </p:nvSpPr>
          <p:spPr>
            <a:xfrm>
              <a:off x="6652325" y="3739600"/>
              <a:ext cx="453375" cy="505125"/>
            </a:xfrm>
            <a:custGeom>
              <a:avLst/>
              <a:gdLst/>
              <a:ahLst/>
              <a:cxnLst/>
              <a:rect l="l" t="t" r="r" b="b"/>
              <a:pathLst>
                <a:path w="18135" h="20205" extrusionOk="0">
                  <a:moveTo>
                    <a:pt x="13432" y="4272"/>
                  </a:moveTo>
                  <a:cubicBezTo>
                    <a:pt x="13788" y="4272"/>
                    <a:pt x="14130" y="4547"/>
                    <a:pt x="14130" y="4963"/>
                  </a:cubicBezTo>
                  <a:cubicBezTo>
                    <a:pt x="14130" y="5343"/>
                    <a:pt x="13818" y="5655"/>
                    <a:pt x="13438" y="5655"/>
                  </a:cubicBezTo>
                  <a:cubicBezTo>
                    <a:pt x="12823" y="5655"/>
                    <a:pt x="12516" y="4911"/>
                    <a:pt x="12948" y="4476"/>
                  </a:cubicBezTo>
                  <a:cubicBezTo>
                    <a:pt x="13089" y="4335"/>
                    <a:pt x="13262" y="4272"/>
                    <a:pt x="13432" y="4272"/>
                  </a:cubicBezTo>
                  <a:close/>
                  <a:moveTo>
                    <a:pt x="10748" y="8357"/>
                  </a:moveTo>
                  <a:cubicBezTo>
                    <a:pt x="11103" y="8357"/>
                    <a:pt x="11444" y="8632"/>
                    <a:pt x="11444" y="9048"/>
                  </a:cubicBezTo>
                  <a:cubicBezTo>
                    <a:pt x="11444" y="9429"/>
                    <a:pt x="11133" y="9740"/>
                    <a:pt x="10753" y="9740"/>
                  </a:cubicBezTo>
                  <a:lnTo>
                    <a:pt x="10753" y="9743"/>
                  </a:lnTo>
                  <a:cubicBezTo>
                    <a:pt x="10138" y="9740"/>
                    <a:pt x="9830" y="8997"/>
                    <a:pt x="10266" y="8561"/>
                  </a:cubicBezTo>
                  <a:cubicBezTo>
                    <a:pt x="10405" y="8420"/>
                    <a:pt x="10578" y="8357"/>
                    <a:pt x="10748" y="8357"/>
                  </a:cubicBezTo>
                  <a:close/>
                  <a:moveTo>
                    <a:pt x="6380" y="11054"/>
                  </a:moveTo>
                  <a:cubicBezTo>
                    <a:pt x="6736" y="11054"/>
                    <a:pt x="7079" y="11331"/>
                    <a:pt x="7079" y="11748"/>
                  </a:cubicBezTo>
                  <a:cubicBezTo>
                    <a:pt x="7075" y="12128"/>
                    <a:pt x="6764" y="12436"/>
                    <a:pt x="6384" y="12436"/>
                  </a:cubicBezTo>
                  <a:lnTo>
                    <a:pt x="6388" y="12439"/>
                  </a:lnTo>
                  <a:cubicBezTo>
                    <a:pt x="5769" y="12439"/>
                    <a:pt x="5461" y="11692"/>
                    <a:pt x="5897" y="11257"/>
                  </a:cubicBezTo>
                  <a:cubicBezTo>
                    <a:pt x="6037" y="11117"/>
                    <a:pt x="6210" y="11054"/>
                    <a:pt x="6380" y="11054"/>
                  </a:cubicBezTo>
                  <a:close/>
                  <a:moveTo>
                    <a:pt x="1635" y="13230"/>
                  </a:moveTo>
                  <a:cubicBezTo>
                    <a:pt x="1805" y="13230"/>
                    <a:pt x="1978" y="13293"/>
                    <a:pt x="2119" y="13434"/>
                  </a:cubicBezTo>
                  <a:cubicBezTo>
                    <a:pt x="2555" y="13870"/>
                    <a:pt x="2247" y="14613"/>
                    <a:pt x="1632" y="14613"/>
                  </a:cubicBezTo>
                  <a:cubicBezTo>
                    <a:pt x="1248" y="14613"/>
                    <a:pt x="941" y="14302"/>
                    <a:pt x="941" y="13922"/>
                  </a:cubicBezTo>
                  <a:cubicBezTo>
                    <a:pt x="941" y="13506"/>
                    <a:pt x="1281" y="13230"/>
                    <a:pt x="1635" y="13230"/>
                  </a:cubicBezTo>
                  <a:close/>
                  <a:moveTo>
                    <a:pt x="6388" y="15812"/>
                  </a:moveTo>
                  <a:cubicBezTo>
                    <a:pt x="6768" y="15812"/>
                    <a:pt x="7075" y="16123"/>
                    <a:pt x="7079" y="16503"/>
                  </a:cubicBezTo>
                  <a:cubicBezTo>
                    <a:pt x="7077" y="16919"/>
                    <a:pt x="6736" y="17195"/>
                    <a:pt x="6381" y="17195"/>
                  </a:cubicBezTo>
                  <a:cubicBezTo>
                    <a:pt x="6211" y="17195"/>
                    <a:pt x="6038" y="17132"/>
                    <a:pt x="5897" y="16991"/>
                  </a:cubicBezTo>
                  <a:cubicBezTo>
                    <a:pt x="5461" y="16555"/>
                    <a:pt x="5769" y="15812"/>
                    <a:pt x="6388" y="15812"/>
                  </a:cubicBezTo>
                  <a:close/>
                  <a:moveTo>
                    <a:pt x="5399" y="12653"/>
                  </a:moveTo>
                  <a:cubicBezTo>
                    <a:pt x="5575" y="12847"/>
                    <a:pt x="5807" y="12982"/>
                    <a:pt x="6059" y="13047"/>
                  </a:cubicBezTo>
                  <a:lnTo>
                    <a:pt x="6059" y="15204"/>
                  </a:lnTo>
                  <a:cubicBezTo>
                    <a:pt x="5461" y="15353"/>
                    <a:pt x="5043" y="15888"/>
                    <a:pt x="5043" y="16503"/>
                  </a:cubicBezTo>
                  <a:cubicBezTo>
                    <a:pt x="5043" y="16621"/>
                    <a:pt x="5057" y="16735"/>
                    <a:pt x="5088" y="16849"/>
                  </a:cubicBezTo>
                  <a:lnTo>
                    <a:pt x="3080" y="17952"/>
                  </a:lnTo>
                  <a:cubicBezTo>
                    <a:pt x="2876" y="17730"/>
                    <a:pt x="2600" y="17582"/>
                    <a:pt x="2299" y="17537"/>
                  </a:cubicBezTo>
                  <a:lnTo>
                    <a:pt x="2078" y="15190"/>
                  </a:lnTo>
                  <a:cubicBezTo>
                    <a:pt x="2690" y="14972"/>
                    <a:pt x="3063" y="14347"/>
                    <a:pt x="2956" y="13707"/>
                  </a:cubicBezTo>
                  <a:lnTo>
                    <a:pt x="5399" y="12653"/>
                  </a:lnTo>
                  <a:close/>
                  <a:moveTo>
                    <a:pt x="16756" y="0"/>
                  </a:moveTo>
                  <a:cubicBezTo>
                    <a:pt x="16754" y="0"/>
                    <a:pt x="16752" y="0"/>
                    <a:pt x="16749" y="0"/>
                  </a:cubicBezTo>
                  <a:cubicBezTo>
                    <a:pt x="15702" y="31"/>
                    <a:pt x="15094" y="1200"/>
                    <a:pt x="15671" y="2074"/>
                  </a:cubicBezTo>
                  <a:lnTo>
                    <a:pt x="14085" y="3788"/>
                  </a:lnTo>
                  <a:cubicBezTo>
                    <a:pt x="13879" y="3674"/>
                    <a:pt x="13654" y="3618"/>
                    <a:pt x="13432" y="3618"/>
                  </a:cubicBezTo>
                  <a:cubicBezTo>
                    <a:pt x="13031" y="3618"/>
                    <a:pt x="12637" y="3798"/>
                    <a:pt x="12377" y="4134"/>
                  </a:cubicBezTo>
                  <a:cubicBezTo>
                    <a:pt x="11969" y="4652"/>
                    <a:pt x="12001" y="5388"/>
                    <a:pt x="12453" y="5872"/>
                  </a:cubicBezTo>
                  <a:lnTo>
                    <a:pt x="11195" y="7784"/>
                  </a:lnTo>
                  <a:cubicBezTo>
                    <a:pt x="11054" y="7732"/>
                    <a:pt x="10905" y="7707"/>
                    <a:pt x="10753" y="7707"/>
                  </a:cubicBezTo>
                  <a:cubicBezTo>
                    <a:pt x="10013" y="7707"/>
                    <a:pt x="9412" y="8305"/>
                    <a:pt x="9412" y="9045"/>
                  </a:cubicBezTo>
                  <a:cubicBezTo>
                    <a:pt x="9412" y="9187"/>
                    <a:pt x="9433" y="9322"/>
                    <a:pt x="9474" y="9456"/>
                  </a:cubicBezTo>
                  <a:lnTo>
                    <a:pt x="7321" y="10783"/>
                  </a:lnTo>
                  <a:cubicBezTo>
                    <a:pt x="7064" y="10531"/>
                    <a:pt x="6725" y="10400"/>
                    <a:pt x="6382" y="10400"/>
                  </a:cubicBezTo>
                  <a:cubicBezTo>
                    <a:pt x="6151" y="10400"/>
                    <a:pt x="5920" y="10459"/>
                    <a:pt x="5710" y="10580"/>
                  </a:cubicBezTo>
                  <a:cubicBezTo>
                    <a:pt x="5188" y="10884"/>
                    <a:pt x="4933" y="11499"/>
                    <a:pt x="5085" y="12080"/>
                  </a:cubicBezTo>
                  <a:lnTo>
                    <a:pt x="2700" y="13109"/>
                  </a:lnTo>
                  <a:cubicBezTo>
                    <a:pt x="2430" y="12757"/>
                    <a:pt x="2033" y="12584"/>
                    <a:pt x="1638" y="12584"/>
                  </a:cubicBezTo>
                  <a:cubicBezTo>
                    <a:pt x="1189" y="12584"/>
                    <a:pt x="742" y="12807"/>
                    <a:pt x="485" y="13241"/>
                  </a:cubicBezTo>
                  <a:cubicBezTo>
                    <a:pt x="1" y="14056"/>
                    <a:pt x="495" y="15104"/>
                    <a:pt x="1432" y="15249"/>
                  </a:cubicBezTo>
                  <a:lnTo>
                    <a:pt x="1653" y="17599"/>
                  </a:lnTo>
                  <a:cubicBezTo>
                    <a:pt x="1117" y="17789"/>
                    <a:pt x="758" y="18294"/>
                    <a:pt x="758" y="18864"/>
                  </a:cubicBezTo>
                  <a:lnTo>
                    <a:pt x="758" y="18919"/>
                  </a:lnTo>
                  <a:cubicBezTo>
                    <a:pt x="764" y="19095"/>
                    <a:pt x="909" y="19231"/>
                    <a:pt x="1080" y="19231"/>
                  </a:cubicBezTo>
                  <a:cubicBezTo>
                    <a:pt x="1084" y="19231"/>
                    <a:pt x="1089" y="19231"/>
                    <a:pt x="1093" y="19230"/>
                  </a:cubicBezTo>
                  <a:cubicBezTo>
                    <a:pt x="1273" y="19223"/>
                    <a:pt x="1414" y="19071"/>
                    <a:pt x="1404" y="18892"/>
                  </a:cubicBezTo>
                  <a:lnTo>
                    <a:pt x="1404" y="18864"/>
                  </a:lnTo>
                  <a:cubicBezTo>
                    <a:pt x="1404" y="18546"/>
                    <a:pt x="1618" y="18266"/>
                    <a:pt x="1926" y="18187"/>
                  </a:cubicBezTo>
                  <a:cubicBezTo>
                    <a:pt x="1983" y="18172"/>
                    <a:pt x="2041" y="18165"/>
                    <a:pt x="2098" y="18165"/>
                  </a:cubicBezTo>
                  <a:cubicBezTo>
                    <a:pt x="2347" y="18165"/>
                    <a:pt x="2582" y="18301"/>
                    <a:pt x="2703" y="18529"/>
                  </a:cubicBezTo>
                  <a:cubicBezTo>
                    <a:pt x="2963" y="18992"/>
                    <a:pt x="2627" y="19559"/>
                    <a:pt x="2099" y="19559"/>
                  </a:cubicBezTo>
                  <a:cubicBezTo>
                    <a:pt x="1919" y="19559"/>
                    <a:pt x="1774" y="19700"/>
                    <a:pt x="1774" y="19880"/>
                  </a:cubicBezTo>
                  <a:cubicBezTo>
                    <a:pt x="1774" y="20060"/>
                    <a:pt x="1919" y="20205"/>
                    <a:pt x="2099" y="20205"/>
                  </a:cubicBezTo>
                  <a:cubicBezTo>
                    <a:pt x="2980" y="20205"/>
                    <a:pt x="3623" y="19372"/>
                    <a:pt x="3395" y="18522"/>
                  </a:cubicBezTo>
                  <a:lnTo>
                    <a:pt x="5403" y="17416"/>
                  </a:lnTo>
                  <a:cubicBezTo>
                    <a:pt x="5669" y="17702"/>
                    <a:pt x="6024" y="17840"/>
                    <a:pt x="6378" y="17840"/>
                  </a:cubicBezTo>
                  <a:cubicBezTo>
                    <a:pt x="6830" y="17840"/>
                    <a:pt x="7279" y="17614"/>
                    <a:pt x="7535" y="17181"/>
                  </a:cubicBezTo>
                  <a:cubicBezTo>
                    <a:pt x="7988" y="16414"/>
                    <a:pt x="7577" y="15422"/>
                    <a:pt x="6709" y="15204"/>
                  </a:cubicBezTo>
                  <a:lnTo>
                    <a:pt x="6709" y="13047"/>
                  </a:lnTo>
                  <a:cubicBezTo>
                    <a:pt x="7459" y="12861"/>
                    <a:pt x="7898" y="12076"/>
                    <a:pt x="7663" y="11336"/>
                  </a:cubicBezTo>
                  <a:lnTo>
                    <a:pt x="9816" y="10006"/>
                  </a:lnTo>
                  <a:cubicBezTo>
                    <a:pt x="10078" y="10277"/>
                    <a:pt x="10427" y="10412"/>
                    <a:pt x="10777" y="10412"/>
                  </a:cubicBezTo>
                  <a:cubicBezTo>
                    <a:pt x="11114" y="10412"/>
                    <a:pt x="11451" y="10286"/>
                    <a:pt x="11710" y="10033"/>
                  </a:cubicBezTo>
                  <a:cubicBezTo>
                    <a:pt x="12242" y="9519"/>
                    <a:pt x="12253" y="8668"/>
                    <a:pt x="11738" y="8140"/>
                  </a:cubicBezTo>
                  <a:lnTo>
                    <a:pt x="12992" y="6228"/>
                  </a:lnTo>
                  <a:cubicBezTo>
                    <a:pt x="13139" y="6281"/>
                    <a:pt x="13291" y="6306"/>
                    <a:pt x="13441" y="6306"/>
                  </a:cubicBezTo>
                  <a:cubicBezTo>
                    <a:pt x="13845" y="6306"/>
                    <a:pt x="14236" y="6123"/>
                    <a:pt x="14496" y="5793"/>
                  </a:cubicBezTo>
                  <a:cubicBezTo>
                    <a:pt x="14848" y="5337"/>
                    <a:pt x="14876" y="4708"/>
                    <a:pt x="14558" y="4227"/>
                  </a:cubicBezTo>
                  <a:lnTo>
                    <a:pt x="16144" y="2516"/>
                  </a:lnTo>
                  <a:cubicBezTo>
                    <a:pt x="16354" y="2631"/>
                    <a:pt x="16575" y="2684"/>
                    <a:pt x="16790" y="2684"/>
                  </a:cubicBezTo>
                  <a:cubicBezTo>
                    <a:pt x="17493" y="2684"/>
                    <a:pt x="18134" y="2122"/>
                    <a:pt x="18132" y="1341"/>
                  </a:cubicBezTo>
                  <a:cubicBezTo>
                    <a:pt x="18132" y="1307"/>
                    <a:pt x="18132" y="1269"/>
                    <a:pt x="18128" y="1234"/>
                  </a:cubicBezTo>
                  <a:cubicBezTo>
                    <a:pt x="18115" y="1063"/>
                    <a:pt x="17974" y="936"/>
                    <a:pt x="17808" y="936"/>
                  </a:cubicBezTo>
                  <a:cubicBezTo>
                    <a:pt x="17800" y="936"/>
                    <a:pt x="17791" y="936"/>
                    <a:pt x="17783" y="937"/>
                  </a:cubicBezTo>
                  <a:cubicBezTo>
                    <a:pt x="17603" y="951"/>
                    <a:pt x="17468" y="1106"/>
                    <a:pt x="17482" y="1286"/>
                  </a:cubicBezTo>
                  <a:cubicBezTo>
                    <a:pt x="17482" y="1303"/>
                    <a:pt x="17485" y="1320"/>
                    <a:pt x="17485" y="1341"/>
                  </a:cubicBezTo>
                  <a:cubicBezTo>
                    <a:pt x="17485" y="1755"/>
                    <a:pt x="17146" y="2032"/>
                    <a:pt x="16790" y="2032"/>
                  </a:cubicBezTo>
                  <a:cubicBezTo>
                    <a:pt x="16624" y="2032"/>
                    <a:pt x="16454" y="1971"/>
                    <a:pt x="16314" y="1835"/>
                  </a:cubicBezTo>
                  <a:cubicBezTo>
                    <a:pt x="15875" y="1414"/>
                    <a:pt x="16162" y="671"/>
                    <a:pt x="16770" y="650"/>
                  </a:cubicBezTo>
                  <a:cubicBezTo>
                    <a:pt x="16950" y="643"/>
                    <a:pt x="17088" y="494"/>
                    <a:pt x="17085" y="315"/>
                  </a:cubicBezTo>
                  <a:cubicBezTo>
                    <a:pt x="17078" y="137"/>
                    <a:pt x="16933" y="0"/>
                    <a:pt x="16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00" name="Google Shape;4400;p122"/>
            <p:cNvSpPr/>
            <p:nvPr/>
          </p:nvSpPr>
          <p:spPr>
            <a:xfrm>
              <a:off x="7064050" y="3691725"/>
              <a:ext cx="16175" cy="28275"/>
            </a:xfrm>
            <a:custGeom>
              <a:avLst/>
              <a:gdLst/>
              <a:ahLst/>
              <a:cxnLst/>
              <a:rect l="l" t="t" r="r" b="b"/>
              <a:pathLst>
                <a:path w="647" h="1131" extrusionOk="0">
                  <a:moveTo>
                    <a:pt x="325" y="1"/>
                  </a:moveTo>
                  <a:cubicBezTo>
                    <a:pt x="146" y="1"/>
                    <a:pt x="0" y="142"/>
                    <a:pt x="0" y="322"/>
                  </a:cubicBezTo>
                  <a:lnTo>
                    <a:pt x="0" y="806"/>
                  </a:lnTo>
                  <a:cubicBezTo>
                    <a:pt x="0" y="986"/>
                    <a:pt x="146" y="1131"/>
                    <a:pt x="325" y="1131"/>
                  </a:cubicBezTo>
                  <a:cubicBezTo>
                    <a:pt x="502" y="1131"/>
                    <a:pt x="647" y="986"/>
                    <a:pt x="647" y="806"/>
                  </a:cubicBezTo>
                  <a:lnTo>
                    <a:pt x="647" y="322"/>
                  </a:lnTo>
                  <a:cubicBezTo>
                    <a:pt x="647" y="142"/>
                    <a:pt x="502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01" name="Google Shape;4401;p122"/>
            <p:cNvSpPr/>
            <p:nvPr/>
          </p:nvSpPr>
          <p:spPr>
            <a:xfrm>
              <a:off x="6990775" y="3764900"/>
              <a:ext cx="28275" cy="16275"/>
            </a:xfrm>
            <a:custGeom>
              <a:avLst/>
              <a:gdLst/>
              <a:ahLst/>
              <a:cxnLst/>
              <a:rect l="l" t="t" r="r" b="b"/>
              <a:pathLst>
                <a:path w="1131" h="651" extrusionOk="0">
                  <a:moveTo>
                    <a:pt x="325" y="1"/>
                  </a:moveTo>
                  <a:cubicBezTo>
                    <a:pt x="146" y="1"/>
                    <a:pt x="1" y="146"/>
                    <a:pt x="1" y="326"/>
                  </a:cubicBezTo>
                  <a:cubicBezTo>
                    <a:pt x="1" y="505"/>
                    <a:pt x="146" y="651"/>
                    <a:pt x="325" y="651"/>
                  </a:cubicBezTo>
                  <a:lnTo>
                    <a:pt x="809" y="651"/>
                  </a:lnTo>
                  <a:cubicBezTo>
                    <a:pt x="989" y="651"/>
                    <a:pt x="1131" y="505"/>
                    <a:pt x="1131" y="326"/>
                  </a:cubicBezTo>
                  <a:cubicBezTo>
                    <a:pt x="1131" y="146"/>
                    <a:pt x="989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02" name="Google Shape;4402;p122"/>
            <p:cNvSpPr/>
            <p:nvPr/>
          </p:nvSpPr>
          <p:spPr>
            <a:xfrm>
              <a:off x="7064050" y="3826075"/>
              <a:ext cx="16175" cy="28375"/>
            </a:xfrm>
            <a:custGeom>
              <a:avLst/>
              <a:gdLst/>
              <a:ahLst/>
              <a:cxnLst/>
              <a:rect l="l" t="t" r="r" b="b"/>
              <a:pathLst>
                <a:path w="647" h="1135" extrusionOk="0">
                  <a:moveTo>
                    <a:pt x="325" y="1"/>
                  </a:moveTo>
                  <a:cubicBezTo>
                    <a:pt x="146" y="1"/>
                    <a:pt x="0" y="146"/>
                    <a:pt x="0" y="326"/>
                  </a:cubicBezTo>
                  <a:lnTo>
                    <a:pt x="0" y="810"/>
                  </a:lnTo>
                  <a:cubicBezTo>
                    <a:pt x="0" y="989"/>
                    <a:pt x="146" y="1134"/>
                    <a:pt x="325" y="1134"/>
                  </a:cubicBezTo>
                  <a:cubicBezTo>
                    <a:pt x="502" y="1134"/>
                    <a:pt x="647" y="989"/>
                    <a:pt x="647" y="810"/>
                  </a:cubicBezTo>
                  <a:lnTo>
                    <a:pt x="647" y="326"/>
                  </a:lnTo>
                  <a:cubicBezTo>
                    <a:pt x="647" y="146"/>
                    <a:pt x="502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03" name="Google Shape;4403;p122"/>
            <p:cNvSpPr/>
            <p:nvPr/>
          </p:nvSpPr>
          <p:spPr>
            <a:xfrm>
              <a:off x="7125225" y="3764900"/>
              <a:ext cx="28350" cy="16275"/>
            </a:xfrm>
            <a:custGeom>
              <a:avLst/>
              <a:gdLst/>
              <a:ahLst/>
              <a:cxnLst/>
              <a:rect l="l" t="t" r="r" b="b"/>
              <a:pathLst>
                <a:path w="1134" h="651" extrusionOk="0">
                  <a:moveTo>
                    <a:pt x="325" y="1"/>
                  </a:moveTo>
                  <a:cubicBezTo>
                    <a:pt x="146" y="1"/>
                    <a:pt x="0" y="146"/>
                    <a:pt x="0" y="326"/>
                  </a:cubicBezTo>
                  <a:cubicBezTo>
                    <a:pt x="0" y="505"/>
                    <a:pt x="146" y="651"/>
                    <a:pt x="325" y="651"/>
                  </a:cubicBezTo>
                  <a:lnTo>
                    <a:pt x="809" y="651"/>
                  </a:lnTo>
                  <a:cubicBezTo>
                    <a:pt x="989" y="651"/>
                    <a:pt x="1134" y="505"/>
                    <a:pt x="1134" y="326"/>
                  </a:cubicBezTo>
                  <a:cubicBezTo>
                    <a:pt x="1134" y="146"/>
                    <a:pt x="989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04" name="Google Shape;4404;p122"/>
            <p:cNvSpPr/>
            <p:nvPr/>
          </p:nvSpPr>
          <p:spPr>
            <a:xfrm>
              <a:off x="7038650" y="4040875"/>
              <a:ext cx="16175" cy="26650"/>
            </a:xfrm>
            <a:custGeom>
              <a:avLst/>
              <a:gdLst/>
              <a:ahLst/>
              <a:cxnLst/>
              <a:rect l="l" t="t" r="r" b="b"/>
              <a:pathLst>
                <a:path w="647" h="1066" extrusionOk="0">
                  <a:moveTo>
                    <a:pt x="322" y="1"/>
                  </a:moveTo>
                  <a:cubicBezTo>
                    <a:pt x="142" y="1"/>
                    <a:pt x="0" y="146"/>
                    <a:pt x="0" y="326"/>
                  </a:cubicBezTo>
                  <a:lnTo>
                    <a:pt x="0" y="741"/>
                  </a:lnTo>
                  <a:cubicBezTo>
                    <a:pt x="0" y="920"/>
                    <a:pt x="142" y="1065"/>
                    <a:pt x="322" y="1065"/>
                  </a:cubicBezTo>
                  <a:cubicBezTo>
                    <a:pt x="501" y="1065"/>
                    <a:pt x="647" y="920"/>
                    <a:pt x="647" y="741"/>
                  </a:cubicBezTo>
                  <a:lnTo>
                    <a:pt x="647" y="326"/>
                  </a:lnTo>
                  <a:cubicBezTo>
                    <a:pt x="647" y="146"/>
                    <a:pt x="501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05" name="Google Shape;4405;p122"/>
            <p:cNvSpPr/>
            <p:nvPr/>
          </p:nvSpPr>
          <p:spPr>
            <a:xfrm>
              <a:off x="7059825" y="4072500"/>
              <a:ext cx="26625" cy="16275"/>
            </a:xfrm>
            <a:custGeom>
              <a:avLst/>
              <a:gdLst/>
              <a:ahLst/>
              <a:cxnLst/>
              <a:rect l="l" t="t" r="r" b="b"/>
              <a:pathLst>
                <a:path w="1065" h="651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cubicBezTo>
                    <a:pt x="0" y="505"/>
                    <a:pt x="145" y="651"/>
                    <a:pt x="325" y="651"/>
                  </a:cubicBezTo>
                  <a:lnTo>
                    <a:pt x="740" y="651"/>
                  </a:lnTo>
                  <a:cubicBezTo>
                    <a:pt x="919" y="651"/>
                    <a:pt x="1065" y="505"/>
                    <a:pt x="1065" y="326"/>
                  </a:cubicBezTo>
                  <a:cubicBezTo>
                    <a:pt x="1065" y="146"/>
                    <a:pt x="919" y="1"/>
                    <a:pt x="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06" name="Google Shape;4406;p122"/>
            <p:cNvSpPr/>
            <p:nvPr/>
          </p:nvSpPr>
          <p:spPr>
            <a:xfrm>
              <a:off x="7038650" y="4093775"/>
              <a:ext cx="16175" cy="26625"/>
            </a:xfrm>
            <a:custGeom>
              <a:avLst/>
              <a:gdLst/>
              <a:ahLst/>
              <a:cxnLst/>
              <a:rect l="l" t="t" r="r" b="b"/>
              <a:pathLst>
                <a:path w="647" h="1065" extrusionOk="0">
                  <a:moveTo>
                    <a:pt x="322" y="0"/>
                  </a:moveTo>
                  <a:cubicBezTo>
                    <a:pt x="142" y="0"/>
                    <a:pt x="0" y="145"/>
                    <a:pt x="0" y="325"/>
                  </a:cubicBezTo>
                  <a:lnTo>
                    <a:pt x="0" y="740"/>
                  </a:lnTo>
                  <a:cubicBezTo>
                    <a:pt x="0" y="919"/>
                    <a:pt x="142" y="1065"/>
                    <a:pt x="322" y="1065"/>
                  </a:cubicBezTo>
                  <a:cubicBezTo>
                    <a:pt x="501" y="1065"/>
                    <a:pt x="647" y="919"/>
                    <a:pt x="647" y="740"/>
                  </a:cubicBezTo>
                  <a:lnTo>
                    <a:pt x="647" y="325"/>
                  </a:lnTo>
                  <a:cubicBezTo>
                    <a:pt x="647" y="145"/>
                    <a:pt x="501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07" name="Google Shape;4407;p122"/>
            <p:cNvSpPr/>
            <p:nvPr/>
          </p:nvSpPr>
          <p:spPr>
            <a:xfrm>
              <a:off x="7007025" y="4072500"/>
              <a:ext cx="26550" cy="16275"/>
            </a:xfrm>
            <a:custGeom>
              <a:avLst/>
              <a:gdLst/>
              <a:ahLst/>
              <a:cxnLst/>
              <a:rect l="l" t="t" r="r" b="b"/>
              <a:pathLst>
                <a:path w="1062" h="651" extrusionOk="0">
                  <a:moveTo>
                    <a:pt x="322" y="1"/>
                  </a:moveTo>
                  <a:cubicBezTo>
                    <a:pt x="142" y="1"/>
                    <a:pt x="0" y="146"/>
                    <a:pt x="0" y="326"/>
                  </a:cubicBezTo>
                  <a:cubicBezTo>
                    <a:pt x="0" y="505"/>
                    <a:pt x="142" y="651"/>
                    <a:pt x="322" y="651"/>
                  </a:cubicBezTo>
                  <a:lnTo>
                    <a:pt x="740" y="651"/>
                  </a:lnTo>
                  <a:cubicBezTo>
                    <a:pt x="916" y="651"/>
                    <a:pt x="1061" y="505"/>
                    <a:pt x="1061" y="326"/>
                  </a:cubicBezTo>
                  <a:cubicBezTo>
                    <a:pt x="1061" y="146"/>
                    <a:pt x="916" y="1"/>
                    <a:pt x="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08" name="Google Shape;4408;p122"/>
            <p:cNvSpPr/>
            <p:nvPr/>
          </p:nvSpPr>
          <p:spPr>
            <a:xfrm>
              <a:off x="6835425" y="3737600"/>
              <a:ext cx="16275" cy="26650"/>
            </a:xfrm>
            <a:custGeom>
              <a:avLst/>
              <a:gdLst/>
              <a:ahLst/>
              <a:cxnLst/>
              <a:rect l="l" t="t" r="r" b="b"/>
              <a:pathLst>
                <a:path w="651" h="1066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lnTo>
                    <a:pt x="0" y="740"/>
                  </a:lnTo>
                  <a:cubicBezTo>
                    <a:pt x="0" y="920"/>
                    <a:pt x="145" y="1065"/>
                    <a:pt x="325" y="1065"/>
                  </a:cubicBezTo>
                  <a:cubicBezTo>
                    <a:pt x="505" y="1065"/>
                    <a:pt x="650" y="920"/>
                    <a:pt x="650" y="744"/>
                  </a:cubicBezTo>
                  <a:lnTo>
                    <a:pt x="650" y="326"/>
                  </a:lnTo>
                  <a:cubicBezTo>
                    <a:pt x="650" y="146"/>
                    <a:pt x="505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09" name="Google Shape;4409;p122"/>
            <p:cNvSpPr/>
            <p:nvPr/>
          </p:nvSpPr>
          <p:spPr>
            <a:xfrm>
              <a:off x="6856675" y="3769325"/>
              <a:ext cx="26650" cy="16175"/>
            </a:xfrm>
            <a:custGeom>
              <a:avLst/>
              <a:gdLst/>
              <a:ahLst/>
              <a:cxnLst/>
              <a:rect l="l" t="t" r="r" b="b"/>
              <a:pathLst>
                <a:path w="1066" h="647" extrusionOk="0">
                  <a:moveTo>
                    <a:pt x="325" y="0"/>
                  </a:moveTo>
                  <a:cubicBezTo>
                    <a:pt x="146" y="0"/>
                    <a:pt x="1" y="142"/>
                    <a:pt x="1" y="322"/>
                  </a:cubicBezTo>
                  <a:cubicBezTo>
                    <a:pt x="1" y="501"/>
                    <a:pt x="146" y="646"/>
                    <a:pt x="325" y="646"/>
                  </a:cubicBezTo>
                  <a:lnTo>
                    <a:pt x="740" y="646"/>
                  </a:lnTo>
                  <a:cubicBezTo>
                    <a:pt x="920" y="646"/>
                    <a:pt x="1065" y="501"/>
                    <a:pt x="1065" y="322"/>
                  </a:cubicBezTo>
                  <a:cubicBezTo>
                    <a:pt x="1065" y="142"/>
                    <a:pt x="920" y="0"/>
                    <a:pt x="7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10" name="Google Shape;4410;p122"/>
            <p:cNvSpPr/>
            <p:nvPr/>
          </p:nvSpPr>
          <p:spPr>
            <a:xfrm>
              <a:off x="6835425" y="3790575"/>
              <a:ext cx="16275" cy="26550"/>
            </a:xfrm>
            <a:custGeom>
              <a:avLst/>
              <a:gdLst/>
              <a:ahLst/>
              <a:cxnLst/>
              <a:rect l="l" t="t" r="r" b="b"/>
              <a:pathLst>
                <a:path w="651" h="1062" extrusionOk="0">
                  <a:moveTo>
                    <a:pt x="325" y="0"/>
                  </a:moveTo>
                  <a:cubicBezTo>
                    <a:pt x="145" y="0"/>
                    <a:pt x="0" y="146"/>
                    <a:pt x="0" y="325"/>
                  </a:cubicBezTo>
                  <a:lnTo>
                    <a:pt x="0" y="740"/>
                  </a:lnTo>
                  <a:cubicBezTo>
                    <a:pt x="4" y="916"/>
                    <a:pt x="149" y="1061"/>
                    <a:pt x="325" y="1061"/>
                  </a:cubicBezTo>
                  <a:cubicBezTo>
                    <a:pt x="505" y="1061"/>
                    <a:pt x="650" y="916"/>
                    <a:pt x="650" y="737"/>
                  </a:cubicBezTo>
                  <a:lnTo>
                    <a:pt x="650" y="325"/>
                  </a:lnTo>
                  <a:cubicBezTo>
                    <a:pt x="650" y="146"/>
                    <a:pt x="50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11" name="Google Shape;4411;p122"/>
            <p:cNvSpPr/>
            <p:nvPr/>
          </p:nvSpPr>
          <p:spPr>
            <a:xfrm>
              <a:off x="6803800" y="3769325"/>
              <a:ext cx="26625" cy="16175"/>
            </a:xfrm>
            <a:custGeom>
              <a:avLst/>
              <a:gdLst/>
              <a:ahLst/>
              <a:cxnLst/>
              <a:rect l="l" t="t" r="r" b="b"/>
              <a:pathLst>
                <a:path w="1065" h="647" extrusionOk="0">
                  <a:moveTo>
                    <a:pt x="325" y="0"/>
                  </a:moveTo>
                  <a:cubicBezTo>
                    <a:pt x="146" y="0"/>
                    <a:pt x="0" y="142"/>
                    <a:pt x="0" y="322"/>
                  </a:cubicBezTo>
                  <a:cubicBezTo>
                    <a:pt x="0" y="501"/>
                    <a:pt x="146" y="646"/>
                    <a:pt x="325" y="646"/>
                  </a:cubicBezTo>
                  <a:lnTo>
                    <a:pt x="740" y="646"/>
                  </a:lnTo>
                  <a:cubicBezTo>
                    <a:pt x="920" y="646"/>
                    <a:pt x="1065" y="501"/>
                    <a:pt x="1065" y="322"/>
                  </a:cubicBezTo>
                  <a:cubicBezTo>
                    <a:pt x="1065" y="142"/>
                    <a:pt x="920" y="0"/>
                    <a:pt x="7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12" name="Google Shape;4412;p122"/>
            <p:cNvSpPr/>
            <p:nvPr/>
          </p:nvSpPr>
          <p:spPr>
            <a:xfrm>
              <a:off x="6719550" y="3911975"/>
              <a:ext cx="45400" cy="43625"/>
            </a:xfrm>
            <a:custGeom>
              <a:avLst/>
              <a:gdLst/>
              <a:ahLst/>
              <a:cxnLst/>
              <a:rect l="l" t="t" r="r" b="b"/>
              <a:pathLst>
                <a:path w="1816" h="1745" extrusionOk="0">
                  <a:moveTo>
                    <a:pt x="360" y="0"/>
                  </a:moveTo>
                  <a:cubicBezTo>
                    <a:pt x="277" y="0"/>
                    <a:pt x="194" y="31"/>
                    <a:pt x="132" y="94"/>
                  </a:cubicBezTo>
                  <a:cubicBezTo>
                    <a:pt x="4" y="221"/>
                    <a:pt x="4" y="425"/>
                    <a:pt x="132" y="553"/>
                  </a:cubicBezTo>
                  <a:lnTo>
                    <a:pt x="446" y="868"/>
                  </a:lnTo>
                  <a:lnTo>
                    <a:pt x="128" y="1186"/>
                  </a:lnTo>
                  <a:cubicBezTo>
                    <a:pt x="1" y="1314"/>
                    <a:pt x="1" y="1518"/>
                    <a:pt x="132" y="1645"/>
                  </a:cubicBezTo>
                  <a:cubicBezTo>
                    <a:pt x="194" y="1709"/>
                    <a:pt x="277" y="1741"/>
                    <a:pt x="360" y="1741"/>
                  </a:cubicBezTo>
                  <a:cubicBezTo>
                    <a:pt x="443" y="1741"/>
                    <a:pt x="526" y="1709"/>
                    <a:pt x="588" y="1645"/>
                  </a:cubicBezTo>
                  <a:lnTo>
                    <a:pt x="906" y="1327"/>
                  </a:lnTo>
                  <a:lnTo>
                    <a:pt x="1224" y="1645"/>
                  </a:lnTo>
                  <a:cubicBezTo>
                    <a:pt x="1287" y="1712"/>
                    <a:pt x="1371" y="1744"/>
                    <a:pt x="1456" y="1744"/>
                  </a:cubicBezTo>
                  <a:cubicBezTo>
                    <a:pt x="1540" y="1744"/>
                    <a:pt x="1624" y="1712"/>
                    <a:pt x="1687" y="1649"/>
                  </a:cubicBezTo>
                  <a:cubicBezTo>
                    <a:pt x="1815" y="1521"/>
                    <a:pt x="1812" y="1314"/>
                    <a:pt x="1684" y="1189"/>
                  </a:cubicBezTo>
                  <a:lnTo>
                    <a:pt x="1366" y="871"/>
                  </a:lnTo>
                  <a:lnTo>
                    <a:pt x="1684" y="553"/>
                  </a:lnTo>
                  <a:cubicBezTo>
                    <a:pt x="1808" y="425"/>
                    <a:pt x="1808" y="221"/>
                    <a:pt x="1684" y="94"/>
                  </a:cubicBezTo>
                  <a:cubicBezTo>
                    <a:pt x="1620" y="31"/>
                    <a:pt x="1537" y="0"/>
                    <a:pt x="1454" y="0"/>
                  </a:cubicBezTo>
                  <a:cubicBezTo>
                    <a:pt x="1371" y="0"/>
                    <a:pt x="1288" y="31"/>
                    <a:pt x="1224" y="94"/>
                  </a:cubicBezTo>
                  <a:lnTo>
                    <a:pt x="906" y="412"/>
                  </a:lnTo>
                  <a:lnTo>
                    <a:pt x="588" y="94"/>
                  </a:lnTo>
                  <a:cubicBezTo>
                    <a:pt x="526" y="31"/>
                    <a:pt x="44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413" name="Google Shape;4413;p122"/>
          <p:cNvGrpSpPr/>
          <p:nvPr/>
        </p:nvGrpSpPr>
        <p:grpSpPr>
          <a:xfrm>
            <a:off x="6049981" y="3507458"/>
            <a:ext cx="481792" cy="451594"/>
            <a:chOff x="6367550" y="3522150"/>
            <a:chExt cx="589925" cy="552950"/>
          </a:xfrm>
        </p:grpSpPr>
        <p:sp>
          <p:nvSpPr>
            <p:cNvPr id="4414" name="Google Shape;4414;p122"/>
            <p:cNvSpPr/>
            <p:nvPr/>
          </p:nvSpPr>
          <p:spPr>
            <a:xfrm>
              <a:off x="6367550" y="3522150"/>
              <a:ext cx="589925" cy="552950"/>
            </a:xfrm>
            <a:custGeom>
              <a:avLst/>
              <a:gdLst/>
              <a:ahLst/>
              <a:cxnLst/>
              <a:rect l="l" t="t" r="r" b="b"/>
              <a:pathLst>
                <a:path w="23597" h="22118" extrusionOk="0">
                  <a:moveTo>
                    <a:pt x="11556" y="1"/>
                  </a:moveTo>
                  <a:cubicBezTo>
                    <a:pt x="10403" y="1"/>
                    <a:pt x="9240" y="181"/>
                    <a:pt x="8109" y="552"/>
                  </a:cubicBezTo>
                  <a:cubicBezTo>
                    <a:pt x="4148" y="1855"/>
                    <a:pt x="1259" y="5270"/>
                    <a:pt x="630" y="9393"/>
                  </a:cubicBezTo>
                  <a:cubicBezTo>
                    <a:pt x="1" y="13513"/>
                    <a:pt x="1743" y="17636"/>
                    <a:pt x="5133" y="20059"/>
                  </a:cubicBezTo>
                  <a:cubicBezTo>
                    <a:pt x="7045" y="21424"/>
                    <a:pt x="9298" y="22117"/>
                    <a:pt x="11560" y="22117"/>
                  </a:cubicBezTo>
                  <a:cubicBezTo>
                    <a:pt x="13314" y="22117"/>
                    <a:pt x="15074" y="21701"/>
                    <a:pt x="16687" y="20857"/>
                  </a:cubicBezTo>
                  <a:cubicBezTo>
                    <a:pt x="18215" y="20052"/>
                    <a:pt x="19535" y="18901"/>
                    <a:pt x="20544" y="17501"/>
                  </a:cubicBezTo>
                  <a:cubicBezTo>
                    <a:pt x="20652" y="17356"/>
                    <a:pt x="20621" y="17149"/>
                    <a:pt x="20475" y="17042"/>
                  </a:cubicBezTo>
                  <a:cubicBezTo>
                    <a:pt x="20418" y="17001"/>
                    <a:pt x="20352" y="16982"/>
                    <a:pt x="20286" y="16982"/>
                  </a:cubicBezTo>
                  <a:cubicBezTo>
                    <a:pt x="20184" y="16982"/>
                    <a:pt x="20083" y="17030"/>
                    <a:pt x="20019" y="17121"/>
                  </a:cubicBezTo>
                  <a:cubicBezTo>
                    <a:pt x="19262" y="18172"/>
                    <a:pt x="18322" y="19070"/>
                    <a:pt x="17244" y="19779"/>
                  </a:cubicBezTo>
                  <a:lnTo>
                    <a:pt x="16822" y="18528"/>
                  </a:lnTo>
                  <a:lnTo>
                    <a:pt x="17890" y="17774"/>
                  </a:lnTo>
                  <a:cubicBezTo>
                    <a:pt x="18384" y="17425"/>
                    <a:pt x="18447" y="16713"/>
                    <a:pt x="18018" y="16285"/>
                  </a:cubicBezTo>
                  <a:lnTo>
                    <a:pt x="17607" y="15873"/>
                  </a:lnTo>
                  <a:cubicBezTo>
                    <a:pt x="17422" y="15686"/>
                    <a:pt x="17173" y="15584"/>
                    <a:pt x="16917" y="15584"/>
                  </a:cubicBezTo>
                  <a:cubicBezTo>
                    <a:pt x="16852" y="15584"/>
                    <a:pt x="16787" y="15591"/>
                    <a:pt x="16722" y="15604"/>
                  </a:cubicBezTo>
                  <a:lnTo>
                    <a:pt x="15409" y="15873"/>
                  </a:lnTo>
                  <a:cubicBezTo>
                    <a:pt x="15236" y="15908"/>
                    <a:pt x="15122" y="16081"/>
                    <a:pt x="15156" y="16254"/>
                  </a:cubicBezTo>
                  <a:cubicBezTo>
                    <a:pt x="15189" y="16407"/>
                    <a:pt x="15322" y="16513"/>
                    <a:pt x="15472" y="16513"/>
                  </a:cubicBezTo>
                  <a:cubicBezTo>
                    <a:pt x="15494" y="16513"/>
                    <a:pt x="15517" y="16511"/>
                    <a:pt x="15540" y="16506"/>
                  </a:cubicBezTo>
                  <a:lnTo>
                    <a:pt x="16850" y="16240"/>
                  </a:lnTo>
                  <a:cubicBezTo>
                    <a:pt x="16871" y="16236"/>
                    <a:pt x="16893" y="16233"/>
                    <a:pt x="16915" y="16233"/>
                  </a:cubicBezTo>
                  <a:cubicBezTo>
                    <a:pt x="17001" y="16233"/>
                    <a:pt x="17086" y="16266"/>
                    <a:pt x="17147" y="16330"/>
                  </a:cubicBezTo>
                  <a:lnTo>
                    <a:pt x="17562" y="16744"/>
                  </a:lnTo>
                  <a:cubicBezTo>
                    <a:pt x="17707" y="16886"/>
                    <a:pt x="17686" y="17128"/>
                    <a:pt x="17517" y="17245"/>
                  </a:cubicBezTo>
                  <a:lnTo>
                    <a:pt x="16252" y="18137"/>
                  </a:lnTo>
                  <a:cubicBezTo>
                    <a:pt x="16134" y="18220"/>
                    <a:pt x="16086" y="18369"/>
                    <a:pt x="16131" y="18507"/>
                  </a:cubicBezTo>
                  <a:lnTo>
                    <a:pt x="16677" y="20124"/>
                  </a:lnTo>
                  <a:cubicBezTo>
                    <a:pt x="16580" y="20180"/>
                    <a:pt x="16483" y="20232"/>
                    <a:pt x="16387" y="20283"/>
                  </a:cubicBezTo>
                  <a:cubicBezTo>
                    <a:pt x="14879" y="21069"/>
                    <a:pt x="13216" y="21469"/>
                    <a:pt x="11545" y="21469"/>
                  </a:cubicBezTo>
                  <a:cubicBezTo>
                    <a:pt x="10539" y="21469"/>
                    <a:pt x="9529" y="21324"/>
                    <a:pt x="8548" y="21030"/>
                  </a:cubicBezTo>
                  <a:lnTo>
                    <a:pt x="8358" y="20221"/>
                  </a:lnTo>
                  <a:cubicBezTo>
                    <a:pt x="8275" y="19876"/>
                    <a:pt x="8431" y="19516"/>
                    <a:pt x="8738" y="19340"/>
                  </a:cubicBezTo>
                  <a:lnTo>
                    <a:pt x="10207" y="18490"/>
                  </a:lnTo>
                  <a:cubicBezTo>
                    <a:pt x="10556" y="18289"/>
                    <a:pt x="10656" y="17833"/>
                    <a:pt x="10425" y="17505"/>
                  </a:cubicBezTo>
                  <a:lnTo>
                    <a:pt x="9671" y="16426"/>
                  </a:lnTo>
                  <a:cubicBezTo>
                    <a:pt x="9557" y="16264"/>
                    <a:pt x="9412" y="16122"/>
                    <a:pt x="9250" y="16008"/>
                  </a:cubicBezTo>
                  <a:lnTo>
                    <a:pt x="5420" y="13326"/>
                  </a:lnTo>
                  <a:cubicBezTo>
                    <a:pt x="5133" y="13126"/>
                    <a:pt x="4964" y="12797"/>
                    <a:pt x="4964" y="12448"/>
                  </a:cubicBezTo>
                  <a:lnTo>
                    <a:pt x="4964" y="9338"/>
                  </a:lnTo>
                  <a:cubicBezTo>
                    <a:pt x="4964" y="9162"/>
                    <a:pt x="4819" y="9016"/>
                    <a:pt x="4643" y="9016"/>
                  </a:cubicBezTo>
                  <a:cubicBezTo>
                    <a:pt x="4463" y="9016"/>
                    <a:pt x="4318" y="9162"/>
                    <a:pt x="4318" y="9338"/>
                  </a:cubicBezTo>
                  <a:lnTo>
                    <a:pt x="4318" y="12448"/>
                  </a:lnTo>
                  <a:cubicBezTo>
                    <a:pt x="4318" y="13008"/>
                    <a:pt x="4591" y="13534"/>
                    <a:pt x="5047" y="13855"/>
                  </a:cubicBezTo>
                  <a:lnTo>
                    <a:pt x="8876" y="16540"/>
                  </a:lnTo>
                  <a:cubicBezTo>
                    <a:pt x="8980" y="16610"/>
                    <a:pt x="9067" y="16699"/>
                    <a:pt x="9136" y="16800"/>
                  </a:cubicBezTo>
                  <a:lnTo>
                    <a:pt x="9893" y="17875"/>
                  </a:lnTo>
                  <a:cubicBezTo>
                    <a:pt x="9899" y="17881"/>
                    <a:pt x="9903" y="17895"/>
                    <a:pt x="9899" y="17906"/>
                  </a:cubicBezTo>
                  <a:cubicBezTo>
                    <a:pt x="9896" y="17916"/>
                    <a:pt x="9889" y="17923"/>
                    <a:pt x="9882" y="17930"/>
                  </a:cubicBezTo>
                  <a:lnTo>
                    <a:pt x="8410" y="18777"/>
                  </a:lnTo>
                  <a:cubicBezTo>
                    <a:pt x="7853" y="19095"/>
                    <a:pt x="7573" y="19744"/>
                    <a:pt x="7722" y="20366"/>
                  </a:cubicBezTo>
                  <a:lnTo>
                    <a:pt x="7819" y="20781"/>
                  </a:lnTo>
                  <a:cubicBezTo>
                    <a:pt x="4798" y="19620"/>
                    <a:pt x="2489" y="17121"/>
                    <a:pt x="1570" y="14014"/>
                  </a:cubicBezTo>
                  <a:cubicBezTo>
                    <a:pt x="651" y="10910"/>
                    <a:pt x="1224" y="7558"/>
                    <a:pt x="3125" y="4938"/>
                  </a:cubicBezTo>
                  <a:lnTo>
                    <a:pt x="4249" y="6141"/>
                  </a:lnTo>
                  <a:cubicBezTo>
                    <a:pt x="4290" y="6189"/>
                    <a:pt x="4314" y="6251"/>
                    <a:pt x="4314" y="6314"/>
                  </a:cubicBezTo>
                  <a:lnTo>
                    <a:pt x="4314" y="7827"/>
                  </a:lnTo>
                  <a:cubicBezTo>
                    <a:pt x="4314" y="8007"/>
                    <a:pt x="4459" y="8149"/>
                    <a:pt x="4639" y="8149"/>
                  </a:cubicBezTo>
                  <a:cubicBezTo>
                    <a:pt x="4819" y="8149"/>
                    <a:pt x="4964" y="8007"/>
                    <a:pt x="4964" y="7827"/>
                  </a:cubicBezTo>
                  <a:lnTo>
                    <a:pt x="4964" y="6314"/>
                  </a:lnTo>
                  <a:cubicBezTo>
                    <a:pt x="4964" y="6086"/>
                    <a:pt x="4878" y="5868"/>
                    <a:pt x="4722" y="5702"/>
                  </a:cubicBezTo>
                  <a:lnTo>
                    <a:pt x="3530" y="4420"/>
                  </a:lnTo>
                  <a:cubicBezTo>
                    <a:pt x="3737" y="4167"/>
                    <a:pt x="3958" y="3925"/>
                    <a:pt x="4190" y="3694"/>
                  </a:cubicBezTo>
                  <a:cubicBezTo>
                    <a:pt x="5413" y="2463"/>
                    <a:pt x="6924" y="1565"/>
                    <a:pt x="8586" y="1071"/>
                  </a:cubicBezTo>
                  <a:lnTo>
                    <a:pt x="8586" y="1071"/>
                  </a:lnTo>
                  <a:lnTo>
                    <a:pt x="7770" y="3386"/>
                  </a:lnTo>
                  <a:cubicBezTo>
                    <a:pt x="7632" y="3787"/>
                    <a:pt x="7791" y="4233"/>
                    <a:pt x="8151" y="4454"/>
                  </a:cubicBezTo>
                  <a:lnTo>
                    <a:pt x="9053" y="5007"/>
                  </a:lnTo>
                  <a:cubicBezTo>
                    <a:pt x="9198" y="5094"/>
                    <a:pt x="9363" y="5140"/>
                    <a:pt x="9529" y="5140"/>
                  </a:cubicBezTo>
                  <a:cubicBezTo>
                    <a:pt x="9560" y="5140"/>
                    <a:pt x="9592" y="5138"/>
                    <a:pt x="9623" y="5135"/>
                  </a:cubicBezTo>
                  <a:lnTo>
                    <a:pt x="10639" y="5021"/>
                  </a:lnTo>
                  <a:cubicBezTo>
                    <a:pt x="11313" y="4948"/>
                    <a:pt x="11666" y="4185"/>
                    <a:pt x="11285" y="3621"/>
                  </a:cubicBezTo>
                  <a:cubicBezTo>
                    <a:pt x="11220" y="3521"/>
                    <a:pt x="11230" y="3386"/>
                    <a:pt x="11316" y="3300"/>
                  </a:cubicBezTo>
                  <a:lnTo>
                    <a:pt x="11987" y="2636"/>
                  </a:lnTo>
                  <a:cubicBezTo>
                    <a:pt x="12037" y="2586"/>
                    <a:pt x="12102" y="2560"/>
                    <a:pt x="12168" y="2560"/>
                  </a:cubicBezTo>
                  <a:cubicBezTo>
                    <a:pt x="12211" y="2560"/>
                    <a:pt x="12255" y="2571"/>
                    <a:pt x="12295" y="2595"/>
                  </a:cubicBezTo>
                  <a:lnTo>
                    <a:pt x="15706" y="4572"/>
                  </a:lnTo>
                  <a:cubicBezTo>
                    <a:pt x="15834" y="4644"/>
                    <a:pt x="15872" y="4807"/>
                    <a:pt x="15792" y="4931"/>
                  </a:cubicBezTo>
                  <a:lnTo>
                    <a:pt x="13473" y="8515"/>
                  </a:lnTo>
                  <a:cubicBezTo>
                    <a:pt x="13262" y="8840"/>
                    <a:pt x="13224" y="9251"/>
                    <a:pt x="13369" y="9614"/>
                  </a:cubicBezTo>
                  <a:lnTo>
                    <a:pt x="14206" y="11688"/>
                  </a:lnTo>
                  <a:cubicBezTo>
                    <a:pt x="14278" y="11871"/>
                    <a:pt x="14144" y="12072"/>
                    <a:pt x="13947" y="12072"/>
                  </a:cubicBezTo>
                  <a:cubicBezTo>
                    <a:pt x="13843" y="12072"/>
                    <a:pt x="13750" y="12016"/>
                    <a:pt x="13701" y="11926"/>
                  </a:cubicBezTo>
                  <a:lnTo>
                    <a:pt x="12737" y="10150"/>
                  </a:lnTo>
                  <a:cubicBezTo>
                    <a:pt x="12526" y="9766"/>
                    <a:pt x="12122" y="9524"/>
                    <a:pt x="11683" y="9524"/>
                  </a:cubicBezTo>
                  <a:lnTo>
                    <a:pt x="8431" y="9524"/>
                  </a:lnTo>
                  <a:cubicBezTo>
                    <a:pt x="7805" y="9524"/>
                    <a:pt x="7300" y="10029"/>
                    <a:pt x="7300" y="10655"/>
                  </a:cubicBezTo>
                  <a:lnTo>
                    <a:pt x="7300" y="12611"/>
                  </a:lnTo>
                  <a:cubicBezTo>
                    <a:pt x="7300" y="12991"/>
                    <a:pt x="7491" y="13343"/>
                    <a:pt x="7805" y="13554"/>
                  </a:cubicBezTo>
                  <a:cubicBezTo>
                    <a:pt x="8289" y="13872"/>
                    <a:pt x="9457" y="14653"/>
                    <a:pt x="9889" y="14985"/>
                  </a:cubicBezTo>
                  <a:cubicBezTo>
                    <a:pt x="10352" y="15345"/>
                    <a:pt x="11482" y="16354"/>
                    <a:pt x="11946" y="16772"/>
                  </a:cubicBezTo>
                  <a:cubicBezTo>
                    <a:pt x="12153" y="16959"/>
                    <a:pt x="12422" y="17062"/>
                    <a:pt x="12702" y="17062"/>
                  </a:cubicBezTo>
                  <a:cubicBezTo>
                    <a:pt x="12778" y="17062"/>
                    <a:pt x="12851" y="17055"/>
                    <a:pt x="12927" y="17042"/>
                  </a:cubicBezTo>
                  <a:lnTo>
                    <a:pt x="14040" y="16813"/>
                  </a:lnTo>
                  <a:cubicBezTo>
                    <a:pt x="14216" y="16779"/>
                    <a:pt x="14327" y="16606"/>
                    <a:pt x="14292" y="16430"/>
                  </a:cubicBezTo>
                  <a:cubicBezTo>
                    <a:pt x="14262" y="16278"/>
                    <a:pt x="14125" y="16171"/>
                    <a:pt x="13974" y="16171"/>
                  </a:cubicBezTo>
                  <a:cubicBezTo>
                    <a:pt x="13954" y="16171"/>
                    <a:pt x="13933" y="16173"/>
                    <a:pt x="13912" y="16178"/>
                  </a:cubicBezTo>
                  <a:lnTo>
                    <a:pt x="12796" y="16406"/>
                  </a:lnTo>
                  <a:cubicBezTo>
                    <a:pt x="12766" y="16411"/>
                    <a:pt x="12735" y="16414"/>
                    <a:pt x="12705" y="16414"/>
                  </a:cubicBezTo>
                  <a:cubicBezTo>
                    <a:pt x="12586" y="16414"/>
                    <a:pt x="12469" y="16371"/>
                    <a:pt x="12381" y="16292"/>
                  </a:cubicBezTo>
                  <a:cubicBezTo>
                    <a:pt x="11797" y="15766"/>
                    <a:pt x="10750" y="14833"/>
                    <a:pt x="10287" y="14474"/>
                  </a:cubicBezTo>
                  <a:cubicBezTo>
                    <a:pt x="9855" y="14138"/>
                    <a:pt x="8773" y="13416"/>
                    <a:pt x="8164" y="13012"/>
                  </a:cubicBezTo>
                  <a:cubicBezTo>
                    <a:pt x="8030" y="12925"/>
                    <a:pt x="7947" y="12773"/>
                    <a:pt x="7947" y="12611"/>
                  </a:cubicBezTo>
                  <a:lnTo>
                    <a:pt x="7947" y="10655"/>
                  </a:lnTo>
                  <a:cubicBezTo>
                    <a:pt x="7947" y="10388"/>
                    <a:pt x="8164" y="10171"/>
                    <a:pt x="8427" y="10171"/>
                  </a:cubicBezTo>
                  <a:lnTo>
                    <a:pt x="11683" y="10171"/>
                  </a:lnTo>
                  <a:cubicBezTo>
                    <a:pt x="11883" y="10171"/>
                    <a:pt x="12070" y="10281"/>
                    <a:pt x="12167" y="10461"/>
                  </a:cubicBezTo>
                  <a:lnTo>
                    <a:pt x="13131" y="12237"/>
                  </a:lnTo>
                  <a:cubicBezTo>
                    <a:pt x="13299" y="12543"/>
                    <a:pt x="13616" y="12719"/>
                    <a:pt x="13945" y="12719"/>
                  </a:cubicBezTo>
                  <a:cubicBezTo>
                    <a:pt x="14077" y="12719"/>
                    <a:pt x="14211" y="12691"/>
                    <a:pt x="14337" y="12631"/>
                  </a:cubicBezTo>
                  <a:cubicBezTo>
                    <a:pt x="14783" y="12421"/>
                    <a:pt x="14987" y="11902"/>
                    <a:pt x="14807" y="11446"/>
                  </a:cubicBezTo>
                  <a:lnTo>
                    <a:pt x="13971" y="9369"/>
                  </a:lnTo>
                  <a:cubicBezTo>
                    <a:pt x="13902" y="9203"/>
                    <a:pt x="13922" y="9016"/>
                    <a:pt x="14019" y="8864"/>
                  </a:cubicBezTo>
                  <a:lnTo>
                    <a:pt x="16335" y="5284"/>
                  </a:lnTo>
                  <a:cubicBezTo>
                    <a:pt x="16615" y="4848"/>
                    <a:pt x="16477" y="4271"/>
                    <a:pt x="16031" y="4012"/>
                  </a:cubicBezTo>
                  <a:lnTo>
                    <a:pt x="12619" y="2035"/>
                  </a:lnTo>
                  <a:cubicBezTo>
                    <a:pt x="12477" y="1952"/>
                    <a:pt x="12320" y="1912"/>
                    <a:pt x="12165" y="1912"/>
                  </a:cubicBezTo>
                  <a:cubicBezTo>
                    <a:pt x="11932" y="1912"/>
                    <a:pt x="11702" y="2002"/>
                    <a:pt x="11527" y="2177"/>
                  </a:cubicBezTo>
                  <a:lnTo>
                    <a:pt x="10860" y="2844"/>
                  </a:lnTo>
                  <a:cubicBezTo>
                    <a:pt x="10556" y="3151"/>
                    <a:pt x="10511" y="3628"/>
                    <a:pt x="10750" y="3984"/>
                  </a:cubicBezTo>
                  <a:cubicBezTo>
                    <a:pt x="10857" y="4143"/>
                    <a:pt x="10757" y="4357"/>
                    <a:pt x="10570" y="4378"/>
                  </a:cubicBezTo>
                  <a:lnTo>
                    <a:pt x="9554" y="4492"/>
                  </a:lnTo>
                  <a:cubicBezTo>
                    <a:pt x="9544" y="4493"/>
                    <a:pt x="9535" y="4494"/>
                    <a:pt x="9525" y="4494"/>
                  </a:cubicBezTo>
                  <a:cubicBezTo>
                    <a:pt x="9480" y="4494"/>
                    <a:pt x="9435" y="4481"/>
                    <a:pt x="9395" y="4458"/>
                  </a:cubicBezTo>
                  <a:lnTo>
                    <a:pt x="8493" y="3905"/>
                  </a:lnTo>
                  <a:cubicBezTo>
                    <a:pt x="8389" y="3842"/>
                    <a:pt x="8344" y="3715"/>
                    <a:pt x="8386" y="3601"/>
                  </a:cubicBezTo>
                  <a:lnTo>
                    <a:pt x="9343" y="881"/>
                  </a:lnTo>
                  <a:cubicBezTo>
                    <a:pt x="10054" y="728"/>
                    <a:pt x="10781" y="649"/>
                    <a:pt x="11508" y="649"/>
                  </a:cubicBezTo>
                  <a:cubicBezTo>
                    <a:pt x="11524" y="649"/>
                    <a:pt x="11539" y="649"/>
                    <a:pt x="11555" y="649"/>
                  </a:cubicBezTo>
                  <a:cubicBezTo>
                    <a:pt x="15198" y="649"/>
                    <a:pt x="18571" y="2550"/>
                    <a:pt x="20458" y="5664"/>
                  </a:cubicBezTo>
                  <a:cubicBezTo>
                    <a:pt x="22345" y="8778"/>
                    <a:pt x="22470" y="12652"/>
                    <a:pt x="20786" y="15880"/>
                  </a:cubicBezTo>
                  <a:cubicBezTo>
                    <a:pt x="20700" y="16039"/>
                    <a:pt x="20759" y="16240"/>
                    <a:pt x="20921" y="16323"/>
                  </a:cubicBezTo>
                  <a:cubicBezTo>
                    <a:pt x="20969" y="16348"/>
                    <a:pt x="21020" y="16359"/>
                    <a:pt x="21070" y="16359"/>
                  </a:cubicBezTo>
                  <a:cubicBezTo>
                    <a:pt x="21188" y="16359"/>
                    <a:pt x="21302" y="16295"/>
                    <a:pt x="21360" y="16181"/>
                  </a:cubicBezTo>
                  <a:cubicBezTo>
                    <a:pt x="23596" y="11895"/>
                    <a:pt x="22791" y="6656"/>
                    <a:pt x="19376" y="3238"/>
                  </a:cubicBezTo>
                  <a:cubicBezTo>
                    <a:pt x="17267" y="1131"/>
                    <a:pt x="14442" y="1"/>
                    <a:pt x="115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15" name="Google Shape;4415;p122"/>
            <p:cNvSpPr/>
            <p:nvPr/>
          </p:nvSpPr>
          <p:spPr>
            <a:xfrm>
              <a:off x="6678525" y="3874725"/>
              <a:ext cx="68125" cy="16200"/>
            </a:xfrm>
            <a:custGeom>
              <a:avLst/>
              <a:gdLst/>
              <a:ahLst/>
              <a:cxnLst/>
              <a:rect l="l" t="t" r="r" b="b"/>
              <a:pathLst>
                <a:path w="2725" h="648" extrusionOk="0">
                  <a:moveTo>
                    <a:pt x="326" y="1"/>
                  </a:moveTo>
                  <a:cubicBezTo>
                    <a:pt x="146" y="1"/>
                    <a:pt x="1" y="146"/>
                    <a:pt x="1" y="326"/>
                  </a:cubicBezTo>
                  <a:cubicBezTo>
                    <a:pt x="1" y="502"/>
                    <a:pt x="146" y="647"/>
                    <a:pt x="326" y="647"/>
                  </a:cubicBezTo>
                  <a:lnTo>
                    <a:pt x="2399" y="647"/>
                  </a:lnTo>
                  <a:cubicBezTo>
                    <a:pt x="2579" y="647"/>
                    <a:pt x="2724" y="502"/>
                    <a:pt x="2724" y="326"/>
                  </a:cubicBezTo>
                  <a:cubicBezTo>
                    <a:pt x="2724" y="146"/>
                    <a:pt x="2579" y="1"/>
                    <a:pt x="23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416" name="Google Shape;4416;p122"/>
          <p:cNvGrpSpPr/>
          <p:nvPr/>
        </p:nvGrpSpPr>
        <p:grpSpPr>
          <a:xfrm>
            <a:off x="6101167" y="2818978"/>
            <a:ext cx="379459" cy="451717"/>
            <a:chOff x="5857950" y="3482775"/>
            <a:chExt cx="464625" cy="553100"/>
          </a:xfrm>
        </p:grpSpPr>
        <p:sp>
          <p:nvSpPr>
            <p:cNvPr id="4417" name="Google Shape;4417;p122"/>
            <p:cNvSpPr/>
            <p:nvPr/>
          </p:nvSpPr>
          <p:spPr>
            <a:xfrm>
              <a:off x="5935375" y="3820100"/>
              <a:ext cx="319975" cy="154400"/>
            </a:xfrm>
            <a:custGeom>
              <a:avLst/>
              <a:gdLst/>
              <a:ahLst/>
              <a:cxnLst/>
              <a:rect l="l" t="t" r="r" b="b"/>
              <a:pathLst>
                <a:path w="12799" h="6176" extrusionOk="0">
                  <a:moveTo>
                    <a:pt x="12437" y="1"/>
                  </a:moveTo>
                  <a:cubicBezTo>
                    <a:pt x="12292" y="1"/>
                    <a:pt x="12159" y="98"/>
                    <a:pt x="12124" y="246"/>
                  </a:cubicBezTo>
                  <a:cubicBezTo>
                    <a:pt x="11779" y="1556"/>
                    <a:pt x="11022" y="2717"/>
                    <a:pt x="9968" y="3564"/>
                  </a:cubicBezTo>
                  <a:cubicBezTo>
                    <a:pt x="9715" y="3764"/>
                    <a:pt x="9594" y="4086"/>
                    <a:pt x="9653" y="4400"/>
                  </a:cubicBezTo>
                  <a:lnTo>
                    <a:pt x="9743" y="4912"/>
                  </a:lnTo>
                  <a:lnTo>
                    <a:pt x="8402" y="5527"/>
                  </a:lnTo>
                  <a:lnTo>
                    <a:pt x="8077" y="5123"/>
                  </a:lnTo>
                  <a:cubicBezTo>
                    <a:pt x="7909" y="4918"/>
                    <a:pt x="7662" y="4802"/>
                    <a:pt x="7405" y="4802"/>
                  </a:cubicBezTo>
                  <a:cubicBezTo>
                    <a:pt x="7349" y="4802"/>
                    <a:pt x="7293" y="4808"/>
                    <a:pt x="7237" y="4819"/>
                  </a:cubicBezTo>
                  <a:cubicBezTo>
                    <a:pt x="6850" y="4891"/>
                    <a:pt x="6460" y="4929"/>
                    <a:pt x="6069" y="4929"/>
                  </a:cubicBezTo>
                  <a:cubicBezTo>
                    <a:pt x="3854" y="4929"/>
                    <a:pt x="1780" y="3723"/>
                    <a:pt x="653" y="1784"/>
                  </a:cubicBezTo>
                  <a:cubicBezTo>
                    <a:pt x="593" y="1680"/>
                    <a:pt x="484" y="1623"/>
                    <a:pt x="373" y="1623"/>
                  </a:cubicBezTo>
                  <a:cubicBezTo>
                    <a:pt x="317" y="1623"/>
                    <a:pt x="261" y="1637"/>
                    <a:pt x="211" y="1667"/>
                  </a:cubicBezTo>
                  <a:cubicBezTo>
                    <a:pt x="55" y="1756"/>
                    <a:pt x="0" y="1957"/>
                    <a:pt x="90" y="2109"/>
                  </a:cubicBezTo>
                  <a:cubicBezTo>
                    <a:pt x="1334" y="4248"/>
                    <a:pt x="3622" y="5575"/>
                    <a:pt x="6066" y="5575"/>
                  </a:cubicBezTo>
                  <a:cubicBezTo>
                    <a:pt x="6498" y="5575"/>
                    <a:pt x="6930" y="5534"/>
                    <a:pt x="7358" y="5455"/>
                  </a:cubicBezTo>
                  <a:cubicBezTo>
                    <a:pt x="7372" y="5451"/>
                    <a:pt x="7387" y="5450"/>
                    <a:pt x="7401" y="5450"/>
                  </a:cubicBezTo>
                  <a:cubicBezTo>
                    <a:pt x="7464" y="5450"/>
                    <a:pt x="7527" y="5480"/>
                    <a:pt x="7569" y="5531"/>
                  </a:cubicBezTo>
                  <a:lnTo>
                    <a:pt x="7894" y="5935"/>
                  </a:lnTo>
                  <a:cubicBezTo>
                    <a:pt x="8021" y="6092"/>
                    <a:pt x="8209" y="6176"/>
                    <a:pt x="8402" y="6176"/>
                  </a:cubicBezTo>
                  <a:cubicBezTo>
                    <a:pt x="8493" y="6176"/>
                    <a:pt x="8585" y="6157"/>
                    <a:pt x="8672" y="6118"/>
                  </a:cubicBezTo>
                  <a:lnTo>
                    <a:pt x="10013" y="5499"/>
                  </a:lnTo>
                  <a:cubicBezTo>
                    <a:pt x="10282" y="5375"/>
                    <a:pt x="10434" y="5081"/>
                    <a:pt x="10379" y="4791"/>
                  </a:cubicBezTo>
                  <a:lnTo>
                    <a:pt x="10286" y="4283"/>
                  </a:lnTo>
                  <a:cubicBezTo>
                    <a:pt x="10272" y="4200"/>
                    <a:pt x="10303" y="4120"/>
                    <a:pt x="10365" y="4072"/>
                  </a:cubicBezTo>
                  <a:lnTo>
                    <a:pt x="10372" y="4072"/>
                  </a:lnTo>
                  <a:cubicBezTo>
                    <a:pt x="11537" y="3139"/>
                    <a:pt x="12373" y="1853"/>
                    <a:pt x="12750" y="409"/>
                  </a:cubicBezTo>
                  <a:cubicBezTo>
                    <a:pt x="12798" y="236"/>
                    <a:pt x="12695" y="56"/>
                    <a:pt x="12518" y="11"/>
                  </a:cubicBezTo>
                  <a:cubicBezTo>
                    <a:pt x="12491" y="4"/>
                    <a:pt x="12464" y="1"/>
                    <a:pt x="12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4418" name="Google Shape;4418;p122"/>
            <p:cNvGrpSpPr/>
            <p:nvPr/>
          </p:nvGrpSpPr>
          <p:grpSpPr>
            <a:xfrm>
              <a:off x="5857950" y="3482775"/>
              <a:ext cx="464625" cy="553100"/>
              <a:chOff x="5857950" y="3482775"/>
              <a:chExt cx="464625" cy="553100"/>
            </a:xfrm>
          </p:grpSpPr>
          <p:sp>
            <p:nvSpPr>
              <p:cNvPr id="4419" name="Google Shape;4419;p122"/>
              <p:cNvSpPr/>
              <p:nvPr/>
            </p:nvSpPr>
            <p:spPr>
              <a:xfrm>
                <a:off x="5914275" y="3482775"/>
                <a:ext cx="353350" cy="359550"/>
              </a:xfrm>
              <a:custGeom>
                <a:avLst/>
                <a:gdLst/>
                <a:ahLst/>
                <a:cxnLst/>
                <a:rect l="l" t="t" r="r" b="b"/>
                <a:pathLst>
                  <a:path w="14134" h="14382" extrusionOk="0">
                    <a:moveTo>
                      <a:pt x="10667" y="651"/>
                    </a:moveTo>
                    <a:lnTo>
                      <a:pt x="10266" y="1629"/>
                    </a:lnTo>
                    <a:lnTo>
                      <a:pt x="9910" y="2493"/>
                    </a:lnTo>
                    <a:lnTo>
                      <a:pt x="7266" y="2493"/>
                    </a:lnTo>
                    <a:lnTo>
                      <a:pt x="7266" y="651"/>
                    </a:lnTo>
                    <a:close/>
                    <a:moveTo>
                      <a:pt x="12198" y="2078"/>
                    </a:moveTo>
                    <a:lnTo>
                      <a:pt x="11441" y="3920"/>
                    </a:lnTo>
                    <a:lnTo>
                      <a:pt x="8797" y="3920"/>
                    </a:lnTo>
                    <a:lnTo>
                      <a:pt x="8797" y="3142"/>
                    </a:lnTo>
                    <a:lnTo>
                      <a:pt x="10124" y="3142"/>
                    </a:lnTo>
                    <a:cubicBezTo>
                      <a:pt x="10255" y="3142"/>
                      <a:pt x="10373" y="3063"/>
                      <a:pt x="10425" y="2942"/>
                    </a:cubicBezTo>
                    <a:lnTo>
                      <a:pt x="10777" y="2078"/>
                    </a:lnTo>
                    <a:close/>
                    <a:moveTo>
                      <a:pt x="8347" y="6073"/>
                    </a:moveTo>
                    <a:cubicBezTo>
                      <a:pt x="9225" y="6281"/>
                      <a:pt x="10051" y="6678"/>
                      <a:pt x="10763" y="7231"/>
                    </a:cubicBezTo>
                    <a:cubicBezTo>
                      <a:pt x="10506" y="7567"/>
                      <a:pt x="10110" y="7767"/>
                      <a:pt x="9689" y="7767"/>
                    </a:cubicBezTo>
                    <a:cubicBezTo>
                      <a:pt x="9685" y="7767"/>
                      <a:pt x="9682" y="7767"/>
                      <a:pt x="9678" y="7767"/>
                    </a:cubicBezTo>
                    <a:cubicBezTo>
                      <a:pt x="8921" y="7767"/>
                      <a:pt x="8309" y="7155"/>
                      <a:pt x="8309" y="6402"/>
                    </a:cubicBezTo>
                    <a:cubicBezTo>
                      <a:pt x="8309" y="6291"/>
                      <a:pt x="8323" y="6180"/>
                      <a:pt x="8347" y="6073"/>
                    </a:cubicBezTo>
                    <a:close/>
                    <a:moveTo>
                      <a:pt x="6906" y="1"/>
                    </a:moveTo>
                    <a:lnTo>
                      <a:pt x="6882" y="4"/>
                    </a:lnTo>
                    <a:lnTo>
                      <a:pt x="6875" y="4"/>
                    </a:lnTo>
                    <a:cubicBezTo>
                      <a:pt x="6865" y="8"/>
                      <a:pt x="6854" y="8"/>
                      <a:pt x="6847" y="11"/>
                    </a:cubicBezTo>
                    <a:lnTo>
                      <a:pt x="6844" y="11"/>
                    </a:lnTo>
                    <a:cubicBezTo>
                      <a:pt x="6834" y="15"/>
                      <a:pt x="6827" y="18"/>
                      <a:pt x="6816" y="22"/>
                    </a:cubicBezTo>
                    <a:lnTo>
                      <a:pt x="6813" y="22"/>
                    </a:lnTo>
                    <a:cubicBezTo>
                      <a:pt x="6806" y="25"/>
                      <a:pt x="6799" y="28"/>
                      <a:pt x="6789" y="32"/>
                    </a:cubicBezTo>
                    <a:lnTo>
                      <a:pt x="6785" y="32"/>
                    </a:lnTo>
                    <a:cubicBezTo>
                      <a:pt x="6778" y="39"/>
                      <a:pt x="6771" y="42"/>
                      <a:pt x="6765" y="46"/>
                    </a:cubicBezTo>
                    <a:lnTo>
                      <a:pt x="6758" y="49"/>
                    </a:lnTo>
                    <a:cubicBezTo>
                      <a:pt x="6751" y="53"/>
                      <a:pt x="6744" y="60"/>
                      <a:pt x="6740" y="63"/>
                    </a:cubicBezTo>
                    <a:lnTo>
                      <a:pt x="6733" y="70"/>
                    </a:lnTo>
                    <a:cubicBezTo>
                      <a:pt x="6723" y="77"/>
                      <a:pt x="6716" y="84"/>
                      <a:pt x="6709" y="91"/>
                    </a:cubicBezTo>
                    <a:cubicBezTo>
                      <a:pt x="6702" y="98"/>
                      <a:pt x="6695" y="104"/>
                      <a:pt x="6689" y="111"/>
                    </a:cubicBezTo>
                    <a:cubicBezTo>
                      <a:pt x="6689" y="115"/>
                      <a:pt x="6685" y="115"/>
                      <a:pt x="6685" y="118"/>
                    </a:cubicBezTo>
                    <a:cubicBezTo>
                      <a:pt x="6678" y="125"/>
                      <a:pt x="6675" y="132"/>
                      <a:pt x="6671" y="136"/>
                    </a:cubicBezTo>
                    <a:lnTo>
                      <a:pt x="6664" y="143"/>
                    </a:lnTo>
                    <a:lnTo>
                      <a:pt x="6654" y="163"/>
                    </a:lnTo>
                    <a:lnTo>
                      <a:pt x="6650" y="170"/>
                    </a:lnTo>
                    <a:cubicBezTo>
                      <a:pt x="6647" y="177"/>
                      <a:pt x="6644" y="184"/>
                      <a:pt x="6640" y="194"/>
                    </a:cubicBezTo>
                    <a:lnTo>
                      <a:pt x="6640" y="198"/>
                    </a:lnTo>
                    <a:cubicBezTo>
                      <a:pt x="6637" y="205"/>
                      <a:pt x="6633" y="215"/>
                      <a:pt x="6630" y="222"/>
                    </a:cubicBezTo>
                    <a:lnTo>
                      <a:pt x="6630" y="225"/>
                    </a:lnTo>
                    <a:cubicBezTo>
                      <a:pt x="6626" y="236"/>
                      <a:pt x="6623" y="246"/>
                      <a:pt x="6623" y="253"/>
                    </a:cubicBezTo>
                    <a:lnTo>
                      <a:pt x="6623" y="260"/>
                    </a:lnTo>
                    <a:cubicBezTo>
                      <a:pt x="6623" y="270"/>
                      <a:pt x="6619" y="277"/>
                      <a:pt x="6619" y="284"/>
                    </a:cubicBezTo>
                    <a:cubicBezTo>
                      <a:pt x="6619" y="295"/>
                      <a:pt x="6619" y="308"/>
                      <a:pt x="6619" y="319"/>
                    </a:cubicBezTo>
                    <a:lnTo>
                      <a:pt x="6619" y="5258"/>
                    </a:lnTo>
                    <a:cubicBezTo>
                      <a:pt x="5344" y="5309"/>
                      <a:pt x="4107" y="5717"/>
                      <a:pt x="3049" y="6436"/>
                    </a:cubicBezTo>
                    <a:cubicBezTo>
                      <a:pt x="3012" y="6462"/>
                      <a:pt x="2968" y="6475"/>
                      <a:pt x="2923" y="6475"/>
                    </a:cubicBezTo>
                    <a:cubicBezTo>
                      <a:pt x="2886" y="6475"/>
                      <a:pt x="2848" y="6466"/>
                      <a:pt x="2814" y="6447"/>
                    </a:cubicBezTo>
                    <a:lnTo>
                      <a:pt x="2565" y="6298"/>
                    </a:lnTo>
                    <a:cubicBezTo>
                      <a:pt x="2461" y="6235"/>
                      <a:pt x="2345" y="6204"/>
                      <a:pt x="2230" y="6204"/>
                    </a:cubicBezTo>
                    <a:cubicBezTo>
                      <a:pt x="2062" y="6204"/>
                      <a:pt x="1896" y="6270"/>
                      <a:pt x="1770" y="6395"/>
                    </a:cubicBezTo>
                    <a:lnTo>
                      <a:pt x="727" y="7438"/>
                    </a:lnTo>
                    <a:cubicBezTo>
                      <a:pt x="516" y="7649"/>
                      <a:pt x="474" y="7978"/>
                      <a:pt x="630" y="8233"/>
                    </a:cubicBezTo>
                    <a:lnTo>
                      <a:pt x="626" y="8244"/>
                    </a:lnTo>
                    <a:lnTo>
                      <a:pt x="854" y="8631"/>
                    </a:lnTo>
                    <a:cubicBezTo>
                      <a:pt x="896" y="8697"/>
                      <a:pt x="896" y="8779"/>
                      <a:pt x="854" y="8849"/>
                    </a:cubicBezTo>
                    <a:cubicBezTo>
                      <a:pt x="312" y="9841"/>
                      <a:pt x="22" y="10953"/>
                      <a:pt x="8" y="12087"/>
                    </a:cubicBezTo>
                    <a:cubicBezTo>
                      <a:pt x="1" y="12789"/>
                      <a:pt x="98" y="13483"/>
                      <a:pt x="305" y="14154"/>
                    </a:cubicBezTo>
                    <a:cubicBezTo>
                      <a:pt x="343" y="14289"/>
                      <a:pt x="471" y="14382"/>
                      <a:pt x="613" y="14382"/>
                    </a:cubicBezTo>
                    <a:cubicBezTo>
                      <a:pt x="644" y="14382"/>
                      <a:pt x="678" y="14378"/>
                      <a:pt x="709" y="14368"/>
                    </a:cubicBezTo>
                    <a:cubicBezTo>
                      <a:pt x="879" y="14316"/>
                      <a:pt x="975" y="14137"/>
                      <a:pt x="924" y="13964"/>
                    </a:cubicBezTo>
                    <a:cubicBezTo>
                      <a:pt x="740" y="13359"/>
                      <a:pt x="651" y="12726"/>
                      <a:pt x="657" y="12094"/>
                    </a:cubicBezTo>
                    <a:cubicBezTo>
                      <a:pt x="668" y="11067"/>
                      <a:pt x="931" y="10062"/>
                      <a:pt x="1425" y="9160"/>
                    </a:cubicBezTo>
                    <a:cubicBezTo>
                      <a:pt x="1573" y="8890"/>
                      <a:pt x="1570" y="8562"/>
                      <a:pt x="1411" y="8296"/>
                    </a:cubicBezTo>
                    <a:lnTo>
                      <a:pt x="1183" y="7905"/>
                    </a:lnTo>
                    <a:lnTo>
                      <a:pt x="2230" y="6861"/>
                    </a:lnTo>
                    <a:lnTo>
                      <a:pt x="2475" y="7010"/>
                    </a:lnTo>
                    <a:cubicBezTo>
                      <a:pt x="2612" y="7091"/>
                      <a:pt x="2765" y="7131"/>
                      <a:pt x="2918" y="7131"/>
                    </a:cubicBezTo>
                    <a:cubicBezTo>
                      <a:pt x="3089" y="7131"/>
                      <a:pt x="3261" y="7081"/>
                      <a:pt x="3409" y="6982"/>
                    </a:cubicBezTo>
                    <a:cubicBezTo>
                      <a:pt x="4446" y="6278"/>
                      <a:pt x="5663" y="5907"/>
                      <a:pt x="6903" y="5907"/>
                    </a:cubicBezTo>
                    <a:cubicBezTo>
                      <a:pt x="7171" y="5907"/>
                      <a:pt x="7440" y="5924"/>
                      <a:pt x="7708" y="5959"/>
                    </a:cubicBezTo>
                    <a:cubicBezTo>
                      <a:pt x="7504" y="6875"/>
                      <a:pt x="7960" y="7812"/>
                      <a:pt x="8804" y="8216"/>
                    </a:cubicBezTo>
                    <a:cubicBezTo>
                      <a:pt x="9084" y="8351"/>
                      <a:pt x="9382" y="8416"/>
                      <a:pt x="9678" y="8416"/>
                    </a:cubicBezTo>
                    <a:cubicBezTo>
                      <a:pt x="10275" y="8416"/>
                      <a:pt x="10860" y="8150"/>
                      <a:pt x="11251" y="7660"/>
                    </a:cubicBezTo>
                    <a:cubicBezTo>
                      <a:pt x="11385" y="7788"/>
                      <a:pt x="11510" y="7922"/>
                      <a:pt x="11634" y="8061"/>
                    </a:cubicBezTo>
                    <a:cubicBezTo>
                      <a:pt x="11797" y="8250"/>
                      <a:pt x="12034" y="8355"/>
                      <a:pt x="12279" y="8355"/>
                    </a:cubicBezTo>
                    <a:cubicBezTo>
                      <a:pt x="12352" y="8355"/>
                      <a:pt x="12426" y="8346"/>
                      <a:pt x="12498" y="8327"/>
                    </a:cubicBezTo>
                    <a:lnTo>
                      <a:pt x="12723" y="8271"/>
                    </a:lnTo>
                    <a:lnTo>
                      <a:pt x="13421" y="9574"/>
                    </a:lnTo>
                    <a:lnTo>
                      <a:pt x="13221" y="9758"/>
                    </a:lnTo>
                    <a:cubicBezTo>
                      <a:pt x="12989" y="9972"/>
                      <a:pt x="12892" y="10300"/>
                      <a:pt x="12972" y="10608"/>
                    </a:cubicBezTo>
                    <a:cubicBezTo>
                      <a:pt x="13103" y="11116"/>
                      <a:pt x="13165" y="11638"/>
                      <a:pt x="13165" y="12163"/>
                    </a:cubicBezTo>
                    <a:lnTo>
                      <a:pt x="13165" y="12315"/>
                    </a:lnTo>
                    <a:cubicBezTo>
                      <a:pt x="13162" y="12495"/>
                      <a:pt x="13304" y="12643"/>
                      <a:pt x="13483" y="12647"/>
                    </a:cubicBezTo>
                    <a:cubicBezTo>
                      <a:pt x="13486" y="12647"/>
                      <a:pt x="13488" y="12647"/>
                      <a:pt x="13490" y="12647"/>
                    </a:cubicBezTo>
                    <a:cubicBezTo>
                      <a:pt x="13667" y="12647"/>
                      <a:pt x="13812" y="12507"/>
                      <a:pt x="13815" y="12329"/>
                    </a:cubicBezTo>
                    <a:lnTo>
                      <a:pt x="13815" y="12163"/>
                    </a:lnTo>
                    <a:cubicBezTo>
                      <a:pt x="13815" y="11586"/>
                      <a:pt x="13743" y="11009"/>
                      <a:pt x="13597" y="10449"/>
                    </a:cubicBezTo>
                    <a:cubicBezTo>
                      <a:pt x="13577" y="10369"/>
                      <a:pt x="13601" y="10286"/>
                      <a:pt x="13660" y="10231"/>
                    </a:cubicBezTo>
                    <a:lnTo>
                      <a:pt x="13857" y="10048"/>
                    </a:lnTo>
                    <a:cubicBezTo>
                      <a:pt x="14078" y="9847"/>
                      <a:pt x="14133" y="9523"/>
                      <a:pt x="13991" y="9260"/>
                    </a:cubicBezTo>
                    <a:lnTo>
                      <a:pt x="13290" y="7960"/>
                    </a:lnTo>
                    <a:cubicBezTo>
                      <a:pt x="13174" y="7746"/>
                      <a:pt x="12950" y="7619"/>
                      <a:pt x="12716" y="7619"/>
                    </a:cubicBezTo>
                    <a:cubicBezTo>
                      <a:pt x="12663" y="7619"/>
                      <a:pt x="12610" y="7626"/>
                      <a:pt x="12557" y="7639"/>
                    </a:cubicBezTo>
                    <a:lnTo>
                      <a:pt x="12336" y="7698"/>
                    </a:lnTo>
                    <a:cubicBezTo>
                      <a:pt x="12317" y="7703"/>
                      <a:pt x="12298" y="7705"/>
                      <a:pt x="12280" y="7705"/>
                    </a:cubicBezTo>
                    <a:cubicBezTo>
                      <a:pt x="12219" y="7705"/>
                      <a:pt x="12160" y="7680"/>
                      <a:pt x="12118" y="7632"/>
                    </a:cubicBezTo>
                    <a:cubicBezTo>
                      <a:pt x="11894" y="7376"/>
                      <a:pt x="11652" y="7138"/>
                      <a:pt x="11396" y="6917"/>
                    </a:cubicBezTo>
                    <a:lnTo>
                      <a:pt x="11385" y="6906"/>
                    </a:lnTo>
                    <a:cubicBezTo>
                      <a:pt x="10476" y="6132"/>
                      <a:pt x="9384" y="5610"/>
                      <a:pt x="8213" y="5382"/>
                    </a:cubicBezTo>
                    <a:cubicBezTo>
                      <a:pt x="8199" y="5379"/>
                      <a:pt x="8185" y="5375"/>
                      <a:pt x="8171" y="5375"/>
                    </a:cubicBezTo>
                    <a:cubicBezTo>
                      <a:pt x="7871" y="5320"/>
                      <a:pt x="7566" y="5282"/>
                      <a:pt x="7262" y="5268"/>
                    </a:cubicBezTo>
                    <a:lnTo>
                      <a:pt x="7262" y="3139"/>
                    </a:lnTo>
                    <a:lnTo>
                      <a:pt x="8147" y="3139"/>
                    </a:lnTo>
                    <a:lnTo>
                      <a:pt x="8147" y="4242"/>
                    </a:lnTo>
                    <a:cubicBezTo>
                      <a:pt x="8147" y="4421"/>
                      <a:pt x="8292" y="4566"/>
                      <a:pt x="8472" y="4566"/>
                    </a:cubicBezTo>
                    <a:lnTo>
                      <a:pt x="11593" y="4566"/>
                    </a:lnTo>
                    <a:cubicBezTo>
                      <a:pt x="11762" y="4566"/>
                      <a:pt x="11918" y="4466"/>
                      <a:pt x="11980" y="4307"/>
                    </a:cubicBezTo>
                    <a:lnTo>
                      <a:pt x="12927" y="2005"/>
                    </a:lnTo>
                    <a:cubicBezTo>
                      <a:pt x="13038" y="1732"/>
                      <a:pt x="12837" y="1428"/>
                      <a:pt x="12540" y="1428"/>
                    </a:cubicBezTo>
                    <a:lnTo>
                      <a:pt x="11043" y="1428"/>
                    </a:lnTo>
                    <a:lnTo>
                      <a:pt x="11351" y="671"/>
                    </a:lnTo>
                    <a:cubicBezTo>
                      <a:pt x="11482" y="353"/>
                      <a:pt x="11247" y="1"/>
                      <a:pt x="109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20" name="Google Shape;4420;p122"/>
              <p:cNvSpPr/>
              <p:nvPr/>
            </p:nvSpPr>
            <p:spPr>
              <a:xfrm>
                <a:off x="6108250" y="3787450"/>
                <a:ext cx="7945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3057" extrusionOk="0">
                    <a:moveTo>
                      <a:pt x="1529" y="647"/>
                    </a:moveTo>
                    <a:cubicBezTo>
                      <a:pt x="2012" y="647"/>
                      <a:pt x="2406" y="1041"/>
                      <a:pt x="2406" y="1528"/>
                    </a:cubicBezTo>
                    <a:lnTo>
                      <a:pt x="2410" y="1528"/>
                    </a:lnTo>
                    <a:cubicBezTo>
                      <a:pt x="2410" y="2059"/>
                      <a:pt x="1975" y="2411"/>
                      <a:pt x="1521" y="2411"/>
                    </a:cubicBezTo>
                    <a:cubicBezTo>
                      <a:pt x="1304" y="2411"/>
                      <a:pt x="1083" y="2330"/>
                      <a:pt x="903" y="2150"/>
                    </a:cubicBezTo>
                    <a:cubicBezTo>
                      <a:pt x="350" y="1594"/>
                      <a:pt x="744" y="647"/>
                      <a:pt x="1529" y="647"/>
                    </a:cubicBezTo>
                    <a:close/>
                    <a:moveTo>
                      <a:pt x="1529" y="0"/>
                    </a:moveTo>
                    <a:cubicBezTo>
                      <a:pt x="685" y="0"/>
                      <a:pt x="1" y="685"/>
                      <a:pt x="1" y="1528"/>
                    </a:cubicBezTo>
                    <a:cubicBezTo>
                      <a:pt x="1" y="2147"/>
                      <a:pt x="371" y="2703"/>
                      <a:pt x="944" y="2941"/>
                    </a:cubicBezTo>
                    <a:cubicBezTo>
                      <a:pt x="1133" y="3019"/>
                      <a:pt x="1330" y="3057"/>
                      <a:pt x="1526" y="3057"/>
                    </a:cubicBezTo>
                    <a:cubicBezTo>
                      <a:pt x="1924" y="3057"/>
                      <a:pt x="2316" y="2901"/>
                      <a:pt x="2610" y="2610"/>
                    </a:cubicBezTo>
                    <a:cubicBezTo>
                      <a:pt x="3046" y="2171"/>
                      <a:pt x="3177" y="1514"/>
                      <a:pt x="2942" y="944"/>
                    </a:cubicBezTo>
                    <a:cubicBezTo>
                      <a:pt x="2704" y="370"/>
                      <a:pt x="2147" y="0"/>
                      <a:pt x="15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21" name="Google Shape;4421;p122"/>
              <p:cNvSpPr/>
              <p:nvPr/>
            </p:nvSpPr>
            <p:spPr>
              <a:xfrm>
                <a:off x="5978300" y="3723675"/>
                <a:ext cx="828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2853" extrusionOk="0">
                    <a:moveTo>
                      <a:pt x="975" y="1"/>
                    </a:moveTo>
                    <a:cubicBezTo>
                      <a:pt x="914" y="1"/>
                      <a:pt x="851" y="19"/>
                      <a:pt x="796" y="56"/>
                    </a:cubicBezTo>
                    <a:cubicBezTo>
                      <a:pt x="246" y="426"/>
                      <a:pt x="1" y="1107"/>
                      <a:pt x="181" y="1743"/>
                    </a:cubicBezTo>
                    <a:cubicBezTo>
                      <a:pt x="360" y="2378"/>
                      <a:pt x="931" y="2824"/>
                      <a:pt x="1591" y="2852"/>
                    </a:cubicBezTo>
                    <a:cubicBezTo>
                      <a:pt x="1610" y="2853"/>
                      <a:pt x="1628" y="2853"/>
                      <a:pt x="1647" y="2853"/>
                    </a:cubicBezTo>
                    <a:cubicBezTo>
                      <a:pt x="2285" y="2853"/>
                      <a:pt x="2859" y="2457"/>
                      <a:pt x="3084" y="1857"/>
                    </a:cubicBezTo>
                    <a:cubicBezTo>
                      <a:pt x="3312" y="1238"/>
                      <a:pt x="3118" y="540"/>
                      <a:pt x="2603" y="128"/>
                    </a:cubicBezTo>
                    <a:cubicBezTo>
                      <a:pt x="2543" y="81"/>
                      <a:pt x="2471" y="58"/>
                      <a:pt x="2399" y="58"/>
                    </a:cubicBezTo>
                    <a:cubicBezTo>
                      <a:pt x="2304" y="58"/>
                      <a:pt x="2210" y="99"/>
                      <a:pt x="2147" y="180"/>
                    </a:cubicBezTo>
                    <a:cubicBezTo>
                      <a:pt x="2037" y="319"/>
                      <a:pt x="2057" y="522"/>
                      <a:pt x="2199" y="637"/>
                    </a:cubicBezTo>
                    <a:cubicBezTo>
                      <a:pt x="2496" y="872"/>
                      <a:pt x="2610" y="1272"/>
                      <a:pt x="2475" y="1632"/>
                    </a:cubicBezTo>
                    <a:cubicBezTo>
                      <a:pt x="2348" y="1978"/>
                      <a:pt x="2015" y="2206"/>
                      <a:pt x="1647" y="2206"/>
                    </a:cubicBezTo>
                    <a:cubicBezTo>
                      <a:pt x="1636" y="2206"/>
                      <a:pt x="1626" y="2206"/>
                      <a:pt x="1615" y="2206"/>
                    </a:cubicBezTo>
                    <a:cubicBezTo>
                      <a:pt x="765" y="2171"/>
                      <a:pt x="450" y="1069"/>
                      <a:pt x="1159" y="595"/>
                    </a:cubicBezTo>
                    <a:cubicBezTo>
                      <a:pt x="1307" y="495"/>
                      <a:pt x="1345" y="291"/>
                      <a:pt x="1245" y="142"/>
                    </a:cubicBezTo>
                    <a:cubicBezTo>
                      <a:pt x="1182" y="51"/>
                      <a:pt x="1080" y="1"/>
                      <a:pt x="9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22" name="Google Shape;4422;p122"/>
              <p:cNvSpPr/>
              <p:nvPr/>
            </p:nvSpPr>
            <p:spPr>
              <a:xfrm>
                <a:off x="5889575" y="3956375"/>
                <a:ext cx="162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065" extrusionOk="0">
                    <a:moveTo>
                      <a:pt x="325" y="0"/>
                    </a:moveTo>
                    <a:cubicBezTo>
                      <a:pt x="145" y="0"/>
                      <a:pt x="0" y="145"/>
                      <a:pt x="0" y="325"/>
                    </a:cubicBezTo>
                    <a:lnTo>
                      <a:pt x="0" y="740"/>
                    </a:lnTo>
                    <a:cubicBezTo>
                      <a:pt x="0" y="919"/>
                      <a:pt x="145" y="1065"/>
                      <a:pt x="325" y="1065"/>
                    </a:cubicBezTo>
                    <a:cubicBezTo>
                      <a:pt x="505" y="1065"/>
                      <a:pt x="650" y="919"/>
                      <a:pt x="650" y="740"/>
                    </a:cubicBezTo>
                    <a:lnTo>
                      <a:pt x="650" y="325"/>
                    </a:lnTo>
                    <a:cubicBezTo>
                      <a:pt x="650" y="145"/>
                      <a:pt x="505" y="0"/>
                      <a:pt x="3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23" name="Google Shape;4423;p122"/>
              <p:cNvSpPr/>
              <p:nvPr/>
            </p:nvSpPr>
            <p:spPr>
              <a:xfrm>
                <a:off x="5910825" y="3988000"/>
                <a:ext cx="26650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650" extrusionOk="0">
                    <a:moveTo>
                      <a:pt x="325" y="0"/>
                    </a:moveTo>
                    <a:cubicBezTo>
                      <a:pt x="146" y="0"/>
                      <a:pt x="1" y="145"/>
                      <a:pt x="1" y="325"/>
                    </a:cubicBezTo>
                    <a:cubicBezTo>
                      <a:pt x="1" y="505"/>
                      <a:pt x="146" y="650"/>
                      <a:pt x="325" y="650"/>
                    </a:cubicBezTo>
                    <a:lnTo>
                      <a:pt x="740" y="650"/>
                    </a:lnTo>
                    <a:cubicBezTo>
                      <a:pt x="920" y="650"/>
                      <a:pt x="1065" y="505"/>
                      <a:pt x="1065" y="325"/>
                    </a:cubicBezTo>
                    <a:cubicBezTo>
                      <a:pt x="1065" y="145"/>
                      <a:pt x="920" y="0"/>
                      <a:pt x="7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24" name="Google Shape;4424;p122"/>
              <p:cNvSpPr/>
              <p:nvPr/>
            </p:nvSpPr>
            <p:spPr>
              <a:xfrm>
                <a:off x="5889575" y="4009250"/>
                <a:ext cx="162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065" extrusionOk="0">
                    <a:moveTo>
                      <a:pt x="325" y="0"/>
                    </a:moveTo>
                    <a:cubicBezTo>
                      <a:pt x="145" y="0"/>
                      <a:pt x="0" y="145"/>
                      <a:pt x="0" y="325"/>
                    </a:cubicBezTo>
                    <a:lnTo>
                      <a:pt x="0" y="743"/>
                    </a:lnTo>
                    <a:cubicBezTo>
                      <a:pt x="0" y="920"/>
                      <a:pt x="145" y="1065"/>
                      <a:pt x="325" y="1065"/>
                    </a:cubicBezTo>
                    <a:cubicBezTo>
                      <a:pt x="505" y="1065"/>
                      <a:pt x="650" y="920"/>
                      <a:pt x="650" y="743"/>
                    </a:cubicBezTo>
                    <a:lnTo>
                      <a:pt x="650" y="325"/>
                    </a:lnTo>
                    <a:cubicBezTo>
                      <a:pt x="650" y="145"/>
                      <a:pt x="505" y="0"/>
                      <a:pt x="3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25" name="Google Shape;4425;p122"/>
              <p:cNvSpPr/>
              <p:nvPr/>
            </p:nvSpPr>
            <p:spPr>
              <a:xfrm>
                <a:off x="5857950" y="3988000"/>
                <a:ext cx="2662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650" extrusionOk="0">
                    <a:moveTo>
                      <a:pt x="325" y="0"/>
                    </a:moveTo>
                    <a:cubicBezTo>
                      <a:pt x="146" y="0"/>
                      <a:pt x="0" y="145"/>
                      <a:pt x="0" y="325"/>
                    </a:cubicBezTo>
                    <a:cubicBezTo>
                      <a:pt x="0" y="505"/>
                      <a:pt x="146" y="650"/>
                      <a:pt x="325" y="650"/>
                    </a:cubicBezTo>
                    <a:lnTo>
                      <a:pt x="740" y="650"/>
                    </a:lnTo>
                    <a:cubicBezTo>
                      <a:pt x="920" y="650"/>
                      <a:pt x="1065" y="505"/>
                      <a:pt x="1065" y="325"/>
                    </a:cubicBezTo>
                    <a:cubicBezTo>
                      <a:pt x="1065" y="145"/>
                      <a:pt x="920" y="0"/>
                      <a:pt x="7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26" name="Google Shape;4426;p122"/>
              <p:cNvSpPr/>
              <p:nvPr/>
            </p:nvSpPr>
            <p:spPr>
              <a:xfrm>
                <a:off x="6274675" y="3567125"/>
                <a:ext cx="162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065" extrusionOk="0">
                    <a:moveTo>
                      <a:pt x="325" y="0"/>
                    </a:moveTo>
                    <a:cubicBezTo>
                      <a:pt x="146" y="0"/>
                      <a:pt x="1" y="145"/>
                      <a:pt x="1" y="325"/>
                    </a:cubicBezTo>
                    <a:lnTo>
                      <a:pt x="1" y="740"/>
                    </a:lnTo>
                    <a:cubicBezTo>
                      <a:pt x="1" y="919"/>
                      <a:pt x="146" y="1065"/>
                      <a:pt x="325" y="1065"/>
                    </a:cubicBezTo>
                    <a:cubicBezTo>
                      <a:pt x="505" y="1065"/>
                      <a:pt x="650" y="919"/>
                      <a:pt x="650" y="740"/>
                    </a:cubicBezTo>
                    <a:lnTo>
                      <a:pt x="650" y="325"/>
                    </a:lnTo>
                    <a:cubicBezTo>
                      <a:pt x="650" y="145"/>
                      <a:pt x="505" y="0"/>
                      <a:pt x="3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27" name="Google Shape;4427;p122"/>
              <p:cNvSpPr/>
              <p:nvPr/>
            </p:nvSpPr>
            <p:spPr>
              <a:xfrm>
                <a:off x="6295925" y="3598725"/>
                <a:ext cx="266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651" extrusionOk="0">
                    <a:moveTo>
                      <a:pt x="326" y="1"/>
                    </a:moveTo>
                    <a:cubicBezTo>
                      <a:pt x="146" y="1"/>
                      <a:pt x="1" y="146"/>
                      <a:pt x="1" y="326"/>
                    </a:cubicBezTo>
                    <a:cubicBezTo>
                      <a:pt x="1" y="506"/>
                      <a:pt x="146" y="651"/>
                      <a:pt x="326" y="651"/>
                    </a:cubicBezTo>
                    <a:lnTo>
                      <a:pt x="740" y="651"/>
                    </a:lnTo>
                    <a:cubicBezTo>
                      <a:pt x="920" y="651"/>
                      <a:pt x="1065" y="506"/>
                      <a:pt x="1065" y="326"/>
                    </a:cubicBezTo>
                    <a:cubicBezTo>
                      <a:pt x="1065" y="146"/>
                      <a:pt x="920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28" name="Google Shape;4428;p122"/>
              <p:cNvSpPr/>
              <p:nvPr/>
            </p:nvSpPr>
            <p:spPr>
              <a:xfrm>
                <a:off x="6274675" y="3620000"/>
                <a:ext cx="162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065" extrusionOk="0">
                    <a:moveTo>
                      <a:pt x="325" y="0"/>
                    </a:moveTo>
                    <a:cubicBezTo>
                      <a:pt x="146" y="0"/>
                      <a:pt x="1" y="145"/>
                      <a:pt x="1" y="325"/>
                    </a:cubicBezTo>
                    <a:lnTo>
                      <a:pt x="1" y="740"/>
                    </a:lnTo>
                    <a:cubicBezTo>
                      <a:pt x="1" y="920"/>
                      <a:pt x="146" y="1065"/>
                      <a:pt x="325" y="1065"/>
                    </a:cubicBezTo>
                    <a:cubicBezTo>
                      <a:pt x="505" y="1065"/>
                      <a:pt x="650" y="920"/>
                      <a:pt x="650" y="740"/>
                    </a:cubicBezTo>
                    <a:lnTo>
                      <a:pt x="650" y="325"/>
                    </a:lnTo>
                    <a:cubicBezTo>
                      <a:pt x="650" y="145"/>
                      <a:pt x="505" y="0"/>
                      <a:pt x="3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29" name="Google Shape;4429;p122"/>
              <p:cNvSpPr/>
              <p:nvPr/>
            </p:nvSpPr>
            <p:spPr>
              <a:xfrm>
                <a:off x="6243150" y="3598725"/>
                <a:ext cx="265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651" extrusionOk="0">
                    <a:moveTo>
                      <a:pt x="321" y="1"/>
                    </a:moveTo>
                    <a:cubicBezTo>
                      <a:pt x="142" y="1"/>
                      <a:pt x="0" y="146"/>
                      <a:pt x="0" y="326"/>
                    </a:cubicBezTo>
                    <a:cubicBezTo>
                      <a:pt x="0" y="506"/>
                      <a:pt x="142" y="651"/>
                      <a:pt x="321" y="651"/>
                    </a:cubicBezTo>
                    <a:lnTo>
                      <a:pt x="740" y="651"/>
                    </a:lnTo>
                    <a:cubicBezTo>
                      <a:pt x="916" y="651"/>
                      <a:pt x="1061" y="506"/>
                      <a:pt x="1061" y="326"/>
                    </a:cubicBezTo>
                    <a:cubicBezTo>
                      <a:pt x="1061" y="146"/>
                      <a:pt x="916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30" name="Google Shape;4430;p122"/>
              <p:cNvSpPr/>
              <p:nvPr/>
            </p:nvSpPr>
            <p:spPr>
              <a:xfrm>
                <a:off x="6231375" y="3925125"/>
                <a:ext cx="45325" cy="43625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745" extrusionOk="0">
                    <a:moveTo>
                      <a:pt x="359" y="0"/>
                    </a:moveTo>
                    <a:cubicBezTo>
                      <a:pt x="275" y="0"/>
                      <a:pt x="192" y="32"/>
                      <a:pt x="129" y="96"/>
                    </a:cubicBezTo>
                    <a:cubicBezTo>
                      <a:pt x="1" y="224"/>
                      <a:pt x="1" y="431"/>
                      <a:pt x="132" y="555"/>
                    </a:cubicBezTo>
                    <a:lnTo>
                      <a:pt x="450" y="873"/>
                    </a:lnTo>
                    <a:lnTo>
                      <a:pt x="132" y="1191"/>
                    </a:lnTo>
                    <a:cubicBezTo>
                      <a:pt x="11" y="1319"/>
                      <a:pt x="11" y="1520"/>
                      <a:pt x="136" y="1648"/>
                    </a:cubicBezTo>
                    <a:cubicBezTo>
                      <a:pt x="198" y="1710"/>
                      <a:pt x="281" y="1741"/>
                      <a:pt x="364" y="1741"/>
                    </a:cubicBezTo>
                    <a:cubicBezTo>
                      <a:pt x="446" y="1741"/>
                      <a:pt x="528" y="1711"/>
                      <a:pt x="592" y="1651"/>
                    </a:cubicBezTo>
                    <a:lnTo>
                      <a:pt x="910" y="1333"/>
                    </a:lnTo>
                    <a:lnTo>
                      <a:pt x="1224" y="1651"/>
                    </a:lnTo>
                    <a:cubicBezTo>
                      <a:pt x="1288" y="1713"/>
                      <a:pt x="1371" y="1744"/>
                      <a:pt x="1454" y="1744"/>
                    </a:cubicBezTo>
                    <a:cubicBezTo>
                      <a:pt x="1537" y="1744"/>
                      <a:pt x="1620" y="1713"/>
                      <a:pt x="1684" y="1651"/>
                    </a:cubicBezTo>
                    <a:cubicBezTo>
                      <a:pt x="1812" y="1523"/>
                      <a:pt x="1812" y="1319"/>
                      <a:pt x="1684" y="1191"/>
                    </a:cubicBezTo>
                    <a:lnTo>
                      <a:pt x="1366" y="873"/>
                    </a:lnTo>
                    <a:lnTo>
                      <a:pt x="1684" y="555"/>
                    </a:lnTo>
                    <a:cubicBezTo>
                      <a:pt x="1812" y="431"/>
                      <a:pt x="1812" y="224"/>
                      <a:pt x="1684" y="99"/>
                    </a:cubicBezTo>
                    <a:cubicBezTo>
                      <a:pt x="1620" y="35"/>
                      <a:pt x="1537" y="3"/>
                      <a:pt x="1454" y="3"/>
                    </a:cubicBezTo>
                    <a:cubicBezTo>
                      <a:pt x="1371" y="3"/>
                      <a:pt x="1288" y="35"/>
                      <a:pt x="1224" y="99"/>
                    </a:cubicBezTo>
                    <a:lnTo>
                      <a:pt x="910" y="417"/>
                    </a:lnTo>
                    <a:lnTo>
                      <a:pt x="592" y="99"/>
                    </a:lnTo>
                    <a:cubicBezTo>
                      <a:pt x="528" y="33"/>
                      <a:pt x="443" y="0"/>
                      <a:pt x="3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31" name="Google Shape;4431;p122"/>
              <p:cNvSpPr/>
              <p:nvPr/>
            </p:nvSpPr>
            <p:spPr>
              <a:xfrm>
                <a:off x="5903925" y="3550050"/>
                <a:ext cx="4512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38" extrusionOk="0">
                    <a:moveTo>
                      <a:pt x="360" y="0"/>
                    </a:moveTo>
                    <a:cubicBezTo>
                      <a:pt x="277" y="0"/>
                      <a:pt x="194" y="32"/>
                      <a:pt x="131" y="95"/>
                    </a:cubicBezTo>
                    <a:cubicBezTo>
                      <a:pt x="4" y="220"/>
                      <a:pt x="4" y="424"/>
                      <a:pt x="124" y="548"/>
                    </a:cubicBezTo>
                    <a:lnTo>
                      <a:pt x="442" y="866"/>
                    </a:lnTo>
                    <a:lnTo>
                      <a:pt x="124" y="1184"/>
                    </a:lnTo>
                    <a:cubicBezTo>
                      <a:pt x="0" y="1312"/>
                      <a:pt x="0" y="1516"/>
                      <a:pt x="124" y="1644"/>
                    </a:cubicBezTo>
                    <a:cubicBezTo>
                      <a:pt x="188" y="1706"/>
                      <a:pt x="271" y="1737"/>
                      <a:pt x="354" y="1737"/>
                    </a:cubicBezTo>
                    <a:cubicBezTo>
                      <a:pt x="437" y="1737"/>
                      <a:pt x="520" y="1706"/>
                      <a:pt x="584" y="1644"/>
                    </a:cubicBezTo>
                    <a:lnTo>
                      <a:pt x="902" y="1326"/>
                    </a:lnTo>
                    <a:lnTo>
                      <a:pt x="1220" y="1644"/>
                    </a:lnTo>
                    <a:cubicBezTo>
                      <a:pt x="1282" y="1706"/>
                      <a:pt x="1365" y="1737"/>
                      <a:pt x="1448" y="1737"/>
                    </a:cubicBezTo>
                    <a:cubicBezTo>
                      <a:pt x="1531" y="1737"/>
                      <a:pt x="1614" y="1706"/>
                      <a:pt x="1676" y="1644"/>
                    </a:cubicBezTo>
                    <a:cubicBezTo>
                      <a:pt x="1804" y="1516"/>
                      <a:pt x="1804" y="1312"/>
                      <a:pt x="1676" y="1184"/>
                    </a:cubicBezTo>
                    <a:lnTo>
                      <a:pt x="1362" y="866"/>
                    </a:lnTo>
                    <a:lnTo>
                      <a:pt x="1676" y="548"/>
                    </a:lnTo>
                    <a:cubicBezTo>
                      <a:pt x="1801" y="424"/>
                      <a:pt x="1797" y="220"/>
                      <a:pt x="1673" y="95"/>
                    </a:cubicBezTo>
                    <a:cubicBezTo>
                      <a:pt x="1610" y="32"/>
                      <a:pt x="1527" y="0"/>
                      <a:pt x="1444" y="0"/>
                    </a:cubicBezTo>
                    <a:cubicBezTo>
                      <a:pt x="1364" y="0"/>
                      <a:pt x="1283" y="31"/>
                      <a:pt x="1220" y="92"/>
                    </a:cubicBezTo>
                    <a:lnTo>
                      <a:pt x="902" y="410"/>
                    </a:lnTo>
                    <a:lnTo>
                      <a:pt x="584" y="92"/>
                    </a:lnTo>
                    <a:cubicBezTo>
                      <a:pt x="521" y="31"/>
                      <a:pt x="440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432" name="Google Shape;4432;p122"/>
          <p:cNvGrpSpPr/>
          <p:nvPr/>
        </p:nvGrpSpPr>
        <p:grpSpPr>
          <a:xfrm>
            <a:off x="4085388" y="2316955"/>
            <a:ext cx="461395" cy="294972"/>
            <a:chOff x="5992275" y="2712775"/>
            <a:chExt cx="564950" cy="361175"/>
          </a:xfrm>
        </p:grpSpPr>
        <p:sp>
          <p:nvSpPr>
            <p:cNvPr id="4433" name="Google Shape;4433;p122"/>
            <p:cNvSpPr/>
            <p:nvPr/>
          </p:nvSpPr>
          <p:spPr>
            <a:xfrm>
              <a:off x="5992275" y="2712775"/>
              <a:ext cx="564950" cy="361175"/>
            </a:xfrm>
            <a:custGeom>
              <a:avLst/>
              <a:gdLst/>
              <a:ahLst/>
              <a:cxnLst/>
              <a:rect l="l" t="t" r="r" b="b"/>
              <a:pathLst>
                <a:path w="22598" h="14447" extrusionOk="0">
                  <a:moveTo>
                    <a:pt x="3971" y="2228"/>
                  </a:moveTo>
                  <a:cubicBezTo>
                    <a:pt x="4152" y="2228"/>
                    <a:pt x="4389" y="2249"/>
                    <a:pt x="4694" y="2305"/>
                  </a:cubicBezTo>
                  <a:cubicBezTo>
                    <a:pt x="5389" y="2433"/>
                    <a:pt x="6298" y="2717"/>
                    <a:pt x="7335" y="3131"/>
                  </a:cubicBezTo>
                  <a:cubicBezTo>
                    <a:pt x="6868" y="3550"/>
                    <a:pt x="6471" y="4037"/>
                    <a:pt x="6156" y="4580"/>
                  </a:cubicBezTo>
                  <a:cubicBezTo>
                    <a:pt x="6049" y="4766"/>
                    <a:pt x="5952" y="4960"/>
                    <a:pt x="5866" y="5157"/>
                  </a:cubicBezTo>
                  <a:cubicBezTo>
                    <a:pt x="5617" y="4953"/>
                    <a:pt x="5379" y="4752"/>
                    <a:pt x="5158" y="4559"/>
                  </a:cubicBezTo>
                  <a:cubicBezTo>
                    <a:pt x="3547" y="3138"/>
                    <a:pt x="3388" y="2485"/>
                    <a:pt x="3464" y="2354"/>
                  </a:cubicBezTo>
                  <a:cubicBezTo>
                    <a:pt x="3497" y="2298"/>
                    <a:pt x="3642" y="2228"/>
                    <a:pt x="3971" y="2228"/>
                  </a:cubicBezTo>
                  <a:close/>
                  <a:moveTo>
                    <a:pt x="11269" y="2283"/>
                  </a:moveTo>
                  <a:cubicBezTo>
                    <a:pt x="12178" y="2283"/>
                    <a:pt x="13080" y="2522"/>
                    <a:pt x="13881" y="2990"/>
                  </a:cubicBezTo>
                  <a:lnTo>
                    <a:pt x="13881" y="2986"/>
                  </a:lnTo>
                  <a:cubicBezTo>
                    <a:pt x="15118" y="3695"/>
                    <a:pt x="16010" y="4884"/>
                    <a:pt x="16349" y="6270"/>
                  </a:cubicBezTo>
                  <a:cubicBezTo>
                    <a:pt x="16349" y="6277"/>
                    <a:pt x="16352" y="6283"/>
                    <a:pt x="16352" y="6287"/>
                  </a:cubicBezTo>
                  <a:cubicBezTo>
                    <a:pt x="16497" y="6874"/>
                    <a:pt x="16535" y="7483"/>
                    <a:pt x="16473" y="8081"/>
                  </a:cubicBezTo>
                  <a:cubicBezTo>
                    <a:pt x="16470" y="8094"/>
                    <a:pt x="16470" y="8108"/>
                    <a:pt x="16470" y="8119"/>
                  </a:cubicBezTo>
                  <a:cubicBezTo>
                    <a:pt x="16439" y="8392"/>
                    <a:pt x="16387" y="8661"/>
                    <a:pt x="16314" y="8924"/>
                  </a:cubicBezTo>
                  <a:lnTo>
                    <a:pt x="14648" y="7963"/>
                  </a:lnTo>
                  <a:cubicBezTo>
                    <a:pt x="14597" y="7933"/>
                    <a:pt x="14540" y="7919"/>
                    <a:pt x="14485" y="7919"/>
                  </a:cubicBezTo>
                  <a:cubicBezTo>
                    <a:pt x="14374" y="7919"/>
                    <a:pt x="14266" y="7977"/>
                    <a:pt x="14206" y="8081"/>
                  </a:cubicBezTo>
                  <a:cubicBezTo>
                    <a:pt x="14116" y="8236"/>
                    <a:pt x="14168" y="8433"/>
                    <a:pt x="14323" y="8523"/>
                  </a:cubicBezTo>
                  <a:lnTo>
                    <a:pt x="16096" y="9550"/>
                  </a:lnTo>
                  <a:cubicBezTo>
                    <a:pt x="16010" y="9753"/>
                    <a:pt x="15910" y="9954"/>
                    <a:pt x="15799" y="10151"/>
                  </a:cubicBezTo>
                  <a:cubicBezTo>
                    <a:pt x="15675" y="10362"/>
                    <a:pt x="15536" y="10569"/>
                    <a:pt x="15384" y="10763"/>
                  </a:cubicBezTo>
                  <a:cubicBezTo>
                    <a:pt x="13960" y="10172"/>
                    <a:pt x="12357" y="9370"/>
                    <a:pt x="10736" y="8433"/>
                  </a:cubicBezTo>
                  <a:cubicBezTo>
                    <a:pt x="9115" y="7497"/>
                    <a:pt x="7622" y="6512"/>
                    <a:pt x="6395" y="5571"/>
                  </a:cubicBezTo>
                  <a:cubicBezTo>
                    <a:pt x="6543" y="5202"/>
                    <a:pt x="6734" y="4853"/>
                    <a:pt x="6958" y="4528"/>
                  </a:cubicBezTo>
                  <a:lnTo>
                    <a:pt x="10667" y="6667"/>
                  </a:lnTo>
                  <a:cubicBezTo>
                    <a:pt x="10716" y="6696"/>
                    <a:pt x="10771" y="6710"/>
                    <a:pt x="10825" y="6710"/>
                  </a:cubicBezTo>
                  <a:cubicBezTo>
                    <a:pt x="10938" y="6710"/>
                    <a:pt x="11049" y="6651"/>
                    <a:pt x="11109" y="6546"/>
                  </a:cubicBezTo>
                  <a:cubicBezTo>
                    <a:pt x="11199" y="6394"/>
                    <a:pt x="11144" y="6194"/>
                    <a:pt x="10988" y="6104"/>
                  </a:cubicBezTo>
                  <a:lnTo>
                    <a:pt x="7366" y="4013"/>
                  </a:lnTo>
                  <a:cubicBezTo>
                    <a:pt x="7601" y="3754"/>
                    <a:pt x="7860" y="3518"/>
                    <a:pt x="8140" y="3311"/>
                  </a:cubicBezTo>
                  <a:cubicBezTo>
                    <a:pt x="8151" y="3304"/>
                    <a:pt x="8161" y="3297"/>
                    <a:pt x="8171" y="3290"/>
                  </a:cubicBezTo>
                  <a:cubicBezTo>
                    <a:pt x="8448" y="3090"/>
                    <a:pt x="8745" y="2914"/>
                    <a:pt x="9056" y="2772"/>
                  </a:cubicBezTo>
                  <a:lnTo>
                    <a:pt x="10926" y="3850"/>
                  </a:lnTo>
                  <a:cubicBezTo>
                    <a:pt x="10976" y="3880"/>
                    <a:pt x="11032" y="3894"/>
                    <a:pt x="11087" y="3894"/>
                  </a:cubicBezTo>
                  <a:cubicBezTo>
                    <a:pt x="11199" y="3894"/>
                    <a:pt x="11308" y="3837"/>
                    <a:pt x="11368" y="3733"/>
                  </a:cubicBezTo>
                  <a:cubicBezTo>
                    <a:pt x="11458" y="3577"/>
                    <a:pt x="11403" y="3380"/>
                    <a:pt x="11247" y="3290"/>
                  </a:cubicBezTo>
                  <a:lnTo>
                    <a:pt x="9848" y="2482"/>
                  </a:lnTo>
                  <a:cubicBezTo>
                    <a:pt x="10314" y="2349"/>
                    <a:pt x="10793" y="2283"/>
                    <a:pt x="11269" y="2283"/>
                  </a:cubicBezTo>
                  <a:close/>
                  <a:moveTo>
                    <a:pt x="17030" y="8727"/>
                  </a:moveTo>
                  <a:cubicBezTo>
                    <a:pt x="19259" y="10486"/>
                    <a:pt x="19760" y="11478"/>
                    <a:pt x="19635" y="11689"/>
                  </a:cubicBezTo>
                  <a:cubicBezTo>
                    <a:pt x="19602" y="11747"/>
                    <a:pt x="19457" y="11817"/>
                    <a:pt x="19128" y="11817"/>
                  </a:cubicBezTo>
                  <a:cubicBezTo>
                    <a:pt x="18715" y="11817"/>
                    <a:pt x="18013" y="11707"/>
                    <a:pt x="16877" y="11326"/>
                  </a:cubicBezTo>
                  <a:cubicBezTo>
                    <a:pt x="16597" y="11233"/>
                    <a:pt x="16307" y="11126"/>
                    <a:pt x="16006" y="11011"/>
                  </a:cubicBezTo>
                  <a:cubicBezTo>
                    <a:pt x="16134" y="10839"/>
                    <a:pt x="16252" y="10659"/>
                    <a:pt x="16362" y="10472"/>
                  </a:cubicBezTo>
                  <a:cubicBezTo>
                    <a:pt x="16674" y="9930"/>
                    <a:pt x="16902" y="9339"/>
                    <a:pt x="17030" y="8727"/>
                  </a:cubicBezTo>
                  <a:close/>
                  <a:moveTo>
                    <a:pt x="2934" y="1"/>
                  </a:moveTo>
                  <a:cubicBezTo>
                    <a:pt x="1750" y="1"/>
                    <a:pt x="946" y="324"/>
                    <a:pt x="582" y="954"/>
                  </a:cubicBezTo>
                  <a:cubicBezTo>
                    <a:pt x="1" y="1960"/>
                    <a:pt x="633" y="3494"/>
                    <a:pt x="2413" y="5392"/>
                  </a:cubicBezTo>
                  <a:cubicBezTo>
                    <a:pt x="3226" y="6263"/>
                    <a:pt x="4235" y="7158"/>
                    <a:pt x="5389" y="8036"/>
                  </a:cubicBezTo>
                  <a:cubicBezTo>
                    <a:pt x="5472" y="8997"/>
                    <a:pt x="5790" y="9919"/>
                    <a:pt x="6312" y="10732"/>
                  </a:cubicBezTo>
                  <a:cubicBezTo>
                    <a:pt x="6372" y="10832"/>
                    <a:pt x="6480" y="10888"/>
                    <a:pt x="6589" y="10888"/>
                  </a:cubicBezTo>
                  <a:cubicBezTo>
                    <a:pt x="6650" y="10888"/>
                    <a:pt x="6711" y="10871"/>
                    <a:pt x="6765" y="10835"/>
                  </a:cubicBezTo>
                  <a:cubicBezTo>
                    <a:pt x="6920" y="10735"/>
                    <a:pt x="6958" y="10528"/>
                    <a:pt x="6855" y="10379"/>
                  </a:cubicBezTo>
                  <a:cubicBezTo>
                    <a:pt x="6502" y="9829"/>
                    <a:pt x="6253" y="9221"/>
                    <a:pt x="6122" y="8578"/>
                  </a:cubicBezTo>
                  <a:lnTo>
                    <a:pt x="6122" y="8578"/>
                  </a:lnTo>
                  <a:cubicBezTo>
                    <a:pt x="8251" y="10106"/>
                    <a:pt x="10525" y="11423"/>
                    <a:pt x="12913" y="12505"/>
                  </a:cubicBezTo>
                  <a:cubicBezTo>
                    <a:pt x="12373" y="12685"/>
                    <a:pt x="11813" y="12774"/>
                    <a:pt x="11254" y="12774"/>
                  </a:cubicBezTo>
                  <a:cubicBezTo>
                    <a:pt x="10345" y="12774"/>
                    <a:pt x="9441" y="12537"/>
                    <a:pt x="8638" y="12073"/>
                  </a:cubicBezTo>
                  <a:cubicBezTo>
                    <a:pt x="8337" y="11900"/>
                    <a:pt x="8057" y="11696"/>
                    <a:pt x="7798" y="11471"/>
                  </a:cubicBezTo>
                  <a:cubicBezTo>
                    <a:pt x="7736" y="11417"/>
                    <a:pt x="7659" y="11390"/>
                    <a:pt x="7582" y="11390"/>
                  </a:cubicBezTo>
                  <a:cubicBezTo>
                    <a:pt x="7492" y="11390"/>
                    <a:pt x="7403" y="11426"/>
                    <a:pt x="7338" y="11499"/>
                  </a:cubicBezTo>
                  <a:cubicBezTo>
                    <a:pt x="7221" y="11634"/>
                    <a:pt x="7235" y="11841"/>
                    <a:pt x="7369" y="11958"/>
                  </a:cubicBezTo>
                  <a:cubicBezTo>
                    <a:pt x="7663" y="12211"/>
                    <a:pt x="7978" y="12439"/>
                    <a:pt x="8313" y="12632"/>
                  </a:cubicBezTo>
                  <a:cubicBezTo>
                    <a:pt x="9221" y="13158"/>
                    <a:pt x="10237" y="13423"/>
                    <a:pt x="11256" y="13423"/>
                  </a:cubicBezTo>
                  <a:cubicBezTo>
                    <a:pt x="12107" y="13423"/>
                    <a:pt x="12959" y="13238"/>
                    <a:pt x="13753" y="12867"/>
                  </a:cubicBezTo>
                  <a:cubicBezTo>
                    <a:pt x="15091" y="13424"/>
                    <a:pt x="16369" y="13852"/>
                    <a:pt x="17527" y="14122"/>
                  </a:cubicBezTo>
                  <a:cubicBezTo>
                    <a:pt x="18457" y="14340"/>
                    <a:pt x="19266" y="14447"/>
                    <a:pt x="19947" y="14447"/>
                  </a:cubicBezTo>
                  <a:cubicBezTo>
                    <a:pt x="21122" y="14447"/>
                    <a:pt x="21920" y="14125"/>
                    <a:pt x="22286" y="13490"/>
                  </a:cubicBezTo>
                  <a:cubicBezTo>
                    <a:pt x="22597" y="12947"/>
                    <a:pt x="22556" y="12245"/>
                    <a:pt x="22162" y="11405"/>
                  </a:cubicBezTo>
                  <a:lnTo>
                    <a:pt x="22165" y="11402"/>
                  </a:lnTo>
                  <a:cubicBezTo>
                    <a:pt x="21813" y="10655"/>
                    <a:pt x="21198" y="9819"/>
                    <a:pt x="20327" y="8910"/>
                  </a:cubicBezTo>
                  <a:cubicBezTo>
                    <a:pt x="20264" y="8847"/>
                    <a:pt x="20182" y="8816"/>
                    <a:pt x="20100" y="8816"/>
                  </a:cubicBezTo>
                  <a:cubicBezTo>
                    <a:pt x="20019" y="8816"/>
                    <a:pt x="19937" y="8847"/>
                    <a:pt x="19874" y="8907"/>
                  </a:cubicBezTo>
                  <a:cubicBezTo>
                    <a:pt x="19746" y="9028"/>
                    <a:pt x="19739" y="9228"/>
                    <a:pt x="19857" y="9356"/>
                  </a:cubicBezTo>
                  <a:cubicBezTo>
                    <a:pt x="21447" y="11015"/>
                    <a:pt x="22145" y="12439"/>
                    <a:pt x="21726" y="13158"/>
                  </a:cubicBezTo>
                  <a:cubicBezTo>
                    <a:pt x="21486" y="13575"/>
                    <a:pt x="20853" y="13788"/>
                    <a:pt x="19933" y="13788"/>
                  </a:cubicBezTo>
                  <a:cubicBezTo>
                    <a:pt x="19304" y="13788"/>
                    <a:pt x="18540" y="13688"/>
                    <a:pt x="17676" y="13486"/>
                  </a:cubicBezTo>
                  <a:cubicBezTo>
                    <a:pt x="16518" y="13216"/>
                    <a:pt x="15236" y="12784"/>
                    <a:pt x="13895" y="12218"/>
                  </a:cubicBezTo>
                  <a:cubicBezTo>
                    <a:pt x="13877" y="12211"/>
                    <a:pt x="13860" y="12204"/>
                    <a:pt x="13843" y="12197"/>
                  </a:cubicBezTo>
                  <a:cubicBezTo>
                    <a:pt x="11030" y="10991"/>
                    <a:pt x="8372" y="9453"/>
                    <a:pt x="5918" y="7621"/>
                  </a:cubicBezTo>
                  <a:cubicBezTo>
                    <a:pt x="5904" y="7611"/>
                    <a:pt x="5890" y="7600"/>
                    <a:pt x="5873" y="7590"/>
                  </a:cubicBezTo>
                  <a:cubicBezTo>
                    <a:pt x="4712" y="6712"/>
                    <a:pt x="3699" y="5817"/>
                    <a:pt x="2887" y="4949"/>
                  </a:cubicBezTo>
                  <a:cubicBezTo>
                    <a:pt x="1390" y="3349"/>
                    <a:pt x="737" y="1977"/>
                    <a:pt x="1141" y="1275"/>
                  </a:cubicBezTo>
                  <a:cubicBezTo>
                    <a:pt x="1381" y="861"/>
                    <a:pt x="1995" y="646"/>
                    <a:pt x="2910" y="646"/>
                  </a:cubicBezTo>
                  <a:cubicBezTo>
                    <a:pt x="3210" y="646"/>
                    <a:pt x="3542" y="669"/>
                    <a:pt x="3903" y="716"/>
                  </a:cubicBezTo>
                  <a:cubicBezTo>
                    <a:pt x="5279" y="888"/>
                    <a:pt x="6969" y="1386"/>
                    <a:pt x="8828" y="2160"/>
                  </a:cubicBezTo>
                  <a:cubicBezTo>
                    <a:pt x="8510" y="2302"/>
                    <a:pt x="8206" y="2471"/>
                    <a:pt x="7919" y="2668"/>
                  </a:cubicBezTo>
                  <a:cubicBezTo>
                    <a:pt x="6696" y="2164"/>
                    <a:pt x="5624" y="1818"/>
                    <a:pt x="4805" y="1666"/>
                  </a:cubicBezTo>
                  <a:cubicBezTo>
                    <a:pt x="4490" y="1608"/>
                    <a:pt x="4213" y="1579"/>
                    <a:pt x="3973" y="1579"/>
                  </a:cubicBezTo>
                  <a:cubicBezTo>
                    <a:pt x="3428" y="1579"/>
                    <a:pt x="3073" y="1729"/>
                    <a:pt x="2901" y="2029"/>
                  </a:cubicBezTo>
                  <a:cubicBezTo>
                    <a:pt x="2538" y="2654"/>
                    <a:pt x="3136" y="3643"/>
                    <a:pt x="4726" y="5046"/>
                  </a:cubicBezTo>
                  <a:cubicBezTo>
                    <a:pt x="6139" y="6290"/>
                    <a:pt x="8154" y="7690"/>
                    <a:pt x="10407" y="8993"/>
                  </a:cubicBezTo>
                  <a:cubicBezTo>
                    <a:pt x="12661" y="10293"/>
                    <a:pt x="14883" y="11340"/>
                    <a:pt x="16667" y="11938"/>
                  </a:cubicBezTo>
                  <a:cubicBezTo>
                    <a:pt x="17710" y="12290"/>
                    <a:pt x="18523" y="12467"/>
                    <a:pt x="19114" y="12467"/>
                  </a:cubicBezTo>
                  <a:cubicBezTo>
                    <a:pt x="19660" y="12467"/>
                    <a:pt x="20019" y="12314"/>
                    <a:pt x="20195" y="12014"/>
                  </a:cubicBezTo>
                  <a:cubicBezTo>
                    <a:pt x="20444" y="11582"/>
                    <a:pt x="20237" y="10980"/>
                    <a:pt x="19556" y="10182"/>
                  </a:cubicBezTo>
                  <a:cubicBezTo>
                    <a:pt x="19017" y="9550"/>
                    <a:pt x="18180" y="8793"/>
                    <a:pt x="17130" y="7987"/>
                  </a:cubicBezTo>
                  <a:cubicBezTo>
                    <a:pt x="17157" y="7638"/>
                    <a:pt x="17154" y="7293"/>
                    <a:pt x="17119" y="6944"/>
                  </a:cubicBezTo>
                  <a:lnTo>
                    <a:pt x="17119" y="6944"/>
                  </a:lnTo>
                  <a:cubicBezTo>
                    <a:pt x="17717" y="7403"/>
                    <a:pt x="18274" y="7863"/>
                    <a:pt x="18782" y="8319"/>
                  </a:cubicBezTo>
                  <a:cubicBezTo>
                    <a:pt x="18848" y="8372"/>
                    <a:pt x="18918" y="8395"/>
                    <a:pt x="18984" y="8395"/>
                  </a:cubicBezTo>
                  <a:cubicBezTo>
                    <a:pt x="19237" y="8395"/>
                    <a:pt x="19441" y="8066"/>
                    <a:pt x="19214" y="7839"/>
                  </a:cubicBezTo>
                  <a:cubicBezTo>
                    <a:pt x="18536" y="7227"/>
                    <a:pt x="17773" y="6612"/>
                    <a:pt x="16947" y="6007"/>
                  </a:cubicBezTo>
                  <a:cubicBezTo>
                    <a:pt x="16244" y="3374"/>
                    <a:pt x="13862" y="1635"/>
                    <a:pt x="11260" y="1635"/>
                  </a:cubicBezTo>
                  <a:cubicBezTo>
                    <a:pt x="10754" y="1635"/>
                    <a:pt x="10239" y="1701"/>
                    <a:pt x="9727" y="1839"/>
                  </a:cubicBezTo>
                  <a:cubicBezTo>
                    <a:pt x="7560" y="885"/>
                    <a:pt x="5579" y="273"/>
                    <a:pt x="3982" y="73"/>
                  </a:cubicBezTo>
                  <a:cubicBezTo>
                    <a:pt x="3606" y="25"/>
                    <a:pt x="3256" y="1"/>
                    <a:pt x="29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34" name="Google Shape;4434;p122"/>
            <p:cNvSpPr/>
            <p:nvPr/>
          </p:nvSpPr>
          <p:spPr>
            <a:xfrm>
              <a:off x="6451775" y="2712775"/>
              <a:ext cx="16200" cy="26625"/>
            </a:xfrm>
            <a:custGeom>
              <a:avLst/>
              <a:gdLst/>
              <a:ahLst/>
              <a:cxnLst/>
              <a:rect l="l" t="t" r="r" b="b"/>
              <a:pathLst>
                <a:path w="648" h="1065" extrusionOk="0">
                  <a:moveTo>
                    <a:pt x="326" y="0"/>
                  </a:moveTo>
                  <a:cubicBezTo>
                    <a:pt x="146" y="0"/>
                    <a:pt x="1" y="145"/>
                    <a:pt x="1" y="325"/>
                  </a:cubicBezTo>
                  <a:lnTo>
                    <a:pt x="1" y="740"/>
                  </a:lnTo>
                  <a:cubicBezTo>
                    <a:pt x="1" y="919"/>
                    <a:pt x="146" y="1065"/>
                    <a:pt x="326" y="1065"/>
                  </a:cubicBezTo>
                  <a:cubicBezTo>
                    <a:pt x="502" y="1065"/>
                    <a:pt x="647" y="919"/>
                    <a:pt x="647" y="740"/>
                  </a:cubicBezTo>
                  <a:lnTo>
                    <a:pt x="647" y="325"/>
                  </a:lnTo>
                  <a:cubicBezTo>
                    <a:pt x="647" y="145"/>
                    <a:pt x="502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35" name="Google Shape;4435;p122"/>
            <p:cNvSpPr/>
            <p:nvPr/>
          </p:nvSpPr>
          <p:spPr>
            <a:xfrm>
              <a:off x="6473050" y="2744400"/>
              <a:ext cx="26550" cy="16250"/>
            </a:xfrm>
            <a:custGeom>
              <a:avLst/>
              <a:gdLst/>
              <a:ahLst/>
              <a:cxnLst/>
              <a:rect l="l" t="t" r="r" b="b"/>
              <a:pathLst>
                <a:path w="1062" h="650" extrusionOk="0">
                  <a:moveTo>
                    <a:pt x="322" y="0"/>
                  </a:moveTo>
                  <a:cubicBezTo>
                    <a:pt x="142" y="0"/>
                    <a:pt x="0" y="145"/>
                    <a:pt x="0" y="325"/>
                  </a:cubicBezTo>
                  <a:cubicBezTo>
                    <a:pt x="0" y="505"/>
                    <a:pt x="142" y="650"/>
                    <a:pt x="322" y="650"/>
                  </a:cubicBezTo>
                  <a:lnTo>
                    <a:pt x="740" y="650"/>
                  </a:lnTo>
                  <a:cubicBezTo>
                    <a:pt x="916" y="650"/>
                    <a:pt x="1061" y="505"/>
                    <a:pt x="1061" y="325"/>
                  </a:cubicBezTo>
                  <a:cubicBezTo>
                    <a:pt x="1061" y="145"/>
                    <a:pt x="916" y="0"/>
                    <a:pt x="7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36" name="Google Shape;4436;p122"/>
            <p:cNvSpPr/>
            <p:nvPr/>
          </p:nvSpPr>
          <p:spPr>
            <a:xfrm>
              <a:off x="6451700" y="2765550"/>
              <a:ext cx="16275" cy="26650"/>
            </a:xfrm>
            <a:custGeom>
              <a:avLst/>
              <a:gdLst/>
              <a:ahLst/>
              <a:cxnLst/>
              <a:rect l="l" t="t" r="r" b="b"/>
              <a:pathLst>
                <a:path w="651" h="1066" extrusionOk="0">
                  <a:moveTo>
                    <a:pt x="329" y="1"/>
                  </a:moveTo>
                  <a:cubicBezTo>
                    <a:pt x="149" y="1"/>
                    <a:pt x="4" y="146"/>
                    <a:pt x="4" y="326"/>
                  </a:cubicBezTo>
                  <a:lnTo>
                    <a:pt x="4" y="740"/>
                  </a:lnTo>
                  <a:cubicBezTo>
                    <a:pt x="0" y="920"/>
                    <a:pt x="149" y="1065"/>
                    <a:pt x="329" y="1065"/>
                  </a:cubicBezTo>
                  <a:cubicBezTo>
                    <a:pt x="505" y="1065"/>
                    <a:pt x="650" y="920"/>
                    <a:pt x="650" y="744"/>
                  </a:cubicBezTo>
                  <a:lnTo>
                    <a:pt x="650" y="326"/>
                  </a:lnTo>
                  <a:cubicBezTo>
                    <a:pt x="650" y="146"/>
                    <a:pt x="505" y="1"/>
                    <a:pt x="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37" name="Google Shape;4437;p122"/>
            <p:cNvSpPr/>
            <p:nvPr/>
          </p:nvSpPr>
          <p:spPr>
            <a:xfrm>
              <a:off x="6420150" y="2744400"/>
              <a:ext cx="26650" cy="16250"/>
            </a:xfrm>
            <a:custGeom>
              <a:avLst/>
              <a:gdLst/>
              <a:ahLst/>
              <a:cxnLst/>
              <a:rect l="l" t="t" r="r" b="b"/>
              <a:pathLst>
                <a:path w="1066" h="650" extrusionOk="0">
                  <a:moveTo>
                    <a:pt x="326" y="0"/>
                  </a:moveTo>
                  <a:cubicBezTo>
                    <a:pt x="146" y="0"/>
                    <a:pt x="1" y="145"/>
                    <a:pt x="1" y="325"/>
                  </a:cubicBezTo>
                  <a:cubicBezTo>
                    <a:pt x="1" y="505"/>
                    <a:pt x="146" y="650"/>
                    <a:pt x="326" y="650"/>
                  </a:cubicBezTo>
                  <a:lnTo>
                    <a:pt x="741" y="650"/>
                  </a:lnTo>
                  <a:cubicBezTo>
                    <a:pt x="920" y="650"/>
                    <a:pt x="1065" y="505"/>
                    <a:pt x="1065" y="325"/>
                  </a:cubicBezTo>
                  <a:cubicBezTo>
                    <a:pt x="1065" y="145"/>
                    <a:pt x="920" y="0"/>
                    <a:pt x="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438" name="Google Shape;4438;p122"/>
          <p:cNvGrpSpPr/>
          <p:nvPr/>
        </p:nvGrpSpPr>
        <p:grpSpPr>
          <a:xfrm>
            <a:off x="4733082" y="1660712"/>
            <a:ext cx="451635" cy="403654"/>
            <a:chOff x="4389400" y="1416800"/>
            <a:chExt cx="553000" cy="494250"/>
          </a:xfrm>
        </p:grpSpPr>
        <p:sp>
          <p:nvSpPr>
            <p:cNvPr id="4439" name="Google Shape;4439;p122"/>
            <p:cNvSpPr/>
            <p:nvPr/>
          </p:nvSpPr>
          <p:spPr>
            <a:xfrm>
              <a:off x="4389400" y="1416800"/>
              <a:ext cx="553000" cy="494250"/>
            </a:xfrm>
            <a:custGeom>
              <a:avLst/>
              <a:gdLst/>
              <a:ahLst/>
              <a:cxnLst/>
              <a:rect l="l" t="t" r="r" b="b"/>
              <a:pathLst>
                <a:path w="22120" h="19770" extrusionOk="0">
                  <a:moveTo>
                    <a:pt x="11651" y="2094"/>
                  </a:moveTo>
                  <a:lnTo>
                    <a:pt x="12163" y="3190"/>
                  </a:lnTo>
                  <a:lnTo>
                    <a:pt x="9958" y="3190"/>
                  </a:lnTo>
                  <a:lnTo>
                    <a:pt x="10469" y="2094"/>
                  </a:lnTo>
                  <a:close/>
                  <a:moveTo>
                    <a:pt x="13407" y="3840"/>
                  </a:moveTo>
                  <a:lnTo>
                    <a:pt x="13407" y="5281"/>
                  </a:lnTo>
                  <a:lnTo>
                    <a:pt x="8713" y="5281"/>
                  </a:lnTo>
                  <a:lnTo>
                    <a:pt x="8713" y="3840"/>
                  </a:lnTo>
                  <a:close/>
                  <a:moveTo>
                    <a:pt x="1912" y="650"/>
                  </a:moveTo>
                  <a:lnTo>
                    <a:pt x="1912" y="6090"/>
                  </a:lnTo>
                  <a:lnTo>
                    <a:pt x="650" y="6090"/>
                  </a:lnTo>
                  <a:lnTo>
                    <a:pt x="650" y="650"/>
                  </a:lnTo>
                  <a:close/>
                  <a:moveTo>
                    <a:pt x="5827" y="650"/>
                  </a:moveTo>
                  <a:lnTo>
                    <a:pt x="5827" y="6090"/>
                  </a:lnTo>
                  <a:lnTo>
                    <a:pt x="4562" y="6090"/>
                  </a:lnTo>
                  <a:lnTo>
                    <a:pt x="4562" y="650"/>
                  </a:lnTo>
                  <a:close/>
                  <a:moveTo>
                    <a:pt x="17558" y="650"/>
                  </a:moveTo>
                  <a:lnTo>
                    <a:pt x="17558" y="6090"/>
                  </a:lnTo>
                  <a:lnTo>
                    <a:pt x="16296" y="6090"/>
                  </a:lnTo>
                  <a:lnTo>
                    <a:pt x="16296" y="650"/>
                  </a:lnTo>
                  <a:close/>
                  <a:moveTo>
                    <a:pt x="21474" y="650"/>
                  </a:moveTo>
                  <a:lnTo>
                    <a:pt x="21474" y="6090"/>
                  </a:lnTo>
                  <a:lnTo>
                    <a:pt x="20209" y="6090"/>
                  </a:lnTo>
                  <a:lnTo>
                    <a:pt x="20209" y="650"/>
                  </a:lnTo>
                  <a:close/>
                  <a:moveTo>
                    <a:pt x="11606" y="5931"/>
                  </a:moveTo>
                  <a:lnTo>
                    <a:pt x="11606" y="7956"/>
                  </a:lnTo>
                  <a:lnTo>
                    <a:pt x="10514" y="7956"/>
                  </a:lnTo>
                  <a:lnTo>
                    <a:pt x="10514" y="5931"/>
                  </a:lnTo>
                  <a:close/>
                  <a:moveTo>
                    <a:pt x="13573" y="8602"/>
                  </a:moveTo>
                  <a:lnTo>
                    <a:pt x="13573" y="11163"/>
                  </a:lnTo>
                  <a:lnTo>
                    <a:pt x="8547" y="11163"/>
                  </a:lnTo>
                  <a:lnTo>
                    <a:pt x="8547" y="8602"/>
                  </a:lnTo>
                  <a:close/>
                  <a:moveTo>
                    <a:pt x="11606" y="11813"/>
                  </a:moveTo>
                  <a:lnTo>
                    <a:pt x="11606" y="13839"/>
                  </a:lnTo>
                  <a:lnTo>
                    <a:pt x="10514" y="13839"/>
                  </a:lnTo>
                  <a:lnTo>
                    <a:pt x="10514" y="11813"/>
                  </a:lnTo>
                  <a:close/>
                  <a:moveTo>
                    <a:pt x="13407" y="14488"/>
                  </a:moveTo>
                  <a:lnTo>
                    <a:pt x="13407" y="15930"/>
                  </a:lnTo>
                  <a:lnTo>
                    <a:pt x="8713" y="15930"/>
                  </a:lnTo>
                  <a:lnTo>
                    <a:pt x="8713" y="14488"/>
                  </a:lnTo>
                  <a:close/>
                  <a:moveTo>
                    <a:pt x="12163" y="16579"/>
                  </a:moveTo>
                  <a:lnTo>
                    <a:pt x="11651" y="17675"/>
                  </a:lnTo>
                  <a:lnTo>
                    <a:pt x="10469" y="17675"/>
                  </a:lnTo>
                  <a:lnTo>
                    <a:pt x="9958" y="16579"/>
                  </a:lnTo>
                  <a:close/>
                  <a:moveTo>
                    <a:pt x="1912" y="13680"/>
                  </a:moveTo>
                  <a:lnTo>
                    <a:pt x="1912" y="19120"/>
                  </a:lnTo>
                  <a:lnTo>
                    <a:pt x="650" y="19120"/>
                  </a:lnTo>
                  <a:lnTo>
                    <a:pt x="650" y="13680"/>
                  </a:lnTo>
                  <a:close/>
                  <a:moveTo>
                    <a:pt x="5827" y="13680"/>
                  </a:moveTo>
                  <a:lnTo>
                    <a:pt x="5827" y="19120"/>
                  </a:lnTo>
                  <a:lnTo>
                    <a:pt x="4562" y="19120"/>
                  </a:lnTo>
                  <a:lnTo>
                    <a:pt x="4562" y="13680"/>
                  </a:lnTo>
                  <a:close/>
                  <a:moveTo>
                    <a:pt x="17558" y="13680"/>
                  </a:moveTo>
                  <a:lnTo>
                    <a:pt x="17558" y="19120"/>
                  </a:lnTo>
                  <a:lnTo>
                    <a:pt x="16296" y="19120"/>
                  </a:lnTo>
                  <a:lnTo>
                    <a:pt x="16296" y="13680"/>
                  </a:lnTo>
                  <a:close/>
                  <a:moveTo>
                    <a:pt x="21474" y="13680"/>
                  </a:moveTo>
                  <a:lnTo>
                    <a:pt x="21474" y="19120"/>
                  </a:lnTo>
                  <a:lnTo>
                    <a:pt x="20209" y="19120"/>
                  </a:lnTo>
                  <a:lnTo>
                    <a:pt x="20209" y="13680"/>
                  </a:lnTo>
                  <a:close/>
                  <a:moveTo>
                    <a:pt x="498" y="0"/>
                  </a:moveTo>
                  <a:cubicBezTo>
                    <a:pt x="225" y="0"/>
                    <a:pt x="0" y="225"/>
                    <a:pt x="0" y="498"/>
                  </a:cubicBezTo>
                  <a:lnTo>
                    <a:pt x="0" y="6242"/>
                  </a:lnTo>
                  <a:cubicBezTo>
                    <a:pt x="0" y="6515"/>
                    <a:pt x="225" y="6736"/>
                    <a:pt x="498" y="6736"/>
                  </a:cubicBezTo>
                  <a:lnTo>
                    <a:pt x="958" y="6736"/>
                  </a:lnTo>
                  <a:lnTo>
                    <a:pt x="958" y="8689"/>
                  </a:lnTo>
                  <a:lnTo>
                    <a:pt x="543" y="8689"/>
                  </a:lnTo>
                  <a:cubicBezTo>
                    <a:pt x="242" y="8689"/>
                    <a:pt x="0" y="8931"/>
                    <a:pt x="0" y="9231"/>
                  </a:cubicBezTo>
                  <a:lnTo>
                    <a:pt x="0" y="10538"/>
                  </a:lnTo>
                  <a:cubicBezTo>
                    <a:pt x="0" y="10835"/>
                    <a:pt x="242" y="11081"/>
                    <a:pt x="543" y="11081"/>
                  </a:cubicBezTo>
                  <a:lnTo>
                    <a:pt x="958" y="11081"/>
                  </a:lnTo>
                  <a:lnTo>
                    <a:pt x="958" y="13033"/>
                  </a:lnTo>
                  <a:lnTo>
                    <a:pt x="498" y="13033"/>
                  </a:lnTo>
                  <a:cubicBezTo>
                    <a:pt x="225" y="13033"/>
                    <a:pt x="0" y="13254"/>
                    <a:pt x="0" y="13527"/>
                  </a:cubicBezTo>
                  <a:lnTo>
                    <a:pt x="0" y="19272"/>
                  </a:lnTo>
                  <a:cubicBezTo>
                    <a:pt x="0" y="19545"/>
                    <a:pt x="225" y="19766"/>
                    <a:pt x="498" y="19769"/>
                  </a:cubicBezTo>
                  <a:lnTo>
                    <a:pt x="2064" y="19769"/>
                  </a:lnTo>
                  <a:cubicBezTo>
                    <a:pt x="2337" y="19766"/>
                    <a:pt x="2561" y="19545"/>
                    <a:pt x="2561" y="19272"/>
                  </a:cubicBezTo>
                  <a:lnTo>
                    <a:pt x="2561" y="13527"/>
                  </a:lnTo>
                  <a:cubicBezTo>
                    <a:pt x="2561" y="13254"/>
                    <a:pt x="2337" y="13033"/>
                    <a:pt x="2064" y="13033"/>
                  </a:cubicBezTo>
                  <a:lnTo>
                    <a:pt x="1604" y="13033"/>
                  </a:lnTo>
                  <a:lnTo>
                    <a:pt x="1604" y="11081"/>
                  </a:lnTo>
                  <a:lnTo>
                    <a:pt x="2326" y="11081"/>
                  </a:lnTo>
                  <a:cubicBezTo>
                    <a:pt x="2506" y="11081"/>
                    <a:pt x="2651" y="10935"/>
                    <a:pt x="2651" y="10756"/>
                  </a:cubicBezTo>
                  <a:cubicBezTo>
                    <a:pt x="2651" y="10576"/>
                    <a:pt x="2506" y="10431"/>
                    <a:pt x="2326" y="10431"/>
                  </a:cubicBezTo>
                  <a:lnTo>
                    <a:pt x="650" y="10431"/>
                  </a:lnTo>
                  <a:lnTo>
                    <a:pt x="650" y="9339"/>
                  </a:lnTo>
                  <a:lnTo>
                    <a:pt x="7901" y="9339"/>
                  </a:lnTo>
                  <a:lnTo>
                    <a:pt x="7901" y="10431"/>
                  </a:lnTo>
                  <a:lnTo>
                    <a:pt x="3840" y="10431"/>
                  </a:lnTo>
                  <a:cubicBezTo>
                    <a:pt x="3660" y="10431"/>
                    <a:pt x="3515" y="10576"/>
                    <a:pt x="3515" y="10756"/>
                  </a:cubicBezTo>
                  <a:cubicBezTo>
                    <a:pt x="3515" y="10935"/>
                    <a:pt x="3660" y="11081"/>
                    <a:pt x="3840" y="11081"/>
                  </a:cubicBezTo>
                  <a:lnTo>
                    <a:pt x="4874" y="11081"/>
                  </a:lnTo>
                  <a:lnTo>
                    <a:pt x="4874" y="13033"/>
                  </a:lnTo>
                  <a:lnTo>
                    <a:pt x="4414" y="13033"/>
                  </a:lnTo>
                  <a:cubicBezTo>
                    <a:pt x="4137" y="13033"/>
                    <a:pt x="3916" y="13254"/>
                    <a:pt x="3916" y="13527"/>
                  </a:cubicBezTo>
                  <a:lnTo>
                    <a:pt x="3916" y="19272"/>
                  </a:lnTo>
                  <a:cubicBezTo>
                    <a:pt x="3916" y="19545"/>
                    <a:pt x="4137" y="19766"/>
                    <a:pt x="4414" y="19769"/>
                  </a:cubicBezTo>
                  <a:lnTo>
                    <a:pt x="5980" y="19769"/>
                  </a:lnTo>
                  <a:cubicBezTo>
                    <a:pt x="6253" y="19766"/>
                    <a:pt x="6474" y="19545"/>
                    <a:pt x="6477" y="19272"/>
                  </a:cubicBezTo>
                  <a:lnTo>
                    <a:pt x="6477" y="13527"/>
                  </a:lnTo>
                  <a:cubicBezTo>
                    <a:pt x="6474" y="13254"/>
                    <a:pt x="6253" y="13033"/>
                    <a:pt x="5980" y="13033"/>
                  </a:cubicBezTo>
                  <a:lnTo>
                    <a:pt x="5520" y="13033"/>
                  </a:lnTo>
                  <a:lnTo>
                    <a:pt x="5520" y="11081"/>
                  </a:lnTo>
                  <a:lnTo>
                    <a:pt x="7901" y="11081"/>
                  </a:lnTo>
                  <a:lnTo>
                    <a:pt x="7901" y="11271"/>
                  </a:lnTo>
                  <a:cubicBezTo>
                    <a:pt x="7901" y="11568"/>
                    <a:pt x="8143" y="11813"/>
                    <a:pt x="8444" y="11813"/>
                  </a:cubicBezTo>
                  <a:lnTo>
                    <a:pt x="9868" y="11813"/>
                  </a:lnTo>
                  <a:lnTo>
                    <a:pt x="9868" y="13839"/>
                  </a:lnTo>
                  <a:lnTo>
                    <a:pt x="8610" y="13839"/>
                  </a:lnTo>
                  <a:cubicBezTo>
                    <a:pt x="8309" y="13839"/>
                    <a:pt x="8067" y="14080"/>
                    <a:pt x="8067" y="14381"/>
                  </a:cubicBezTo>
                  <a:lnTo>
                    <a:pt x="8067" y="16037"/>
                  </a:lnTo>
                  <a:cubicBezTo>
                    <a:pt x="8067" y="16334"/>
                    <a:pt x="8309" y="16576"/>
                    <a:pt x="8610" y="16579"/>
                  </a:cubicBezTo>
                  <a:lnTo>
                    <a:pt x="9242" y="16579"/>
                  </a:lnTo>
                  <a:lnTo>
                    <a:pt x="9892" y="17958"/>
                  </a:lnTo>
                  <a:cubicBezTo>
                    <a:pt x="9996" y="18179"/>
                    <a:pt x="10217" y="18321"/>
                    <a:pt x="10462" y="18321"/>
                  </a:cubicBezTo>
                  <a:lnTo>
                    <a:pt x="11665" y="18321"/>
                  </a:lnTo>
                  <a:cubicBezTo>
                    <a:pt x="11910" y="18321"/>
                    <a:pt x="12132" y="18179"/>
                    <a:pt x="12235" y="17958"/>
                  </a:cubicBezTo>
                  <a:lnTo>
                    <a:pt x="12885" y="16579"/>
                  </a:lnTo>
                  <a:lnTo>
                    <a:pt x="13514" y="16579"/>
                  </a:lnTo>
                  <a:cubicBezTo>
                    <a:pt x="13811" y="16576"/>
                    <a:pt x="14053" y="16334"/>
                    <a:pt x="14053" y="16037"/>
                  </a:cubicBezTo>
                  <a:lnTo>
                    <a:pt x="14053" y="14381"/>
                  </a:lnTo>
                  <a:cubicBezTo>
                    <a:pt x="14053" y="14080"/>
                    <a:pt x="13811" y="13839"/>
                    <a:pt x="13514" y="13839"/>
                  </a:cubicBezTo>
                  <a:lnTo>
                    <a:pt x="12256" y="13839"/>
                  </a:lnTo>
                  <a:lnTo>
                    <a:pt x="12256" y="11813"/>
                  </a:lnTo>
                  <a:lnTo>
                    <a:pt x="13680" y="11813"/>
                  </a:lnTo>
                  <a:cubicBezTo>
                    <a:pt x="13977" y="11813"/>
                    <a:pt x="14219" y="11571"/>
                    <a:pt x="14219" y="11271"/>
                  </a:cubicBezTo>
                  <a:lnTo>
                    <a:pt x="14219" y="11081"/>
                  </a:lnTo>
                  <a:lnTo>
                    <a:pt x="16604" y="11081"/>
                  </a:lnTo>
                  <a:lnTo>
                    <a:pt x="16604" y="13033"/>
                  </a:lnTo>
                  <a:lnTo>
                    <a:pt x="16144" y="13033"/>
                  </a:lnTo>
                  <a:cubicBezTo>
                    <a:pt x="15868" y="13033"/>
                    <a:pt x="15646" y="13254"/>
                    <a:pt x="15646" y="13527"/>
                  </a:cubicBezTo>
                  <a:lnTo>
                    <a:pt x="15646" y="19272"/>
                  </a:lnTo>
                  <a:cubicBezTo>
                    <a:pt x="15646" y="19545"/>
                    <a:pt x="15868" y="19769"/>
                    <a:pt x="16144" y="19769"/>
                  </a:cubicBezTo>
                  <a:lnTo>
                    <a:pt x="17710" y="19769"/>
                  </a:lnTo>
                  <a:cubicBezTo>
                    <a:pt x="17983" y="19766"/>
                    <a:pt x="18204" y="19545"/>
                    <a:pt x="18207" y="19272"/>
                  </a:cubicBezTo>
                  <a:lnTo>
                    <a:pt x="18207" y="13527"/>
                  </a:lnTo>
                  <a:cubicBezTo>
                    <a:pt x="18204" y="13254"/>
                    <a:pt x="17983" y="13033"/>
                    <a:pt x="17710" y="13033"/>
                  </a:cubicBezTo>
                  <a:lnTo>
                    <a:pt x="17250" y="13033"/>
                  </a:lnTo>
                  <a:lnTo>
                    <a:pt x="17250" y="11081"/>
                  </a:lnTo>
                  <a:lnTo>
                    <a:pt x="20516" y="11081"/>
                  </a:lnTo>
                  <a:lnTo>
                    <a:pt x="20516" y="13033"/>
                  </a:lnTo>
                  <a:lnTo>
                    <a:pt x="20057" y="13033"/>
                  </a:lnTo>
                  <a:cubicBezTo>
                    <a:pt x="19784" y="13033"/>
                    <a:pt x="19562" y="13254"/>
                    <a:pt x="19562" y="13527"/>
                  </a:cubicBezTo>
                  <a:lnTo>
                    <a:pt x="19562" y="19272"/>
                  </a:lnTo>
                  <a:cubicBezTo>
                    <a:pt x="19562" y="19545"/>
                    <a:pt x="19784" y="19766"/>
                    <a:pt x="20057" y="19769"/>
                  </a:cubicBezTo>
                  <a:lnTo>
                    <a:pt x="21622" y="19769"/>
                  </a:lnTo>
                  <a:cubicBezTo>
                    <a:pt x="21899" y="19766"/>
                    <a:pt x="22120" y="19545"/>
                    <a:pt x="22120" y="19272"/>
                  </a:cubicBezTo>
                  <a:lnTo>
                    <a:pt x="22120" y="13527"/>
                  </a:lnTo>
                  <a:cubicBezTo>
                    <a:pt x="22120" y="13254"/>
                    <a:pt x="21899" y="13033"/>
                    <a:pt x="21622" y="13033"/>
                  </a:cubicBezTo>
                  <a:lnTo>
                    <a:pt x="21166" y="13033"/>
                  </a:lnTo>
                  <a:lnTo>
                    <a:pt x="21166" y="11081"/>
                  </a:lnTo>
                  <a:lnTo>
                    <a:pt x="21577" y="11081"/>
                  </a:lnTo>
                  <a:cubicBezTo>
                    <a:pt x="21878" y="11077"/>
                    <a:pt x="22120" y="10835"/>
                    <a:pt x="22120" y="10538"/>
                  </a:cubicBezTo>
                  <a:lnTo>
                    <a:pt x="22120" y="9231"/>
                  </a:lnTo>
                  <a:cubicBezTo>
                    <a:pt x="22120" y="8931"/>
                    <a:pt x="21878" y="8689"/>
                    <a:pt x="21577" y="8689"/>
                  </a:cubicBezTo>
                  <a:lnTo>
                    <a:pt x="21166" y="8689"/>
                  </a:lnTo>
                  <a:lnTo>
                    <a:pt x="21166" y="6736"/>
                  </a:lnTo>
                  <a:lnTo>
                    <a:pt x="21622" y="6736"/>
                  </a:lnTo>
                  <a:cubicBezTo>
                    <a:pt x="21899" y="6736"/>
                    <a:pt x="22120" y="6515"/>
                    <a:pt x="22120" y="6242"/>
                  </a:cubicBezTo>
                  <a:lnTo>
                    <a:pt x="22120" y="498"/>
                  </a:lnTo>
                  <a:cubicBezTo>
                    <a:pt x="22120" y="225"/>
                    <a:pt x="21899" y="0"/>
                    <a:pt x="21622" y="0"/>
                  </a:cubicBezTo>
                  <a:lnTo>
                    <a:pt x="20057" y="0"/>
                  </a:lnTo>
                  <a:cubicBezTo>
                    <a:pt x="19784" y="0"/>
                    <a:pt x="19562" y="225"/>
                    <a:pt x="19562" y="498"/>
                  </a:cubicBezTo>
                  <a:lnTo>
                    <a:pt x="19562" y="6242"/>
                  </a:lnTo>
                  <a:cubicBezTo>
                    <a:pt x="19562" y="6515"/>
                    <a:pt x="19784" y="6736"/>
                    <a:pt x="20057" y="6736"/>
                  </a:cubicBezTo>
                  <a:lnTo>
                    <a:pt x="20516" y="6736"/>
                  </a:lnTo>
                  <a:lnTo>
                    <a:pt x="20516" y="8689"/>
                  </a:lnTo>
                  <a:lnTo>
                    <a:pt x="17250" y="8689"/>
                  </a:lnTo>
                  <a:lnTo>
                    <a:pt x="17250" y="6736"/>
                  </a:lnTo>
                  <a:lnTo>
                    <a:pt x="17710" y="6736"/>
                  </a:lnTo>
                  <a:cubicBezTo>
                    <a:pt x="17983" y="6736"/>
                    <a:pt x="18204" y="6515"/>
                    <a:pt x="18207" y="6242"/>
                  </a:cubicBezTo>
                  <a:lnTo>
                    <a:pt x="18207" y="498"/>
                  </a:lnTo>
                  <a:cubicBezTo>
                    <a:pt x="18204" y="225"/>
                    <a:pt x="17983" y="0"/>
                    <a:pt x="17710" y="0"/>
                  </a:cubicBezTo>
                  <a:lnTo>
                    <a:pt x="16144" y="0"/>
                  </a:lnTo>
                  <a:cubicBezTo>
                    <a:pt x="15868" y="0"/>
                    <a:pt x="15646" y="225"/>
                    <a:pt x="15646" y="498"/>
                  </a:cubicBezTo>
                  <a:lnTo>
                    <a:pt x="15646" y="6242"/>
                  </a:lnTo>
                  <a:cubicBezTo>
                    <a:pt x="15646" y="6515"/>
                    <a:pt x="15868" y="6736"/>
                    <a:pt x="16144" y="6736"/>
                  </a:cubicBezTo>
                  <a:lnTo>
                    <a:pt x="16604" y="6736"/>
                  </a:lnTo>
                  <a:lnTo>
                    <a:pt x="16604" y="8689"/>
                  </a:lnTo>
                  <a:lnTo>
                    <a:pt x="16168" y="8689"/>
                  </a:lnTo>
                  <a:cubicBezTo>
                    <a:pt x="15989" y="8689"/>
                    <a:pt x="15843" y="8834"/>
                    <a:pt x="15843" y="9014"/>
                  </a:cubicBezTo>
                  <a:cubicBezTo>
                    <a:pt x="15843" y="9193"/>
                    <a:pt x="15989" y="9339"/>
                    <a:pt x="16168" y="9339"/>
                  </a:cubicBezTo>
                  <a:lnTo>
                    <a:pt x="21474" y="9339"/>
                  </a:lnTo>
                  <a:lnTo>
                    <a:pt x="21474" y="10431"/>
                  </a:lnTo>
                  <a:lnTo>
                    <a:pt x="14219" y="10431"/>
                  </a:lnTo>
                  <a:lnTo>
                    <a:pt x="14219" y="9339"/>
                  </a:lnTo>
                  <a:lnTo>
                    <a:pt x="14655" y="9339"/>
                  </a:lnTo>
                  <a:cubicBezTo>
                    <a:pt x="14834" y="9339"/>
                    <a:pt x="14979" y="9193"/>
                    <a:pt x="14979" y="9014"/>
                  </a:cubicBezTo>
                  <a:cubicBezTo>
                    <a:pt x="14979" y="8834"/>
                    <a:pt x="14834" y="8689"/>
                    <a:pt x="14655" y="8689"/>
                  </a:cubicBezTo>
                  <a:lnTo>
                    <a:pt x="14219" y="8689"/>
                  </a:lnTo>
                  <a:lnTo>
                    <a:pt x="14219" y="8499"/>
                  </a:lnTo>
                  <a:cubicBezTo>
                    <a:pt x="14219" y="8198"/>
                    <a:pt x="13977" y="7956"/>
                    <a:pt x="13680" y="7956"/>
                  </a:cubicBezTo>
                  <a:lnTo>
                    <a:pt x="12256" y="7956"/>
                  </a:lnTo>
                  <a:lnTo>
                    <a:pt x="12256" y="5931"/>
                  </a:lnTo>
                  <a:lnTo>
                    <a:pt x="13514" y="5931"/>
                  </a:lnTo>
                  <a:cubicBezTo>
                    <a:pt x="13811" y="5931"/>
                    <a:pt x="14053" y="5685"/>
                    <a:pt x="14053" y="5388"/>
                  </a:cubicBezTo>
                  <a:lnTo>
                    <a:pt x="14053" y="3733"/>
                  </a:lnTo>
                  <a:cubicBezTo>
                    <a:pt x="14053" y="3432"/>
                    <a:pt x="13811" y="3190"/>
                    <a:pt x="13514" y="3190"/>
                  </a:cubicBezTo>
                  <a:lnTo>
                    <a:pt x="12878" y="3190"/>
                  </a:lnTo>
                  <a:lnTo>
                    <a:pt x="12232" y="1811"/>
                  </a:lnTo>
                  <a:cubicBezTo>
                    <a:pt x="12125" y="1590"/>
                    <a:pt x="11903" y="1448"/>
                    <a:pt x="11658" y="1448"/>
                  </a:cubicBezTo>
                  <a:lnTo>
                    <a:pt x="10459" y="1448"/>
                  </a:lnTo>
                  <a:cubicBezTo>
                    <a:pt x="10213" y="1448"/>
                    <a:pt x="9989" y="1590"/>
                    <a:pt x="9885" y="1811"/>
                  </a:cubicBezTo>
                  <a:lnTo>
                    <a:pt x="9239" y="3190"/>
                  </a:lnTo>
                  <a:lnTo>
                    <a:pt x="8603" y="3190"/>
                  </a:lnTo>
                  <a:cubicBezTo>
                    <a:pt x="8306" y="3190"/>
                    <a:pt x="8060" y="3432"/>
                    <a:pt x="8060" y="3733"/>
                  </a:cubicBezTo>
                  <a:lnTo>
                    <a:pt x="8060" y="5388"/>
                  </a:lnTo>
                  <a:cubicBezTo>
                    <a:pt x="8060" y="5685"/>
                    <a:pt x="8306" y="5931"/>
                    <a:pt x="8603" y="5931"/>
                  </a:cubicBezTo>
                  <a:lnTo>
                    <a:pt x="9861" y="5931"/>
                  </a:lnTo>
                  <a:lnTo>
                    <a:pt x="9861" y="7956"/>
                  </a:lnTo>
                  <a:lnTo>
                    <a:pt x="8437" y="7956"/>
                  </a:lnTo>
                  <a:cubicBezTo>
                    <a:pt x="8140" y="7956"/>
                    <a:pt x="7898" y="8198"/>
                    <a:pt x="7898" y="8499"/>
                  </a:cubicBezTo>
                  <a:lnTo>
                    <a:pt x="7898" y="8689"/>
                  </a:lnTo>
                  <a:lnTo>
                    <a:pt x="5520" y="8689"/>
                  </a:lnTo>
                  <a:lnTo>
                    <a:pt x="5520" y="6736"/>
                  </a:lnTo>
                  <a:lnTo>
                    <a:pt x="5980" y="6736"/>
                  </a:lnTo>
                  <a:cubicBezTo>
                    <a:pt x="6253" y="6736"/>
                    <a:pt x="6474" y="6515"/>
                    <a:pt x="6477" y="6242"/>
                  </a:cubicBezTo>
                  <a:lnTo>
                    <a:pt x="6477" y="498"/>
                  </a:lnTo>
                  <a:cubicBezTo>
                    <a:pt x="6474" y="225"/>
                    <a:pt x="6253" y="0"/>
                    <a:pt x="5980" y="0"/>
                  </a:cubicBezTo>
                  <a:lnTo>
                    <a:pt x="4414" y="0"/>
                  </a:lnTo>
                  <a:cubicBezTo>
                    <a:pt x="4137" y="0"/>
                    <a:pt x="3916" y="225"/>
                    <a:pt x="3916" y="498"/>
                  </a:cubicBezTo>
                  <a:lnTo>
                    <a:pt x="3916" y="6242"/>
                  </a:lnTo>
                  <a:cubicBezTo>
                    <a:pt x="3916" y="6515"/>
                    <a:pt x="4137" y="6736"/>
                    <a:pt x="4414" y="6736"/>
                  </a:cubicBezTo>
                  <a:lnTo>
                    <a:pt x="4874" y="6736"/>
                  </a:lnTo>
                  <a:lnTo>
                    <a:pt x="4874" y="8689"/>
                  </a:lnTo>
                  <a:lnTo>
                    <a:pt x="1607" y="8689"/>
                  </a:lnTo>
                  <a:lnTo>
                    <a:pt x="1607" y="6736"/>
                  </a:lnTo>
                  <a:lnTo>
                    <a:pt x="2064" y="6736"/>
                  </a:lnTo>
                  <a:cubicBezTo>
                    <a:pt x="2337" y="6736"/>
                    <a:pt x="2561" y="6515"/>
                    <a:pt x="2561" y="6242"/>
                  </a:cubicBezTo>
                  <a:lnTo>
                    <a:pt x="2561" y="498"/>
                  </a:lnTo>
                  <a:cubicBezTo>
                    <a:pt x="2561" y="225"/>
                    <a:pt x="2337" y="0"/>
                    <a:pt x="2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40" name="Google Shape;4440;p122"/>
            <p:cNvSpPr/>
            <p:nvPr/>
          </p:nvSpPr>
          <p:spPr>
            <a:xfrm>
              <a:off x="4618275" y="1651975"/>
              <a:ext cx="16275" cy="23875"/>
            </a:xfrm>
            <a:custGeom>
              <a:avLst/>
              <a:gdLst/>
              <a:ahLst/>
              <a:cxnLst/>
              <a:rect l="l" t="t" r="r" b="b"/>
              <a:pathLst>
                <a:path w="651" h="955" extrusionOk="0">
                  <a:moveTo>
                    <a:pt x="326" y="1"/>
                  </a:moveTo>
                  <a:cubicBezTo>
                    <a:pt x="146" y="1"/>
                    <a:pt x="1" y="146"/>
                    <a:pt x="1" y="326"/>
                  </a:cubicBezTo>
                  <a:lnTo>
                    <a:pt x="1" y="630"/>
                  </a:lnTo>
                  <a:cubicBezTo>
                    <a:pt x="1" y="809"/>
                    <a:pt x="146" y="955"/>
                    <a:pt x="326" y="955"/>
                  </a:cubicBezTo>
                  <a:cubicBezTo>
                    <a:pt x="505" y="955"/>
                    <a:pt x="651" y="809"/>
                    <a:pt x="651" y="630"/>
                  </a:cubicBezTo>
                  <a:lnTo>
                    <a:pt x="651" y="326"/>
                  </a:lnTo>
                  <a:cubicBezTo>
                    <a:pt x="651" y="146"/>
                    <a:pt x="505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41" name="Google Shape;4441;p122"/>
            <p:cNvSpPr/>
            <p:nvPr/>
          </p:nvSpPr>
          <p:spPr>
            <a:xfrm>
              <a:off x="4657775" y="1651975"/>
              <a:ext cx="16250" cy="23875"/>
            </a:xfrm>
            <a:custGeom>
              <a:avLst/>
              <a:gdLst/>
              <a:ahLst/>
              <a:cxnLst/>
              <a:rect l="l" t="t" r="r" b="b"/>
              <a:pathLst>
                <a:path w="650" h="955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lnTo>
                    <a:pt x="0" y="630"/>
                  </a:lnTo>
                  <a:cubicBezTo>
                    <a:pt x="0" y="809"/>
                    <a:pt x="145" y="955"/>
                    <a:pt x="325" y="955"/>
                  </a:cubicBezTo>
                  <a:cubicBezTo>
                    <a:pt x="505" y="955"/>
                    <a:pt x="650" y="809"/>
                    <a:pt x="650" y="630"/>
                  </a:cubicBezTo>
                  <a:lnTo>
                    <a:pt x="650" y="326"/>
                  </a:lnTo>
                  <a:cubicBezTo>
                    <a:pt x="650" y="146"/>
                    <a:pt x="505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42" name="Google Shape;4442;p122"/>
            <p:cNvSpPr/>
            <p:nvPr/>
          </p:nvSpPr>
          <p:spPr>
            <a:xfrm>
              <a:off x="4697250" y="1651975"/>
              <a:ext cx="16275" cy="23875"/>
            </a:xfrm>
            <a:custGeom>
              <a:avLst/>
              <a:gdLst/>
              <a:ahLst/>
              <a:cxnLst/>
              <a:rect l="l" t="t" r="r" b="b"/>
              <a:pathLst>
                <a:path w="651" h="955" extrusionOk="0">
                  <a:moveTo>
                    <a:pt x="326" y="1"/>
                  </a:moveTo>
                  <a:cubicBezTo>
                    <a:pt x="146" y="1"/>
                    <a:pt x="4" y="146"/>
                    <a:pt x="4" y="326"/>
                  </a:cubicBezTo>
                  <a:lnTo>
                    <a:pt x="4" y="630"/>
                  </a:lnTo>
                  <a:cubicBezTo>
                    <a:pt x="1" y="809"/>
                    <a:pt x="146" y="955"/>
                    <a:pt x="326" y="955"/>
                  </a:cubicBezTo>
                  <a:cubicBezTo>
                    <a:pt x="505" y="955"/>
                    <a:pt x="650" y="809"/>
                    <a:pt x="650" y="630"/>
                  </a:cubicBezTo>
                  <a:lnTo>
                    <a:pt x="650" y="326"/>
                  </a:lnTo>
                  <a:cubicBezTo>
                    <a:pt x="650" y="146"/>
                    <a:pt x="505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443" name="Google Shape;4443;p122"/>
          <p:cNvGrpSpPr/>
          <p:nvPr/>
        </p:nvGrpSpPr>
        <p:grpSpPr>
          <a:xfrm>
            <a:off x="4790806" y="2238634"/>
            <a:ext cx="336072" cy="451615"/>
            <a:chOff x="6204225" y="3211925"/>
            <a:chExt cx="411500" cy="552975"/>
          </a:xfrm>
        </p:grpSpPr>
        <p:sp>
          <p:nvSpPr>
            <p:cNvPr id="4444" name="Google Shape;4444;p122"/>
            <p:cNvSpPr/>
            <p:nvPr/>
          </p:nvSpPr>
          <p:spPr>
            <a:xfrm>
              <a:off x="6204225" y="3211925"/>
              <a:ext cx="411500" cy="454950"/>
            </a:xfrm>
            <a:custGeom>
              <a:avLst/>
              <a:gdLst/>
              <a:ahLst/>
              <a:cxnLst/>
              <a:rect l="l" t="t" r="r" b="b"/>
              <a:pathLst>
                <a:path w="16460" h="18198" extrusionOk="0">
                  <a:moveTo>
                    <a:pt x="4902" y="3429"/>
                  </a:moveTo>
                  <a:cubicBezTo>
                    <a:pt x="5102" y="3429"/>
                    <a:pt x="5296" y="3488"/>
                    <a:pt x="5462" y="3595"/>
                  </a:cubicBezTo>
                  <a:lnTo>
                    <a:pt x="5462" y="5371"/>
                  </a:lnTo>
                  <a:lnTo>
                    <a:pt x="3872" y="5371"/>
                  </a:lnTo>
                  <a:lnTo>
                    <a:pt x="3872" y="4462"/>
                  </a:lnTo>
                  <a:cubicBezTo>
                    <a:pt x="3872" y="3892"/>
                    <a:pt x="4335" y="3432"/>
                    <a:pt x="4902" y="3432"/>
                  </a:cubicBezTo>
                  <a:lnTo>
                    <a:pt x="4902" y="3429"/>
                  </a:lnTo>
                  <a:close/>
                  <a:moveTo>
                    <a:pt x="11558" y="3432"/>
                  </a:moveTo>
                  <a:cubicBezTo>
                    <a:pt x="12093" y="3432"/>
                    <a:pt x="12589" y="3858"/>
                    <a:pt x="12592" y="4462"/>
                  </a:cubicBezTo>
                  <a:lnTo>
                    <a:pt x="12592" y="5371"/>
                  </a:lnTo>
                  <a:lnTo>
                    <a:pt x="11002" y="5371"/>
                  </a:lnTo>
                  <a:lnTo>
                    <a:pt x="11002" y="3598"/>
                  </a:lnTo>
                  <a:cubicBezTo>
                    <a:pt x="11179" y="3484"/>
                    <a:pt x="11371" y="3432"/>
                    <a:pt x="11558" y="3432"/>
                  </a:cubicBezTo>
                  <a:close/>
                  <a:moveTo>
                    <a:pt x="5462" y="6021"/>
                  </a:moveTo>
                  <a:lnTo>
                    <a:pt x="5462" y="6709"/>
                  </a:lnTo>
                  <a:lnTo>
                    <a:pt x="3872" y="6709"/>
                  </a:lnTo>
                  <a:lnTo>
                    <a:pt x="3872" y="6021"/>
                  </a:lnTo>
                  <a:close/>
                  <a:moveTo>
                    <a:pt x="12592" y="6021"/>
                  </a:moveTo>
                  <a:lnTo>
                    <a:pt x="12592" y="6709"/>
                  </a:lnTo>
                  <a:lnTo>
                    <a:pt x="11002" y="6709"/>
                  </a:lnTo>
                  <a:lnTo>
                    <a:pt x="11002" y="6021"/>
                  </a:lnTo>
                  <a:close/>
                  <a:moveTo>
                    <a:pt x="5462" y="7355"/>
                  </a:moveTo>
                  <a:lnTo>
                    <a:pt x="5462" y="9235"/>
                  </a:lnTo>
                  <a:cubicBezTo>
                    <a:pt x="5064" y="9450"/>
                    <a:pt x="4726" y="9757"/>
                    <a:pt x="4480" y="10134"/>
                  </a:cubicBezTo>
                  <a:lnTo>
                    <a:pt x="4480" y="10130"/>
                  </a:lnTo>
                  <a:lnTo>
                    <a:pt x="3872" y="11053"/>
                  </a:lnTo>
                  <a:lnTo>
                    <a:pt x="3872" y="7355"/>
                  </a:lnTo>
                  <a:close/>
                  <a:moveTo>
                    <a:pt x="8230" y="650"/>
                  </a:moveTo>
                  <a:cubicBezTo>
                    <a:pt x="9125" y="650"/>
                    <a:pt x="10352" y="2316"/>
                    <a:pt x="10352" y="3260"/>
                  </a:cubicBezTo>
                  <a:lnTo>
                    <a:pt x="10352" y="15868"/>
                  </a:lnTo>
                  <a:lnTo>
                    <a:pt x="6108" y="15868"/>
                  </a:lnTo>
                  <a:lnTo>
                    <a:pt x="6108" y="3260"/>
                  </a:lnTo>
                  <a:cubicBezTo>
                    <a:pt x="6108" y="2316"/>
                    <a:pt x="7335" y="650"/>
                    <a:pt x="8230" y="650"/>
                  </a:cubicBezTo>
                  <a:close/>
                  <a:moveTo>
                    <a:pt x="8728" y="16514"/>
                  </a:moveTo>
                  <a:lnTo>
                    <a:pt x="9194" y="17547"/>
                  </a:lnTo>
                  <a:lnTo>
                    <a:pt x="7266" y="17547"/>
                  </a:lnTo>
                  <a:lnTo>
                    <a:pt x="7732" y="16514"/>
                  </a:lnTo>
                  <a:close/>
                  <a:moveTo>
                    <a:pt x="8234" y="0"/>
                  </a:moveTo>
                  <a:cubicBezTo>
                    <a:pt x="7065" y="0"/>
                    <a:pt x="5731" y="1628"/>
                    <a:pt x="5500" y="2890"/>
                  </a:cubicBezTo>
                  <a:cubicBezTo>
                    <a:pt x="5301" y="2815"/>
                    <a:pt x="5101" y="2780"/>
                    <a:pt x="4905" y="2780"/>
                  </a:cubicBezTo>
                  <a:cubicBezTo>
                    <a:pt x="4015" y="2780"/>
                    <a:pt x="3226" y="3499"/>
                    <a:pt x="3226" y="4462"/>
                  </a:cubicBezTo>
                  <a:lnTo>
                    <a:pt x="3226" y="12024"/>
                  </a:lnTo>
                  <a:cubicBezTo>
                    <a:pt x="2987" y="12353"/>
                    <a:pt x="2724" y="12657"/>
                    <a:pt x="2438" y="12937"/>
                  </a:cubicBezTo>
                  <a:cubicBezTo>
                    <a:pt x="2306" y="13061"/>
                    <a:pt x="2303" y="13269"/>
                    <a:pt x="2427" y="13400"/>
                  </a:cubicBezTo>
                  <a:cubicBezTo>
                    <a:pt x="2492" y="13465"/>
                    <a:pt x="2577" y="13498"/>
                    <a:pt x="2662" y="13498"/>
                  </a:cubicBezTo>
                  <a:cubicBezTo>
                    <a:pt x="2745" y="13498"/>
                    <a:pt x="2827" y="13466"/>
                    <a:pt x="2890" y="13403"/>
                  </a:cubicBezTo>
                  <a:cubicBezTo>
                    <a:pt x="3232" y="13068"/>
                    <a:pt x="3544" y="12702"/>
                    <a:pt x="3817" y="12311"/>
                  </a:cubicBezTo>
                  <a:cubicBezTo>
                    <a:pt x="3858" y="12253"/>
                    <a:pt x="3903" y="12190"/>
                    <a:pt x="3944" y="12128"/>
                  </a:cubicBezTo>
                  <a:lnTo>
                    <a:pt x="5023" y="10490"/>
                  </a:lnTo>
                  <a:cubicBezTo>
                    <a:pt x="5144" y="10307"/>
                    <a:pt x="5292" y="10144"/>
                    <a:pt x="5462" y="10006"/>
                  </a:cubicBezTo>
                  <a:lnTo>
                    <a:pt x="5462" y="15868"/>
                  </a:lnTo>
                  <a:lnTo>
                    <a:pt x="1197" y="15868"/>
                  </a:lnTo>
                  <a:cubicBezTo>
                    <a:pt x="772" y="15864"/>
                    <a:pt x="582" y="15332"/>
                    <a:pt x="910" y="15062"/>
                  </a:cubicBezTo>
                  <a:lnTo>
                    <a:pt x="1719" y="14399"/>
                  </a:lnTo>
                  <a:cubicBezTo>
                    <a:pt x="1857" y="14285"/>
                    <a:pt x="1874" y="14081"/>
                    <a:pt x="1764" y="13943"/>
                  </a:cubicBezTo>
                  <a:cubicBezTo>
                    <a:pt x="1699" y="13865"/>
                    <a:pt x="1606" y="13824"/>
                    <a:pt x="1512" y="13824"/>
                  </a:cubicBezTo>
                  <a:cubicBezTo>
                    <a:pt x="1440" y="13824"/>
                    <a:pt x="1368" y="13848"/>
                    <a:pt x="1307" y="13898"/>
                  </a:cubicBezTo>
                  <a:lnTo>
                    <a:pt x="495" y="14561"/>
                  </a:lnTo>
                  <a:cubicBezTo>
                    <a:pt x="136" y="14855"/>
                    <a:pt x="1" y="15346"/>
                    <a:pt x="156" y="15785"/>
                  </a:cubicBezTo>
                  <a:cubicBezTo>
                    <a:pt x="312" y="16224"/>
                    <a:pt x="730" y="16514"/>
                    <a:pt x="1193" y="16514"/>
                  </a:cubicBezTo>
                  <a:lnTo>
                    <a:pt x="7020" y="16514"/>
                  </a:lnTo>
                  <a:lnTo>
                    <a:pt x="6540" y="17582"/>
                  </a:lnTo>
                  <a:cubicBezTo>
                    <a:pt x="6409" y="17869"/>
                    <a:pt x="6620" y="18197"/>
                    <a:pt x="6934" y="18197"/>
                  </a:cubicBezTo>
                  <a:lnTo>
                    <a:pt x="9526" y="18197"/>
                  </a:lnTo>
                  <a:cubicBezTo>
                    <a:pt x="9841" y="18197"/>
                    <a:pt x="10051" y="17869"/>
                    <a:pt x="9920" y="17582"/>
                  </a:cubicBezTo>
                  <a:lnTo>
                    <a:pt x="9440" y="16514"/>
                  </a:lnTo>
                  <a:lnTo>
                    <a:pt x="12872" y="16514"/>
                  </a:lnTo>
                  <a:cubicBezTo>
                    <a:pt x="13051" y="16514"/>
                    <a:pt x="13193" y="16369"/>
                    <a:pt x="13193" y="16189"/>
                  </a:cubicBezTo>
                  <a:cubicBezTo>
                    <a:pt x="13193" y="16009"/>
                    <a:pt x="13051" y="15868"/>
                    <a:pt x="12872" y="15868"/>
                  </a:cubicBezTo>
                  <a:lnTo>
                    <a:pt x="11002" y="15868"/>
                  </a:lnTo>
                  <a:lnTo>
                    <a:pt x="11002" y="10009"/>
                  </a:lnTo>
                  <a:cubicBezTo>
                    <a:pt x="11171" y="10144"/>
                    <a:pt x="11320" y="10307"/>
                    <a:pt x="11441" y="10490"/>
                  </a:cubicBezTo>
                  <a:cubicBezTo>
                    <a:pt x="11441" y="10490"/>
                    <a:pt x="12647" y="12315"/>
                    <a:pt x="12651" y="12322"/>
                  </a:cubicBezTo>
                  <a:cubicBezTo>
                    <a:pt x="13051" y="12888"/>
                    <a:pt x="13525" y="13400"/>
                    <a:pt x="14061" y="13839"/>
                  </a:cubicBezTo>
                  <a:lnTo>
                    <a:pt x="15554" y="15062"/>
                  </a:lnTo>
                  <a:cubicBezTo>
                    <a:pt x="15882" y="15332"/>
                    <a:pt x="15692" y="15868"/>
                    <a:pt x="15267" y="15868"/>
                  </a:cubicBezTo>
                  <a:lnTo>
                    <a:pt x="14382" y="15868"/>
                  </a:lnTo>
                  <a:cubicBezTo>
                    <a:pt x="14202" y="15868"/>
                    <a:pt x="14057" y="16013"/>
                    <a:pt x="14057" y="16193"/>
                  </a:cubicBezTo>
                  <a:cubicBezTo>
                    <a:pt x="14057" y="16369"/>
                    <a:pt x="14202" y="16514"/>
                    <a:pt x="14382" y="16514"/>
                  </a:cubicBezTo>
                  <a:lnTo>
                    <a:pt x="15267" y="16514"/>
                  </a:lnTo>
                  <a:cubicBezTo>
                    <a:pt x="15730" y="16514"/>
                    <a:pt x="16148" y="16224"/>
                    <a:pt x="16304" y="15785"/>
                  </a:cubicBezTo>
                  <a:cubicBezTo>
                    <a:pt x="16459" y="15346"/>
                    <a:pt x="16324" y="14855"/>
                    <a:pt x="15965" y="14561"/>
                  </a:cubicBezTo>
                  <a:lnTo>
                    <a:pt x="14472" y="13338"/>
                  </a:lnTo>
                  <a:cubicBezTo>
                    <a:pt x="14005" y="12954"/>
                    <a:pt x="13591" y="12515"/>
                    <a:pt x="13238" y="12028"/>
                  </a:cubicBezTo>
                  <a:lnTo>
                    <a:pt x="13238" y="9771"/>
                  </a:lnTo>
                  <a:cubicBezTo>
                    <a:pt x="13238" y="9591"/>
                    <a:pt x="13093" y="9446"/>
                    <a:pt x="12913" y="9446"/>
                  </a:cubicBezTo>
                  <a:cubicBezTo>
                    <a:pt x="12737" y="9446"/>
                    <a:pt x="12592" y="9591"/>
                    <a:pt x="12592" y="9771"/>
                  </a:cubicBezTo>
                  <a:lnTo>
                    <a:pt x="12592" y="11057"/>
                  </a:lnTo>
                  <a:lnTo>
                    <a:pt x="11984" y="10134"/>
                  </a:lnTo>
                  <a:cubicBezTo>
                    <a:pt x="11735" y="9757"/>
                    <a:pt x="11399" y="9446"/>
                    <a:pt x="11002" y="9232"/>
                  </a:cubicBezTo>
                  <a:lnTo>
                    <a:pt x="11002" y="7355"/>
                  </a:lnTo>
                  <a:lnTo>
                    <a:pt x="12592" y="7355"/>
                  </a:lnTo>
                  <a:lnTo>
                    <a:pt x="12592" y="8261"/>
                  </a:lnTo>
                  <a:cubicBezTo>
                    <a:pt x="12592" y="8437"/>
                    <a:pt x="12737" y="8582"/>
                    <a:pt x="12917" y="8582"/>
                  </a:cubicBezTo>
                  <a:cubicBezTo>
                    <a:pt x="13096" y="8582"/>
                    <a:pt x="13242" y="8437"/>
                    <a:pt x="13242" y="8261"/>
                  </a:cubicBezTo>
                  <a:lnTo>
                    <a:pt x="13242" y="4462"/>
                  </a:lnTo>
                  <a:cubicBezTo>
                    <a:pt x="13239" y="3499"/>
                    <a:pt x="12451" y="2780"/>
                    <a:pt x="11562" y="2780"/>
                  </a:cubicBezTo>
                  <a:cubicBezTo>
                    <a:pt x="11366" y="2780"/>
                    <a:pt x="11166" y="2815"/>
                    <a:pt x="10967" y="2890"/>
                  </a:cubicBezTo>
                  <a:cubicBezTo>
                    <a:pt x="10732" y="1628"/>
                    <a:pt x="9398" y="0"/>
                    <a:pt x="8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45" name="Google Shape;4445;p122"/>
            <p:cNvSpPr/>
            <p:nvPr/>
          </p:nvSpPr>
          <p:spPr>
            <a:xfrm>
              <a:off x="6376175" y="3275950"/>
              <a:ext cx="67675" cy="27675"/>
            </a:xfrm>
            <a:custGeom>
              <a:avLst/>
              <a:gdLst/>
              <a:ahLst/>
              <a:cxnLst/>
              <a:rect l="l" t="t" r="r" b="b"/>
              <a:pathLst>
                <a:path w="2707" h="1107" extrusionOk="0">
                  <a:moveTo>
                    <a:pt x="1354" y="0"/>
                  </a:moveTo>
                  <a:cubicBezTo>
                    <a:pt x="950" y="0"/>
                    <a:pt x="547" y="177"/>
                    <a:pt x="163" y="529"/>
                  </a:cubicBezTo>
                  <a:cubicBezTo>
                    <a:pt x="15" y="647"/>
                    <a:pt x="1" y="864"/>
                    <a:pt x="129" y="1003"/>
                  </a:cubicBezTo>
                  <a:cubicBezTo>
                    <a:pt x="191" y="1072"/>
                    <a:pt x="277" y="1107"/>
                    <a:pt x="364" y="1107"/>
                  </a:cubicBezTo>
                  <a:cubicBezTo>
                    <a:pt x="450" y="1107"/>
                    <a:pt x="537" y="1073"/>
                    <a:pt x="602" y="1006"/>
                  </a:cubicBezTo>
                  <a:cubicBezTo>
                    <a:pt x="861" y="768"/>
                    <a:pt x="1108" y="648"/>
                    <a:pt x="1354" y="648"/>
                  </a:cubicBezTo>
                  <a:cubicBezTo>
                    <a:pt x="1600" y="648"/>
                    <a:pt x="1846" y="768"/>
                    <a:pt x="2106" y="1006"/>
                  </a:cubicBezTo>
                  <a:cubicBezTo>
                    <a:pt x="2169" y="1073"/>
                    <a:pt x="2255" y="1107"/>
                    <a:pt x="2341" y="1107"/>
                  </a:cubicBezTo>
                  <a:cubicBezTo>
                    <a:pt x="2428" y="1107"/>
                    <a:pt x="2515" y="1072"/>
                    <a:pt x="2579" y="1003"/>
                  </a:cubicBezTo>
                  <a:cubicBezTo>
                    <a:pt x="2707" y="864"/>
                    <a:pt x="2690" y="647"/>
                    <a:pt x="2544" y="529"/>
                  </a:cubicBezTo>
                  <a:cubicBezTo>
                    <a:pt x="2161" y="177"/>
                    <a:pt x="1757" y="0"/>
                    <a:pt x="1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46" name="Google Shape;4446;p122"/>
            <p:cNvSpPr/>
            <p:nvPr/>
          </p:nvSpPr>
          <p:spPr>
            <a:xfrm>
              <a:off x="6373675" y="3680625"/>
              <a:ext cx="72700" cy="84275"/>
            </a:xfrm>
            <a:custGeom>
              <a:avLst/>
              <a:gdLst/>
              <a:ahLst/>
              <a:cxnLst/>
              <a:rect l="l" t="t" r="r" b="b"/>
              <a:pathLst>
                <a:path w="2908" h="3371" extrusionOk="0">
                  <a:moveTo>
                    <a:pt x="1452" y="648"/>
                  </a:moveTo>
                  <a:cubicBezTo>
                    <a:pt x="1459" y="648"/>
                    <a:pt x="1466" y="652"/>
                    <a:pt x="1469" y="655"/>
                  </a:cubicBezTo>
                  <a:cubicBezTo>
                    <a:pt x="2171" y="1163"/>
                    <a:pt x="2171" y="2211"/>
                    <a:pt x="1469" y="2719"/>
                  </a:cubicBezTo>
                  <a:cubicBezTo>
                    <a:pt x="1464" y="2722"/>
                    <a:pt x="1458" y="2724"/>
                    <a:pt x="1453" y="2724"/>
                  </a:cubicBezTo>
                  <a:cubicBezTo>
                    <a:pt x="1447" y="2724"/>
                    <a:pt x="1442" y="2722"/>
                    <a:pt x="1438" y="2719"/>
                  </a:cubicBezTo>
                  <a:cubicBezTo>
                    <a:pt x="737" y="2211"/>
                    <a:pt x="737" y="1163"/>
                    <a:pt x="1438" y="655"/>
                  </a:cubicBezTo>
                  <a:cubicBezTo>
                    <a:pt x="1442" y="652"/>
                    <a:pt x="1449" y="648"/>
                    <a:pt x="1452" y="648"/>
                  </a:cubicBezTo>
                  <a:close/>
                  <a:moveTo>
                    <a:pt x="1453" y="0"/>
                  </a:moveTo>
                  <a:cubicBezTo>
                    <a:pt x="1314" y="0"/>
                    <a:pt x="1174" y="44"/>
                    <a:pt x="1055" y="130"/>
                  </a:cubicBezTo>
                  <a:cubicBezTo>
                    <a:pt x="0" y="897"/>
                    <a:pt x="0" y="2473"/>
                    <a:pt x="1055" y="3241"/>
                  </a:cubicBezTo>
                  <a:cubicBezTo>
                    <a:pt x="1174" y="3327"/>
                    <a:pt x="1314" y="3370"/>
                    <a:pt x="1453" y="3370"/>
                  </a:cubicBezTo>
                  <a:cubicBezTo>
                    <a:pt x="1593" y="3370"/>
                    <a:pt x="1732" y="3327"/>
                    <a:pt x="1850" y="3241"/>
                  </a:cubicBezTo>
                  <a:cubicBezTo>
                    <a:pt x="2907" y="2473"/>
                    <a:pt x="2907" y="901"/>
                    <a:pt x="1850" y="130"/>
                  </a:cubicBezTo>
                  <a:cubicBezTo>
                    <a:pt x="1732" y="44"/>
                    <a:pt x="1593" y="0"/>
                    <a:pt x="1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447" name="Google Shape;4447;p122"/>
          <p:cNvGrpSpPr/>
          <p:nvPr/>
        </p:nvGrpSpPr>
        <p:grpSpPr>
          <a:xfrm>
            <a:off x="5396258" y="2856791"/>
            <a:ext cx="451696" cy="376090"/>
            <a:chOff x="5641150" y="3813950"/>
            <a:chExt cx="553075" cy="460500"/>
          </a:xfrm>
        </p:grpSpPr>
        <p:sp>
          <p:nvSpPr>
            <p:cNvPr id="4448" name="Google Shape;4448;p122"/>
            <p:cNvSpPr/>
            <p:nvPr/>
          </p:nvSpPr>
          <p:spPr>
            <a:xfrm>
              <a:off x="5709750" y="4012100"/>
              <a:ext cx="416050" cy="262350"/>
            </a:xfrm>
            <a:custGeom>
              <a:avLst/>
              <a:gdLst/>
              <a:ahLst/>
              <a:cxnLst/>
              <a:rect l="l" t="t" r="r" b="b"/>
              <a:pathLst>
                <a:path w="16642" h="10494" extrusionOk="0">
                  <a:moveTo>
                    <a:pt x="7016" y="647"/>
                  </a:moveTo>
                  <a:lnTo>
                    <a:pt x="7016" y="2275"/>
                  </a:lnTo>
                  <a:lnTo>
                    <a:pt x="3781" y="2275"/>
                  </a:lnTo>
                  <a:lnTo>
                    <a:pt x="3781" y="647"/>
                  </a:lnTo>
                  <a:close/>
                  <a:moveTo>
                    <a:pt x="12854" y="647"/>
                  </a:moveTo>
                  <a:lnTo>
                    <a:pt x="12854" y="2275"/>
                  </a:lnTo>
                  <a:lnTo>
                    <a:pt x="9619" y="2275"/>
                  </a:lnTo>
                  <a:lnTo>
                    <a:pt x="9619" y="647"/>
                  </a:lnTo>
                  <a:close/>
                  <a:moveTo>
                    <a:pt x="3546" y="1"/>
                  </a:moveTo>
                  <a:cubicBezTo>
                    <a:pt x="3318" y="1"/>
                    <a:pt x="3135" y="188"/>
                    <a:pt x="3135" y="412"/>
                  </a:cubicBezTo>
                  <a:lnTo>
                    <a:pt x="3135" y="2514"/>
                  </a:lnTo>
                  <a:cubicBezTo>
                    <a:pt x="3135" y="2742"/>
                    <a:pt x="3318" y="2925"/>
                    <a:pt x="3546" y="2925"/>
                  </a:cubicBezTo>
                  <a:lnTo>
                    <a:pt x="5077" y="2925"/>
                  </a:lnTo>
                  <a:lnTo>
                    <a:pt x="5077" y="3751"/>
                  </a:lnTo>
                  <a:lnTo>
                    <a:pt x="2316" y="3751"/>
                  </a:lnTo>
                  <a:cubicBezTo>
                    <a:pt x="2313" y="3751"/>
                    <a:pt x="2310" y="3751"/>
                    <a:pt x="2307" y="3751"/>
                  </a:cubicBezTo>
                  <a:cubicBezTo>
                    <a:pt x="2127" y="3751"/>
                    <a:pt x="1962" y="3854"/>
                    <a:pt x="1877" y="4014"/>
                  </a:cubicBezTo>
                  <a:lnTo>
                    <a:pt x="38" y="7484"/>
                  </a:lnTo>
                  <a:lnTo>
                    <a:pt x="35" y="7490"/>
                  </a:lnTo>
                  <a:cubicBezTo>
                    <a:pt x="31" y="7497"/>
                    <a:pt x="28" y="7504"/>
                    <a:pt x="24" y="7515"/>
                  </a:cubicBezTo>
                  <a:cubicBezTo>
                    <a:pt x="21" y="7518"/>
                    <a:pt x="21" y="7522"/>
                    <a:pt x="21" y="7525"/>
                  </a:cubicBezTo>
                  <a:cubicBezTo>
                    <a:pt x="17" y="7529"/>
                    <a:pt x="14" y="7535"/>
                    <a:pt x="14" y="7542"/>
                  </a:cubicBezTo>
                  <a:lnTo>
                    <a:pt x="11" y="7560"/>
                  </a:lnTo>
                  <a:lnTo>
                    <a:pt x="4" y="7573"/>
                  </a:lnTo>
                  <a:cubicBezTo>
                    <a:pt x="4" y="7580"/>
                    <a:pt x="4" y="7587"/>
                    <a:pt x="4" y="7594"/>
                  </a:cubicBezTo>
                  <a:lnTo>
                    <a:pt x="4" y="7605"/>
                  </a:lnTo>
                  <a:cubicBezTo>
                    <a:pt x="0" y="7615"/>
                    <a:pt x="0" y="7622"/>
                    <a:pt x="4" y="7629"/>
                  </a:cubicBezTo>
                  <a:lnTo>
                    <a:pt x="4" y="7636"/>
                  </a:lnTo>
                  <a:lnTo>
                    <a:pt x="4" y="9996"/>
                  </a:lnTo>
                  <a:cubicBezTo>
                    <a:pt x="4" y="10269"/>
                    <a:pt x="225" y="10494"/>
                    <a:pt x="498" y="10494"/>
                  </a:cubicBezTo>
                  <a:lnTo>
                    <a:pt x="16144" y="10494"/>
                  </a:lnTo>
                  <a:cubicBezTo>
                    <a:pt x="16417" y="10494"/>
                    <a:pt x="16642" y="10269"/>
                    <a:pt x="16642" y="9996"/>
                  </a:cubicBezTo>
                  <a:lnTo>
                    <a:pt x="16642" y="7636"/>
                  </a:lnTo>
                  <a:lnTo>
                    <a:pt x="16638" y="7636"/>
                  </a:lnTo>
                  <a:lnTo>
                    <a:pt x="16638" y="7632"/>
                  </a:lnTo>
                  <a:cubicBezTo>
                    <a:pt x="16638" y="7622"/>
                    <a:pt x="16638" y="7615"/>
                    <a:pt x="16638" y="7605"/>
                  </a:cubicBezTo>
                  <a:lnTo>
                    <a:pt x="16638" y="7594"/>
                  </a:lnTo>
                  <a:cubicBezTo>
                    <a:pt x="16638" y="7587"/>
                    <a:pt x="16635" y="7580"/>
                    <a:pt x="16635" y="7573"/>
                  </a:cubicBezTo>
                  <a:cubicBezTo>
                    <a:pt x="16631" y="7567"/>
                    <a:pt x="16631" y="7563"/>
                    <a:pt x="16631" y="7560"/>
                  </a:cubicBezTo>
                  <a:lnTo>
                    <a:pt x="16628" y="7542"/>
                  </a:lnTo>
                  <a:cubicBezTo>
                    <a:pt x="16624" y="7535"/>
                    <a:pt x="16621" y="7529"/>
                    <a:pt x="16621" y="7525"/>
                  </a:cubicBezTo>
                  <a:lnTo>
                    <a:pt x="16618" y="7515"/>
                  </a:lnTo>
                  <a:cubicBezTo>
                    <a:pt x="16614" y="7504"/>
                    <a:pt x="16611" y="7497"/>
                    <a:pt x="16604" y="7490"/>
                  </a:cubicBezTo>
                  <a:cubicBezTo>
                    <a:pt x="16604" y="7487"/>
                    <a:pt x="16604" y="7487"/>
                    <a:pt x="16604" y="7484"/>
                  </a:cubicBezTo>
                  <a:lnTo>
                    <a:pt x="14762" y="4014"/>
                  </a:lnTo>
                  <a:cubicBezTo>
                    <a:pt x="14680" y="3854"/>
                    <a:pt x="14515" y="3751"/>
                    <a:pt x="14335" y="3751"/>
                  </a:cubicBezTo>
                  <a:cubicBezTo>
                    <a:pt x="14332" y="3751"/>
                    <a:pt x="14329" y="3751"/>
                    <a:pt x="14326" y="3751"/>
                  </a:cubicBezTo>
                  <a:lnTo>
                    <a:pt x="11565" y="3751"/>
                  </a:lnTo>
                  <a:lnTo>
                    <a:pt x="11565" y="2925"/>
                  </a:lnTo>
                  <a:lnTo>
                    <a:pt x="13096" y="2925"/>
                  </a:lnTo>
                  <a:cubicBezTo>
                    <a:pt x="13320" y="2925"/>
                    <a:pt x="13504" y="2742"/>
                    <a:pt x="13507" y="2514"/>
                  </a:cubicBezTo>
                  <a:lnTo>
                    <a:pt x="13507" y="412"/>
                  </a:lnTo>
                  <a:cubicBezTo>
                    <a:pt x="13507" y="188"/>
                    <a:pt x="13320" y="1"/>
                    <a:pt x="13096" y="1"/>
                  </a:cubicBezTo>
                  <a:lnTo>
                    <a:pt x="9384" y="1"/>
                  </a:lnTo>
                  <a:cubicBezTo>
                    <a:pt x="9156" y="1"/>
                    <a:pt x="8972" y="188"/>
                    <a:pt x="8972" y="412"/>
                  </a:cubicBezTo>
                  <a:lnTo>
                    <a:pt x="8972" y="2514"/>
                  </a:lnTo>
                  <a:cubicBezTo>
                    <a:pt x="8972" y="2742"/>
                    <a:pt x="9156" y="2925"/>
                    <a:pt x="9384" y="2925"/>
                  </a:cubicBezTo>
                  <a:lnTo>
                    <a:pt x="10915" y="2925"/>
                  </a:lnTo>
                  <a:lnTo>
                    <a:pt x="10915" y="3751"/>
                  </a:lnTo>
                  <a:lnTo>
                    <a:pt x="7704" y="3751"/>
                  </a:lnTo>
                  <a:cubicBezTo>
                    <a:pt x="7524" y="3751"/>
                    <a:pt x="7379" y="3893"/>
                    <a:pt x="7379" y="4072"/>
                  </a:cubicBezTo>
                  <a:cubicBezTo>
                    <a:pt x="7379" y="4252"/>
                    <a:pt x="7524" y="4397"/>
                    <a:pt x="7704" y="4397"/>
                  </a:cubicBezTo>
                  <a:lnTo>
                    <a:pt x="14229" y="4397"/>
                  </a:lnTo>
                  <a:lnTo>
                    <a:pt x="15774" y="7314"/>
                  </a:lnTo>
                  <a:lnTo>
                    <a:pt x="10175" y="7314"/>
                  </a:lnTo>
                  <a:cubicBezTo>
                    <a:pt x="9995" y="7314"/>
                    <a:pt x="9854" y="7456"/>
                    <a:pt x="9854" y="7636"/>
                  </a:cubicBezTo>
                  <a:cubicBezTo>
                    <a:pt x="9854" y="7815"/>
                    <a:pt x="9995" y="7961"/>
                    <a:pt x="10175" y="7961"/>
                  </a:cubicBezTo>
                  <a:lnTo>
                    <a:pt x="15989" y="7961"/>
                  </a:lnTo>
                  <a:lnTo>
                    <a:pt x="15989" y="9848"/>
                  </a:lnTo>
                  <a:lnTo>
                    <a:pt x="647" y="9848"/>
                  </a:lnTo>
                  <a:lnTo>
                    <a:pt x="647" y="7961"/>
                  </a:lnTo>
                  <a:lnTo>
                    <a:pt x="8665" y="7961"/>
                  </a:lnTo>
                  <a:cubicBezTo>
                    <a:pt x="8845" y="7961"/>
                    <a:pt x="8986" y="7815"/>
                    <a:pt x="8986" y="7636"/>
                  </a:cubicBezTo>
                  <a:cubicBezTo>
                    <a:pt x="8986" y="7456"/>
                    <a:pt x="8845" y="7314"/>
                    <a:pt x="8665" y="7314"/>
                  </a:cubicBezTo>
                  <a:lnTo>
                    <a:pt x="861" y="7314"/>
                  </a:lnTo>
                  <a:lnTo>
                    <a:pt x="2406" y="4397"/>
                  </a:lnTo>
                  <a:lnTo>
                    <a:pt x="6190" y="4397"/>
                  </a:lnTo>
                  <a:cubicBezTo>
                    <a:pt x="6370" y="4397"/>
                    <a:pt x="6515" y="4252"/>
                    <a:pt x="6515" y="4072"/>
                  </a:cubicBezTo>
                  <a:cubicBezTo>
                    <a:pt x="6515" y="3893"/>
                    <a:pt x="6370" y="3751"/>
                    <a:pt x="6190" y="3751"/>
                  </a:cubicBezTo>
                  <a:lnTo>
                    <a:pt x="5724" y="3751"/>
                  </a:lnTo>
                  <a:lnTo>
                    <a:pt x="5724" y="2925"/>
                  </a:lnTo>
                  <a:lnTo>
                    <a:pt x="7255" y="2925"/>
                  </a:lnTo>
                  <a:cubicBezTo>
                    <a:pt x="7479" y="2925"/>
                    <a:pt x="7663" y="2742"/>
                    <a:pt x="7666" y="2514"/>
                  </a:cubicBezTo>
                  <a:lnTo>
                    <a:pt x="7666" y="412"/>
                  </a:lnTo>
                  <a:cubicBezTo>
                    <a:pt x="7666" y="188"/>
                    <a:pt x="7479" y="1"/>
                    <a:pt x="7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49" name="Google Shape;4449;p122"/>
            <p:cNvSpPr/>
            <p:nvPr/>
          </p:nvSpPr>
          <p:spPr>
            <a:xfrm>
              <a:off x="5767375" y="3835075"/>
              <a:ext cx="300625" cy="146650"/>
            </a:xfrm>
            <a:custGeom>
              <a:avLst/>
              <a:gdLst/>
              <a:ahLst/>
              <a:cxnLst/>
              <a:rect l="l" t="t" r="r" b="b"/>
              <a:pathLst>
                <a:path w="12025" h="5866" extrusionOk="0">
                  <a:moveTo>
                    <a:pt x="11378" y="650"/>
                  </a:moveTo>
                  <a:lnTo>
                    <a:pt x="11378" y="5219"/>
                  </a:lnTo>
                  <a:lnTo>
                    <a:pt x="650" y="5219"/>
                  </a:lnTo>
                  <a:lnTo>
                    <a:pt x="650" y="650"/>
                  </a:lnTo>
                  <a:close/>
                  <a:moveTo>
                    <a:pt x="540" y="0"/>
                  </a:moveTo>
                  <a:cubicBezTo>
                    <a:pt x="242" y="0"/>
                    <a:pt x="0" y="242"/>
                    <a:pt x="0" y="539"/>
                  </a:cubicBezTo>
                  <a:lnTo>
                    <a:pt x="0" y="5326"/>
                  </a:lnTo>
                  <a:cubicBezTo>
                    <a:pt x="0" y="5623"/>
                    <a:pt x="242" y="5865"/>
                    <a:pt x="540" y="5865"/>
                  </a:cubicBezTo>
                  <a:lnTo>
                    <a:pt x="11485" y="5865"/>
                  </a:lnTo>
                  <a:cubicBezTo>
                    <a:pt x="11783" y="5865"/>
                    <a:pt x="12025" y="5623"/>
                    <a:pt x="12025" y="5326"/>
                  </a:cubicBezTo>
                  <a:lnTo>
                    <a:pt x="12025" y="539"/>
                  </a:lnTo>
                  <a:cubicBezTo>
                    <a:pt x="12025" y="242"/>
                    <a:pt x="11783" y="0"/>
                    <a:pt x="11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50" name="Google Shape;4450;p122"/>
            <p:cNvSpPr/>
            <p:nvPr/>
          </p:nvSpPr>
          <p:spPr>
            <a:xfrm>
              <a:off x="6087600" y="3814000"/>
              <a:ext cx="106625" cy="188875"/>
            </a:xfrm>
            <a:custGeom>
              <a:avLst/>
              <a:gdLst/>
              <a:ahLst/>
              <a:cxnLst/>
              <a:rect l="l" t="t" r="r" b="b"/>
              <a:pathLst>
                <a:path w="4265" h="7555" extrusionOk="0">
                  <a:moveTo>
                    <a:pt x="3615" y="677"/>
                  </a:moveTo>
                  <a:lnTo>
                    <a:pt x="3615" y="6874"/>
                  </a:lnTo>
                  <a:lnTo>
                    <a:pt x="650" y="6131"/>
                  </a:lnTo>
                  <a:lnTo>
                    <a:pt x="650" y="1420"/>
                  </a:lnTo>
                  <a:lnTo>
                    <a:pt x="3615" y="677"/>
                  </a:lnTo>
                  <a:close/>
                  <a:moveTo>
                    <a:pt x="3728" y="0"/>
                  </a:moveTo>
                  <a:cubicBezTo>
                    <a:pt x="3683" y="0"/>
                    <a:pt x="3638" y="6"/>
                    <a:pt x="3595" y="17"/>
                  </a:cubicBezTo>
                  <a:lnTo>
                    <a:pt x="411" y="812"/>
                  </a:lnTo>
                  <a:cubicBezTo>
                    <a:pt x="169" y="871"/>
                    <a:pt x="0" y="1089"/>
                    <a:pt x="0" y="1338"/>
                  </a:cubicBezTo>
                  <a:lnTo>
                    <a:pt x="0" y="6218"/>
                  </a:lnTo>
                  <a:cubicBezTo>
                    <a:pt x="0" y="6466"/>
                    <a:pt x="169" y="6681"/>
                    <a:pt x="411" y="6743"/>
                  </a:cubicBezTo>
                  <a:lnTo>
                    <a:pt x="3595" y="7538"/>
                  </a:lnTo>
                  <a:cubicBezTo>
                    <a:pt x="3639" y="7549"/>
                    <a:pt x="3683" y="7555"/>
                    <a:pt x="3727" y="7555"/>
                  </a:cubicBezTo>
                  <a:cubicBezTo>
                    <a:pt x="4015" y="7555"/>
                    <a:pt x="4265" y="7319"/>
                    <a:pt x="4265" y="7016"/>
                  </a:cubicBezTo>
                  <a:lnTo>
                    <a:pt x="4265" y="539"/>
                  </a:lnTo>
                  <a:cubicBezTo>
                    <a:pt x="4265" y="373"/>
                    <a:pt x="4189" y="218"/>
                    <a:pt x="4058" y="114"/>
                  </a:cubicBezTo>
                  <a:cubicBezTo>
                    <a:pt x="3963" y="39"/>
                    <a:pt x="3846" y="0"/>
                    <a:pt x="3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51" name="Google Shape;4451;p122"/>
            <p:cNvSpPr/>
            <p:nvPr/>
          </p:nvSpPr>
          <p:spPr>
            <a:xfrm>
              <a:off x="5641150" y="3813950"/>
              <a:ext cx="106625" cy="188850"/>
            </a:xfrm>
            <a:custGeom>
              <a:avLst/>
              <a:gdLst/>
              <a:ahLst/>
              <a:cxnLst/>
              <a:rect l="l" t="t" r="r" b="b"/>
              <a:pathLst>
                <a:path w="4265" h="7554" extrusionOk="0">
                  <a:moveTo>
                    <a:pt x="650" y="679"/>
                  </a:moveTo>
                  <a:lnTo>
                    <a:pt x="3619" y="1422"/>
                  </a:lnTo>
                  <a:lnTo>
                    <a:pt x="3619" y="6133"/>
                  </a:lnTo>
                  <a:lnTo>
                    <a:pt x="650" y="6876"/>
                  </a:lnTo>
                  <a:lnTo>
                    <a:pt x="650" y="679"/>
                  </a:lnTo>
                  <a:close/>
                  <a:moveTo>
                    <a:pt x="544" y="0"/>
                  </a:moveTo>
                  <a:cubicBezTo>
                    <a:pt x="253" y="0"/>
                    <a:pt x="3" y="234"/>
                    <a:pt x="3" y="541"/>
                  </a:cubicBezTo>
                  <a:lnTo>
                    <a:pt x="3" y="7015"/>
                  </a:lnTo>
                  <a:cubicBezTo>
                    <a:pt x="0" y="7318"/>
                    <a:pt x="250" y="7553"/>
                    <a:pt x="540" y="7553"/>
                  </a:cubicBezTo>
                  <a:cubicBezTo>
                    <a:pt x="584" y="7553"/>
                    <a:pt x="629" y="7548"/>
                    <a:pt x="674" y="7536"/>
                  </a:cubicBezTo>
                  <a:lnTo>
                    <a:pt x="3857" y="6742"/>
                  </a:lnTo>
                  <a:cubicBezTo>
                    <a:pt x="4096" y="6683"/>
                    <a:pt x="4265" y="6465"/>
                    <a:pt x="4265" y="6220"/>
                  </a:cubicBezTo>
                  <a:lnTo>
                    <a:pt x="4265" y="1336"/>
                  </a:lnTo>
                  <a:cubicBezTo>
                    <a:pt x="4265" y="1087"/>
                    <a:pt x="4096" y="873"/>
                    <a:pt x="3857" y="814"/>
                  </a:cubicBezTo>
                  <a:lnTo>
                    <a:pt x="674" y="16"/>
                  </a:lnTo>
                  <a:cubicBezTo>
                    <a:pt x="630" y="5"/>
                    <a:pt x="586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52" name="Google Shape;4452;p122"/>
            <p:cNvSpPr/>
            <p:nvPr/>
          </p:nvSpPr>
          <p:spPr>
            <a:xfrm>
              <a:off x="6022450" y="3880250"/>
              <a:ext cx="16250" cy="56275"/>
            </a:xfrm>
            <a:custGeom>
              <a:avLst/>
              <a:gdLst/>
              <a:ahLst/>
              <a:cxnLst/>
              <a:rect l="l" t="t" r="r" b="b"/>
              <a:pathLst>
                <a:path w="650" h="2251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lnTo>
                    <a:pt x="0" y="1929"/>
                  </a:lnTo>
                  <a:cubicBezTo>
                    <a:pt x="0" y="2106"/>
                    <a:pt x="145" y="2251"/>
                    <a:pt x="325" y="2251"/>
                  </a:cubicBezTo>
                  <a:cubicBezTo>
                    <a:pt x="505" y="2251"/>
                    <a:pt x="650" y="2106"/>
                    <a:pt x="650" y="1929"/>
                  </a:cubicBezTo>
                  <a:lnTo>
                    <a:pt x="650" y="326"/>
                  </a:lnTo>
                  <a:cubicBezTo>
                    <a:pt x="650" y="146"/>
                    <a:pt x="505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53" name="Google Shape;4453;p122"/>
            <p:cNvSpPr/>
            <p:nvPr/>
          </p:nvSpPr>
          <p:spPr>
            <a:xfrm>
              <a:off x="5989700" y="3888900"/>
              <a:ext cx="16250" cy="47625"/>
            </a:xfrm>
            <a:custGeom>
              <a:avLst/>
              <a:gdLst/>
              <a:ahLst/>
              <a:cxnLst/>
              <a:rect l="l" t="t" r="r" b="b"/>
              <a:pathLst>
                <a:path w="650" h="1905" extrusionOk="0">
                  <a:moveTo>
                    <a:pt x="325" y="0"/>
                  </a:moveTo>
                  <a:cubicBezTo>
                    <a:pt x="145" y="0"/>
                    <a:pt x="0" y="146"/>
                    <a:pt x="0" y="325"/>
                  </a:cubicBezTo>
                  <a:lnTo>
                    <a:pt x="0" y="1583"/>
                  </a:lnTo>
                  <a:cubicBezTo>
                    <a:pt x="0" y="1760"/>
                    <a:pt x="145" y="1905"/>
                    <a:pt x="325" y="1905"/>
                  </a:cubicBezTo>
                  <a:cubicBezTo>
                    <a:pt x="505" y="1905"/>
                    <a:pt x="650" y="1760"/>
                    <a:pt x="650" y="1583"/>
                  </a:cubicBezTo>
                  <a:lnTo>
                    <a:pt x="650" y="325"/>
                  </a:lnTo>
                  <a:cubicBezTo>
                    <a:pt x="650" y="146"/>
                    <a:pt x="50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54" name="Google Shape;4454;p122"/>
            <p:cNvSpPr/>
            <p:nvPr/>
          </p:nvSpPr>
          <p:spPr>
            <a:xfrm>
              <a:off x="5956950" y="3898675"/>
              <a:ext cx="16175" cy="37850"/>
            </a:xfrm>
            <a:custGeom>
              <a:avLst/>
              <a:gdLst/>
              <a:ahLst/>
              <a:cxnLst/>
              <a:rect l="l" t="t" r="r" b="b"/>
              <a:pathLst>
                <a:path w="647" h="1514" extrusionOk="0">
                  <a:moveTo>
                    <a:pt x="325" y="0"/>
                  </a:moveTo>
                  <a:cubicBezTo>
                    <a:pt x="146" y="0"/>
                    <a:pt x="0" y="145"/>
                    <a:pt x="0" y="325"/>
                  </a:cubicBezTo>
                  <a:lnTo>
                    <a:pt x="0" y="1192"/>
                  </a:lnTo>
                  <a:cubicBezTo>
                    <a:pt x="0" y="1369"/>
                    <a:pt x="146" y="1514"/>
                    <a:pt x="325" y="1514"/>
                  </a:cubicBezTo>
                  <a:cubicBezTo>
                    <a:pt x="501" y="1514"/>
                    <a:pt x="647" y="1369"/>
                    <a:pt x="647" y="1192"/>
                  </a:cubicBezTo>
                  <a:lnTo>
                    <a:pt x="647" y="325"/>
                  </a:lnTo>
                  <a:cubicBezTo>
                    <a:pt x="647" y="145"/>
                    <a:pt x="501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55" name="Google Shape;4455;p122"/>
            <p:cNvSpPr/>
            <p:nvPr/>
          </p:nvSpPr>
          <p:spPr>
            <a:xfrm>
              <a:off x="5816025" y="3870825"/>
              <a:ext cx="85900" cy="75125"/>
            </a:xfrm>
            <a:custGeom>
              <a:avLst/>
              <a:gdLst/>
              <a:ahLst/>
              <a:cxnLst/>
              <a:rect l="l" t="t" r="r" b="b"/>
              <a:pathLst>
                <a:path w="3436" h="3005" extrusionOk="0">
                  <a:moveTo>
                    <a:pt x="948" y="652"/>
                  </a:moveTo>
                  <a:cubicBezTo>
                    <a:pt x="955" y="652"/>
                    <a:pt x="963" y="653"/>
                    <a:pt x="972" y="654"/>
                  </a:cubicBezTo>
                  <a:cubicBezTo>
                    <a:pt x="1054" y="654"/>
                    <a:pt x="1137" y="672"/>
                    <a:pt x="1213" y="703"/>
                  </a:cubicBezTo>
                  <a:cubicBezTo>
                    <a:pt x="1462" y="793"/>
                    <a:pt x="1746" y="986"/>
                    <a:pt x="1995" y="1232"/>
                  </a:cubicBezTo>
                  <a:cubicBezTo>
                    <a:pt x="2240" y="1480"/>
                    <a:pt x="2433" y="1764"/>
                    <a:pt x="2523" y="2013"/>
                  </a:cubicBezTo>
                  <a:cubicBezTo>
                    <a:pt x="2592" y="2210"/>
                    <a:pt x="2575" y="2320"/>
                    <a:pt x="2554" y="2338"/>
                  </a:cubicBezTo>
                  <a:cubicBezTo>
                    <a:pt x="2545" y="2347"/>
                    <a:pt x="2515" y="2357"/>
                    <a:pt x="2466" y="2357"/>
                  </a:cubicBezTo>
                  <a:cubicBezTo>
                    <a:pt x="2410" y="2357"/>
                    <a:pt x="2330" y="2345"/>
                    <a:pt x="2226" y="2306"/>
                  </a:cubicBezTo>
                  <a:cubicBezTo>
                    <a:pt x="1977" y="2217"/>
                    <a:pt x="1694" y="2023"/>
                    <a:pt x="1445" y="1778"/>
                  </a:cubicBezTo>
                  <a:cubicBezTo>
                    <a:pt x="1196" y="1529"/>
                    <a:pt x="1006" y="1245"/>
                    <a:pt x="916" y="1000"/>
                  </a:cubicBezTo>
                  <a:cubicBezTo>
                    <a:pt x="844" y="800"/>
                    <a:pt x="864" y="692"/>
                    <a:pt x="885" y="672"/>
                  </a:cubicBezTo>
                  <a:cubicBezTo>
                    <a:pt x="903" y="659"/>
                    <a:pt x="925" y="652"/>
                    <a:pt x="948" y="652"/>
                  </a:cubicBezTo>
                  <a:close/>
                  <a:moveTo>
                    <a:pt x="972" y="1"/>
                  </a:moveTo>
                  <a:cubicBezTo>
                    <a:pt x="756" y="1"/>
                    <a:pt x="567" y="68"/>
                    <a:pt x="425" y="209"/>
                  </a:cubicBezTo>
                  <a:cubicBezTo>
                    <a:pt x="0" y="634"/>
                    <a:pt x="239" y="1484"/>
                    <a:pt x="989" y="2234"/>
                  </a:cubicBezTo>
                  <a:cubicBezTo>
                    <a:pt x="1486" y="2735"/>
                    <a:pt x="2033" y="3005"/>
                    <a:pt x="2465" y="3005"/>
                  </a:cubicBezTo>
                  <a:cubicBezTo>
                    <a:pt x="2473" y="3005"/>
                    <a:pt x="2482" y="3005"/>
                    <a:pt x="2491" y="3005"/>
                  </a:cubicBezTo>
                  <a:cubicBezTo>
                    <a:pt x="2686" y="3005"/>
                    <a:pt x="2872" y="2933"/>
                    <a:pt x="3011" y="2797"/>
                  </a:cubicBezTo>
                  <a:cubicBezTo>
                    <a:pt x="3436" y="2372"/>
                    <a:pt x="3201" y="1522"/>
                    <a:pt x="2451" y="772"/>
                  </a:cubicBezTo>
                  <a:cubicBezTo>
                    <a:pt x="1951" y="272"/>
                    <a:pt x="1406" y="1"/>
                    <a:pt x="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56" name="Google Shape;4456;p122"/>
            <p:cNvSpPr/>
            <p:nvPr/>
          </p:nvSpPr>
          <p:spPr>
            <a:xfrm>
              <a:off x="5785950" y="4136450"/>
              <a:ext cx="26975" cy="16275"/>
            </a:xfrm>
            <a:custGeom>
              <a:avLst/>
              <a:gdLst/>
              <a:ahLst/>
              <a:cxnLst/>
              <a:rect l="l" t="t" r="r" b="b"/>
              <a:pathLst>
                <a:path w="1079" h="651" extrusionOk="0">
                  <a:moveTo>
                    <a:pt x="325" y="0"/>
                  </a:moveTo>
                  <a:cubicBezTo>
                    <a:pt x="146" y="0"/>
                    <a:pt x="1" y="146"/>
                    <a:pt x="1" y="325"/>
                  </a:cubicBezTo>
                  <a:cubicBezTo>
                    <a:pt x="1" y="505"/>
                    <a:pt x="146" y="650"/>
                    <a:pt x="325" y="650"/>
                  </a:cubicBezTo>
                  <a:lnTo>
                    <a:pt x="757" y="650"/>
                  </a:lnTo>
                  <a:cubicBezTo>
                    <a:pt x="934" y="650"/>
                    <a:pt x="1079" y="505"/>
                    <a:pt x="1079" y="325"/>
                  </a:cubicBezTo>
                  <a:cubicBezTo>
                    <a:pt x="1079" y="146"/>
                    <a:pt x="934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57" name="Google Shape;4457;p122"/>
            <p:cNvSpPr/>
            <p:nvPr/>
          </p:nvSpPr>
          <p:spPr>
            <a:xfrm>
              <a:off x="5785950" y="4164175"/>
              <a:ext cx="26975" cy="16200"/>
            </a:xfrm>
            <a:custGeom>
              <a:avLst/>
              <a:gdLst/>
              <a:ahLst/>
              <a:cxnLst/>
              <a:rect l="l" t="t" r="r" b="b"/>
              <a:pathLst>
                <a:path w="1079" h="648" extrusionOk="0">
                  <a:moveTo>
                    <a:pt x="325" y="1"/>
                  </a:moveTo>
                  <a:cubicBezTo>
                    <a:pt x="146" y="1"/>
                    <a:pt x="1" y="146"/>
                    <a:pt x="1" y="326"/>
                  </a:cubicBezTo>
                  <a:cubicBezTo>
                    <a:pt x="1" y="502"/>
                    <a:pt x="146" y="647"/>
                    <a:pt x="325" y="647"/>
                  </a:cubicBezTo>
                  <a:lnTo>
                    <a:pt x="757" y="647"/>
                  </a:lnTo>
                  <a:cubicBezTo>
                    <a:pt x="934" y="647"/>
                    <a:pt x="1079" y="502"/>
                    <a:pt x="1079" y="326"/>
                  </a:cubicBezTo>
                  <a:cubicBezTo>
                    <a:pt x="1079" y="146"/>
                    <a:pt x="934" y="1"/>
                    <a:pt x="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58" name="Google Shape;4458;p122"/>
            <p:cNvSpPr/>
            <p:nvPr/>
          </p:nvSpPr>
          <p:spPr>
            <a:xfrm>
              <a:off x="5841075" y="4134300"/>
              <a:ext cx="57225" cy="48225"/>
            </a:xfrm>
            <a:custGeom>
              <a:avLst/>
              <a:gdLst/>
              <a:ahLst/>
              <a:cxnLst/>
              <a:rect l="l" t="t" r="r" b="b"/>
              <a:pathLst>
                <a:path w="2289" h="1929" extrusionOk="0">
                  <a:moveTo>
                    <a:pt x="1642" y="650"/>
                  </a:moveTo>
                  <a:lnTo>
                    <a:pt x="1642" y="1282"/>
                  </a:lnTo>
                  <a:lnTo>
                    <a:pt x="647" y="1282"/>
                  </a:lnTo>
                  <a:lnTo>
                    <a:pt x="647" y="650"/>
                  </a:lnTo>
                  <a:close/>
                  <a:moveTo>
                    <a:pt x="491" y="0"/>
                  </a:moveTo>
                  <a:cubicBezTo>
                    <a:pt x="218" y="0"/>
                    <a:pt x="1" y="221"/>
                    <a:pt x="1" y="491"/>
                  </a:cubicBezTo>
                  <a:lnTo>
                    <a:pt x="1" y="1438"/>
                  </a:lnTo>
                  <a:cubicBezTo>
                    <a:pt x="1" y="1711"/>
                    <a:pt x="218" y="1929"/>
                    <a:pt x="491" y="1929"/>
                  </a:cubicBezTo>
                  <a:lnTo>
                    <a:pt x="1798" y="1929"/>
                  </a:lnTo>
                  <a:cubicBezTo>
                    <a:pt x="2067" y="1929"/>
                    <a:pt x="2289" y="1711"/>
                    <a:pt x="2289" y="1438"/>
                  </a:cubicBezTo>
                  <a:lnTo>
                    <a:pt x="2289" y="491"/>
                  </a:lnTo>
                  <a:cubicBezTo>
                    <a:pt x="2289" y="221"/>
                    <a:pt x="2067" y="0"/>
                    <a:pt x="1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59" name="Google Shape;4459;p122"/>
            <p:cNvSpPr/>
            <p:nvPr/>
          </p:nvSpPr>
          <p:spPr>
            <a:xfrm>
              <a:off x="6022450" y="4136450"/>
              <a:ext cx="27050" cy="16275"/>
            </a:xfrm>
            <a:custGeom>
              <a:avLst/>
              <a:gdLst/>
              <a:ahLst/>
              <a:cxnLst/>
              <a:rect l="l" t="t" r="r" b="b"/>
              <a:pathLst>
                <a:path w="1082" h="651" extrusionOk="0">
                  <a:moveTo>
                    <a:pt x="325" y="0"/>
                  </a:moveTo>
                  <a:cubicBezTo>
                    <a:pt x="145" y="0"/>
                    <a:pt x="0" y="146"/>
                    <a:pt x="0" y="325"/>
                  </a:cubicBezTo>
                  <a:cubicBezTo>
                    <a:pt x="0" y="505"/>
                    <a:pt x="145" y="650"/>
                    <a:pt x="325" y="650"/>
                  </a:cubicBezTo>
                  <a:lnTo>
                    <a:pt x="757" y="650"/>
                  </a:lnTo>
                  <a:cubicBezTo>
                    <a:pt x="937" y="650"/>
                    <a:pt x="1082" y="505"/>
                    <a:pt x="1082" y="325"/>
                  </a:cubicBezTo>
                  <a:cubicBezTo>
                    <a:pt x="1082" y="146"/>
                    <a:pt x="937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60" name="Google Shape;4460;p122"/>
            <p:cNvSpPr/>
            <p:nvPr/>
          </p:nvSpPr>
          <p:spPr>
            <a:xfrm>
              <a:off x="6022450" y="4164175"/>
              <a:ext cx="27050" cy="16200"/>
            </a:xfrm>
            <a:custGeom>
              <a:avLst/>
              <a:gdLst/>
              <a:ahLst/>
              <a:cxnLst/>
              <a:rect l="l" t="t" r="r" b="b"/>
              <a:pathLst>
                <a:path w="1082" h="648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cubicBezTo>
                    <a:pt x="0" y="502"/>
                    <a:pt x="145" y="647"/>
                    <a:pt x="325" y="647"/>
                  </a:cubicBezTo>
                  <a:lnTo>
                    <a:pt x="757" y="647"/>
                  </a:lnTo>
                  <a:cubicBezTo>
                    <a:pt x="937" y="647"/>
                    <a:pt x="1082" y="502"/>
                    <a:pt x="1082" y="326"/>
                  </a:cubicBezTo>
                  <a:cubicBezTo>
                    <a:pt x="1082" y="146"/>
                    <a:pt x="937" y="1"/>
                    <a:pt x="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61" name="Google Shape;4461;p122"/>
            <p:cNvSpPr/>
            <p:nvPr/>
          </p:nvSpPr>
          <p:spPr>
            <a:xfrm>
              <a:off x="5937150" y="4134300"/>
              <a:ext cx="57225" cy="48225"/>
            </a:xfrm>
            <a:custGeom>
              <a:avLst/>
              <a:gdLst/>
              <a:ahLst/>
              <a:cxnLst/>
              <a:rect l="l" t="t" r="r" b="b"/>
              <a:pathLst>
                <a:path w="2289" h="1929" extrusionOk="0">
                  <a:moveTo>
                    <a:pt x="1643" y="650"/>
                  </a:moveTo>
                  <a:lnTo>
                    <a:pt x="1643" y="1282"/>
                  </a:lnTo>
                  <a:lnTo>
                    <a:pt x="647" y="1282"/>
                  </a:lnTo>
                  <a:lnTo>
                    <a:pt x="647" y="650"/>
                  </a:lnTo>
                  <a:close/>
                  <a:moveTo>
                    <a:pt x="492" y="0"/>
                  </a:moveTo>
                  <a:cubicBezTo>
                    <a:pt x="219" y="0"/>
                    <a:pt x="1" y="221"/>
                    <a:pt x="1" y="491"/>
                  </a:cubicBezTo>
                  <a:lnTo>
                    <a:pt x="1" y="1438"/>
                  </a:lnTo>
                  <a:cubicBezTo>
                    <a:pt x="1" y="1711"/>
                    <a:pt x="219" y="1929"/>
                    <a:pt x="492" y="1929"/>
                  </a:cubicBezTo>
                  <a:lnTo>
                    <a:pt x="1798" y="1929"/>
                  </a:lnTo>
                  <a:cubicBezTo>
                    <a:pt x="2068" y="1929"/>
                    <a:pt x="2289" y="1711"/>
                    <a:pt x="2289" y="1438"/>
                  </a:cubicBezTo>
                  <a:lnTo>
                    <a:pt x="2289" y="491"/>
                  </a:lnTo>
                  <a:cubicBezTo>
                    <a:pt x="2289" y="221"/>
                    <a:pt x="2068" y="0"/>
                    <a:pt x="1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462" name="Google Shape;4462;p122"/>
          <p:cNvGrpSpPr/>
          <p:nvPr/>
        </p:nvGrpSpPr>
        <p:grpSpPr>
          <a:xfrm>
            <a:off x="1104214" y="1636711"/>
            <a:ext cx="474707" cy="451656"/>
            <a:chOff x="1855850" y="1555875"/>
            <a:chExt cx="581250" cy="553025"/>
          </a:xfrm>
        </p:grpSpPr>
        <p:sp>
          <p:nvSpPr>
            <p:cNvPr id="4463" name="Google Shape;4463;p122"/>
            <p:cNvSpPr/>
            <p:nvPr/>
          </p:nvSpPr>
          <p:spPr>
            <a:xfrm>
              <a:off x="1855850" y="1555875"/>
              <a:ext cx="581250" cy="553025"/>
            </a:xfrm>
            <a:custGeom>
              <a:avLst/>
              <a:gdLst/>
              <a:ahLst/>
              <a:cxnLst/>
              <a:rect l="l" t="t" r="r" b="b"/>
              <a:pathLst>
                <a:path w="23250" h="22121" extrusionOk="0">
                  <a:moveTo>
                    <a:pt x="11962" y="648"/>
                  </a:moveTo>
                  <a:cubicBezTo>
                    <a:pt x="13526" y="648"/>
                    <a:pt x="15079" y="1004"/>
                    <a:pt x="16500" y="1698"/>
                  </a:cubicBezTo>
                  <a:lnTo>
                    <a:pt x="13417" y="2241"/>
                  </a:lnTo>
                  <a:cubicBezTo>
                    <a:pt x="13177" y="2283"/>
                    <a:pt x="12934" y="2305"/>
                    <a:pt x="12690" y="2305"/>
                  </a:cubicBezTo>
                  <a:cubicBezTo>
                    <a:pt x="12573" y="2305"/>
                    <a:pt x="12456" y="2300"/>
                    <a:pt x="12339" y="2289"/>
                  </a:cubicBezTo>
                  <a:lnTo>
                    <a:pt x="11737" y="2238"/>
                  </a:lnTo>
                  <a:cubicBezTo>
                    <a:pt x="11595" y="2225"/>
                    <a:pt x="11452" y="2218"/>
                    <a:pt x="11309" y="2218"/>
                  </a:cubicBezTo>
                  <a:cubicBezTo>
                    <a:pt x="11036" y="2218"/>
                    <a:pt x="10763" y="2242"/>
                    <a:pt x="10493" y="2289"/>
                  </a:cubicBezTo>
                  <a:cubicBezTo>
                    <a:pt x="8972" y="2597"/>
                    <a:pt x="8319" y="2569"/>
                    <a:pt x="7369" y="3039"/>
                  </a:cubicBezTo>
                  <a:lnTo>
                    <a:pt x="7058" y="3192"/>
                  </a:lnTo>
                  <a:cubicBezTo>
                    <a:pt x="6705" y="3368"/>
                    <a:pt x="6329" y="3492"/>
                    <a:pt x="5941" y="3561"/>
                  </a:cubicBezTo>
                  <a:lnTo>
                    <a:pt x="4473" y="3821"/>
                  </a:lnTo>
                  <a:cubicBezTo>
                    <a:pt x="5993" y="2241"/>
                    <a:pt x="7981" y="1187"/>
                    <a:pt x="10141" y="810"/>
                  </a:cubicBezTo>
                  <a:cubicBezTo>
                    <a:pt x="10745" y="702"/>
                    <a:pt x="11354" y="648"/>
                    <a:pt x="11962" y="648"/>
                  </a:cubicBezTo>
                  <a:close/>
                  <a:moveTo>
                    <a:pt x="17402" y="2196"/>
                  </a:moveTo>
                  <a:cubicBezTo>
                    <a:pt x="17575" y="2303"/>
                    <a:pt x="17744" y="2417"/>
                    <a:pt x="17917" y="2535"/>
                  </a:cubicBezTo>
                  <a:cubicBezTo>
                    <a:pt x="18187" y="2725"/>
                    <a:pt x="18449" y="2929"/>
                    <a:pt x="18698" y="3140"/>
                  </a:cubicBezTo>
                  <a:lnTo>
                    <a:pt x="18702" y="3143"/>
                  </a:lnTo>
                  <a:lnTo>
                    <a:pt x="17122" y="3420"/>
                  </a:lnTo>
                  <a:cubicBezTo>
                    <a:pt x="16732" y="3489"/>
                    <a:pt x="16783" y="4062"/>
                    <a:pt x="17181" y="4062"/>
                  </a:cubicBezTo>
                  <a:cubicBezTo>
                    <a:pt x="17198" y="4062"/>
                    <a:pt x="17215" y="4062"/>
                    <a:pt x="17236" y="4059"/>
                  </a:cubicBezTo>
                  <a:lnTo>
                    <a:pt x="19303" y="3693"/>
                  </a:lnTo>
                  <a:cubicBezTo>
                    <a:pt x="19987" y="4374"/>
                    <a:pt x="20575" y="5148"/>
                    <a:pt x="21045" y="5994"/>
                  </a:cubicBezTo>
                  <a:lnTo>
                    <a:pt x="18847" y="6382"/>
                  </a:lnTo>
                  <a:cubicBezTo>
                    <a:pt x="18630" y="6420"/>
                    <a:pt x="18409" y="6439"/>
                    <a:pt x="18187" y="6439"/>
                  </a:cubicBezTo>
                  <a:cubicBezTo>
                    <a:pt x="18010" y="6439"/>
                    <a:pt x="17833" y="6427"/>
                    <a:pt x="17658" y="6402"/>
                  </a:cubicBezTo>
                  <a:lnTo>
                    <a:pt x="17095" y="6323"/>
                  </a:lnTo>
                  <a:cubicBezTo>
                    <a:pt x="16889" y="6292"/>
                    <a:pt x="16680" y="6277"/>
                    <a:pt x="16471" y="6277"/>
                  </a:cubicBezTo>
                  <a:cubicBezTo>
                    <a:pt x="16213" y="6277"/>
                    <a:pt x="15955" y="6300"/>
                    <a:pt x="15702" y="6344"/>
                  </a:cubicBezTo>
                  <a:lnTo>
                    <a:pt x="14095" y="6627"/>
                  </a:lnTo>
                  <a:cubicBezTo>
                    <a:pt x="13705" y="6696"/>
                    <a:pt x="13756" y="7270"/>
                    <a:pt x="14146" y="7270"/>
                  </a:cubicBezTo>
                  <a:cubicBezTo>
                    <a:pt x="14147" y="7270"/>
                    <a:pt x="14149" y="7270"/>
                    <a:pt x="14150" y="7270"/>
                  </a:cubicBezTo>
                  <a:cubicBezTo>
                    <a:pt x="14171" y="7270"/>
                    <a:pt x="14188" y="7270"/>
                    <a:pt x="14209" y="7266"/>
                  </a:cubicBezTo>
                  <a:lnTo>
                    <a:pt x="15816" y="6983"/>
                  </a:lnTo>
                  <a:cubicBezTo>
                    <a:pt x="16035" y="6945"/>
                    <a:pt x="16256" y="6925"/>
                    <a:pt x="16476" y="6925"/>
                  </a:cubicBezTo>
                  <a:cubicBezTo>
                    <a:pt x="16653" y="6925"/>
                    <a:pt x="16830" y="6938"/>
                    <a:pt x="17005" y="6962"/>
                  </a:cubicBezTo>
                  <a:lnTo>
                    <a:pt x="17568" y="7042"/>
                  </a:lnTo>
                  <a:cubicBezTo>
                    <a:pt x="17775" y="7073"/>
                    <a:pt x="17984" y="7088"/>
                    <a:pt x="18193" y="7088"/>
                  </a:cubicBezTo>
                  <a:cubicBezTo>
                    <a:pt x="18450" y="7088"/>
                    <a:pt x="18707" y="7065"/>
                    <a:pt x="18961" y="7021"/>
                  </a:cubicBezTo>
                  <a:lnTo>
                    <a:pt x="21356" y="6599"/>
                  </a:lnTo>
                  <a:cubicBezTo>
                    <a:pt x="21584" y="7083"/>
                    <a:pt x="21774" y="7581"/>
                    <a:pt x="21926" y="8096"/>
                  </a:cubicBezTo>
                  <a:lnTo>
                    <a:pt x="17762" y="8829"/>
                  </a:lnTo>
                  <a:cubicBezTo>
                    <a:pt x="17660" y="8847"/>
                    <a:pt x="17559" y="8856"/>
                    <a:pt x="17457" y="8856"/>
                  </a:cubicBezTo>
                  <a:cubicBezTo>
                    <a:pt x="17231" y="8856"/>
                    <a:pt x="17008" y="8811"/>
                    <a:pt x="16797" y="8725"/>
                  </a:cubicBezTo>
                  <a:lnTo>
                    <a:pt x="16645" y="8663"/>
                  </a:lnTo>
                  <a:cubicBezTo>
                    <a:pt x="16355" y="8540"/>
                    <a:pt x="16044" y="8478"/>
                    <a:pt x="15731" y="8478"/>
                  </a:cubicBezTo>
                  <a:cubicBezTo>
                    <a:pt x="15593" y="8478"/>
                    <a:pt x="15455" y="8490"/>
                    <a:pt x="15318" y="8514"/>
                  </a:cubicBezTo>
                  <a:lnTo>
                    <a:pt x="11827" y="9129"/>
                  </a:lnTo>
                  <a:cubicBezTo>
                    <a:pt x="11326" y="9219"/>
                    <a:pt x="10856" y="9437"/>
                    <a:pt x="10466" y="9765"/>
                  </a:cubicBezTo>
                  <a:lnTo>
                    <a:pt x="9764" y="10353"/>
                  </a:lnTo>
                  <a:cubicBezTo>
                    <a:pt x="9138" y="10878"/>
                    <a:pt x="8388" y="11227"/>
                    <a:pt x="7587" y="11369"/>
                  </a:cubicBezTo>
                  <a:lnTo>
                    <a:pt x="1628" y="12419"/>
                  </a:lnTo>
                  <a:cubicBezTo>
                    <a:pt x="1552" y="11842"/>
                    <a:pt x="1521" y="11262"/>
                    <a:pt x="1542" y="10681"/>
                  </a:cubicBezTo>
                  <a:lnTo>
                    <a:pt x="7898" y="9561"/>
                  </a:lnTo>
                  <a:cubicBezTo>
                    <a:pt x="8350" y="9482"/>
                    <a:pt x="8775" y="9288"/>
                    <a:pt x="9131" y="8998"/>
                  </a:cubicBezTo>
                  <a:lnTo>
                    <a:pt x="10040" y="8265"/>
                  </a:lnTo>
                  <a:cubicBezTo>
                    <a:pt x="10310" y="8044"/>
                    <a:pt x="10631" y="7895"/>
                    <a:pt x="10977" y="7837"/>
                  </a:cubicBezTo>
                  <a:lnTo>
                    <a:pt x="12719" y="7529"/>
                  </a:lnTo>
                  <a:cubicBezTo>
                    <a:pt x="12892" y="7494"/>
                    <a:pt x="13009" y="7329"/>
                    <a:pt x="12978" y="7156"/>
                  </a:cubicBezTo>
                  <a:cubicBezTo>
                    <a:pt x="12950" y="6997"/>
                    <a:pt x="12812" y="6886"/>
                    <a:pt x="12656" y="6886"/>
                  </a:cubicBezTo>
                  <a:cubicBezTo>
                    <a:pt x="12639" y="6886"/>
                    <a:pt x="12622" y="6887"/>
                    <a:pt x="12605" y="6890"/>
                  </a:cubicBezTo>
                  <a:lnTo>
                    <a:pt x="10866" y="7197"/>
                  </a:lnTo>
                  <a:cubicBezTo>
                    <a:pt x="10414" y="7277"/>
                    <a:pt x="9989" y="7467"/>
                    <a:pt x="9633" y="7757"/>
                  </a:cubicBezTo>
                  <a:lnTo>
                    <a:pt x="8727" y="8493"/>
                  </a:lnTo>
                  <a:cubicBezTo>
                    <a:pt x="8454" y="8711"/>
                    <a:pt x="8133" y="8860"/>
                    <a:pt x="7790" y="8918"/>
                  </a:cubicBezTo>
                  <a:lnTo>
                    <a:pt x="1590" y="10014"/>
                  </a:lnTo>
                  <a:cubicBezTo>
                    <a:pt x="1635" y="9551"/>
                    <a:pt x="1711" y="9091"/>
                    <a:pt x="1822" y="8638"/>
                  </a:cubicBezTo>
                  <a:lnTo>
                    <a:pt x="4856" y="8103"/>
                  </a:lnTo>
                  <a:cubicBezTo>
                    <a:pt x="5029" y="8068"/>
                    <a:pt x="5143" y="7902"/>
                    <a:pt x="5112" y="7729"/>
                  </a:cubicBezTo>
                  <a:cubicBezTo>
                    <a:pt x="5087" y="7569"/>
                    <a:pt x="4947" y="7460"/>
                    <a:pt x="4792" y="7460"/>
                  </a:cubicBezTo>
                  <a:cubicBezTo>
                    <a:pt x="4777" y="7460"/>
                    <a:pt x="4761" y="7461"/>
                    <a:pt x="4746" y="7463"/>
                  </a:cubicBezTo>
                  <a:lnTo>
                    <a:pt x="2012" y="7951"/>
                  </a:lnTo>
                  <a:cubicBezTo>
                    <a:pt x="2150" y="7505"/>
                    <a:pt x="2319" y="7073"/>
                    <a:pt x="2516" y="6655"/>
                  </a:cubicBezTo>
                  <a:lnTo>
                    <a:pt x="10638" y="5220"/>
                  </a:lnTo>
                  <a:cubicBezTo>
                    <a:pt x="10818" y="5193"/>
                    <a:pt x="10939" y="5023"/>
                    <a:pt x="10908" y="4844"/>
                  </a:cubicBezTo>
                  <a:cubicBezTo>
                    <a:pt x="10880" y="4685"/>
                    <a:pt x="10743" y="4575"/>
                    <a:pt x="10587" y="4575"/>
                  </a:cubicBezTo>
                  <a:cubicBezTo>
                    <a:pt x="10567" y="4575"/>
                    <a:pt x="10545" y="4577"/>
                    <a:pt x="10524" y="4581"/>
                  </a:cubicBezTo>
                  <a:lnTo>
                    <a:pt x="2890" y="5929"/>
                  </a:lnTo>
                  <a:cubicBezTo>
                    <a:pt x="3052" y="5642"/>
                    <a:pt x="3228" y="5365"/>
                    <a:pt x="3418" y="5092"/>
                  </a:cubicBezTo>
                  <a:cubicBezTo>
                    <a:pt x="3536" y="4923"/>
                    <a:pt x="3660" y="4757"/>
                    <a:pt x="3788" y="4598"/>
                  </a:cubicBezTo>
                  <a:lnTo>
                    <a:pt x="6049" y="4197"/>
                  </a:lnTo>
                  <a:cubicBezTo>
                    <a:pt x="6498" y="4118"/>
                    <a:pt x="6933" y="3976"/>
                    <a:pt x="7341" y="3776"/>
                  </a:cubicBezTo>
                  <a:lnTo>
                    <a:pt x="7656" y="3620"/>
                  </a:lnTo>
                  <a:cubicBezTo>
                    <a:pt x="8485" y="3209"/>
                    <a:pt x="9035" y="3240"/>
                    <a:pt x="10600" y="2929"/>
                  </a:cubicBezTo>
                  <a:cubicBezTo>
                    <a:pt x="10835" y="2888"/>
                    <a:pt x="11072" y="2868"/>
                    <a:pt x="11309" y="2868"/>
                  </a:cubicBezTo>
                  <a:cubicBezTo>
                    <a:pt x="11433" y="2868"/>
                    <a:pt x="11556" y="2873"/>
                    <a:pt x="11679" y="2884"/>
                  </a:cubicBezTo>
                  <a:lnTo>
                    <a:pt x="12280" y="2936"/>
                  </a:lnTo>
                  <a:cubicBezTo>
                    <a:pt x="12417" y="2947"/>
                    <a:pt x="12554" y="2953"/>
                    <a:pt x="12691" y="2953"/>
                  </a:cubicBezTo>
                  <a:cubicBezTo>
                    <a:pt x="12970" y="2953"/>
                    <a:pt x="13249" y="2929"/>
                    <a:pt x="13524" y="2880"/>
                  </a:cubicBezTo>
                  <a:lnTo>
                    <a:pt x="17402" y="2196"/>
                  </a:lnTo>
                  <a:close/>
                  <a:moveTo>
                    <a:pt x="22092" y="8725"/>
                  </a:moveTo>
                  <a:cubicBezTo>
                    <a:pt x="22130" y="8901"/>
                    <a:pt x="22168" y="9077"/>
                    <a:pt x="22199" y="9254"/>
                  </a:cubicBezTo>
                  <a:cubicBezTo>
                    <a:pt x="22293" y="9779"/>
                    <a:pt x="22344" y="10311"/>
                    <a:pt x="22358" y="10847"/>
                  </a:cubicBezTo>
                  <a:lnTo>
                    <a:pt x="17620" y="11680"/>
                  </a:lnTo>
                  <a:cubicBezTo>
                    <a:pt x="17589" y="11685"/>
                    <a:pt x="17558" y="11688"/>
                    <a:pt x="17528" y="11688"/>
                  </a:cubicBezTo>
                  <a:cubicBezTo>
                    <a:pt x="17400" y="11688"/>
                    <a:pt x="17278" y="11642"/>
                    <a:pt x="17177" y="11559"/>
                  </a:cubicBezTo>
                  <a:cubicBezTo>
                    <a:pt x="17015" y="11428"/>
                    <a:pt x="16839" y="11310"/>
                    <a:pt x="16652" y="11217"/>
                  </a:cubicBezTo>
                  <a:cubicBezTo>
                    <a:pt x="16206" y="10994"/>
                    <a:pt x="15697" y="10879"/>
                    <a:pt x="15174" y="10879"/>
                  </a:cubicBezTo>
                  <a:cubicBezTo>
                    <a:pt x="14967" y="10879"/>
                    <a:pt x="14758" y="10897"/>
                    <a:pt x="14551" y="10933"/>
                  </a:cubicBezTo>
                  <a:cubicBezTo>
                    <a:pt x="13818" y="11065"/>
                    <a:pt x="13151" y="11414"/>
                    <a:pt x="12674" y="11918"/>
                  </a:cubicBezTo>
                  <a:cubicBezTo>
                    <a:pt x="12529" y="12070"/>
                    <a:pt x="12401" y="12240"/>
                    <a:pt x="12294" y="12419"/>
                  </a:cubicBezTo>
                  <a:cubicBezTo>
                    <a:pt x="12214" y="12558"/>
                    <a:pt x="12080" y="12654"/>
                    <a:pt x="11921" y="12686"/>
                  </a:cubicBezTo>
                  <a:lnTo>
                    <a:pt x="10694" y="12903"/>
                  </a:lnTo>
                  <a:cubicBezTo>
                    <a:pt x="10524" y="12928"/>
                    <a:pt x="10407" y="13080"/>
                    <a:pt x="10421" y="13249"/>
                  </a:cubicBezTo>
                  <a:cubicBezTo>
                    <a:pt x="10434" y="13416"/>
                    <a:pt x="10576" y="13546"/>
                    <a:pt x="10742" y="13546"/>
                  </a:cubicBezTo>
                  <a:cubicBezTo>
                    <a:pt x="10745" y="13546"/>
                    <a:pt x="10747" y="13546"/>
                    <a:pt x="10749" y="13546"/>
                  </a:cubicBezTo>
                  <a:cubicBezTo>
                    <a:pt x="10770" y="13546"/>
                    <a:pt x="10787" y="13543"/>
                    <a:pt x="10808" y="13543"/>
                  </a:cubicBezTo>
                  <a:lnTo>
                    <a:pt x="12035" y="13325"/>
                  </a:lnTo>
                  <a:cubicBezTo>
                    <a:pt x="12377" y="13263"/>
                    <a:pt x="12678" y="13052"/>
                    <a:pt x="12854" y="12751"/>
                  </a:cubicBezTo>
                  <a:cubicBezTo>
                    <a:pt x="12937" y="12613"/>
                    <a:pt x="13033" y="12482"/>
                    <a:pt x="13148" y="12364"/>
                  </a:cubicBezTo>
                  <a:cubicBezTo>
                    <a:pt x="13528" y="11960"/>
                    <a:pt x="14067" y="11676"/>
                    <a:pt x="14665" y="11573"/>
                  </a:cubicBezTo>
                  <a:cubicBezTo>
                    <a:pt x="14836" y="11543"/>
                    <a:pt x="15007" y="11528"/>
                    <a:pt x="15176" y="11528"/>
                  </a:cubicBezTo>
                  <a:cubicBezTo>
                    <a:pt x="15598" y="11528"/>
                    <a:pt x="16006" y="11620"/>
                    <a:pt x="16362" y="11797"/>
                  </a:cubicBezTo>
                  <a:cubicBezTo>
                    <a:pt x="16507" y="11870"/>
                    <a:pt x="16645" y="11956"/>
                    <a:pt x="16770" y="12060"/>
                  </a:cubicBezTo>
                  <a:cubicBezTo>
                    <a:pt x="16984" y="12241"/>
                    <a:pt x="17256" y="12336"/>
                    <a:pt x="17532" y="12336"/>
                  </a:cubicBezTo>
                  <a:cubicBezTo>
                    <a:pt x="17599" y="12336"/>
                    <a:pt x="17667" y="12331"/>
                    <a:pt x="17734" y="12319"/>
                  </a:cubicBezTo>
                  <a:lnTo>
                    <a:pt x="22351" y="11507"/>
                  </a:lnTo>
                  <a:lnTo>
                    <a:pt x="22351" y="11507"/>
                  </a:lnTo>
                  <a:cubicBezTo>
                    <a:pt x="22331" y="12050"/>
                    <a:pt x="22265" y="12589"/>
                    <a:pt x="22158" y="13125"/>
                  </a:cubicBezTo>
                  <a:lnTo>
                    <a:pt x="18003" y="13854"/>
                  </a:lnTo>
                  <a:cubicBezTo>
                    <a:pt x="17658" y="13916"/>
                    <a:pt x="17361" y="14127"/>
                    <a:pt x="17184" y="14428"/>
                  </a:cubicBezTo>
                  <a:cubicBezTo>
                    <a:pt x="17101" y="14569"/>
                    <a:pt x="17001" y="14697"/>
                    <a:pt x="16891" y="14815"/>
                  </a:cubicBezTo>
                  <a:cubicBezTo>
                    <a:pt x="16510" y="15219"/>
                    <a:pt x="15971" y="15502"/>
                    <a:pt x="15373" y="15606"/>
                  </a:cubicBezTo>
                  <a:cubicBezTo>
                    <a:pt x="15200" y="15637"/>
                    <a:pt x="15026" y="15653"/>
                    <a:pt x="14855" y="15653"/>
                  </a:cubicBezTo>
                  <a:cubicBezTo>
                    <a:pt x="14435" y="15653"/>
                    <a:pt x="14030" y="15561"/>
                    <a:pt x="13676" y="15381"/>
                  </a:cubicBezTo>
                  <a:cubicBezTo>
                    <a:pt x="13531" y="15309"/>
                    <a:pt x="13393" y="15222"/>
                    <a:pt x="13269" y="15119"/>
                  </a:cubicBezTo>
                  <a:cubicBezTo>
                    <a:pt x="13051" y="14940"/>
                    <a:pt x="12779" y="14843"/>
                    <a:pt x="12502" y="14843"/>
                  </a:cubicBezTo>
                  <a:cubicBezTo>
                    <a:pt x="12436" y="14843"/>
                    <a:pt x="12370" y="14848"/>
                    <a:pt x="12304" y="14860"/>
                  </a:cubicBezTo>
                  <a:lnTo>
                    <a:pt x="3059" y="16491"/>
                  </a:lnTo>
                  <a:cubicBezTo>
                    <a:pt x="2776" y="16024"/>
                    <a:pt x="2530" y="15540"/>
                    <a:pt x="2323" y="15036"/>
                  </a:cubicBezTo>
                  <a:lnTo>
                    <a:pt x="9315" y="13802"/>
                  </a:lnTo>
                  <a:cubicBezTo>
                    <a:pt x="9491" y="13771"/>
                    <a:pt x="9605" y="13601"/>
                    <a:pt x="9574" y="13429"/>
                  </a:cubicBezTo>
                  <a:cubicBezTo>
                    <a:pt x="9546" y="13271"/>
                    <a:pt x="9411" y="13161"/>
                    <a:pt x="9260" y="13161"/>
                  </a:cubicBezTo>
                  <a:cubicBezTo>
                    <a:pt x="9241" y="13161"/>
                    <a:pt x="9223" y="13163"/>
                    <a:pt x="9204" y="13166"/>
                  </a:cubicBezTo>
                  <a:lnTo>
                    <a:pt x="2091" y="14417"/>
                  </a:lnTo>
                  <a:cubicBezTo>
                    <a:pt x="1943" y="13975"/>
                    <a:pt x="1822" y="13519"/>
                    <a:pt x="1732" y="13059"/>
                  </a:cubicBezTo>
                  <a:lnTo>
                    <a:pt x="7697" y="12008"/>
                  </a:lnTo>
                  <a:cubicBezTo>
                    <a:pt x="8613" y="11846"/>
                    <a:pt x="9467" y="11445"/>
                    <a:pt x="10179" y="10850"/>
                  </a:cubicBezTo>
                  <a:lnTo>
                    <a:pt x="10880" y="10263"/>
                  </a:lnTo>
                  <a:cubicBezTo>
                    <a:pt x="11184" y="10007"/>
                    <a:pt x="11551" y="9838"/>
                    <a:pt x="11941" y="9769"/>
                  </a:cubicBezTo>
                  <a:lnTo>
                    <a:pt x="15432" y="9153"/>
                  </a:lnTo>
                  <a:cubicBezTo>
                    <a:pt x="15532" y="9135"/>
                    <a:pt x="15632" y="9126"/>
                    <a:pt x="15733" y="9126"/>
                  </a:cubicBezTo>
                  <a:cubicBezTo>
                    <a:pt x="15960" y="9126"/>
                    <a:pt x="16186" y="9172"/>
                    <a:pt x="16396" y="9261"/>
                  </a:cubicBezTo>
                  <a:lnTo>
                    <a:pt x="16545" y="9323"/>
                  </a:lnTo>
                  <a:cubicBezTo>
                    <a:pt x="16837" y="9443"/>
                    <a:pt x="17148" y="9504"/>
                    <a:pt x="17460" y="9504"/>
                  </a:cubicBezTo>
                  <a:cubicBezTo>
                    <a:pt x="17598" y="9504"/>
                    <a:pt x="17736" y="9492"/>
                    <a:pt x="17872" y="9468"/>
                  </a:cubicBezTo>
                  <a:lnTo>
                    <a:pt x="22092" y="8725"/>
                  </a:lnTo>
                  <a:close/>
                  <a:moveTo>
                    <a:pt x="18546" y="19121"/>
                  </a:moveTo>
                  <a:lnTo>
                    <a:pt x="18546" y="19121"/>
                  </a:lnTo>
                  <a:cubicBezTo>
                    <a:pt x="16653" y="20663"/>
                    <a:pt x="14312" y="21471"/>
                    <a:pt x="11939" y="21471"/>
                  </a:cubicBezTo>
                  <a:cubicBezTo>
                    <a:pt x="10786" y="21471"/>
                    <a:pt x="9626" y="21280"/>
                    <a:pt x="8506" y="20891"/>
                  </a:cubicBezTo>
                  <a:lnTo>
                    <a:pt x="18546" y="19121"/>
                  </a:lnTo>
                  <a:close/>
                  <a:moveTo>
                    <a:pt x="11960" y="1"/>
                  </a:moveTo>
                  <a:cubicBezTo>
                    <a:pt x="11323" y="1"/>
                    <a:pt x="10676" y="56"/>
                    <a:pt x="10027" y="171"/>
                  </a:cubicBezTo>
                  <a:cubicBezTo>
                    <a:pt x="4013" y="1232"/>
                    <a:pt x="0" y="6966"/>
                    <a:pt x="1061" y="12979"/>
                  </a:cubicBezTo>
                  <a:cubicBezTo>
                    <a:pt x="2012" y="18388"/>
                    <a:pt x="6712" y="22121"/>
                    <a:pt x="11924" y="22121"/>
                  </a:cubicBezTo>
                  <a:cubicBezTo>
                    <a:pt x="12577" y="22121"/>
                    <a:pt x="13227" y="22062"/>
                    <a:pt x="13870" y="21948"/>
                  </a:cubicBezTo>
                  <a:cubicBezTo>
                    <a:pt x="16808" y="21433"/>
                    <a:pt x="19414" y="19750"/>
                    <a:pt x="21090" y="17282"/>
                  </a:cubicBezTo>
                  <a:cubicBezTo>
                    <a:pt x="21190" y="17134"/>
                    <a:pt x="21152" y="16930"/>
                    <a:pt x="21003" y="16830"/>
                  </a:cubicBezTo>
                  <a:cubicBezTo>
                    <a:pt x="20947" y="16792"/>
                    <a:pt x="20884" y="16774"/>
                    <a:pt x="20822" y="16774"/>
                  </a:cubicBezTo>
                  <a:cubicBezTo>
                    <a:pt x="20718" y="16774"/>
                    <a:pt x="20617" y="16823"/>
                    <a:pt x="20554" y="16916"/>
                  </a:cubicBezTo>
                  <a:cubicBezTo>
                    <a:pt x="20219" y="17410"/>
                    <a:pt x="19842" y="17873"/>
                    <a:pt x="19427" y="18305"/>
                  </a:cubicBezTo>
                  <a:lnTo>
                    <a:pt x="7400" y="20424"/>
                  </a:lnTo>
                  <a:cubicBezTo>
                    <a:pt x="6574" y="20023"/>
                    <a:pt x="5807" y="19512"/>
                    <a:pt x="5112" y="18910"/>
                  </a:cubicBezTo>
                  <a:lnTo>
                    <a:pt x="11001" y="17873"/>
                  </a:lnTo>
                  <a:cubicBezTo>
                    <a:pt x="11066" y="17862"/>
                    <a:pt x="11131" y="17856"/>
                    <a:pt x="11195" y="17856"/>
                  </a:cubicBezTo>
                  <a:cubicBezTo>
                    <a:pt x="11418" y="17856"/>
                    <a:pt x="11636" y="17924"/>
                    <a:pt x="11824" y="18050"/>
                  </a:cubicBezTo>
                  <a:cubicBezTo>
                    <a:pt x="12119" y="18254"/>
                    <a:pt x="12466" y="18360"/>
                    <a:pt x="12819" y="18360"/>
                  </a:cubicBezTo>
                  <a:cubicBezTo>
                    <a:pt x="12920" y="18360"/>
                    <a:pt x="13022" y="18351"/>
                    <a:pt x="13123" y="18333"/>
                  </a:cubicBezTo>
                  <a:lnTo>
                    <a:pt x="15142" y="17977"/>
                  </a:lnTo>
                  <a:cubicBezTo>
                    <a:pt x="15315" y="17942"/>
                    <a:pt x="15429" y="17777"/>
                    <a:pt x="15398" y="17600"/>
                  </a:cubicBezTo>
                  <a:cubicBezTo>
                    <a:pt x="15369" y="17444"/>
                    <a:pt x="15235" y="17334"/>
                    <a:pt x="15079" y="17334"/>
                  </a:cubicBezTo>
                  <a:cubicBezTo>
                    <a:pt x="15062" y="17334"/>
                    <a:pt x="15045" y="17335"/>
                    <a:pt x="15028" y="17338"/>
                  </a:cubicBezTo>
                  <a:lnTo>
                    <a:pt x="13013" y="17694"/>
                  </a:lnTo>
                  <a:cubicBezTo>
                    <a:pt x="12948" y="17705"/>
                    <a:pt x="12883" y="17711"/>
                    <a:pt x="12818" y="17711"/>
                  </a:cubicBezTo>
                  <a:cubicBezTo>
                    <a:pt x="12595" y="17711"/>
                    <a:pt x="12375" y="17643"/>
                    <a:pt x="12190" y="17517"/>
                  </a:cubicBezTo>
                  <a:cubicBezTo>
                    <a:pt x="11895" y="17313"/>
                    <a:pt x="11548" y="17207"/>
                    <a:pt x="11195" y="17207"/>
                  </a:cubicBezTo>
                  <a:cubicBezTo>
                    <a:pt x="11094" y="17207"/>
                    <a:pt x="10992" y="17216"/>
                    <a:pt x="10891" y="17234"/>
                  </a:cubicBezTo>
                  <a:lnTo>
                    <a:pt x="4521" y="18357"/>
                  </a:lnTo>
                  <a:cubicBezTo>
                    <a:pt x="4130" y="17960"/>
                    <a:pt x="3771" y="17535"/>
                    <a:pt x="3450" y="17078"/>
                  </a:cubicBezTo>
                  <a:lnTo>
                    <a:pt x="12418" y="15499"/>
                  </a:lnTo>
                  <a:cubicBezTo>
                    <a:pt x="12448" y="15494"/>
                    <a:pt x="12479" y="15491"/>
                    <a:pt x="12509" y="15491"/>
                  </a:cubicBezTo>
                  <a:cubicBezTo>
                    <a:pt x="12635" y="15491"/>
                    <a:pt x="12760" y="15536"/>
                    <a:pt x="12861" y="15620"/>
                  </a:cubicBezTo>
                  <a:cubicBezTo>
                    <a:pt x="13023" y="15755"/>
                    <a:pt x="13199" y="15869"/>
                    <a:pt x="13386" y="15962"/>
                  </a:cubicBezTo>
                  <a:cubicBezTo>
                    <a:pt x="13830" y="16186"/>
                    <a:pt x="14337" y="16302"/>
                    <a:pt x="14857" y="16302"/>
                  </a:cubicBezTo>
                  <a:cubicBezTo>
                    <a:pt x="15066" y="16302"/>
                    <a:pt x="15277" y="16283"/>
                    <a:pt x="15487" y="16245"/>
                  </a:cubicBezTo>
                  <a:cubicBezTo>
                    <a:pt x="16220" y="16118"/>
                    <a:pt x="16887" y="15769"/>
                    <a:pt x="17364" y="15260"/>
                  </a:cubicBezTo>
                  <a:cubicBezTo>
                    <a:pt x="17509" y="15108"/>
                    <a:pt x="17637" y="14939"/>
                    <a:pt x="17744" y="14759"/>
                  </a:cubicBezTo>
                  <a:cubicBezTo>
                    <a:pt x="17824" y="14621"/>
                    <a:pt x="17959" y="14524"/>
                    <a:pt x="18118" y="14493"/>
                  </a:cubicBezTo>
                  <a:lnTo>
                    <a:pt x="21992" y="13812"/>
                  </a:lnTo>
                  <a:lnTo>
                    <a:pt x="21992" y="13812"/>
                  </a:lnTo>
                  <a:cubicBezTo>
                    <a:pt x="21816" y="14445"/>
                    <a:pt x="21581" y="15060"/>
                    <a:pt x="21290" y="15651"/>
                  </a:cubicBezTo>
                  <a:cubicBezTo>
                    <a:pt x="21211" y="15810"/>
                    <a:pt x="21276" y="16007"/>
                    <a:pt x="21439" y="16086"/>
                  </a:cubicBezTo>
                  <a:cubicBezTo>
                    <a:pt x="21484" y="16108"/>
                    <a:pt x="21532" y="16118"/>
                    <a:pt x="21579" y="16118"/>
                  </a:cubicBezTo>
                  <a:cubicBezTo>
                    <a:pt x="21700" y="16118"/>
                    <a:pt x="21817" y="16052"/>
                    <a:pt x="21874" y="15938"/>
                  </a:cubicBezTo>
                  <a:cubicBezTo>
                    <a:pt x="22911" y="13833"/>
                    <a:pt x="23250" y="11452"/>
                    <a:pt x="22839" y="9140"/>
                  </a:cubicBezTo>
                  <a:cubicBezTo>
                    <a:pt x="21892" y="3776"/>
                    <a:pt x="17225" y="1"/>
                    <a:pt x="11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64" name="Google Shape;4464;p122"/>
            <p:cNvSpPr/>
            <p:nvPr/>
          </p:nvSpPr>
          <p:spPr>
            <a:xfrm>
              <a:off x="2183050" y="1858050"/>
              <a:ext cx="98275" cy="75125"/>
            </a:xfrm>
            <a:custGeom>
              <a:avLst/>
              <a:gdLst/>
              <a:ahLst/>
              <a:cxnLst/>
              <a:rect l="l" t="t" r="r" b="b"/>
              <a:pathLst>
                <a:path w="3931" h="3005" extrusionOk="0">
                  <a:moveTo>
                    <a:pt x="2092" y="644"/>
                  </a:moveTo>
                  <a:cubicBezTo>
                    <a:pt x="2313" y="644"/>
                    <a:pt x="2531" y="692"/>
                    <a:pt x="2731" y="785"/>
                  </a:cubicBezTo>
                  <a:cubicBezTo>
                    <a:pt x="2966" y="906"/>
                    <a:pt x="3115" y="1082"/>
                    <a:pt x="3149" y="1283"/>
                  </a:cubicBezTo>
                  <a:cubicBezTo>
                    <a:pt x="3229" y="1736"/>
                    <a:pt x="2738" y="2213"/>
                    <a:pt x="2078" y="2330"/>
                  </a:cubicBezTo>
                  <a:lnTo>
                    <a:pt x="2078" y="2327"/>
                  </a:lnTo>
                  <a:cubicBezTo>
                    <a:pt x="1976" y="2345"/>
                    <a:pt x="1875" y="2354"/>
                    <a:pt x="1776" y="2354"/>
                  </a:cubicBezTo>
                  <a:cubicBezTo>
                    <a:pt x="1237" y="2354"/>
                    <a:pt x="780" y="2095"/>
                    <a:pt x="713" y="1715"/>
                  </a:cubicBezTo>
                  <a:cubicBezTo>
                    <a:pt x="678" y="1511"/>
                    <a:pt x="754" y="1297"/>
                    <a:pt x="937" y="1103"/>
                  </a:cubicBezTo>
                  <a:cubicBezTo>
                    <a:pt x="1141" y="889"/>
                    <a:pt x="1442" y="733"/>
                    <a:pt x="1784" y="671"/>
                  </a:cubicBezTo>
                  <a:cubicBezTo>
                    <a:pt x="1888" y="654"/>
                    <a:pt x="1988" y="644"/>
                    <a:pt x="2092" y="644"/>
                  </a:cubicBezTo>
                  <a:close/>
                  <a:moveTo>
                    <a:pt x="2094" y="1"/>
                  </a:moveTo>
                  <a:cubicBezTo>
                    <a:pt x="1955" y="1"/>
                    <a:pt x="1814" y="13"/>
                    <a:pt x="1674" y="39"/>
                  </a:cubicBezTo>
                  <a:cubicBezTo>
                    <a:pt x="1193" y="125"/>
                    <a:pt x="765" y="343"/>
                    <a:pt x="464" y="661"/>
                  </a:cubicBezTo>
                  <a:cubicBezTo>
                    <a:pt x="139" y="1006"/>
                    <a:pt x="1" y="1421"/>
                    <a:pt x="73" y="1829"/>
                  </a:cubicBezTo>
                  <a:cubicBezTo>
                    <a:pt x="198" y="2527"/>
                    <a:pt x="924" y="3004"/>
                    <a:pt x="1777" y="3004"/>
                  </a:cubicBezTo>
                  <a:cubicBezTo>
                    <a:pt x="1916" y="3004"/>
                    <a:pt x="2054" y="2990"/>
                    <a:pt x="2189" y="2966"/>
                  </a:cubicBezTo>
                  <a:cubicBezTo>
                    <a:pt x="3212" y="2786"/>
                    <a:pt x="3930" y="1981"/>
                    <a:pt x="3789" y="1176"/>
                  </a:cubicBezTo>
                  <a:cubicBezTo>
                    <a:pt x="3716" y="764"/>
                    <a:pt x="3443" y="422"/>
                    <a:pt x="3021" y="212"/>
                  </a:cubicBezTo>
                  <a:cubicBezTo>
                    <a:pt x="2746" y="73"/>
                    <a:pt x="2426" y="1"/>
                    <a:pt x="20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465" name="Google Shape;4465;p122"/>
          <p:cNvGrpSpPr/>
          <p:nvPr/>
        </p:nvGrpSpPr>
        <p:grpSpPr>
          <a:xfrm>
            <a:off x="3478212" y="2238654"/>
            <a:ext cx="270777" cy="451574"/>
            <a:chOff x="5336325" y="2038275"/>
            <a:chExt cx="331550" cy="552925"/>
          </a:xfrm>
        </p:grpSpPr>
        <p:sp>
          <p:nvSpPr>
            <p:cNvPr id="4466" name="Google Shape;4466;p122"/>
            <p:cNvSpPr/>
            <p:nvPr/>
          </p:nvSpPr>
          <p:spPr>
            <a:xfrm>
              <a:off x="5336325" y="2038275"/>
              <a:ext cx="331550" cy="552925"/>
            </a:xfrm>
            <a:custGeom>
              <a:avLst/>
              <a:gdLst/>
              <a:ahLst/>
              <a:cxnLst/>
              <a:rect l="l" t="t" r="r" b="b"/>
              <a:pathLst>
                <a:path w="13262" h="22117" extrusionOk="0">
                  <a:moveTo>
                    <a:pt x="6633" y="1"/>
                  </a:moveTo>
                  <a:cubicBezTo>
                    <a:pt x="3505" y="1"/>
                    <a:pt x="968" y="2534"/>
                    <a:pt x="968" y="5662"/>
                  </a:cubicBezTo>
                  <a:lnTo>
                    <a:pt x="968" y="6374"/>
                  </a:lnTo>
                  <a:cubicBezTo>
                    <a:pt x="968" y="7386"/>
                    <a:pt x="1279" y="8378"/>
                    <a:pt x="1860" y="9208"/>
                  </a:cubicBezTo>
                  <a:lnTo>
                    <a:pt x="3851" y="12059"/>
                  </a:lnTo>
                  <a:cubicBezTo>
                    <a:pt x="4175" y="12522"/>
                    <a:pt x="4608" y="12896"/>
                    <a:pt x="5112" y="13148"/>
                  </a:cubicBezTo>
                  <a:lnTo>
                    <a:pt x="5112" y="14534"/>
                  </a:lnTo>
                  <a:cubicBezTo>
                    <a:pt x="4718" y="14534"/>
                    <a:pt x="4334" y="14409"/>
                    <a:pt x="4016" y="14178"/>
                  </a:cubicBezTo>
                  <a:cubicBezTo>
                    <a:pt x="3576" y="13860"/>
                    <a:pt x="3054" y="13698"/>
                    <a:pt x="2530" y="13698"/>
                  </a:cubicBezTo>
                  <a:cubicBezTo>
                    <a:pt x="2137" y="13698"/>
                    <a:pt x="1742" y="13789"/>
                    <a:pt x="1379" y="13974"/>
                  </a:cubicBezTo>
                  <a:cubicBezTo>
                    <a:pt x="533" y="14406"/>
                    <a:pt x="0" y="15277"/>
                    <a:pt x="0" y="16227"/>
                  </a:cubicBezTo>
                  <a:lnTo>
                    <a:pt x="0" y="17437"/>
                  </a:lnTo>
                  <a:cubicBezTo>
                    <a:pt x="0" y="17617"/>
                    <a:pt x="146" y="17762"/>
                    <a:pt x="325" y="17762"/>
                  </a:cubicBezTo>
                  <a:cubicBezTo>
                    <a:pt x="505" y="17762"/>
                    <a:pt x="650" y="17617"/>
                    <a:pt x="650" y="17437"/>
                  </a:cubicBezTo>
                  <a:lnTo>
                    <a:pt x="650" y="16227"/>
                  </a:lnTo>
                  <a:cubicBezTo>
                    <a:pt x="650" y="15116"/>
                    <a:pt x="1564" y="14343"/>
                    <a:pt x="2541" y="14343"/>
                  </a:cubicBezTo>
                  <a:cubicBezTo>
                    <a:pt x="2912" y="14343"/>
                    <a:pt x="3293" y="14455"/>
                    <a:pt x="3636" y="14703"/>
                  </a:cubicBezTo>
                  <a:cubicBezTo>
                    <a:pt x="4065" y="15014"/>
                    <a:pt x="4583" y="15184"/>
                    <a:pt x="5116" y="15184"/>
                  </a:cubicBezTo>
                  <a:cubicBezTo>
                    <a:pt x="5472" y="15180"/>
                    <a:pt x="5758" y="14893"/>
                    <a:pt x="5758" y="14537"/>
                  </a:cubicBezTo>
                  <a:lnTo>
                    <a:pt x="5758" y="13397"/>
                  </a:lnTo>
                  <a:cubicBezTo>
                    <a:pt x="6045" y="13473"/>
                    <a:pt x="6339" y="13511"/>
                    <a:pt x="6632" y="13511"/>
                  </a:cubicBezTo>
                  <a:cubicBezTo>
                    <a:pt x="6926" y="13511"/>
                    <a:pt x="7219" y="13473"/>
                    <a:pt x="7504" y="13397"/>
                  </a:cubicBezTo>
                  <a:lnTo>
                    <a:pt x="7504" y="14537"/>
                  </a:lnTo>
                  <a:cubicBezTo>
                    <a:pt x="7507" y="14893"/>
                    <a:pt x="7794" y="15180"/>
                    <a:pt x="8150" y="15184"/>
                  </a:cubicBezTo>
                  <a:cubicBezTo>
                    <a:pt x="8682" y="15184"/>
                    <a:pt x="9201" y="15014"/>
                    <a:pt x="9629" y="14703"/>
                  </a:cubicBezTo>
                  <a:cubicBezTo>
                    <a:pt x="9972" y="14455"/>
                    <a:pt x="10353" y="14343"/>
                    <a:pt x="10725" y="14343"/>
                  </a:cubicBezTo>
                  <a:cubicBezTo>
                    <a:pt x="11702" y="14343"/>
                    <a:pt x="12615" y="15116"/>
                    <a:pt x="12615" y="16227"/>
                  </a:cubicBezTo>
                  <a:lnTo>
                    <a:pt x="12615" y="21259"/>
                  </a:lnTo>
                  <a:cubicBezTo>
                    <a:pt x="12615" y="21377"/>
                    <a:pt x="12522" y="21470"/>
                    <a:pt x="12405" y="21470"/>
                  </a:cubicBezTo>
                  <a:lnTo>
                    <a:pt x="10856" y="21470"/>
                  </a:lnTo>
                  <a:lnTo>
                    <a:pt x="10856" y="18263"/>
                  </a:lnTo>
                  <a:cubicBezTo>
                    <a:pt x="10856" y="18083"/>
                    <a:pt x="10715" y="17938"/>
                    <a:pt x="10535" y="17938"/>
                  </a:cubicBezTo>
                  <a:cubicBezTo>
                    <a:pt x="10355" y="17938"/>
                    <a:pt x="10210" y="18083"/>
                    <a:pt x="10210" y="18263"/>
                  </a:cubicBezTo>
                  <a:lnTo>
                    <a:pt x="10210" y="21470"/>
                  </a:lnTo>
                  <a:lnTo>
                    <a:pt x="3056" y="21470"/>
                  </a:lnTo>
                  <a:lnTo>
                    <a:pt x="3056" y="18263"/>
                  </a:lnTo>
                  <a:cubicBezTo>
                    <a:pt x="3056" y="18083"/>
                    <a:pt x="2911" y="17938"/>
                    <a:pt x="2731" y="17938"/>
                  </a:cubicBezTo>
                  <a:cubicBezTo>
                    <a:pt x="2551" y="17938"/>
                    <a:pt x="2406" y="18083"/>
                    <a:pt x="2406" y="18263"/>
                  </a:cubicBezTo>
                  <a:lnTo>
                    <a:pt x="2406" y="21470"/>
                  </a:lnTo>
                  <a:lnTo>
                    <a:pt x="858" y="21470"/>
                  </a:lnTo>
                  <a:cubicBezTo>
                    <a:pt x="743" y="21470"/>
                    <a:pt x="650" y="21377"/>
                    <a:pt x="650" y="21259"/>
                  </a:cubicBezTo>
                  <a:lnTo>
                    <a:pt x="650" y="18947"/>
                  </a:lnTo>
                  <a:cubicBezTo>
                    <a:pt x="650" y="18768"/>
                    <a:pt x="505" y="18626"/>
                    <a:pt x="325" y="18626"/>
                  </a:cubicBezTo>
                  <a:cubicBezTo>
                    <a:pt x="146" y="18626"/>
                    <a:pt x="0" y="18768"/>
                    <a:pt x="0" y="18947"/>
                  </a:cubicBezTo>
                  <a:lnTo>
                    <a:pt x="0" y="21259"/>
                  </a:lnTo>
                  <a:cubicBezTo>
                    <a:pt x="0" y="21733"/>
                    <a:pt x="384" y="22117"/>
                    <a:pt x="858" y="22117"/>
                  </a:cubicBezTo>
                  <a:lnTo>
                    <a:pt x="12405" y="22117"/>
                  </a:lnTo>
                  <a:cubicBezTo>
                    <a:pt x="12878" y="22117"/>
                    <a:pt x="13262" y="21733"/>
                    <a:pt x="13262" y="21259"/>
                  </a:cubicBezTo>
                  <a:lnTo>
                    <a:pt x="13262" y="16231"/>
                  </a:lnTo>
                  <a:cubicBezTo>
                    <a:pt x="13262" y="15654"/>
                    <a:pt x="13065" y="15097"/>
                    <a:pt x="12709" y="14648"/>
                  </a:cubicBezTo>
                  <a:cubicBezTo>
                    <a:pt x="12210" y="14025"/>
                    <a:pt x="11475" y="13697"/>
                    <a:pt x="10731" y="13697"/>
                  </a:cubicBezTo>
                  <a:cubicBezTo>
                    <a:pt x="10216" y="13697"/>
                    <a:pt x="9697" y="13854"/>
                    <a:pt x="9249" y="14178"/>
                  </a:cubicBezTo>
                  <a:cubicBezTo>
                    <a:pt x="8931" y="14409"/>
                    <a:pt x="8548" y="14537"/>
                    <a:pt x="8154" y="14537"/>
                  </a:cubicBezTo>
                  <a:lnTo>
                    <a:pt x="8154" y="13151"/>
                  </a:lnTo>
                  <a:cubicBezTo>
                    <a:pt x="8658" y="12896"/>
                    <a:pt x="9090" y="12522"/>
                    <a:pt x="9412" y="12059"/>
                  </a:cubicBezTo>
                  <a:lnTo>
                    <a:pt x="10172" y="10974"/>
                  </a:lnTo>
                  <a:cubicBezTo>
                    <a:pt x="10279" y="10825"/>
                    <a:pt x="10245" y="10621"/>
                    <a:pt x="10096" y="10518"/>
                  </a:cubicBezTo>
                  <a:cubicBezTo>
                    <a:pt x="10039" y="10478"/>
                    <a:pt x="9975" y="10459"/>
                    <a:pt x="9910" y="10459"/>
                  </a:cubicBezTo>
                  <a:cubicBezTo>
                    <a:pt x="9805" y="10459"/>
                    <a:pt x="9702" y="10510"/>
                    <a:pt x="9640" y="10604"/>
                  </a:cubicBezTo>
                  <a:lnTo>
                    <a:pt x="8883" y="11689"/>
                  </a:lnTo>
                  <a:cubicBezTo>
                    <a:pt x="8337" y="12470"/>
                    <a:pt x="7485" y="12861"/>
                    <a:pt x="6633" y="12861"/>
                  </a:cubicBezTo>
                  <a:cubicBezTo>
                    <a:pt x="5781" y="12861"/>
                    <a:pt x="4929" y="12470"/>
                    <a:pt x="4383" y="11689"/>
                  </a:cubicBezTo>
                  <a:lnTo>
                    <a:pt x="2392" y="8838"/>
                  </a:lnTo>
                  <a:cubicBezTo>
                    <a:pt x="1887" y="8116"/>
                    <a:pt x="1618" y="7255"/>
                    <a:pt x="1618" y="6377"/>
                  </a:cubicBezTo>
                  <a:lnTo>
                    <a:pt x="1618" y="5662"/>
                  </a:lnTo>
                  <a:cubicBezTo>
                    <a:pt x="1618" y="2893"/>
                    <a:pt x="3864" y="647"/>
                    <a:pt x="6633" y="647"/>
                  </a:cubicBezTo>
                  <a:cubicBezTo>
                    <a:pt x="9401" y="647"/>
                    <a:pt x="11648" y="2893"/>
                    <a:pt x="11648" y="5662"/>
                  </a:cubicBezTo>
                  <a:lnTo>
                    <a:pt x="11648" y="6374"/>
                  </a:lnTo>
                  <a:cubicBezTo>
                    <a:pt x="11648" y="7255"/>
                    <a:pt x="11378" y="8116"/>
                    <a:pt x="10874" y="8835"/>
                  </a:cubicBezTo>
                  <a:lnTo>
                    <a:pt x="10507" y="9360"/>
                  </a:lnTo>
                  <a:cubicBezTo>
                    <a:pt x="10400" y="9505"/>
                    <a:pt x="10435" y="9712"/>
                    <a:pt x="10583" y="9816"/>
                  </a:cubicBezTo>
                  <a:cubicBezTo>
                    <a:pt x="10639" y="9855"/>
                    <a:pt x="10703" y="9873"/>
                    <a:pt x="10767" y="9873"/>
                  </a:cubicBezTo>
                  <a:cubicBezTo>
                    <a:pt x="10873" y="9873"/>
                    <a:pt x="10977" y="9822"/>
                    <a:pt x="11039" y="9730"/>
                  </a:cubicBezTo>
                  <a:lnTo>
                    <a:pt x="11402" y="9208"/>
                  </a:lnTo>
                  <a:cubicBezTo>
                    <a:pt x="11986" y="8375"/>
                    <a:pt x="12298" y="7386"/>
                    <a:pt x="12294" y="6374"/>
                  </a:cubicBezTo>
                  <a:lnTo>
                    <a:pt x="12294" y="5662"/>
                  </a:lnTo>
                  <a:cubicBezTo>
                    <a:pt x="12294" y="2534"/>
                    <a:pt x="9761" y="1"/>
                    <a:pt x="6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67" name="Google Shape;4467;p122"/>
            <p:cNvSpPr/>
            <p:nvPr/>
          </p:nvSpPr>
          <p:spPr>
            <a:xfrm>
              <a:off x="5510525" y="2161575"/>
              <a:ext cx="108100" cy="99650"/>
            </a:xfrm>
            <a:custGeom>
              <a:avLst/>
              <a:gdLst/>
              <a:ahLst/>
              <a:cxnLst/>
              <a:rect l="l" t="t" r="r" b="b"/>
              <a:pathLst>
                <a:path w="4324" h="3986" extrusionOk="0">
                  <a:moveTo>
                    <a:pt x="2972" y="647"/>
                  </a:moveTo>
                  <a:cubicBezTo>
                    <a:pt x="3031" y="647"/>
                    <a:pt x="3086" y="671"/>
                    <a:pt x="3128" y="712"/>
                  </a:cubicBezTo>
                  <a:cubicBezTo>
                    <a:pt x="3615" y="1196"/>
                    <a:pt x="3484" y="2112"/>
                    <a:pt x="2841" y="2755"/>
                  </a:cubicBezTo>
                  <a:cubicBezTo>
                    <a:pt x="2461" y="3138"/>
                    <a:pt x="1983" y="3338"/>
                    <a:pt x="1557" y="3338"/>
                  </a:cubicBezTo>
                  <a:cubicBezTo>
                    <a:pt x="1263" y="3338"/>
                    <a:pt x="993" y="3243"/>
                    <a:pt x="795" y="3045"/>
                  </a:cubicBezTo>
                  <a:lnTo>
                    <a:pt x="792" y="3042"/>
                  </a:lnTo>
                  <a:cubicBezTo>
                    <a:pt x="716" y="2959"/>
                    <a:pt x="709" y="2835"/>
                    <a:pt x="778" y="2748"/>
                  </a:cubicBezTo>
                  <a:cubicBezTo>
                    <a:pt x="1362" y="1971"/>
                    <a:pt x="2053" y="1279"/>
                    <a:pt x="2831" y="695"/>
                  </a:cubicBezTo>
                  <a:cubicBezTo>
                    <a:pt x="2872" y="664"/>
                    <a:pt x="2921" y="647"/>
                    <a:pt x="2972" y="647"/>
                  </a:cubicBezTo>
                  <a:close/>
                  <a:moveTo>
                    <a:pt x="2968" y="1"/>
                  </a:moveTo>
                  <a:cubicBezTo>
                    <a:pt x="2784" y="1"/>
                    <a:pt x="2600" y="58"/>
                    <a:pt x="2444" y="173"/>
                  </a:cubicBezTo>
                  <a:cubicBezTo>
                    <a:pt x="1618" y="795"/>
                    <a:pt x="881" y="1532"/>
                    <a:pt x="259" y="2361"/>
                  </a:cubicBezTo>
                  <a:cubicBezTo>
                    <a:pt x="0" y="2707"/>
                    <a:pt x="31" y="3191"/>
                    <a:pt x="335" y="3498"/>
                  </a:cubicBezTo>
                  <a:lnTo>
                    <a:pt x="335" y="3505"/>
                  </a:lnTo>
                  <a:cubicBezTo>
                    <a:pt x="650" y="3816"/>
                    <a:pt x="1075" y="3985"/>
                    <a:pt x="1552" y="3985"/>
                  </a:cubicBezTo>
                  <a:cubicBezTo>
                    <a:pt x="1631" y="3985"/>
                    <a:pt x="1714" y="3979"/>
                    <a:pt x="1794" y="3972"/>
                  </a:cubicBezTo>
                  <a:cubicBezTo>
                    <a:pt x="2340" y="3906"/>
                    <a:pt x="2876" y="3640"/>
                    <a:pt x="3297" y="3215"/>
                  </a:cubicBezTo>
                  <a:cubicBezTo>
                    <a:pt x="4196" y="2320"/>
                    <a:pt x="4324" y="989"/>
                    <a:pt x="3588" y="253"/>
                  </a:cubicBezTo>
                  <a:lnTo>
                    <a:pt x="3584" y="249"/>
                  </a:lnTo>
                  <a:cubicBezTo>
                    <a:pt x="3414" y="85"/>
                    <a:pt x="3191" y="1"/>
                    <a:pt x="2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68" name="Google Shape;4468;p122"/>
            <p:cNvSpPr/>
            <p:nvPr/>
          </p:nvSpPr>
          <p:spPr>
            <a:xfrm>
              <a:off x="5390750" y="2161500"/>
              <a:ext cx="103025" cy="99650"/>
            </a:xfrm>
            <a:custGeom>
              <a:avLst/>
              <a:gdLst/>
              <a:ahLst/>
              <a:cxnLst/>
              <a:rect l="l" t="t" r="r" b="b"/>
              <a:pathLst>
                <a:path w="4121" h="3986" extrusionOk="0">
                  <a:moveTo>
                    <a:pt x="1137" y="649"/>
                  </a:moveTo>
                  <a:cubicBezTo>
                    <a:pt x="1141" y="649"/>
                    <a:pt x="1145" y="650"/>
                    <a:pt x="1148" y="650"/>
                  </a:cubicBezTo>
                  <a:cubicBezTo>
                    <a:pt x="1197" y="650"/>
                    <a:pt x="1248" y="664"/>
                    <a:pt x="1290" y="695"/>
                  </a:cubicBezTo>
                  <a:cubicBezTo>
                    <a:pt x="2068" y="1279"/>
                    <a:pt x="2759" y="1970"/>
                    <a:pt x="3343" y="2748"/>
                  </a:cubicBezTo>
                  <a:cubicBezTo>
                    <a:pt x="3409" y="2838"/>
                    <a:pt x="3405" y="2962"/>
                    <a:pt x="3329" y="3045"/>
                  </a:cubicBezTo>
                  <a:lnTo>
                    <a:pt x="3326" y="3048"/>
                  </a:lnTo>
                  <a:cubicBezTo>
                    <a:pt x="3129" y="3245"/>
                    <a:pt x="2859" y="3340"/>
                    <a:pt x="2566" y="3340"/>
                  </a:cubicBezTo>
                  <a:cubicBezTo>
                    <a:pt x="2139" y="3340"/>
                    <a:pt x="1661" y="3139"/>
                    <a:pt x="1280" y="2758"/>
                  </a:cubicBezTo>
                  <a:cubicBezTo>
                    <a:pt x="958" y="2437"/>
                    <a:pt x="754" y="2039"/>
                    <a:pt x="709" y="1638"/>
                  </a:cubicBezTo>
                  <a:cubicBezTo>
                    <a:pt x="668" y="1265"/>
                    <a:pt x="765" y="937"/>
                    <a:pt x="993" y="709"/>
                  </a:cubicBezTo>
                  <a:cubicBezTo>
                    <a:pt x="1032" y="673"/>
                    <a:pt x="1083" y="649"/>
                    <a:pt x="1137" y="649"/>
                  </a:cubicBezTo>
                  <a:close/>
                  <a:moveTo>
                    <a:pt x="1151" y="1"/>
                  </a:moveTo>
                  <a:cubicBezTo>
                    <a:pt x="929" y="1"/>
                    <a:pt x="708" y="85"/>
                    <a:pt x="540" y="249"/>
                  </a:cubicBezTo>
                  <a:lnTo>
                    <a:pt x="533" y="256"/>
                  </a:lnTo>
                  <a:cubicBezTo>
                    <a:pt x="167" y="622"/>
                    <a:pt x="1" y="1141"/>
                    <a:pt x="66" y="1714"/>
                  </a:cubicBezTo>
                  <a:cubicBezTo>
                    <a:pt x="129" y="2257"/>
                    <a:pt x="398" y="2793"/>
                    <a:pt x="820" y="3218"/>
                  </a:cubicBezTo>
                  <a:cubicBezTo>
                    <a:pt x="1245" y="3639"/>
                    <a:pt x="1781" y="3909"/>
                    <a:pt x="2323" y="3971"/>
                  </a:cubicBezTo>
                  <a:cubicBezTo>
                    <a:pt x="2406" y="3982"/>
                    <a:pt x="2486" y="3985"/>
                    <a:pt x="2569" y="3985"/>
                  </a:cubicBezTo>
                  <a:cubicBezTo>
                    <a:pt x="3046" y="3985"/>
                    <a:pt x="3467" y="3819"/>
                    <a:pt x="3782" y="3505"/>
                  </a:cubicBezTo>
                  <a:lnTo>
                    <a:pt x="3789" y="3501"/>
                  </a:lnTo>
                  <a:cubicBezTo>
                    <a:pt x="4089" y="3190"/>
                    <a:pt x="4121" y="2710"/>
                    <a:pt x="3861" y="2361"/>
                  </a:cubicBezTo>
                  <a:cubicBezTo>
                    <a:pt x="3239" y="1535"/>
                    <a:pt x="2503" y="798"/>
                    <a:pt x="1677" y="176"/>
                  </a:cubicBezTo>
                  <a:cubicBezTo>
                    <a:pt x="1520" y="59"/>
                    <a:pt x="1335" y="1"/>
                    <a:pt x="1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69" name="Google Shape;4469;p122"/>
            <p:cNvSpPr/>
            <p:nvPr/>
          </p:nvSpPr>
          <p:spPr>
            <a:xfrm>
              <a:off x="5470325" y="2281550"/>
              <a:ext cx="65800" cy="19625"/>
            </a:xfrm>
            <a:custGeom>
              <a:avLst/>
              <a:gdLst/>
              <a:ahLst/>
              <a:cxnLst/>
              <a:rect l="l" t="t" r="r" b="b"/>
              <a:pathLst>
                <a:path w="2632" h="785" extrusionOk="0">
                  <a:moveTo>
                    <a:pt x="1272" y="0"/>
                  </a:moveTo>
                  <a:cubicBezTo>
                    <a:pt x="932" y="0"/>
                    <a:pt x="594" y="51"/>
                    <a:pt x="267" y="151"/>
                  </a:cubicBezTo>
                  <a:cubicBezTo>
                    <a:pt x="94" y="206"/>
                    <a:pt x="1" y="386"/>
                    <a:pt x="56" y="559"/>
                  </a:cubicBezTo>
                  <a:cubicBezTo>
                    <a:pt x="98" y="696"/>
                    <a:pt x="226" y="785"/>
                    <a:pt x="363" y="785"/>
                  </a:cubicBezTo>
                  <a:cubicBezTo>
                    <a:pt x="395" y="785"/>
                    <a:pt x="428" y="780"/>
                    <a:pt x="461" y="769"/>
                  </a:cubicBezTo>
                  <a:cubicBezTo>
                    <a:pt x="725" y="688"/>
                    <a:pt x="999" y="648"/>
                    <a:pt x="1273" y="648"/>
                  </a:cubicBezTo>
                  <a:cubicBezTo>
                    <a:pt x="1547" y="648"/>
                    <a:pt x="1821" y="688"/>
                    <a:pt x="2085" y="769"/>
                  </a:cubicBezTo>
                  <a:cubicBezTo>
                    <a:pt x="2116" y="780"/>
                    <a:pt x="2147" y="783"/>
                    <a:pt x="2182" y="783"/>
                  </a:cubicBezTo>
                  <a:cubicBezTo>
                    <a:pt x="2552" y="783"/>
                    <a:pt x="2631" y="261"/>
                    <a:pt x="2279" y="151"/>
                  </a:cubicBezTo>
                  <a:cubicBezTo>
                    <a:pt x="1950" y="51"/>
                    <a:pt x="1611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470" name="Google Shape;4470;p122"/>
          <p:cNvGrpSpPr/>
          <p:nvPr/>
        </p:nvGrpSpPr>
        <p:grpSpPr>
          <a:xfrm>
            <a:off x="7482087" y="2819019"/>
            <a:ext cx="378888" cy="451635"/>
            <a:chOff x="4845875" y="3319075"/>
            <a:chExt cx="463925" cy="553000"/>
          </a:xfrm>
        </p:grpSpPr>
        <p:sp>
          <p:nvSpPr>
            <p:cNvPr id="4471" name="Google Shape;4471;p122"/>
            <p:cNvSpPr/>
            <p:nvPr/>
          </p:nvSpPr>
          <p:spPr>
            <a:xfrm>
              <a:off x="4995000" y="3535150"/>
              <a:ext cx="186750" cy="170500"/>
            </a:xfrm>
            <a:custGeom>
              <a:avLst/>
              <a:gdLst/>
              <a:ahLst/>
              <a:cxnLst/>
              <a:rect l="l" t="t" r="r" b="b"/>
              <a:pathLst>
                <a:path w="7470" h="6820" extrusionOk="0">
                  <a:moveTo>
                    <a:pt x="1056" y="649"/>
                  </a:moveTo>
                  <a:cubicBezTo>
                    <a:pt x="1243" y="649"/>
                    <a:pt x="1656" y="760"/>
                    <a:pt x="2303" y="1166"/>
                  </a:cubicBezTo>
                  <a:cubicBezTo>
                    <a:pt x="1967" y="1304"/>
                    <a:pt x="1663" y="1508"/>
                    <a:pt x="1404" y="1767"/>
                  </a:cubicBezTo>
                  <a:cubicBezTo>
                    <a:pt x="1380" y="1795"/>
                    <a:pt x="1352" y="1822"/>
                    <a:pt x="1324" y="1850"/>
                  </a:cubicBezTo>
                  <a:cubicBezTo>
                    <a:pt x="896" y="1110"/>
                    <a:pt x="889" y="734"/>
                    <a:pt x="948" y="675"/>
                  </a:cubicBezTo>
                  <a:cubicBezTo>
                    <a:pt x="963" y="660"/>
                    <a:pt x="999" y="649"/>
                    <a:pt x="1056" y="649"/>
                  </a:cubicBezTo>
                  <a:close/>
                  <a:moveTo>
                    <a:pt x="3365" y="1602"/>
                  </a:moveTo>
                  <a:cubicBezTo>
                    <a:pt x="3639" y="1602"/>
                    <a:pt x="3916" y="1655"/>
                    <a:pt x="4179" y="1764"/>
                  </a:cubicBezTo>
                  <a:cubicBezTo>
                    <a:pt x="4974" y="2092"/>
                    <a:pt x="5493" y="2866"/>
                    <a:pt x="5493" y="3727"/>
                  </a:cubicBezTo>
                  <a:cubicBezTo>
                    <a:pt x="5493" y="4290"/>
                    <a:pt x="5268" y="4833"/>
                    <a:pt x="4870" y="5230"/>
                  </a:cubicBezTo>
                  <a:cubicBezTo>
                    <a:pt x="4808" y="5289"/>
                    <a:pt x="4743" y="5348"/>
                    <a:pt x="4677" y="5399"/>
                  </a:cubicBezTo>
                  <a:cubicBezTo>
                    <a:pt x="3529" y="4570"/>
                    <a:pt x="2524" y="3564"/>
                    <a:pt x="1694" y="2417"/>
                  </a:cubicBezTo>
                  <a:cubicBezTo>
                    <a:pt x="1746" y="2348"/>
                    <a:pt x="1801" y="2285"/>
                    <a:pt x="1864" y="2223"/>
                  </a:cubicBezTo>
                  <a:cubicBezTo>
                    <a:pt x="2270" y="1817"/>
                    <a:pt x="2812" y="1602"/>
                    <a:pt x="3365" y="1602"/>
                  </a:cubicBezTo>
                  <a:close/>
                  <a:moveTo>
                    <a:pt x="1352" y="3049"/>
                  </a:moveTo>
                  <a:lnTo>
                    <a:pt x="1352" y="3049"/>
                  </a:lnTo>
                  <a:cubicBezTo>
                    <a:pt x="2126" y="4062"/>
                    <a:pt x="3032" y="4967"/>
                    <a:pt x="4044" y="5742"/>
                  </a:cubicBezTo>
                  <a:cubicBezTo>
                    <a:pt x="3827" y="5814"/>
                    <a:pt x="3595" y="5852"/>
                    <a:pt x="3367" y="5852"/>
                  </a:cubicBezTo>
                  <a:cubicBezTo>
                    <a:pt x="1912" y="5852"/>
                    <a:pt x="889" y="4428"/>
                    <a:pt x="1352" y="3049"/>
                  </a:cubicBezTo>
                  <a:close/>
                  <a:moveTo>
                    <a:pt x="5928" y="4791"/>
                  </a:moveTo>
                  <a:cubicBezTo>
                    <a:pt x="6457" y="5634"/>
                    <a:pt x="6484" y="6080"/>
                    <a:pt x="6419" y="6146"/>
                  </a:cubicBezTo>
                  <a:cubicBezTo>
                    <a:pt x="6403" y="6161"/>
                    <a:pt x="6366" y="6172"/>
                    <a:pt x="6307" y="6172"/>
                  </a:cubicBezTo>
                  <a:cubicBezTo>
                    <a:pt x="6138" y="6172"/>
                    <a:pt x="5790" y="6086"/>
                    <a:pt x="5244" y="5769"/>
                  </a:cubicBezTo>
                  <a:cubicBezTo>
                    <a:pt x="5271" y="5742"/>
                    <a:pt x="5299" y="5714"/>
                    <a:pt x="5327" y="5686"/>
                  </a:cubicBezTo>
                  <a:cubicBezTo>
                    <a:pt x="5586" y="5431"/>
                    <a:pt x="5790" y="5126"/>
                    <a:pt x="5928" y="4791"/>
                  </a:cubicBezTo>
                  <a:close/>
                  <a:moveTo>
                    <a:pt x="1058" y="1"/>
                  </a:moveTo>
                  <a:cubicBezTo>
                    <a:pt x="835" y="1"/>
                    <a:pt x="639" y="64"/>
                    <a:pt x="488" y="215"/>
                  </a:cubicBezTo>
                  <a:cubicBezTo>
                    <a:pt x="1" y="699"/>
                    <a:pt x="426" y="1650"/>
                    <a:pt x="917" y="2424"/>
                  </a:cubicBezTo>
                  <a:cubicBezTo>
                    <a:pt x="346" y="3502"/>
                    <a:pt x="543" y="4822"/>
                    <a:pt x="1404" y="5686"/>
                  </a:cubicBezTo>
                  <a:cubicBezTo>
                    <a:pt x="1939" y="6221"/>
                    <a:pt x="2649" y="6500"/>
                    <a:pt x="3369" y="6500"/>
                  </a:cubicBezTo>
                  <a:cubicBezTo>
                    <a:pt x="3812" y="6500"/>
                    <a:pt x="4259" y="6394"/>
                    <a:pt x="4670" y="6177"/>
                  </a:cubicBezTo>
                  <a:cubicBezTo>
                    <a:pt x="5199" y="6516"/>
                    <a:pt x="5814" y="6820"/>
                    <a:pt x="6305" y="6820"/>
                  </a:cubicBezTo>
                  <a:cubicBezTo>
                    <a:pt x="6526" y="6820"/>
                    <a:pt x="6723" y="6758"/>
                    <a:pt x="6875" y="6602"/>
                  </a:cubicBezTo>
                  <a:cubicBezTo>
                    <a:pt x="7470" y="6011"/>
                    <a:pt x="6699" y="4715"/>
                    <a:pt x="6129" y="3931"/>
                  </a:cubicBezTo>
                  <a:cubicBezTo>
                    <a:pt x="6135" y="3865"/>
                    <a:pt x="6139" y="3796"/>
                    <a:pt x="6139" y="3727"/>
                  </a:cubicBezTo>
                  <a:cubicBezTo>
                    <a:pt x="6139" y="2196"/>
                    <a:pt x="4895" y="951"/>
                    <a:pt x="3364" y="951"/>
                  </a:cubicBezTo>
                  <a:cubicBezTo>
                    <a:pt x="3294" y="951"/>
                    <a:pt x="3225" y="955"/>
                    <a:pt x="3160" y="962"/>
                  </a:cubicBezTo>
                  <a:cubicBezTo>
                    <a:pt x="2575" y="537"/>
                    <a:pt x="1707" y="1"/>
                    <a:pt x="1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72" name="Google Shape;4472;p122"/>
            <p:cNvSpPr/>
            <p:nvPr/>
          </p:nvSpPr>
          <p:spPr>
            <a:xfrm>
              <a:off x="4845875" y="3319075"/>
              <a:ext cx="463925" cy="553000"/>
            </a:xfrm>
            <a:custGeom>
              <a:avLst/>
              <a:gdLst/>
              <a:ahLst/>
              <a:cxnLst/>
              <a:rect l="l" t="t" r="r" b="b"/>
              <a:pathLst>
                <a:path w="18557" h="22120" extrusionOk="0">
                  <a:moveTo>
                    <a:pt x="3685" y="633"/>
                  </a:moveTo>
                  <a:cubicBezTo>
                    <a:pt x="4051" y="633"/>
                    <a:pt x="4345" y="933"/>
                    <a:pt x="4338" y="1300"/>
                  </a:cubicBezTo>
                  <a:lnTo>
                    <a:pt x="4338" y="1987"/>
                  </a:lnTo>
                  <a:lnTo>
                    <a:pt x="3035" y="1987"/>
                  </a:lnTo>
                  <a:lnTo>
                    <a:pt x="3035" y="1300"/>
                  </a:lnTo>
                  <a:cubicBezTo>
                    <a:pt x="3024" y="933"/>
                    <a:pt x="3318" y="633"/>
                    <a:pt x="3685" y="633"/>
                  </a:cubicBezTo>
                  <a:close/>
                  <a:moveTo>
                    <a:pt x="6664" y="650"/>
                  </a:moveTo>
                  <a:cubicBezTo>
                    <a:pt x="7023" y="650"/>
                    <a:pt x="7314" y="940"/>
                    <a:pt x="7314" y="1300"/>
                  </a:cubicBezTo>
                  <a:lnTo>
                    <a:pt x="7314" y="5143"/>
                  </a:lnTo>
                  <a:lnTo>
                    <a:pt x="6405" y="4427"/>
                  </a:lnTo>
                  <a:cubicBezTo>
                    <a:pt x="6329" y="4369"/>
                    <a:pt x="6239" y="4339"/>
                    <a:pt x="6149" y="4339"/>
                  </a:cubicBezTo>
                  <a:cubicBezTo>
                    <a:pt x="6059" y="4339"/>
                    <a:pt x="5969" y="4369"/>
                    <a:pt x="5893" y="4427"/>
                  </a:cubicBezTo>
                  <a:lnTo>
                    <a:pt x="4984" y="5143"/>
                  </a:lnTo>
                  <a:lnTo>
                    <a:pt x="4984" y="1300"/>
                  </a:lnTo>
                  <a:cubicBezTo>
                    <a:pt x="4984" y="1071"/>
                    <a:pt x="4925" y="847"/>
                    <a:pt x="4808" y="650"/>
                  </a:cubicBezTo>
                  <a:close/>
                  <a:moveTo>
                    <a:pt x="17800" y="5668"/>
                  </a:moveTo>
                  <a:cubicBezTo>
                    <a:pt x="17858" y="5668"/>
                    <a:pt x="17910" y="5717"/>
                    <a:pt x="17910" y="5779"/>
                  </a:cubicBezTo>
                  <a:lnTo>
                    <a:pt x="17910" y="7877"/>
                  </a:lnTo>
                  <a:cubicBezTo>
                    <a:pt x="17910" y="7939"/>
                    <a:pt x="17858" y="7987"/>
                    <a:pt x="17800" y="7987"/>
                  </a:cubicBezTo>
                  <a:lnTo>
                    <a:pt x="16911" y="7987"/>
                  </a:lnTo>
                  <a:lnTo>
                    <a:pt x="16911" y="5668"/>
                  </a:lnTo>
                  <a:close/>
                  <a:moveTo>
                    <a:pt x="17800" y="9902"/>
                  </a:moveTo>
                  <a:cubicBezTo>
                    <a:pt x="17858" y="9902"/>
                    <a:pt x="17910" y="9950"/>
                    <a:pt x="17910" y="10013"/>
                  </a:cubicBezTo>
                  <a:lnTo>
                    <a:pt x="17910" y="12110"/>
                  </a:lnTo>
                  <a:cubicBezTo>
                    <a:pt x="17910" y="12173"/>
                    <a:pt x="17858" y="12221"/>
                    <a:pt x="17800" y="12221"/>
                  </a:cubicBezTo>
                  <a:lnTo>
                    <a:pt x="16911" y="12221"/>
                  </a:lnTo>
                  <a:lnTo>
                    <a:pt x="16911" y="9902"/>
                  </a:lnTo>
                  <a:close/>
                  <a:moveTo>
                    <a:pt x="3685" y="0"/>
                  </a:moveTo>
                  <a:cubicBezTo>
                    <a:pt x="2966" y="4"/>
                    <a:pt x="2385" y="584"/>
                    <a:pt x="2385" y="1300"/>
                  </a:cubicBezTo>
                  <a:lnTo>
                    <a:pt x="2385" y="1987"/>
                  </a:lnTo>
                  <a:lnTo>
                    <a:pt x="578" y="1987"/>
                  </a:lnTo>
                  <a:cubicBezTo>
                    <a:pt x="260" y="1987"/>
                    <a:pt x="0" y="2247"/>
                    <a:pt x="0" y="2565"/>
                  </a:cubicBezTo>
                  <a:lnTo>
                    <a:pt x="0" y="21542"/>
                  </a:lnTo>
                  <a:cubicBezTo>
                    <a:pt x="0" y="21860"/>
                    <a:pt x="260" y="22120"/>
                    <a:pt x="578" y="22120"/>
                  </a:cubicBezTo>
                  <a:lnTo>
                    <a:pt x="14499" y="22120"/>
                  </a:lnTo>
                  <a:cubicBezTo>
                    <a:pt x="15830" y="22120"/>
                    <a:pt x="16908" y="21041"/>
                    <a:pt x="16911" y="19711"/>
                  </a:cubicBezTo>
                  <a:lnTo>
                    <a:pt x="16911" y="16434"/>
                  </a:lnTo>
                  <a:cubicBezTo>
                    <a:pt x="16911" y="16254"/>
                    <a:pt x="16766" y="16113"/>
                    <a:pt x="16587" y="16113"/>
                  </a:cubicBezTo>
                  <a:cubicBezTo>
                    <a:pt x="16407" y="16113"/>
                    <a:pt x="16262" y="16254"/>
                    <a:pt x="16262" y="16434"/>
                  </a:cubicBezTo>
                  <a:lnTo>
                    <a:pt x="16262" y="19711"/>
                  </a:lnTo>
                  <a:cubicBezTo>
                    <a:pt x="16262" y="20685"/>
                    <a:pt x="15474" y="21473"/>
                    <a:pt x="14499" y="21473"/>
                  </a:cubicBezTo>
                  <a:lnTo>
                    <a:pt x="3035" y="21473"/>
                  </a:lnTo>
                  <a:lnTo>
                    <a:pt x="3035" y="10106"/>
                  </a:lnTo>
                  <a:cubicBezTo>
                    <a:pt x="3035" y="9926"/>
                    <a:pt x="2890" y="9784"/>
                    <a:pt x="2710" y="9784"/>
                  </a:cubicBezTo>
                  <a:cubicBezTo>
                    <a:pt x="2530" y="9784"/>
                    <a:pt x="2385" y="9926"/>
                    <a:pt x="2385" y="10106"/>
                  </a:cubicBezTo>
                  <a:lnTo>
                    <a:pt x="2385" y="21473"/>
                  </a:lnTo>
                  <a:lnTo>
                    <a:pt x="650" y="21473"/>
                  </a:lnTo>
                  <a:lnTo>
                    <a:pt x="650" y="2634"/>
                  </a:lnTo>
                  <a:lnTo>
                    <a:pt x="2385" y="2634"/>
                  </a:lnTo>
                  <a:lnTo>
                    <a:pt x="2385" y="8596"/>
                  </a:lnTo>
                  <a:cubicBezTo>
                    <a:pt x="2385" y="8775"/>
                    <a:pt x="2530" y="8920"/>
                    <a:pt x="2710" y="8920"/>
                  </a:cubicBezTo>
                  <a:cubicBezTo>
                    <a:pt x="2890" y="8920"/>
                    <a:pt x="3035" y="8775"/>
                    <a:pt x="3035" y="8596"/>
                  </a:cubicBezTo>
                  <a:lnTo>
                    <a:pt x="3035" y="2634"/>
                  </a:lnTo>
                  <a:lnTo>
                    <a:pt x="4338" y="2634"/>
                  </a:lnTo>
                  <a:lnTo>
                    <a:pt x="4338" y="5627"/>
                  </a:lnTo>
                  <a:cubicBezTo>
                    <a:pt x="4335" y="5872"/>
                    <a:pt x="4536" y="6041"/>
                    <a:pt x="4749" y="6041"/>
                  </a:cubicBezTo>
                  <a:cubicBezTo>
                    <a:pt x="4835" y="6041"/>
                    <a:pt x="4924" y="6013"/>
                    <a:pt x="5001" y="5952"/>
                  </a:cubicBezTo>
                  <a:lnTo>
                    <a:pt x="6149" y="5053"/>
                  </a:lnTo>
                  <a:lnTo>
                    <a:pt x="7296" y="5952"/>
                  </a:lnTo>
                  <a:cubicBezTo>
                    <a:pt x="7374" y="6013"/>
                    <a:pt x="7463" y="6041"/>
                    <a:pt x="7549" y="6041"/>
                  </a:cubicBezTo>
                  <a:cubicBezTo>
                    <a:pt x="7762" y="6041"/>
                    <a:pt x="7963" y="5872"/>
                    <a:pt x="7963" y="5627"/>
                  </a:cubicBezTo>
                  <a:lnTo>
                    <a:pt x="7963" y="2634"/>
                  </a:lnTo>
                  <a:lnTo>
                    <a:pt x="14499" y="2634"/>
                  </a:lnTo>
                  <a:cubicBezTo>
                    <a:pt x="15474" y="2637"/>
                    <a:pt x="16262" y="3425"/>
                    <a:pt x="16262" y="4396"/>
                  </a:cubicBezTo>
                  <a:lnTo>
                    <a:pt x="16262" y="14924"/>
                  </a:lnTo>
                  <a:cubicBezTo>
                    <a:pt x="16262" y="15104"/>
                    <a:pt x="16407" y="15245"/>
                    <a:pt x="16587" y="15245"/>
                  </a:cubicBezTo>
                  <a:cubicBezTo>
                    <a:pt x="16766" y="15245"/>
                    <a:pt x="16911" y="15104"/>
                    <a:pt x="16911" y="14924"/>
                  </a:cubicBezTo>
                  <a:lnTo>
                    <a:pt x="16911" y="12867"/>
                  </a:lnTo>
                  <a:lnTo>
                    <a:pt x="17800" y="12867"/>
                  </a:lnTo>
                  <a:cubicBezTo>
                    <a:pt x="18218" y="12867"/>
                    <a:pt x="18557" y="12529"/>
                    <a:pt x="18557" y="12110"/>
                  </a:cubicBezTo>
                  <a:lnTo>
                    <a:pt x="18557" y="10013"/>
                  </a:lnTo>
                  <a:cubicBezTo>
                    <a:pt x="18557" y="9594"/>
                    <a:pt x="18218" y="9256"/>
                    <a:pt x="17800" y="9252"/>
                  </a:cubicBezTo>
                  <a:lnTo>
                    <a:pt x="16911" y="9252"/>
                  </a:lnTo>
                  <a:lnTo>
                    <a:pt x="16911" y="8634"/>
                  </a:lnTo>
                  <a:lnTo>
                    <a:pt x="17800" y="8634"/>
                  </a:lnTo>
                  <a:cubicBezTo>
                    <a:pt x="18218" y="8634"/>
                    <a:pt x="18557" y="8295"/>
                    <a:pt x="18557" y="7877"/>
                  </a:cubicBezTo>
                  <a:lnTo>
                    <a:pt x="18557" y="5779"/>
                  </a:lnTo>
                  <a:cubicBezTo>
                    <a:pt x="18557" y="5361"/>
                    <a:pt x="18218" y="5022"/>
                    <a:pt x="17800" y="5022"/>
                  </a:cubicBezTo>
                  <a:lnTo>
                    <a:pt x="16911" y="5022"/>
                  </a:lnTo>
                  <a:lnTo>
                    <a:pt x="16911" y="4396"/>
                  </a:lnTo>
                  <a:cubicBezTo>
                    <a:pt x="16908" y="3066"/>
                    <a:pt x="15830" y="1987"/>
                    <a:pt x="14499" y="1987"/>
                  </a:cubicBezTo>
                  <a:lnTo>
                    <a:pt x="7963" y="1987"/>
                  </a:lnTo>
                  <a:lnTo>
                    <a:pt x="7963" y="1300"/>
                  </a:lnTo>
                  <a:cubicBezTo>
                    <a:pt x="7960" y="584"/>
                    <a:pt x="7379" y="4"/>
                    <a:pt x="6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473" name="Google Shape;4473;p122"/>
          <p:cNvGrpSpPr/>
          <p:nvPr/>
        </p:nvGrpSpPr>
        <p:grpSpPr>
          <a:xfrm>
            <a:off x="5394958" y="3525753"/>
            <a:ext cx="454330" cy="415006"/>
            <a:chOff x="5122875" y="3992850"/>
            <a:chExt cx="556300" cy="508150"/>
          </a:xfrm>
        </p:grpSpPr>
        <p:sp>
          <p:nvSpPr>
            <p:cNvPr id="4474" name="Google Shape;4474;p122"/>
            <p:cNvSpPr/>
            <p:nvPr/>
          </p:nvSpPr>
          <p:spPr>
            <a:xfrm>
              <a:off x="5128675" y="4199325"/>
              <a:ext cx="380975" cy="299450"/>
            </a:xfrm>
            <a:custGeom>
              <a:avLst/>
              <a:gdLst/>
              <a:ahLst/>
              <a:cxnLst/>
              <a:rect l="l" t="t" r="r" b="b"/>
              <a:pathLst>
                <a:path w="15239" h="11978" extrusionOk="0">
                  <a:moveTo>
                    <a:pt x="10908" y="10066"/>
                  </a:moveTo>
                  <a:cubicBezTo>
                    <a:pt x="11129" y="10066"/>
                    <a:pt x="11292" y="10280"/>
                    <a:pt x="11226" y="10494"/>
                  </a:cubicBezTo>
                  <a:lnTo>
                    <a:pt x="10984" y="11331"/>
                  </a:lnTo>
                  <a:lnTo>
                    <a:pt x="9505" y="11331"/>
                  </a:lnTo>
                  <a:lnTo>
                    <a:pt x="10186" y="10225"/>
                  </a:lnTo>
                  <a:cubicBezTo>
                    <a:pt x="10245" y="10128"/>
                    <a:pt x="10355" y="10066"/>
                    <a:pt x="10469" y="10066"/>
                  </a:cubicBezTo>
                  <a:close/>
                  <a:moveTo>
                    <a:pt x="5195" y="1"/>
                  </a:moveTo>
                  <a:cubicBezTo>
                    <a:pt x="4308" y="1"/>
                    <a:pt x="3413" y="122"/>
                    <a:pt x="2534" y="371"/>
                  </a:cubicBezTo>
                  <a:lnTo>
                    <a:pt x="2371" y="420"/>
                  </a:lnTo>
                  <a:cubicBezTo>
                    <a:pt x="1628" y="644"/>
                    <a:pt x="916" y="955"/>
                    <a:pt x="246" y="1349"/>
                  </a:cubicBezTo>
                  <a:cubicBezTo>
                    <a:pt x="94" y="1439"/>
                    <a:pt x="0" y="1602"/>
                    <a:pt x="0" y="1778"/>
                  </a:cubicBezTo>
                  <a:lnTo>
                    <a:pt x="0" y="11438"/>
                  </a:lnTo>
                  <a:cubicBezTo>
                    <a:pt x="0" y="11735"/>
                    <a:pt x="242" y="11977"/>
                    <a:pt x="543" y="11977"/>
                  </a:cubicBezTo>
                  <a:lnTo>
                    <a:pt x="14278" y="11977"/>
                  </a:lnTo>
                  <a:cubicBezTo>
                    <a:pt x="14513" y="11977"/>
                    <a:pt x="14720" y="11808"/>
                    <a:pt x="14765" y="11576"/>
                  </a:cubicBezTo>
                  <a:cubicBezTo>
                    <a:pt x="15239" y="9088"/>
                    <a:pt x="14727" y="6516"/>
                    <a:pt x="13341" y="4398"/>
                  </a:cubicBezTo>
                  <a:cubicBezTo>
                    <a:pt x="13279" y="4298"/>
                    <a:pt x="13174" y="4244"/>
                    <a:pt x="13066" y="4244"/>
                  </a:cubicBezTo>
                  <a:cubicBezTo>
                    <a:pt x="13005" y="4244"/>
                    <a:pt x="12943" y="4261"/>
                    <a:pt x="12889" y="4298"/>
                  </a:cubicBezTo>
                  <a:cubicBezTo>
                    <a:pt x="12736" y="4398"/>
                    <a:pt x="12695" y="4605"/>
                    <a:pt x="12802" y="4754"/>
                  </a:cubicBezTo>
                  <a:cubicBezTo>
                    <a:pt x="14071" y="6696"/>
                    <a:pt x="14554" y="9046"/>
                    <a:pt x="14153" y="11331"/>
                  </a:cubicBezTo>
                  <a:lnTo>
                    <a:pt x="11658" y="11331"/>
                  </a:lnTo>
                  <a:lnTo>
                    <a:pt x="11852" y="10678"/>
                  </a:lnTo>
                  <a:cubicBezTo>
                    <a:pt x="12035" y="10049"/>
                    <a:pt x="11565" y="9420"/>
                    <a:pt x="10908" y="9420"/>
                  </a:cubicBezTo>
                  <a:lnTo>
                    <a:pt x="10473" y="9420"/>
                  </a:lnTo>
                  <a:cubicBezTo>
                    <a:pt x="10130" y="9420"/>
                    <a:pt x="9813" y="9596"/>
                    <a:pt x="9636" y="9886"/>
                  </a:cubicBezTo>
                  <a:lnTo>
                    <a:pt x="8745" y="11331"/>
                  </a:lnTo>
                  <a:lnTo>
                    <a:pt x="7345" y="11331"/>
                  </a:lnTo>
                  <a:lnTo>
                    <a:pt x="7621" y="11009"/>
                  </a:lnTo>
                  <a:cubicBezTo>
                    <a:pt x="7960" y="10615"/>
                    <a:pt x="8019" y="10052"/>
                    <a:pt x="7763" y="9596"/>
                  </a:cubicBezTo>
                  <a:cubicBezTo>
                    <a:pt x="7541" y="9203"/>
                    <a:pt x="7129" y="8964"/>
                    <a:pt x="6688" y="8964"/>
                  </a:cubicBezTo>
                  <a:cubicBezTo>
                    <a:pt x="6620" y="8964"/>
                    <a:pt x="6552" y="8969"/>
                    <a:pt x="6484" y="8981"/>
                  </a:cubicBezTo>
                  <a:lnTo>
                    <a:pt x="4127" y="9326"/>
                  </a:lnTo>
                  <a:cubicBezTo>
                    <a:pt x="4100" y="9330"/>
                    <a:pt x="4074" y="9331"/>
                    <a:pt x="4047" y="9331"/>
                  </a:cubicBezTo>
                  <a:cubicBezTo>
                    <a:pt x="3814" y="9331"/>
                    <a:pt x="3598" y="9198"/>
                    <a:pt x="3502" y="8981"/>
                  </a:cubicBezTo>
                  <a:lnTo>
                    <a:pt x="3139" y="8168"/>
                  </a:lnTo>
                  <a:cubicBezTo>
                    <a:pt x="3087" y="8044"/>
                    <a:pt x="3073" y="7906"/>
                    <a:pt x="3111" y="7774"/>
                  </a:cubicBezTo>
                  <a:lnTo>
                    <a:pt x="3384" y="6755"/>
                  </a:lnTo>
                  <a:cubicBezTo>
                    <a:pt x="3457" y="6494"/>
                    <a:pt x="3695" y="6320"/>
                    <a:pt x="3956" y="6320"/>
                  </a:cubicBezTo>
                  <a:cubicBezTo>
                    <a:pt x="4002" y="6320"/>
                    <a:pt x="4049" y="6325"/>
                    <a:pt x="4096" y="6337"/>
                  </a:cubicBezTo>
                  <a:lnTo>
                    <a:pt x="4435" y="6420"/>
                  </a:lnTo>
                  <a:cubicBezTo>
                    <a:pt x="4534" y="6444"/>
                    <a:pt x="4634" y="6456"/>
                    <a:pt x="4732" y="6456"/>
                  </a:cubicBezTo>
                  <a:cubicBezTo>
                    <a:pt x="5177" y="6456"/>
                    <a:pt x="5597" y="6216"/>
                    <a:pt x="5817" y="5811"/>
                  </a:cubicBezTo>
                  <a:lnTo>
                    <a:pt x="6260" y="4999"/>
                  </a:lnTo>
                  <a:cubicBezTo>
                    <a:pt x="6474" y="4605"/>
                    <a:pt x="6460" y="4128"/>
                    <a:pt x="6218" y="3748"/>
                  </a:cubicBezTo>
                  <a:lnTo>
                    <a:pt x="5534" y="2663"/>
                  </a:lnTo>
                  <a:cubicBezTo>
                    <a:pt x="5475" y="2562"/>
                    <a:pt x="5367" y="2506"/>
                    <a:pt x="5257" y="2506"/>
                  </a:cubicBezTo>
                  <a:cubicBezTo>
                    <a:pt x="5197" y="2506"/>
                    <a:pt x="5138" y="2522"/>
                    <a:pt x="5084" y="2556"/>
                  </a:cubicBezTo>
                  <a:cubicBezTo>
                    <a:pt x="4929" y="2652"/>
                    <a:pt x="4884" y="2860"/>
                    <a:pt x="4988" y="3008"/>
                  </a:cubicBezTo>
                  <a:lnTo>
                    <a:pt x="5672" y="4094"/>
                  </a:lnTo>
                  <a:cubicBezTo>
                    <a:pt x="5786" y="4273"/>
                    <a:pt x="5793" y="4501"/>
                    <a:pt x="5689" y="4692"/>
                  </a:cubicBezTo>
                  <a:lnTo>
                    <a:pt x="5247" y="5500"/>
                  </a:lnTo>
                  <a:cubicBezTo>
                    <a:pt x="5141" y="5694"/>
                    <a:pt x="4940" y="5810"/>
                    <a:pt x="4727" y="5810"/>
                  </a:cubicBezTo>
                  <a:cubicBezTo>
                    <a:pt x="4682" y="5810"/>
                    <a:pt x="4636" y="5805"/>
                    <a:pt x="4590" y="5794"/>
                  </a:cubicBezTo>
                  <a:lnTo>
                    <a:pt x="4252" y="5708"/>
                  </a:lnTo>
                  <a:cubicBezTo>
                    <a:pt x="4154" y="5684"/>
                    <a:pt x="4057" y="5673"/>
                    <a:pt x="3961" y="5673"/>
                  </a:cubicBezTo>
                  <a:cubicBezTo>
                    <a:pt x="3412" y="5673"/>
                    <a:pt x="2911" y="6036"/>
                    <a:pt x="2758" y="6589"/>
                  </a:cubicBezTo>
                  <a:lnTo>
                    <a:pt x="2482" y="7605"/>
                  </a:lnTo>
                  <a:cubicBezTo>
                    <a:pt x="2409" y="7882"/>
                    <a:pt x="2430" y="8172"/>
                    <a:pt x="2548" y="8431"/>
                  </a:cubicBezTo>
                  <a:lnTo>
                    <a:pt x="2907" y="9243"/>
                  </a:lnTo>
                  <a:cubicBezTo>
                    <a:pt x="3110" y="9696"/>
                    <a:pt x="3555" y="9979"/>
                    <a:pt x="4038" y="9979"/>
                  </a:cubicBezTo>
                  <a:cubicBezTo>
                    <a:pt x="4097" y="9979"/>
                    <a:pt x="4157" y="9974"/>
                    <a:pt x="4217" y="9966"/>
                  </a:cubicBezTo>
                  <a:lnTo>
                    <a:pt x="6578" y="9620"/>
                  </a:lnTo>
                  <a:cubicBezTo>
                    <a:pt x="6610" y="9614"/>
                    <a:pt x="6643" y="9612"/>
                    <a:pt x="6676" y="9612"/>
                  </a:cubicBezTo>
                  <a:cubicBezTo>
                    <a:pt x="6906" y="9612"/>
                    <a:pt x="7120" y="9747"/>
                    <a:pt x="7220" y="9962"/>
                  </a:cubicBezTo>
                  <a:cubicBezTo>
                    <a:pt x="7314" y="10170"/>
                    <a:pt x="7279" y="10415"/>
                    <a:pt x="7127" y="10588"/>
                  </a:cubicBezTo>
                  <a:lnTo>
                    <a:pt x="6488" y="11331"/>
                  </a:lnTo>
                  <a:lnTo>
                    <a:pt x="650" y="11331"/>
                  </a:lnTo>
                  <a:lnTo>
                    <a:pt x="650" y="1868"/>
                  </a:lnTo>
                  <a:cubicBezTo>
                    <a:pt x="1559" y="1346"/>
                    <a:pt x="2555" y="983"/>
                    <a:pt x="3588" y="796"/>
                  </a:cubicBezTo>
                  <a:lnTo>
                    <a:pt x="4179" y="1730"/>
                  </a:lnTo>
                  <a:cubicBezTo>
                    <a:pt x="4239" y="1828"/>
                    <a:pt x="4345" y="1882"/>
                    <a:pt x="4453" y="1882"/>
                  </a:cubicBezTo>
                  <a:cubicBezTo>
                    <a:pt x="4512" y="1882"/>
                    <a:pt x="4571" y="1866"/>
                    <a:pt x="4625" y="1833"/>
                  </a:cubicBezTo>
                  <a:cubicBezTo>
                    <a:pt x="4777" y="1736"/>
                    <a:pt x="4822" y="1536"/>
                    <a:pt x="4725" y="1384"/>
                  </a:cubicBezTo>
                  <a:lnTo>
                    <a:pt x="4293" y="693"/>
                  </a:lnTo>
                  <a:cubicBezTo>
                    <a:pt x="4594" y="663"/>
                    <a:pt x="4895" y="648"/>
                    <a:pt x="5195" y="648"/>
                  </a:cubicBezTo>
                  <a:cubicBezTo>
                    <a:pt x="7730" y="648"/>
                    <a:pt x="10169" y="1708"/>
                    <a:pt x="11903" y="3599"/>
                  </a:cubicBezTo>
                  <a:cubicBezTo>
                    <a:pt x="11968" y="3669"/>
                    <a:pt x="12055" y="3705"/>
                    <a:pt x="12143" y="3705"/>
                  </a:cubicBezTo>
                  <a:cubicBezTo>
                    <a:pt x="12220" y="3705"/>
                    <a:pt x="12298" y="3677"/>
                    <a:pt x="12360" y="3620"/>
                  </a:cubicBezTo>
                  <a:cubicBezTo>
                    <a:pt x="12494" y="3499"/>
                    <a:pt x="12501" y="3292"/>
                    <a:pt x="12380" y="3160"/>
                  </a:cubicBezTo>
                  <a:cubicBezTo>
                    <a:pt x="10509" y="1117"/>
                    <a:pt x="7888" y="1"/>
                    <a:pt x="5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75" name="Google Shape;4475;p122"/>
            <p:cNvSpPr/>
            <p:nvPr/>
          </p:nvSpPr>
          <p:spPr>
            <a:xfrm>
              <a:off x="5122875" y="4040700"/>
              <a:ext cx="22500" cy="16875"/>
            </a:xfrm>
            <a:custGeom>
              <a:avLst/>
              <a:gdLst/>
              <a:ahLst/>
              <a:cxnLst/>
              <a:rect l="l" t="t" r="r" b="b"/>
              <a:pathLst>
                <a:path w="900" h="675" extrusionOk="0">
                  <a:moveTo>
                    <a:pt x="537" y="1"/>
                  </a:moveTo>
                  <a:cubicBezTo>
                    <a:pt x="506" y="1"/>
                    <a:pt x="474" y="5"/>
                    <a:pt x="443" y="15"/>
                  </a:cubicBezTo>
                  <a:lnTo>
                    <a:pt x="357" y="39"/>
                  </a:lnTo>
                  <a:cubicBezTo>
                    <a:pt x="1" y="150"/>
                    <a:pt x="80" y="675"/>
                    <a:pt x="450" y="675"/>
                  </a:cubicBezTo>
                  <a:cubicBezTo>
                    <a:pt x="485" y="675"/>
                    <a:pt x="516" y="668"/>
                    <a:pt x="550" y="661"/>
                  </a:cubicBezTo>
                  <a:lnTo>
                    <a:pt x="630" y="633"/>
                  </a:lnTo>
                  <a:cubicBezTo>
                    <a:pt x="803" y="582"/>
                    <a:pt x="899" y="402"/>
                    <a:pt x="848" y="229"/>
                  </a:cubicBezTo>
                  <a:cubicBezTo>
                    <a:pt x="805" y="91"/>
                    <a:pt x="675" y="1"/>
                    <a:pt x="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76" name="Google Shape;4476;p122"/>
            <p:cNvSpPr/>
            <p:nvPr/>
          </p:nvSpPr>
          <p:spPr>
            <a:xfrm>
              <a:off x="5198150" y="4025375"/>
              <a:ext cx="21450" cy="16750"/>
            </a:xfrm>
            <a:custGeom>
              <a:avLst/>
              <a:gdLst/>
              <a:ahLst/>
              <a:cxnLst/>
              <a:rect l="l" t="t" r="r" b="b"/>
              <a:pathLst>
                <a:path w="858" h="670" extrusionOk="0">
                  <a:moveTo>
                    <a:pt x="518" y="0"/>
                  </a:moveTo>
                  <a:cubicBezTo>
                    <a:pt x="506" y="0"/>
                    <a:pt x="493" y="1"/>
                    <a:pt x="481" y="2"/>
                  </a:cubicBezTo>
                  <a:lnTo>
                    <a:pt x="297" y="23"/>
                  </a:lnTo>
                  <a:cubicBezTo>
                    <a:pt x="128" y="44"/>
                    <a:pt x="0" y="192"/>
                    <a:pt x="11" y="365"/>
                  </a:cubicBezTo>
                  <a:cubicBezTo>
                    <a:pt x="21" y="534"/>
                    <a:pt x="166" y="669"/>
                    <a:pt x="335" y="669"/>
                  </a:cubicBezTo>
                  <a:lnTo>
                    <a:pt x="335" y="666"/>
                  </a:lnTo>
                  <a:lnTo>
                    <a:pt x="377" y="666"/>
                  </a:lnTo>
                  <a:cubicBezTo>
                    <a:pt x="436" y="659"/>
                    <a:pt x="494" y="652"/>
                    <a:pt x="553" y="645"/>
                  </a:cubicBezTo>
                  <a:cubicBezTo>
                    <a:pt x="729" y="624"/>
                    <a:pt x="857" y="465"/>
                    <a:pt x="837" y="286"/>
                  </a:cubicBezTo>
                  <a:cubicBezTo>
                    <a:pt x="821" y="122"/>
                    <a:pt x="679" y="0"/>
                    <a:pt x="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77" name="Google Shape;4477;p122"/>
            <p:cNvSpPr/>
            <p:nvPr/>
          </p:nvSpPr>
          <p:spPr>
            <a:xfrm>
              <a:off x="5274425" y="4023425"/>
              <a:ext cx="21475" cy="16550"/>
            </a:xfrm>
            <a:custGeom>
              <a:avLst/>
              <a:gdLst/>
              <a:ahLst/>
              <a:cxnLst/>
              <a:rect l="l" t="t" r="r" b="b"/>
              <a:pathLst>
                <a:path w="859" h="662" extrusionOk="0">
                  <a:moveTo>
                    <a:pt x="338" y="0"/>
                  </a:moveTo>
                  <a:cubicBezTo>
                    <a:pt x="166" y="0"/>
                    <a:pt x="25" y="132"/>
                    <a:pt x="15" y="305"/>
                  </a:cubicBezTo>
                  <a:cubicBezTo>
                    <a:pt x="1" y="485"/>
                    <a:pt x="139" y="637"/>
                    <a:pt x="319" y="650"/>
                  </a:cubicBezTo>
                  <a:lnTo>
                    <a:pt x="319" y="647"/>
                  </a:lnTo>
                  <a:cubicBezTo>
                    <a:pt x="374" y="654"/>
                    <a:pt x="509" y="661"/>
                    <a:pt x="516" y="661"/>
                  </a:cubicBezTo>
                  <a:cubicBezTo>
                    <a:pt x="520" y="661"/>
                    <a:pt x="524" y="661"/>
                    <a:pt x="529" y="661"/>
                  </a:cubicBezTo>
                  <a:cubicBezTo>
                    <a:pt x="703" y="661"/>
                    <a:pt x="844" y="522"/>
                    <a:pt x="851" y="350"/>
                  </a:cubicBezTo>
                  <a:cubicBezTo>
                    <a:pt x="858" y="170"/>
                    <a:pt x="720" y="18"/>
                    <a:pt x="540" y="15"/>
                  </a:cubicBezTo>
                  <a:lnTo>
                    <a:pt x="357" y="1"/>
                  </a:lnTo>
                  <a:cubicBezTo>
                    <a:pt x="350" y="0"/>
                    <a:pt x="344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78" name="Google Shape;4478;p122"/>
            <p:cNvSpPr/>
            <p:nvPr/>
          </p:nvSpPr>
          <p:spPr>
            <a:xfrm>
              <a:off x="5236325" y="4022750"/>
              <a:ext cx="21125" cy="16350"/>
            </a:xfrm>
            <a:custGeom>
              <a:avLst/>
              <a:gdLst/>
              <a:ahLst/>
              <a:cxnLst/>
              <a:rect l="l" t="t" r="r" b="b"/>
              <a:pathLst>
                <a:path w="845" h="654" extrusionOk="0">
                  <a:moveTo>
                    <a:pt x="516" y="0"/>
                  </a:moveTo>
                  <a:cubicBezTo>
                    <a:pt x="512" y="0"/>
                    <a:pt x="384" y="4"/>
                    <a:pt x="326" y="7"/>
                  </a:cubicBezTo>
                  <a:cubicBezTo>
                    <a:pt x="146" y="10"/>
                    <a:pt x="1" y="156"/>
                    <a:pt x="4" y="335"/>
                  </a:cubicBezTo>
                  <a:cubicBezTo>
                    <a:pt x="8" y="513"/>
                    <a:pt x="153" y="653"/>
                    <a:pt x="326" y="653"/>
                  </a:cubicBezTo>
                  <a:cubicBezTo>
                    <a:pt x="328" y="653"/>
                    <a:pt x="330" y="653"/>
                    <a:pt x="333" y="653"/>
                  </a:cubicBezTo>
                  <a:lnTo>
                    <a:pt x="343" y="653"/>
                  </a:lnTo>
                  <a:cubicBezTo>
                    <a:pt x="402" y="653"/>
                    <a:pt x="460" y="650"/>
                    <a:pt x="519" y="650"/>
                  </a:cubicBezTo>
                  <a:cubicBezTo>
                    <a:pt x="699" y="646"/>
                    <a:pt x="844" y="501"/>
                    <a:pt x="841" y="322"/>
                  </a:cubicBezTo>
                  <a:cubicBezTo>
                    <a:pt x="841" y="142"/>
                    <a:pt x="692" y="0"/>
                    <a:pt x="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79" name="Google Shape;4479;p122"/>
            <p:cNvSpPr/>
            <p:nvPr/>
          </p:nvSpPr>
          <p:spPr>
            <a:xfrm>
              <a:off x="5157800" y="4031275"/>
              <a:ext cx="24375" cy="17150"/>
            </a:xfrm>
            <a:custGeom>
              <a:avLst/>
              <a:gdLst/>
              <a:ahLst/>
              <a:cxnLst/>
              <a:rect l="l" t="t" r="r" b="b"/>
              <a:pathLst>
                <a:path w="975" h="686" extrusionOk="0">
                  <a:moveTo>
                    <a:pt x="627" y="1"/>
                  </a:moveTo>
                  <a:cubicBezTo>
                    <a:pt x="605" y="1"/>
                    <a:pt x="583" y="3"/>
                    <a:pt x="560" y="8"/>
                  </a:cubicBezTo>
                  <a:lnTo>
                    <a:pt x="380" y="46"/>
                  </a:lnTo>
                  <a:cubicBezTo>
                    <a:pt x="0" y="129"/>
                    <a:pt x="59" y="686"/>
                    <a:pt x="446" y="686"/>
                  </a:cubicBezTo>
                  <a:cubicBezTo>
                    <a:pt x="470" y="686"/>
                    <a:pt x="491" y="682"/>
                    <a:pt x="515" y="679"/>
                  </a:cubicBezTo>
                  <a:cubicBezTo>
                    <a:pt x="574" y="665"/>
                    <a:pt x="629" y="654"/>
                    <a:pt x="688" y="641"/>
                  </a:cubicBezTo>
                  <a:cubicBezTo>
                    <a:pt x="864" y="606"/>
                    <a:pt x="975" y="437"/>
                    <a:pt x="940" y="260"/>
                  </a:cubicBezTo>
                  <a:cubicBezTo>
                    <a:pt x="910" y="107"/>
                    <a:pt x="775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80" name="Google Shape;4480;p122"/>
            <p:cNvSpPr/>
            <p:nvPr/>
          </p:nvSpPr>
          <p:spPr>
            <a:xfrm>
              <a:off x="5312025" y="4027550"/>
              <a:ext cx="21700" cy="16900"/>
            </a:xfrm>
            <a:custGeom>
              <a:avLst/>
              <a:gdLst/>
              <a:ahLst/>
              <a:cxnLst/>
              <a:rect l="l" t="t" r="r" b="b"/>
              <a:pathLst>
                <a:path w="868" h="676" extrusionOk="0">
                  <a:moveTo>
                    <a:pt x="346" y="0"/>
                  </a:moveTo>
                  <a:cubicBezTo>
                    <a:pt x="191" y="0"/>
                    <a:pt x="53" y="114"/>
                    <a:pt x="28" y="275"/>
                  </a:cubicBezTo>
                  <a:cubicBezTo>
                    <a:pt x="0" y="451"/>
                    <a:pt x="125" y="620"/>
                    <a:pt x="301" y="644"/>
                  </a:cubicBezTo>
                  <a:lnTo>
                    <a:pt x="305" y="644"/>
                  </a:lnTo>
                  <a:cubicBezTo>
                    <a:pt x="363" y="655"/>
                    <a:pt x="422" y="662"/>
                    <a:pt x="477" y="672"/>
                  </a:cubicBezTo>
                  <a:cubicBezTo>
                    <a:pt x="495" y="676"/>
                    <a:pt x="512" y="676"/>
                    <a:pt x="529" y="676"/>
                  </a:cubicBezTo>
                  <a:cubicBezTo>
                    <a:pt x="699" y="676"/>
                    <a:pt x="840" y="548"/>
                    <a:pt x="854" y="378"/>
                  </a:cubicBezTo>
                  <a:cubicBezTo>
                    <a:pt x="868" y="212"/>
                    <a:pt x="750" y="60"/>
                    <a:pt x="585" y="33"/>
                  </a:cubicBezTo>
                  <a:cubicBezTo>
                    <a:pt x="522" y="22"/>
                    <a:pt x="464" y="12"/>
                    <a:pt x="401" y="5"/>
                  </a:cubicBezTo>
                  <a:cubicBezTo>
                    <a:pt x="383" y="2"/>
                    <a:pt x="364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81" name="Google Shape;4481;p122"/>
            <p:cNvSpPr/>
            <p:nvPr/>
          </p:nvSpPr>
          <p:spPr>
            <a:xfrm>
              <a:off x="5349425" y="4035225"/>
              <a:ext cx="19650" cy="16650"/>
            </a:xfrm>
            <a:custGeom>
              <a:avLst/>
              <a:gdLst/>
              <a:ahLst/>
              <a:cxnLst/>
              <a:rect l="l" t="t" r="r" b="b"/>
              <a:pathLst>
                <a:path w="786" h="666" extrusionOk="0">
                  <a:moveTo>
                    <a:pt x="360" y="0"/>
                  </a:moveTo>
                  <a:cubicBezTo>
                    <a:pt x="215" y="0"/>
                    <a:pt x="84" y="97"/>
                    <a:pt x="46" y="244"/>
                  </a:cubicBezTo>
                  <a:cubicBezTo>
                    <a:pt x="1" y="417"/>
                    <a:pt x="105" y="590"/>
                    <a:pt x="277" y="635"/>
                  </a:cubicBezTo>
                  <a:lnTo>
                    <a:pt x="360" y="655"/>
                  </a:lnTo>
                  <a:cubicBezTo>
                    <a:pt x="385" y="662"/>
                    <a:pt x="412" y="666"/>
                    <a:pt x="440" y="666"/>
                  </a:cubicBezTo>
                  <a:cubicBezTo>
                    <a:pt x="442" y="666"/>
                    <a:pt x="445" y="666"/>
                    <a:pt x="447" y="666"/>
                  </a:cubicBezTo>
                  <a:cubicBezTo>
                    <a:pt x="610" y="666"/>
                    <a:pt x="744" y="546"/>
                    <a:pt x="765" y="386"/>
                  </a:cubicBezTo>
                  <a:cubicBezTo>
                    <a:pt x="785" y="223"/>
                    <a:pt x="682" y="71"/>
                    <a:pt x="523" y="30"/>
                  </a:cubicBezTo>
                  <a:lnTo>
                    <a:pt x="436" y="9"/>
                  </a:lnTo>
                  <a:cubicBezTo>
                    <a:pt x="411" y="3"/>
                    <a:pt x="385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82" name="Google Shape;4482;p122"/>
            <p:cNvSpPr/>
            <p:nvPr/>
          </p:nvSpPr>
          <p:spPr>
            <a:xfrm>
              <a:off x="5568375" y="4174425"/>
              <a:ext cx="19650" cy="17950"/>
            </a:xfrm>
            <a:custGeom>
              <a:avLst/>
              <a:gdLst/>
              <a:ahLst/>
              <a:cxnLst/>
              <a:rect l="l" t="t" r="r" b="b"/>
              <a:pathLst>
                <a:path w="786" h="718" extrusionOk="0">
                  <a:moveTo>
                    <a:pt x="365" y="1"/>
                  </a:moveTo>
                  <a:cubicBezTo>
                    <a:pt x="293" y="1"/>
                    <a:pt x="220" y="25"/>
                    <a:pt x="160" y="75"/>
                  </a:cubicBezTo>
                  <a:cubicBezTo>
                    <a:pt x="22" y="189"/>
                    <a:pt x="1" y="393"/>
                    <a:pt x="115" y="531"/>
                  </a:cubicBezTo>
                  <a:lnTo>
                    <a:pt x="167" y="597"/>
                  </a:lnTo>
                  <a:cubicBezTo>
                    <a:pt x="232" y="676"/>
                    <a:pt x="326" y="717"/>
                    <a:pt x="421" y="717"/>
                  </a:cubicBezTo>
                  <a:cubicBezTo>
                    <a:pt x="492" y="717"/>
                    <a:pt x="564" y="694"/>
                    <a:pt x="623" y="645"/>
                  </a:cubicBezTo>
                  <a:cubicBezTo>
                    <a:pt x="765" y="531"/>
                    <a:pt x="785" y="327"/>
                    <a:pt x="671" y="189"/>
                  </a:cubicBezTo>
                  <a:cubicBezTo>
                    <a:pt x="658" y="168"/>
                    <a:pt x="637" y="144"/>
                    <a:pt x="616" y="120"/>
                  </a:cubicBezTo>
                  <a:cubicBezTo>
                    <a:pt x="552" y="42"/>
                    <a:pt x="459" y="1"/>
                    <a:pt x="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83" name="Google Shape;4483;p122"/>
            <p:cNvSpPr/>
            <p:nvPr/>
          </p:nvSpPr>
          <p:spPr>
            <a:xfrm>
              <a:off x="5625325" y="4266425"/>
              <a:ext cx="20075" cy="19975"/>
            </a:xfrm>
            <a:custGeom>
              <a:avLst/>
              <a:gdLst/>
              <a:ahLst/>
              <a:cxnLst/>
              <a:rect l="l" t="t" r="r" b="b"/>
              <a:pathLst>
                <a:path w="803" h="799" extrusionOk="0">
                  <a:moveTo>
                    <a:pt x="371" y="0"/>
                  </a:moveTo>
                  <a:cubicBezTo>
                    <a:pt x="325" y="0"/>
                    <a:pt x="279" y="10"/>
                    <a:pt x="236" y="31"/>
                  </a:cubicBezTo>
                  <a:cubicBezTo>
                    <a:pt x="73" y="103"/>
                    <a:pt x="1" y="297"/>
                    <a:pt x="73" y="459"/>
                  </a:cubicBezTo>
                  <a:cubicBezTo>
                    <a:pt x="97" y="511"/>
                    <a:pt x="121" y="563"/>
                    <a:pt x="142" y="615"/>
                  </a:cubicBezTo>
                  <a:cubicBezTo>
                    <a:pt x="198" y="729"/>
                    <a:pt x="314" y="798"/>
                    <a:pt x="434" y="798"/>
                  </a:cubicBezTo>
                  <a:cubicBezTo>
                    <a:pt x="478" y="798"/>
                    <a:pt x="522" y="789"/>
                    <a:pt x="564" y="770"/>
                  </a:cubicBezTo>
                  <a:cubicBezTo>
                    <a:pt x="726" y="701"/>
                    <a:pt x="802" y="518"/>
                    <a:pt x="737" y="355"/>
                  </a:cubicBezTo>
                  <a:cubicBezTo>
                    <a:pt x="713" y="300"/>
                    <a:pt x="688" y="245"/>
                    <a:pt x="664" y="193"/>
                  </a:cubicBezTo>
                  <a:cubicBezTo>
                    <a:pt x="611" y="72"/>
                    <a:pt x="493" y="0"/>
                    <a:pt x="3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84" name="Google Shape;4484;p122"/>
            <p:cNvSpPr/>
            <p:nvPr/>
          </p:nvSpPr>
          <p:spPr>
            <a:xfrm>
              <a:off x="5649775" y="4336250"/>
              <a:ext cx="18875" cy="20250"/>
            </a:xfrm>
            <a:custGeom>
              <a:avLst/>
              <a:gdLst/>
              <a:ahLst/>
              <a:cxnLst/>
              <a:rect l="l" t="t" r="r" b="b"/>
              <a:pathLst>
                <a:path w="755" h="810" extrusionOk="0">
                  <a:moveTo>
                    <a:pt x="355" y="0"/>
                  </a:moveTo>
                  <a:cubicBezTo>
                    <a:pt x="330" y="0"/>
                    <a:pt x="303" y="3"/>
                    <a:pt x="277" y="9"/>
                  </a:cubicBezTo>
                  <a:cubicBezTo>
                    <a:pt x="108" y="54"/>
                    <a:pt x="1" y="224"/>
                    <a:pt x="42" y="397"/>
                  </a:cubicBezTo>
                  <a:lnTo>
                    <a:pt x="80" y="562"/>
                  </a:lnTo>
                  <a:cubicBezTo>
                    <a:pt x="116" y="710"/>
                    <a:pt x="247" y="810"/>
                    <a:pt x="394" y="810"/>
                  </a:cubicBezTo>
                  <a:cubicBezTo>
                    <a:pt x="419" y="810"/>
                    <a:pt x="445" y="807"/>
                    <a:pt x="471" y="801"/>
                  </a:cubicBezTo>
                  <a:lnTo>
                    <a:pt x="474" y="801"/>
                  </a:lnTo>
                  <a:cubicBezTo>
                    <a:pt x="647" y="759"/>
                    <a:pt x="754" y="587"/>
                    <a:pt x="713" y="414"/>
                  </a:cubicBezTo>
                  <a:cubicBezTo>
                    <a:pt x="699" y="355"/>
                    <a:pt x="685" y="296"/>
                    <a:pt x="671" y="241"/>
                  </a:cubicBezTo>
                  <a:cubicBezTo>
                    <a:pt x="630" y="94"/>
                    <a:pt x="500" y="0"/>
                    <a:pt x="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85" name="Google Shape;4485;p122"/>
            <p:cNvSpPr/>
            <p:nvPr/>
          </p:nvSpPr>
          <p:spPr>
            <a:xfrm>
              <a:off x="5608575" y="4233300"/>
              <a:ext cx="20750" cy="20200"/>
            </a:xfrm>
            <a:custGeom>
              <a:avLst/>
              <a:gdLst/>
              <a:ahLst/>
              <a:cxnLst/>
              <a:rect l="l" t="t" r="r" b="b"/>
              <a:pathLst>
                <a:path w="830" h="808" extrusionOk="0">
                  <a:moveTo>
                    <a:pt x="370" y="0"/>
                  </a:moveTo>
                  <a:cubicBezTo>
                    <a:pt x="316" y="0"/>
                    <a:pt x="261" y="14"/>
                    <a:pt x="211" y="42"/>
                  </a:cubicBezTo>
                  <a:cubicBezTo>
                    <a:pt x="52" y="132"/>
                    <a:pt x="0" y="336"/>
                    <a:pt x="93" y="492"/>
                  </a:cubicBezTo>
                  <a:cubicBezTo>
                    <a:pt x="121" y="540"/>
                    <a:pt x="145" y="588"/>
                    <a:pt x="173" y="640"/>
                  </a:cubicBezTo>
                  <a:cubicBezTo>
                    <a:pt x="232" y="747"/>
                    <a:pt x="343" y="808"/>
                    <a:pt x="459" y="808"/>
                  </a:cubicBezTo>
                  <a:cubicBezTo>
                    <a:pt x="512" y="808"/>
                    <a:pt x="565" y="795"/>
                    <a:pt x="615" y="768"/>
                  </a:cubicBezTo>
                  <a:cubicBezTo>
                    <a:pt x="771" y="682"/>
                    <a:pt x="830" y="485"/>
                    <a:pt x="743" y="329"/>
                  </a:cubicBezTo>
                  <a:cubicBezTo>
                    <a:pt x="715" y="277"/>
                    <a:pt x="684" y="225"/>
                    <a:pt x="657" y="174"/>
                  </a:cubicBezTo>
                  <a:cubicBezTo>
                    <a:pt x="598" y="63"/>
                    <a:pt x="486" y="0"/>
                    <a:pt x="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86" name="Google Shape;4486;p122"/>
            <p:cNvSpPr/>
            <p:nvPr/>
          </p:nvSpPr>
          <p:spPr>
            <a:xfrm>
              <a:off x="5661700" y="4408875"/>
              <a:ext cx="17050" cy="20600"/>
            </a:xfrm>
            <a:custGeom>
              <a:avLst/>
              <a:gdLst/>
              <a:ahLst/>
              <a:cxnLst/>
              <a:rect l="l" t="t" r="r" b="b"/>
              <a:pathLst>
                <a:path w="682" h="824" extrusionOk="0">
                  <a:moveTo>
                    <a:pt x="334" y="0"/>
                  </a:moveTo>
                  <a:cubicBezTo>
                    <a:pt x="328" y="0"/>
                    <a:pt x="321" y="0"/>
                    <a:pt x="315" y="1"/>
                  </a:cubicBezTo>
                  <a:cubicBezTo>
                    <a:pt x="135" y="11"/>
                    <a:pt x="1" y="167"/>
                    <a:pt x="14" y="346"/>
                  </a:cubicBezTo>
                  <a:cubicBezTo>
                    <a:pt x="18" y="405"/>
                    <a:pt x="21" y="460"/>
                    <a:pt x="25" y="516"/>
                  </a:cubicBezTo>
                  <a:cubicBezTo>
                    <a:pt x="32" y="688"/>
                    <a:pt x="173" y="823"/>
                    <a:pt x="346" y="823"/>
                  </a:cubicBezTo>
                  <a:lnTo>
                    <a:pt x="367" y="823"/>
                  </a:lnTo>
                  <a:cubicBezTo>
                    <a:pt x="543" y="813"/>
                    <a:pt x="681" y="657"/>
                    <a:pt x="671" y="481"/>
                  </a:cubicBezTo>
                  <a:cubicBezTo>
                    <a:pt x="668" y="422"/>
                    <a:pt x="664" y="364"/>
                    <a:pt x="661" y="305"/>
                  </a:cubicBezTo>
                  <a:cubicBezTo>
                    <a:pt x="647" y="132"/>
                    <a:pt x="502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87" name="Google Shape;4487;p122"/>
            <p:cNvSpPr/>
            <p:nvPr/>
          </p:nvSpPr>
          <p:spPr>
            <a:xfrm>
              <a:off x="5639075" y="4300675"/>
              <a:ext cx="19625" cy="20350"/>
            </a:xfrm>
            <a:custGeom>
              <a:avLst/>
              <a:gdLst/>
              <a:ahLst/>
              <a:cxnLst/>
              <a:rect l="l" t="t" r="r" b="b"/>
              <a:pathLst>
                <a:path w="785" h="814" extrusionOk="0">
                  <a:moveTo>
                    <a:pt x="365" y="1"/>
                  </a:moveTo>
                  <a:cubicBezTo>
                    <a:pt x="330" y="1"/>
                    <a:pt x="294" y="7"/>
                    <a:pt x="259" y="19"/>
                  </a:cubicBezTo>
                  <a:cubicBezTo>
                    <a:pt x="90" y="78"/>
                    <a:pt x="0" y="264"/>
                    <a:pt x="59" y="434"/>
                  </a:cubicBezTo>
                  <a:cubicBezTo>
                    <a:pt x="76" y="485"/>
                    <a:pt x="93" y="541"/>
                    <a:pt x="114" y="593"/>
                  </a:cubicBezTo>
                  <a:cubicBezTo>
                    <a:pt x="156" y="724"/>
                    <a:pt x="280" y="814"/>
                    <a:pt x="422" y="814"/>
                  </a:cubicBezTo>
                  <a:cubicBezTo>
                    <a:pt x="456" y="814"/>
                    <a:pt x="491" y="810"/>
                    <a:pt x="522" y="797"/>
                  </a:cubicBezTo>
                  <a:cubicBezTo>
                    <a:pt x="695" y="741"/>
                    <a:pt x="785" y="558"/>
                    <a:pt x="729" y="389"/>
                  </a:cubicBezTo>
                  <a:cubicBezTo>
                    <a:pt x="709" y="333"/>
                    <a:pt x="691" y="275"/>
                    <a:pt x="671" y="219"/>
                  </a:cubicBezTo>
                  <a:cubicBezTo>
                    <a:pt x="624" y="85"/>
                    <a:pt x="499" y="1"/>
                    <a:pt x="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88" name="Google Shape;4488;p122"/>
            <p:cNvSpPr/>
            <p:nvPr/>
          </p:nvSpPr>
          <p:spPr>
            <a:xfrm>
              <a:off x="5657300" y="4372225"/>
              <a:ext cx="18075" cy="20525"/>
            </a:xfrm>
            <a:custGeom>
              <a:avLst/>
              <a:gdLst/>
              <a:ahLst/>
              <a:cxnLst/>
              <a:rect l="l" t="t" r="r" b="b"/>
              <a:pathLst>
                <a:path w="723" h="821" extrusionOk="0">
                  <a:moveTo>
                    <a:pt x="348" y="1"/>
                  </a:moveTo>
                  <a:cubicBezTo>
                    <a:pt x="331" y="1"/>
                    <a:pt x="314" y="2"/>
                    <a:pt x="298" y="5"/>
                  </a:cubicBezTo>
                  <a:cubicBezTo>
                    <a:pt x="121" y="32"/>
                    <a:pt x="0" y="198"/>
                    <a:pt x="28" y="375"/>
                  </a:cubicBezTo>
                  <a:cubicBezTo>
                    <a:pt x="38" y="430"/>
                    <a:pt x="45" y="489"/>
                    <a:pt x="52" y="544"/>
                  </a:cubicBezTo>
                  <a:cubicBezTo>
                    <a:pt x="76" y="703"/>
                    <a:pt x="215" y="820"/>
                    <a:pt x="374" y="820"/>
                  </a:cubicBezTo>
                  <a:cubicBezTo>
                    <a:pt x="391" y="820"/>
                    <a:pt x="405" y="817"/>
                    <a:pt x="422" y="817"/>
                  </a:cubicBezTo>
                  <a:cubicBezTo>
                    <a:pt x="598" y="789"/>
                    <a:pt x="723" y="623"/>
                    <a:pt x="695" y="447"/>
                  </a:cubicBezTo>
                  <a:cubicBezTo>
                    <a:pt x="688" y="388"/>
                    <a:pt x="678" y="330"/>
                    <a:pt x="667" y="274"/>
                  </a:cubicBezTo>
                  <a:cubicBezTo>
                    <a:pt x="642" y="115"/>
                    <a:pt x="504" y="1"/>
                    <a:pt x="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89" name="Google Shape;4489;p122"/>
            <p:cNvSpPr/>
            <p:nvPr/>
          </p:nvSpPr>
          <p:spPr>
            <a:xfrm>
              <a:off x="5662650" y="4445775"/>
              <a:ext cx="16525" cy="20600"/>
            </a:xfrm>
            <a:custGeom>
              <a:avLst/>
              <a:gdLst/>
              <a:ahLst/>
              <a:cxnLst/>
              <a:rect l="l" t="t" r="r" b="b"/>
              <a:pathLst>
                <a:path w="661" h="824" extrusionOk="0">
                  <a:moveTo>
                    <a:pt x="336" y="0"/>
                  </a:moveTo>
                  <a:cubicBezTo>
                    <a:pt x="160" y="0"/>
                    <a:pt x="14" y="141"/>
                    <a:pt x="11" y="318"/>
                  </a:cubicBezTo>
                  <a:cubicBezTo>
                    <a:pt x="11" y="374"/>
                    <a:pt x="8" y="433"/>
                    <a:pt x="8" y="488"/>
                  </a:cubicBezTo>
                  <a:cubicBezTo>
                    <a:pt x="1" y="668"/>
                    <a:pt x="139" y="816"/>
                    <a:pt x="319" y="823"/>
                  </a:cubicBezTo>
                  <a:lnTo>
                    <a:pt x="329" y="823"/>
                  </a:lnTo>
                  <a:cubicBezTo>
                    <a:pt x="505" y="823"/>
                    <a:pt x="647" y="681"/>
                    <a:pt x="654" y="509"/>
                  </a:cubicBezTo>
                  <a:cubicBezTo>
                    <a:pt x="654" y="450"/>
                    <a:pt x="657" y="391"/>
                    <a:pt x="657" y="332"/>
                  </a:cubicBezTo>
                  <a:cubicBezTo>
                    <a:pt x="661" y="153"/>
                    <a:pt x="519" y="4"/>
                    <a:pt x="343" y="0"/>
                  </a:cubicBezTo>
                  <a:cubicBezTo>
                    <a:pt x="341" y="0"/>
                    <a:pt x="33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90" name="Google Shape;4490;p122"/>
            <p:cNvSpPr/>
            <p:nvPr/>
          </p:nvSpPr>
          <p:spPr>
            <a:xfrm>
              <a:off x="5588950" y="4201975"/>
              <a:ext cx="21100" cy="20050"/>
            </a:xfrm>
            <a:custGeom>
              <a:avLst/>
              <a:gdLst/>
              <a:ahLst/>
              <a:cxnLst/>
              <a:rect l="l" t="t" r="r" b="b"/>
              <a:pathLst>
                <a:path w="844" h="802" extrusionOk="0">
                  <a:moveTo>
                    <a:pt x="371" y="1"/>
                  </a:moveTo>
                  <a:cubicBezTo>
                    <a:pt x="308" y="1"/>
                    <a:pt x="244" y="19"/>
                    <a:pt x="187" y="58"/>
                  </a:cubicBezTo>
                  <a:cubicBezTo>
                    <a:pt x="38" y="162"/>
                    <a:pt x="0" y="369"/>
                    <a:pt x="111" y="518"/>
                  </a:cubicBezTo>
                  <a:cubicBezTo>
                    <a:pt x="142" y="566"/>
                    <a:pt x="173" y="611"/>
                    <a:pt x="204" y="659"/>
                  </a:cubicBezTo>
                  <a:cubicBezTo>
                    <a:pt x="267" y="749"/>
                    <a:pt x="367" y="801"/>
                    <a:pt x="474" y="801"/>
                  </a:cubicBezTo>
                  <a:cubicBezTo>
                    <a:pt x="540" y="801"/>
                    <a:pt x="602" y="784"/>
                    <a:pt x="657" y="746"/>
                  </a:cubicBezTo>
                  <a:cubicBezTo>
                    <a:pt x="802" y="645"/>
                    <a:pt x="844" y="445"/>
                    <a:pt x="744" y="296"/>
                  </a:cubicBezTo>
                  <a:cubicBezTo>
                    <a:pt x="712" y="248"/>
                    <a:pt x="678" y="200"/>
                    <a:pt x="643" y="151"/>
                  </a:cubicBezTo>
                  <a:cubicBezTo>
                    <a:pt x="583" y="54"/>
                    <a:pt x="478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91" name="Google Shape;4491;p122"/>
            <p:cNvSpPr/>
            <p:nvPr/>
          </p:nvSpPr>
          <p:spPr>
            <a:xfrm>
              <a:off x="5659725" y="4482700"/>
              <a:ext cx="17375" cy="18300"/>
            </a:xfrm>
            <a:custGeom>
              <a:avLst/>
              <a:gdLst/>
              <a:ahLst/>
              <a:cxnLst/>
              <a:rect l="l" t="t" r="r" b="b"/>
              <a:pathLst>
                <a:path w="695" h="732" extrusionOk="0">
                  <a:moveTo>
                    <a:pt x="352" y="1"/>
                  </a:moveTo>
                  <a:cubicBezTo>
                    <a:pt x="189" y="1"/>
                    <a:pt x="50" y="122"/>
                    <a:pt x="31" y="286"/>
                  </a:cubicBezTo>
                  <a:lnTo>
                    <a:pt x="21" y="373"/>
                  </a:lnTo>
                  <a:cubicBezTo>
                    <a:pt x="0" y="552"/>
                    <a:pt x="128" y="711"/>
                    <a:pt x="308" y="732"/>
                  </a:cubicBezTo>
                  <a:lnTo>
                    <a:pt x="346" y="732"/>
                  </a:lnTo>
                  <a:cubicBezTo>
                    <a:pt x="508" y="732"/>
                    <a:pt x="646" y="608"/>
                    <a:pt x="667" y="445"/>
                  </a:cubicBezTo>
                  <a:lnTo>
                    <a:pt x="674" y="359"/>
                  </a:lnTo>
                  <a:cubicBezTo>
                    <a:pt x="695" y="182"/>
                    <a:pt x="567" y="20"/>
                    <a:pt x="391" y="3"/>
                  </a:cubicBezTo>
                  <a:cubicBezTo>
                    <a:pt x="378" y="1"/>
                    <a:pt x="365" y="1"/>
                    <a:pt x="3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92" name="Google Shape;4492;p122"/>
            <p:cNvSpPr/>
            <p:nvPr/>
          </p:nvSpPr>
          <p:spPr>
            <a:xfrm>
              <a:off x="5370350" y="3992850"/>
              <a:ext cx="225025" cy="208875"/>
            </a:xfrm>
            <a:custGeom>
              <a:avLst/>
              <a:gdLst/>
              <a:ahLst/>
              <a:cxnLst/>
              <a:rect l="l" t="t" r="r" b="b"/>
              <a:pathLst>
                <a:path w="9001" h="8355" extrusionOk="0">
                  <a:moveTo>
                    <a:pt x="1573" y="5093"/>
                  </a:moveTo>
                  <a:cubicBezTo>
                    <a:pt x="1903" y="5093"/>
                    <a:pt x="2226" y="5252"/>
                    <a:pt x="2423" y="5544"/>
                  </a:cubicBezTo>
                  <a:cubicBezTo>
                    <a:pt x="2724" y="5986"/>
                    <a:pt x="2637" y="6588"/>
                    <a:pt x="2216" y="6926"/>
                  </a:cubicBezTo>
                  <a:cubicBezTo>
                    <a:pt x="1673" y="6487"/>
                    <a:pt x="1272" y="5896"/>
                    <a:pt x="1061" y="5229"/>
                  </a:cubicBezTo>
                  <a:cubicBezTo>
                    <a:pt x="1222" y="5138"/>
                    <a:pt x="1399" y="5093"/>
                    <a:pt x="1573" y="5093"/>
                  </a:cubicBezTo>
                  <a:close/>
                  <a:moveTo>
                    <a:pt x="4435" y="650"/>
                  </a:moveTo>
                  <a:cubicBezTo>
                    <a:pt x="4493" y="650"/>
                    <a:pt x="4556" y="650"/>
                    <a:pt x="4618" y="657"/>
                  </a:cubicBezTo>
                  <a:cubicBezTo>
                    <a:pt x="4642" y="657"/>
                    <a:pt x="4670" y="660"/>
                    <a:pt x="4694" y="660"/>
                  </a:cubicBezTo>
                  <a:cubicBezTo>
                    <a:pt x="4728" y="664"/>
                    <a:pt x="4763" y="667"/>
                    <a:pt x="4798" y="671"/>
                  </a:cubicBezTo>
                  <a:cubicBezTo>
                    <a:pt x="4832" y="674"/>
                    <a:pt x="4870" y="678"/>
                    <a:pt x="4905" y="685"/>
                  </a:cubicBezTo>
                  <a:cubicBezTo>
                    <a:pt x="4929" y="688"/>
                    <a:pt x="4953" y="688"/>
                    <a:pt x="4974" y="691"/>
                  </a:cubicBezTo>
                  <a:cubicBezTo>
                    <a:pt x="5019" y="698"/>
                    <a:pt x="5060" y="709"/>
                    <a:pt x="5105" y="716"/>
                  </a:cubicBezTo>
                  <a:cubicBezTo>
                    <a:pt x="5119" y="719"/>
                    <a:pt x="5133" y="719"/>
                    <a:pt x="5147" y="723"/>
                  </a:cubicBezTo>
                  <a:cubicBezTo>
                    <a:pt x="5198" y="733"/>
                    <a:pt x="5247" y="747"/>
                    <a:pt x="5299" y="757"/>
                  </a:cubicBezTo>
                  <a:lnTo>
                    <a:pt x="5316" y="764"/>
                  </a:lnTo>
                  <a:cubicBezTo>
                    <a:pt x="5983" y="937"/>
                    <a:pt x="6581" y="1296"/>
                    <a:pt x="7044" y="1808"/>
                  </a:cubicBezTo>
                  <a:cubicBezTo>
                    <a:pt x="6726" y="2307"/>
                    <a:pt x="6179" y="2591"/>
                    <a:pt x="5612" y="2591"/>
                  </a:cubicBezTo>
                  <a:cubicBezTo>
                    <a:pt x="5421" y="2591"/>
                    <a:pt x="5227" y="2559"/>
                    <a:pt x="5039" y="2492"/>
                  </a:cubicBezTo>
                  <a:cubicBezTo>
                    <a:pt x="5002" y="2478"/>
                    <a:pt x="4964" y="2472"/>
                    <a:pt x="4927" y="2472"/>
                  </a:cubicBezTo>
                  <a:cubicBezTo>
                    <a:pt x="4795" y="2472"/>
                    <a:pt x="4673" y="2554"/>
                    <a:pt x="4625" y="2686"/>
                  </a:cubicBezTo>
                  <a:cubicBezTo>
                    <a:pt x="4566" y="2855"/>
                    <a:pt x="4652" y="3038"/>
                    <a:pt x="4822" y="3100"/>
                  </a:cubicBezTo>
                  <a:cubicBezTo>
                    <a:pt x="5081" y="3193"/>
                    <a:pt x="5349" y="3238"/>
                    <a:pt x="5613" y="3238"/>
                  </a:cubicBezTo>
                  <a:cubicBezTo>
                    <a:pt x="6315" y="3238"/>
                    <a:pt x="6998" y="2923"/>
                    <a:pt x="7452" y="2350"/>
                  </a:cubicBezTo>
                  <a:cubicBezTo>
                    <a:pt x="8112" y="3439"/>
                    <a:pt x="8136" y="4801"/>
                    <a:pt x="7511" y="5914"/>
                  </a:cubicBezTo>
                  <a:cubicBezTo>
                    <a:pt x="6885" y="7023"/>
                    <a:pt x="5710" y="7711"/>
                    <a:pt x="4435" y="7711"/>
                  </a:cubicBezTo>
                  <a:lnTo>
                    <a:pt x="4431" y="7711"/>
                  </a:lnTo>
                  <a:cubicBezTo>
                    <a:pt x="3854" y="7711"/>
                    <a:pt x="3284" y="7566"/>
                    <a:pt x="2772" y="7293"/>
                  </a:cubicBezTo>
                  <a:cubicBezTo>
                    <a:pt x="3332" y="6723"/>
                    <a:pt x="3408" y="5838"/>
                    <a:pt x="2959" y="5178"/>
                  </a:cubicBezTo>
                  <a:cubicBezTo>
                    <a:pt x="2641" y="4707"/>
                    <a:pt x="2116" y="4444"/>
                    <a:pt x="1575" y="4444"/>
                  </a:cubicBezTo>
                  <a:cubicBezTo>
                    <a:pt x="1356" y="4444"/>
                    <a:pt x="1135" y="4487"/>
                    <a:pt x="923" y="4576"/>
                  </a:cubicBezTo>
                  <a:cubicBezTo>
                    <a:pt x="737" y="2938"/>
                    <a:pt x="1711" y="1386"/>
                    <a:pt x="3270" y="847"/>
                  </a:cubicBezTo>
                  <a:lnTo>
                    <a:pt x="3270" y="892"/>
                  </a:lnTo>
                  <a:cubicBezTo>
                    <a:pt x="3266" y="1262"/>
                    <a:pt x="3356" y="1625"/>
                    <a:pt x="3522" y="1953"/>
                  </a:cubicBezTo>
                  <a:cubicBezTo>
                    <a:pt x="3578" y="2065"/>
                    <a:pt x="3693" y="2131"/>
                    <a:pt x="3811" y="2131"/>
                  </a:cubicBezTo>
                  <a:cubicBezTo>
                    <a:pt x="3860" y="2131"/>
                    <a:pt x="3911" y="2119"/>
                    <a:pt x="3958" y="2095"/>
                  </a:cubicBezTo>
                  <a:cubicBezTo>
                    <a:pt x="4117" y="2015"/>
                    <a:pt x="4182" y="1818"/>
                    <a:pt x="4099" y="1659"/>
                  </a:cubicBezTo>
                  <a:cubicBezTo>
                    <a:pt x="3978" y="1421"/>
                    <a:pt x="3916" y="1162"/>
                    <a:pt x="3920" y="895"/>
                  </a:cubicBezTo>
                  <a:cubicBezTo>
                    <a:pt x="3916" y="826"/>
                    <a:pt x="3923" y="757"/>
                    <a:pt x="3930" y="688"/>
                  </a:cubicBezTo>
                  <a:cubicBezTo>
                    <a:pt x="3975" y="681"/>
                    <a:pt x="4023" y="674"/>
                    <a:pt x="4068" y="671"/>
                  </a:cubicBezTo>
                  <a:lnTo>
                    <a:pt x="4092" y="667"/>
                  </a:lnTo>
                  <a:cubicBezTo>
                    <a:pt x="4137" y="664"/>
                    <a:pt x="4182" y="660"/>
                    <a:pt x="4227" y="657"/>
                  </a:cubicBezTo>
                  <a:lnTo>
                    <a:pt x="4272" y="653"/>
                  </a:lnTo>
                  <a:cubicBezTo>
                    <a:pt x="4324" y="653"/>
                    <a:pt x="4379" y="650"/>
                    <a:pt x="4435" y="650"/>
                  </a:cubicBezTo>
                  <a:close/>
                  <a:moveTo>
                    <a:pt x="4324" y="0"/>
                  </a:moveTo>
                  <a:cubicBezTo>
                    <a:pt x="4220" y="4"/>
                    <a:pt x="4113" y="11"/>
                    <a:pt x="4010" y="21"/>
                  </a:cubicBezTo>
                  <a:lnTo>
                    <a:pt x="3965" y="24"/>
                  </a:lnTo>
                  <a:cubicBezTo>
                    <a:pt x="3837" y="38"/>
                    <a:pt x="3712" y="59"/>
                    <a:pt x="3588" y="83"/>
                  </a:cubicBezTo>
                  <a:lnTo>
                    <a:pt x="3581" y="83"/>
                  </a:lnTo>
                  <a:cubicBezTo>
                    <a:pt x="1960" y="422"/>
                    <a:pt x="688" y="1687"/>
                    <a:pt x="346" y="3308"/>
                  </a:cubicBezTo>
                  <a:cubicBezTo>
                    <a:pt x="0" y="4932"/>
                    <a:pt x="650" y="6602"/>
                    <a:pt x="1998" y="7569"/>
                  </a:cubicBezTo>
                  <a:cubicBezTo>
                    <a:pt x="2001" y="7573"/>
                    <a:pt x="2008" y="7576"/>
                    <a:pt x="2015" y="7583"/>
                  </a:cubicBezTo>
                  <a:cubicBezTo>
                    <a:pt x="2744" y="8101"/>
                    <a:pt x="3591" y="8354"/>
                    <a:pt x="4432" y="8354"/>
                  </a:cubicBezTo>
                  <a:cubicBezTo>
                    <a:pt x="5546" y="8354"/>
                    <a:pt x="6651" y="7911"/>
                    <a:pt x="7466" y="7051"/>
                  </a:cubicBezTo>
                  <a:cubicBezTo>
                    <a:pt x="8897" y="5540"/>
                    <a:pt x="9000" y="3208"/>
                    <a:pt x="7704" y="1580"/>
                  </a:cubicBezTo>
                  <a:lnTo>
                    <a:pt x="7704" y="1580"/>
                  </a:lnTo>
                  <a:lnTo>
                    <a:pt x="7704" y="1583"/>
                  </a:lnTo>
                  <a:cubicBezTo>
                    <a:pt x="7697" y="1576"/>
                    <a:pt x="7694" y="1569"/>
                    <a:pt x="7687" y="1559"/>
                  </a:cubicBezTo>
                  <a:cubicBezTo>
                    <a:pt x="7037" y="750"/>
                    <a:pt x="6107" y="208"/>
                    <a:pt x="5081" y="49"/>
                  </a:cubicBezTo>
                  <a:lnTo>
                    <a:pt x="4943" y="28"/>
                  </a:lnTo>
                  <a:lnTo>
                    <a:pt x="4829" y="18"/>
                  </a:lnTo>
                  <a:lnTo>
                    <a:pt x="4659" y="4"/>
                  </a:lnTo>
                  <a:cubicBezTo>
                    <a:pt x="4635" y="4"/>
                    <a:pt x="4559" y="0"/>
                    <a:pt x="4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93" name="Google Shape;4493;p122"/>
            <p:cNvSpPr/>
            <p:nvPr/>
          </p:nvSpPr>
          <p:spPr>
            <a:xfrm>
              <a:off x="5306575" y="4336375"/>
              <a:ext cx="116175" cy="71225"/>
            </a:xfrm>
            <a:custGeom>
              <a:avLst/>
              <a:gdLst/>
              <a:ahLst/>
              <a:cxnLst/>
              <a:rect l="l" t="t" r="r" b="b"/>
              <a:pathLst>
                <a:path w="4647" h="2849" extrusionOk="0">
                  <a:moveTo>
                    <a:pt x="3464" y="647"/>
                  </a:moveTo>
                  <a:cubicBezTo>
                    <a:pt x="3585" y="647"/>
                    <a:pt x="3688" y="737"/>
                    <a:pt x="3709" y="855"/>
                  </a:cubicBezTo>
                  <a:lnTo>
                    <a:pt x="3896" y="1902"/>
                  </a:lnTo>
                  <a:cubicBezTo>
                    <a:pt x="3910" y="1974"/>
                    <a:pt x="3889" y="2050"/>
                    <a:pt x="3840" y="2106"/>
                  </a:cubicBezTo>
                  <a:cubicBezTo>
                    <a:pt x="3796" y="2165"/>
                    <a:pt x="3723" y="2196"/>
                    <a:pt x="3650" y="2196"/>
                  </a:cubicBezTo>
                  <a:cubicBezTo>
                    <a:pt x="3588" y="2196"/>
                    <a:pt x="3533" y="2175"/>
                    <a:pt x="3485" y="2137"/>
                  </a:cubicBezTo>
                  <a:lnTo>
                    <a:pt x="2752" y="1511"/>
                  </a:lnTo>
                  <a:cubicBezTo>
                    <a:pt x="2614" y="1397"/>
                    <a:pt x="2444" y="1325"/>
                    <a:pt x="2264" y="1304"/>
                  </a:cubicBezTo>
                  <a:lnTo>
                    <a:pt x="941" y="1166"/>
                  </a:lnTo>
                  <a:cubicBezTo>
                    <a:pt x="796" y="1148"/>
                    <a:pt x="695" y="1017"/>
                    <a:pt x="720" y="875"/>
                  </a:cubicBezTo>
                  <a:lnTo>
                    <a:pt x="720" y="862"/>
                  </a:lnTo>
                  <a:cubicBezTo>
                    <a:pt x="740" y="737"/>
                    <a:pt x="844" y="647"/>
                    <a:pt x="968" y="647"/>
                  </a:cubicBezTo>
                  <a:close/>
                  <a:moveTo>
                    <a:pt x="965" y="1"/>
                  </a:moveTo>
                  <a:cubicBezTo>
                    <a:pt x="522" y="1"/>
                    <a:pt x="149" y="325"/>
                    <a:pt x="84" y="758"/>
                  </a:cubicBezTo>
                  <a:lnTo>
                    <a:pt x="84" y="772"/>
                  </a:lnTo>
                  <a:cubicBezTo>
                    <a:pt x="1" y="1280"/>
                    <a:pt x="364" y="1753"/>
                    <a:pt x="875" y="1809"/>
                  </a:cubicBezTo>
                  <a:lnTo>
                    <a:pt x="2199" y="1950"/>
                  </a:lnTo>
                  <a:cubicBezTo>
                    <a:pt x="2251" y="1954"/>
                    <a:pt x="2296" y="1974"/>
                    <a:pt x="2334" y="2006"/>
                  </a:cubicBezTo>
                  <a:lnTo>
                    <a:pt x="3070" y="2631"/>
                  </a:lnTo>
                  <a:cubicBezTo>
                    <a:pt x="3247" y="2782"/>
                    <a:pt x="3449" y="2848"/>
                    <a:pt x="3646" y="2848"/>
                  </a:cubicBezTo>
                  <a:cubicBezTo>
                    <a:pt x="4165" y="2848"/>
                    <a:pt x="4646" y="2389"/>
                    <a:pt x="4539" y="1788"/>
                  </a:cubicBezTo>
                  <a:lnTo>
                    <a:pt x="4352" y="744"/>
                  </a:lnTo>
                  <a:cubicBezTo>
                    <a:pt x="4279" y="312"/>
                    <a:pt x="3903" y="1"/>
                    <a:pt x="3467" y="1"/>
                  </a:cubicBezTo>
                  <a:lnTo>
                    <a:pt x="972" y="1"/>
                  </a:lnTo>
                  <a:cubicBezTo>
                    <a:pt x="970" y="1"/>
                    <a:pt x="967" y="1"/>
                    <a:pt x="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494" name="Google Shape;4494;p122"/>
          <p:cNvGrpSpPr/>
          <p:nvPr/>
        </p:nvGrpSpPr>
        <p:grpSpPr>
          <a:xfrm>
            <a:off x="3387720" y="2819005"/>
            <a:ext cx="451763" cy="451663"/>
            <a:chOff x="3826159" y="2820423"/>
            <a:chExt cx="486395" cy="486286"/>
          </a:xfrm>
        </p:grpSpPr>
        <p:sp>
          <p:nvSpPr>
            <p:cNvPr id="4495" name="Google Shape;4495;p122"/>
            <p:cNvSpPr/>
            <p:nvPr/>
          </p:nvSpPr>
          <p:spPr>
            <a:xfrm>
              <a:off x="3828972" y="3042656"/>
              <a:ext cx="338794" cy="264054"/>
            </a:xfrm>
            <a:custGeom>
              <a:avLst/>
              <a:gdLst/>
              <a:ahLst/>
              <a:cxnLst/>
              <a:rect l="l" t="t" r="r" b="b"/>
              <a:pathLst>
                <a:path w="15412" h="12012" extrusionOk="0">
                  <a:moveTo>
                    <a:pt x="10939" y="10096"/>
                  </a:moveTo>
                  <a:cubicBezTo>
                    <a:pt x="11164" y="10096"/>
                    <a:pt x="11323" y="10311"/>
                    <a:pt x="11260" y="10528"/>
                  </a:cubicBezTo>
                  <a:lnTo>
                    <a:pt x="11015" y="11365"/>
                  </a:lnTo>
                  <a:lnTo>
                    <a:pt x="9529" y="11365"/>
                  </a:lnTo>
                  <a:lnTo>
                    <a:pt x="10213" y="10255"/>
                  </a:lnTo>
                  <a:cubicBezTo>
                    <a:pt x="10275" y="10155"/>
                    <a:pt x="10383" y="10096"/>
                    <a:pt x="10500" y="10096"/>
                  </a:cubicBezTo>
                  <a:close/>
                  <a:moveTo>
                    <a:pt x="5205" y="1"/>
                  </a:moveTo>
                  <a:cubicBezTo>
                    <a:pt x="3494" y="1"/>
                    <a:pt x="1780" y="450"/>
                    <a:pt x="246" y="1356"/>
                  </a:cubicBezTo>
                  <a:cubicBezTo>
                    <a:pt x="94" y="1446"/>
                    <a:pt x="0" y="1608"/>
                    <a:pt x="0" y="1784"/>
                  </a:cubicBezTo>
                  <a:lnTo>
                    <a:pt x="0" y="11468"/>
                  </a:lnTo>
                  <a:cubicBezTo>
                    <a:pt x="4" y="11769"/>
                    <a:pt x="246" y="12011"/>
                    <a:pt x="543" y="12011"/>
                  </a:cubicBezTo>
                  <a:lnTo>
                    <a:pt x="14316" y="12011"/>
                  </a:lnTo>
                  <a:cubicBezTo>
                    <a:pt x="14554" y="12011"/>
                    <a:pt x="14758" y="11842"/>
                    <a:pt x="14806" y="11607"/>
                  </a:cubicBezTo>
                  <a:cubicBezTo>
                    <a:pt x="15411" y="8420"/>
                    <a:pt x="14399" y="5137"/>
                    <a:pt x="12100" y="2845"/>
                  </a:cubicBezTo>
                  <a:cubicBezTo>
                    <a:pt x="12037" y="2783"/>
                    <a:pt x="11955" y="2752"/>
                    <a:pt x="11872" y="2752"/>
                  </a:cubicBezTo>
                  <a:cubicBezTo>
                    <a:pt x="11789" y="2752"/>
                    <a:pt x="11705" y="2784"/>
                    <a:pt x="11641" y="2849"/>
                  </a:cubicBezTo>
                  <a:cubicBezTo>
                    <a:pt x="11516" y="2973"/>
                    <a:pt x="11516" y="3181"/>
                    <a:pt x="11644" y="3305"/>
                  </a:cubicBezTo>
                  <a:cubicBezTo>
                    <a:pt x="13759" y="5413"/>
                    <a:pt x="14710" y="8424"/>
                    <a:pt x="14191" y="11365"/>
                  </a:cubicBezTo>
                  <a:lnTo>
                    <a:pt x="11689" y="11365"/>
                  </a:lnTo>
                  <a:lnTo>
                    <a:pt x="11883" y="10708"/>
                  </a:lnTo>
                  <a:cubicBezTo>
                    <a:pt x="12066" y="10079"/>
                    <a:pt x="11596" y="9447"/>
                    <a:pt x="10939" y="9447"/>
                  </a:cubicBezTo>
                  <a:lnTo>
                    <a:pt x="10500" y="9447"/>
                  </a:lnTo>
                  <a:cubicBezTo>
                    <a:pt x="10158" y="9447"/>
                    <a:pt x="9840" y="9623"/>
                    <a:pt x="9664" y="9913"/>
                  </a:cubicBezTo>
                  <a:lnTo>
                    <a:pt x="8769" y="11361"/>
                  </a:lnTo>
                  <a:lnTo>
                    <a:pt x="7362" y="11361"/>
                  </a:lnTo>
                  <a:lnTo>
                    <a:pt x="7642" y="11040"/>
                  </a:lnTo>
                  <a:cubicBezTo>
                    <a:pt x="7981" y="10646"/>
                    <a:pt x="8039" y="10079"/>
                    <a:pt x="7784" y="9623"/>
                  </a:cubicBezTo>
                  <a:cubicBezTo>
                    <a:pt x="7561" y="9228"/>
                    <a:pt x="7143" y="8988"/>
                    <a:pt x="6699" y="8988"/>
                  </a:cubicBezTo>
                  <a:cubicBezTo>
                    <a:pt x="6633" y="8988"/>
                    <a:pt x="6567" y="8994"/>
                    <a:pt x="6501" y="9004"/>
                  </a:cubicBezTo>
                  <a:lnTo>
                    <a:pt x="4137" y="9350"/>
                  </a:lnTo>
                  <a:cubicBezTo>
                    <a:pt x="4109" y="9354"/>
                    <a:pt x="4080" y="9356"/>
                    <a:pt x="4052" y="9356"/>
                  </a:cubicBezTo>
                  <a:cubicBezTo>
                    <a:pt x="3821" y="9356"/>
                    <a:pt x="3607" y="9220"/>
                    <a:pt x="3508" y="9004"/>
                  </a:cubicBezTo>
                  <a:lnTo>
                    <a:pt x="3149" y="8192"/>
                  </a:lnTo>
                  <a:cubicBezTo>
                    <a:pt x="3094" y="8068"/>
                    <a:pt x="3083" y="7929"/>
                    <a:pt x="3118" y="7798"/>
                  </a:cubicBezTo>
                  <a:lnTo>
                    <a:pt x="3394" y="6775"/>
                  </a:lnTo>
                  <a:cubicBezTo>
                    <a:pt x="3465" y="6511"/>
                    <a:pt x="3705" y="6336"/>
                    <a:pt x="3966" y="6336"/>
                  </a:cubicBezTo>
                  <a:cubicBezTo>
                    <a:pt x="4012" y="6336"/>
                    <a:pt x="4059" y="6342"/>
                    <a:pt x="4106" y="6353"/>
                  </a:cubicBezTo>
                  <a:lnTo>
                    <a:pt x="4448" y="6436"/>
                  </a:lnTo>
                  <a:cubicBezTo>
                    <a:pt x="4548" y="6461"/>
                    <a:pt x="4647" y="6473"/>
                    <a:pt x="4746" y="6473"/>
                  </a:cubicBezTo>
                  <a:cubicBezTo>
                    <a:pt x="5192" y="6473"/>
                    <a:pt x="5614" y="6232"/>
                    <a:pt x="5834" y="5828"/>
                  </a:cubicBezTo>
                  <a:lnTo>
                    <a:pt x="6277" y="5012"/>
                  </a:lnTo>
                  <a:cubicBezTo>
                    <a:pt x="6491" y="4618"/>
                    <a:pt x="6477" y="4138"/>
                    <a:pt x="6239" y="3758"/>
                  </a:cubicBezTo>
                  <a:lnTo>
                    <a:pt x="5772" y="3022"/>
                  </a:lnTo>
                  <a:cubicBezTo>
                    <a:pt x="5710" y="2931"/>
                    <a:pt x="5608" y="2882"/>
                    <a:pt x="5504" y="2882"/>
                  </a:cubicBezTo>
                  <a:cubicBezTo>
                    <a:pt x="5444" y="2882"/>
                    <a:pt x="5384" y="2898"/>
                    <a:pt x="5330" y="2932"/>
                  </a:cubicBezTo>
                  <a:cubicBezTo>
                    <a:pt x="5181" y="3025"/>
                    <a:pt x="5136" y="3219"/>
                    <a:pt x="5226" y="3367"/>
                  </a:cubicBezTo>
                  <a:lnTo>
                    <a:pt x="5689" y="4103"/>
                  </a:lnTo>
                  <a:cubicBezTo>
                    <a:pt x="5803" y="4287"/>
                    <a:pt x="5810" y="4515"/>
                    <a:pt x="5710" y="4705"/>
                  </a:cubicBezTo>
                  <a:lnTo>
                    <a:pt x="5264" y="5517"/>
                  </a:lnTo>
                  <a:cubicBezTo>
                    <a:pt x="5159" y="5709"/>
                    <a:pt x="4958" y="5825"/>
                    <a:pt x="4746" y="5825"/>
                  </a:cubicBezTo>
                  <a:cubicBezTo>
                    <a:pt x="4699" y="5825"/>
                    <a:pt x="4651" y="5819"/>
                    <a:pt x="4604" y="5807"/>
                  </a:cubicBezTo>
                  <a:lnTo>
                    <a:pt x="4262" y="5724"/>
                  </a:lnTo>
                  <a:cubicBezTo>
                    <a:pt x="4163" y="5700"/>
                    <a:pt x="4065" y="5689"/>
                    <a:pt x="3967" y="5689"/>
                  </a:cubicBezTo>
                  <a:cubicBezTo>
                    <a:pt x="3420" y="5689"/>
                    <a:pt x="2918" y="6054"/>
                    <a:pt x="2769" y="6606"/>
                  </a:cubicBezTo>
                  <a:lnTo>
                    <a:pt x="2492" y="7625"/>
                  </a:lnTo>
                  <a:cubicBezTo>
                    <a:pt x="2416" y="7902"/>
                    <a:pt x="2440" y="8195"/>
                    <a:pt x="2554" y="8455"/>
                  </a:cubicBezTo>
                  <a:lnTo>
                    <a:pt x="2917" y="9267"/>
                  </a:lnTo>
                  <a:cubicBezTo>
                    <a:pt x="3121" y="9720"/>
                    <a:pt x="3569" y="10005"/>
                    <a:pt x="4053" y="10005"/>
                  </a:cubicBezTo>
                  <a:cubicBezTo>
                    <a:pt x="4112" y="10005"/>
                    <a:pt x="4171" y="10001"/>
                    <a:pt x="4231" y="9993"/>
                  </a:cubicBezTo>
                  <a:lnTo>
                    <a:pt x="6595" y="9647"/>
                  </a:lnTo>
                  <a:cubicBezTo>
                    <a:pt x="6629" y="9641"/>
                    <a:pt x="6662" y="9639"/>
                    <a:pt x="6696" y="9639"/>
                  </a:cubicBezTo>
                  <a:cubicBezTo>
                    <a:pt x="6928" y="9639"/>
                    <a:pt x="7142" y="9772"/>
                    <a:pt x="7244" y="9989"/>
                  </a:cubicBezTo>
                  <a:cubicBezTo>
                    <a:pt x="7338" y="10197"/>
                    <a:pt x="7303" y="10442"/>
                    <a:pt x="7151" y="10618"/>
                  </a:cubicBezTo>
                  <a:lnTo>
                    <a:pt x="6508" y="11365"/>
                  </a:lnTo>
                  <a:lnTo>
                    <a:pt x="650" y="11365"/>
                  </a:lnTo>
                  <a:lnTo>
                    <a:pt x="650" y="1874"/>
                  </a:lnTo>
                  <a:cubicBezTo>
                    <a:pt x="1562" y="1345"/>
                    <a:pt x="2561" y="982"/>
                    <a:pt x="3598" y="792"/>
                  </a:cubicBezTo>
                  <a:lnTo>
                    <a:pt x="4410" y="2078"/>
                  </a:lnTo>
                  <a:cubicBezTo>
                    <a:pt x="4471" y="2182"/>
                    <a:pt x="4579" y="2238"/>
                    <a:pt x="4690" y="2238"/>
                  </a:cubicBezTo>
                  <a:cubicBezTo>
                    <a:pt x="4749" y="2238"/>
                    <a:pt x="4809" y="2222"/>
                    <a:pt x="4863" y="2189"/>
                  </a:cubicBezTo>
                  <a:cubicBezTo>
                    <a:pt x="5019" y="2092"/>
                    <a:pt x="5060" y="1884"/>
                    <a:pt x="4960" y="1732"/>
                  </a:cubicBezTo>
                  <a:lnTo>
                    <a:pt x="4303" y="696"/>
                  </a:lnTo>
                  <a:cubicBezTo>
                    <a:pt x="4609" y="665"/>
                    <a:pt x="4915" y="649"/>
                    <a:pt x="5221" y="649"/>
                  </a:cubicBezTo>
                  <a:cubicBezTo>
                    <a:pt x="5736" y="649"/>
                    <a:pt x="6251" y="693"/>
                    <a:pt x="6761" y="782"/>
                  </a:cubicBezTo>
                  <a:cubicBezTo>
                    <a:pt x="8108" y="1017"/>
                    <a:pt x="9391" y="1553"/>
                    <a:pt x="10507" y="2348"/>
                  </a:cubicBezTo>
                  <a:cubicBezTo>
                    <a:pt x="10566" y="2392"/>
                    <a:pt x="10635" y="2414"/>
                    <a:pt x="10704" y="2414"/>
                  </a:cubicBezTo>
                  <a:cubicBezTo>
                    <a:pt x="10806" y="2414"/>
                    <a:pt x="10906" y="2367"/>
                    <a:pt x="10970" y="2278"/>
                  </a:cubicBezTo>
                  <a:cubicBezTo>
                    <a:pt x="11074" y="2130"/>
                    <a:pt x="11036" y="1922"/>
                    <a:pt x="10884" y="1822"/>
                  </a:cubicBezTo>
                  <a:cubicBezTo>
                    <a:pt x="9192" y="612"/>
                    <a:pt x="7201" y="1"/>
                    <a:pt x="5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96" name="Google Shape;4496;p122"/>
            <p:cNvSpPr/>
            <p:nvPr/>
          </p:nvSpPr>
          <p:spPr>
            <a:xfrm>
              <a:off x="3985854" y="3163466"/>
              <a:ext cx="102153" cy="62716"/>
            </a:xfrm>
            <a:custGeom>
              <a:avLst/>
              <a:gdLst/>
              <a:ahLst/>
              <a:cxnLst/>
              <a:rect l="l" t="t" r="r" b="b"/>
              <a:pathLst>
                <a:path w="4647" h="2853" extrusionOk="0">
                  <a:moveTo>
                    <a:pt x="3470" y="650"/>
                  </a:moveTo>
                  <a:cubicBezTo>
                    <a:pt x="3595" y="650"/>
                    <a:pt x="3698" y="740"/>
                    <a:pt x="3719" y="861"/>
                  </a:cubicBezTo>
                  <a:lnTo>
                    <a:pt x="3723" y="861"/>
                  </a:lnTo>
                  <a:lnTo>
                    <a:pt x="3909" y="1908"/>
                  </a:lnTo>
                  <a:cubicBezTo>
                    <a:pt x="3933" y="2063"/>
                    <a:pt x="3816" y="2205"/>
                    <a:pt x="3657" y="2205"/>
                  </a:cubicBezTo>
                  <a:cubicBezTo>
                    <a:pt x="3598" y="2205"/>
                    <a:pt x="3539" y="2184"/>
                    <a:pt x="3494" y="2146"/>
                  </a:cubicBezTo>
                  <a:lnTo>
                    <a:pt x="2762" y="1521"/>
                  </a:lnTo>
                  <a:cubicBezTo>
                    <a:pt x="2623" y="1403"/>
                    <a:pt x="2451" y="1331"/>
                    <a:pt x="2271" y="1310"/>
                  </a:cubicBezTo>
                  <a:lnTo>
                    <a:pt x="944" y="1172"/>
                  </a:lnTo>
                  <a:cubicBezTo>
                    <a:pt x="799" y="1155"/>
                    <a:pt x="695" y="1020"/>
                    <a:pt x="719" y="878"/>
                  </a:cubicBezTo>
                  <a:lnTo>
                    <a:pt x="719" y="864"/>
                  </a:lnTo>
                  <a:cubicBezTo>
                    <a:pt x="740" y="740"/>
                    <a:pt x="844" y="650"/>
                    <a:pt x="968" y="650"/>
                  </a:cubicBezTo>
                  <a:close/>
                  <a:moveTo>
                    <a:pt x="3470" y="0"/>
                  </a:moveTo>
                  <a:lnTo>
                    <a:pt x="971" y="4"/>
                  </a:lnTo>
                  <a:cubicBezTo>
                    <a:pt x="529" y="4"/>
                    <a:pt x="149" y="325"/>
                    <a:pt x="83" y="764"/>
                  </a:cubicBezTo>
                  <a:lnTo>
                    <a:pt x="80" y="774"/>
                  </a:lnTo>
                  <a:cubicBezTo>
                    <a:pt x="0" y="1286"/>
                    <a:pt x="363" y="1759"/>
                    <a:pt x="875" y="1811"/>
                  </a:cubicBezTo>
                  <a:lnTo>
                    <a:pt x="2202" y="1953"/>
                  </a:lnTo>
                  <a:cubicBezTo>
                    <a:pt x="2254" y="1960"/>
                    <a:pt x="2302" y="1981"/>
                    <a:pt x="2340" y="2012"/>
                  </a:cubicBezTo>
                  <a:lnTo>
                    <a:pt x="3073" y="2637"/>
                  </a:lnTo>
                  <a:cubicBezTo>
                    <a:pt x="3250" y="2787"/>
                    <a:pt x="3452" y="2853"/>
                    <a:pt x="3648" y="2853"/>
                  </a:cubicBezTo>
                  <a:cubicBezTo>
                    <a:pt x="4166" y="2853"/>
                    <a:pt x="4647" y="2395"/>
                    <a:pt x="4542" y="1794"/>
                  </a:cubicBezTo>
                  <a:lnTo>
                    <a:pt x="4358" y="747"/>
                  </a:lnTo>
                  <a:cubicBezTo>
                    <a:pt x="4282" y="315"/>
                    <a:pt x="3906" y="0"/>
                    <a:pt x="3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97" name="Google Shape;4497;p122"/>
            <p:cNvSpPr/>
            <p:nvPr/>
          </p:nvSpPr>
          <p:spPr>
            <a:xfrm>
              <a:off x="4111192" y="2934573"/>
              <a:ext cx="17344" cy="14904"/>
            </a:xfrm>
            <a:custGeom>
              <a:avLst/>
              <a:gdLst/>
              <a:ahLst/>
              <a:cxnLst/>
              <a:rect l="l" t="t" r="r" b="b"/>
              <a:pathLst>
                <a:path w="789" h="678" extrusionOk="0">
                  <a:moveTo>
                    <a:pt x="371" y="1"/>
                  </a:moveTo>
                  <a:cubicBezTo>
                    <a:pt x="256" y="1"/>
                    <a:pt x="146" y="61"/>
                    <a:pt x="87" y="169"/>
                  </a:cubicBezTo>
                  <a:cubicBezTo>
                    <a:pt x="1" y="325"/>
                    <a:pt x="56" y="522"/>
                    <a:pt x="212" y="608"/>
                  </a:cubicBezTo>
                  <a:lnTo>
                    <a:pt x="284" y="649"/>
                  </a:lnTo>
                  <a:lnTo>
                    <a:pt x="288" y="646"/>
                  </a:lnTo>
                  <a:cubicBezTo>
                    <a:pt x="332" y="667"/>
                    <a:pt x="379" y="677"/>
                    <a:pt x="425" y="677"/>
                  </a:cubicBezTo>
                  <a:cubicBezTo>
                    <a:pt x="538" y="677"/>
                    <a:pt x="647" y="618"/>
                    <a:pt x="706" y="515"/>
                  </a:cubicBezTo>
                  <a:cubicBezTo>
                    <a:pt x="789" y="366"/>
                    <a:pt x="744" y="179"/>
                    <a:pt x="606" y="86"/>
                  </a:cubicBezTo>
                  <a:lnTo>
                    <a:pt x="530" y="41"/>
                  </a:lnTo>
                  <a:cubicBezTo>
                    <a:pt x="479" y="14"/>
                    <a:pt x="425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98" name="Google Shape;4498;p122"/>
            <p:cNvSpPr/>
            <p:nvPr/>
          </p:nvSpPr>
          <p:spPr>
            <a:xfrm>
              <a:off x="3890806" y="2891270"/>
              <a:ext cx="18795" cy="14750"/>
            </a:xfrm>
            <a:custGeom>
              <a:avLst/>
              <a:gdLst/>
              <a:ahLst/>
              <a:cxnLst/>
              <a:rect l="l" t="t" r="r" b="b"/>
              <a:pathLst>
                <a:path w="855" h="671" extrusionOk="0">
                  <a:moveTo>
                    <a:pt x="509" y="1"/>
                  </a:moveTo>
                  <a:cubicBezTo>
                    <a:pt x="496" y="1"/>
                    <a:pt x="483" y="2"/>
                    <a:pt x="471" y="3"/>
                  </a:cubicBezTo>
                  <a:cubicBezTo>
                    <a:pt x="412" y="10"/>
                    <a:pt x="353" y="17"/>
                    <a:pt x="294" y="24"/>
                  </a:cubicBezTo>
                  <a:cubicBezTo>
                    <a:pt x="125" y="48"/>
                    <a:pt x="1" y="197"/>
                    <a:pt x="11" y="366"/>
                  </a:cubicBezTo>
                  <a:cubicBezTo>
                    <a:pt x="21" y="539"/>
                    <a:pt x="163" y="670"/>
                    <a:pt x="336" y="670"/>
                  </a:cubicBezTo>
                  <a:lnTo>
                    <a:pt x="377" y="670"/>
                  </a:lnTo>
                  <a:cubicBezTo>
                    <a:pt x="433" y="660"/>
                    <a:pt x="491" y="653"/>
                    <a:pt x="547" y="649"/>
                  </a:cubicBezTo>
                  <a:cubicBezTo>
                    <a:pt x="726" y="629"/>
                    <a:pt x="854" y="466"/>
                    <a:pt x="833" y="287"/>
                  </a:cubicBezTo>
                  <a:cubicBezTo>
                    <a:pt x="814" y="123"/>
                    <a:pt x="673" y="1"/>
                    <a:pt x="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99" name="Google Shape;4499;p122"/>
            <p:cNvSpPr/>
            <p:nvPr/>
          </p:nvSpPr>
          <p:spPr>
            <a:xfrm>
              <a:off x="4020408" y="2898919"/>
              <a:ext cx="19015" cy="15234"/>
            </a:xfrm>
            <a:custGeom>
              <a:avLst/>
              <a:gdLst/>
              <a:ahLst/>
              <a:cxnLst/>
              <a:rect l="l" t="t" r="r" b="b"/>
              <a:pathLst>
                <a:path w="865" h="693" extrusionOk="0">
                  <a:moveTo>
                    <a:pt x="359" y="0"/>
                  </a:moveTo>
                  <a:cubicBezTo>
                    <a:pt x="212" y="0"/>
                    <a:pt x="78" y="100"/>
                    <a:pt x="42" y="250"/>
                  </a:cubicBezTo>
                  <a:cubicBezTo>
                    <a:pt x="1" y="422"/>
                    <a:pt x="104" y="595"/>
                    <a:pt x="277" y="640"/>
                  </a:cubicBezTo>
                  <a:lnTo>
                    <a:pt x="277" y="637"/>
                  </a:lnTo>
                  <a:lnTo>
                    <a:pt x="443" y="682"/>
                  </a:lnTo>
                  <a:cubicBezTo>
                    <a:pt x="471" y="689"/>
                    <a:pt x="495" y="692"/>
                    <a:pt x="523" y="692"/>
                  </a:cubicBezTo>
                  <a:cubicBezTo>
                    <a:pt x="689" y="689"/>
                    <a:pt x="823" y="568"/>
                    <a:pt x="844" y="405"/>
                  </a:cubicBezTo>
                  <a:cubicBezTo>
                    <a:pt x="865" y="243"/>
                    <a:pt x="761" y="91"/>
                    <a:pt x="602" y="53"/>
                  </a:cubicBezTo>
                  <a:cubicBezTo>
                    <a:pt x="547" y="39"/>
                    <a:pt x="488" y="22"/>
                    <a:pt x="429" y="8"/>
                  </a:cubicBezTo>
                  <a:cubicBezTo>
                    <a:pt x="406" y="3"/>
                    <a:pt x="382" y="0"/>
                    <a:pt x="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00" name="Google Shape;4500;p122"/>
            <p:cNvSpPr/>
            <p:nvPr/>
          </p:nvSpPr>
          <p:spPr>
            <a:xfrm>
              <a:off x="4081956" y="2919889"/>
              <a:ext cx="19762" cy="15893"/>
            </a:xfrm>
            <a:custGeom>
              <a:avLst/>
              <a:gdLst/>
              <a:ahLst/>
              <a:cxnLst/>
              <a:rect l="l" t="t" r="r" b="b"/>
              <a:pathLst>
                <a:path w="899" h="723" extrusionOk="0">
                  <a:moveTo>
                    <a:pt x="371" y="1"/>
                  </a:moveTo>
                  <a:cubicBezTo>
                    <a:pt x="245" y="1"/>
                    <a:pt x="127" y="74"/>
                    <a:pt x="73" y="194"/>
                  </a:cubicBezTo>
                  <a:cubicBezTo>
                    <a:pt x="0" y="357"/>
                    <a:pt x="73" y="550"/>
                    <a:pt x="239" y="623"/>
                  </a:cubicBezTo>
                  <a:lnTo>
                    <a:pt x="394" y="692"/>
                  </a:lnTo>
                  <a:cubicBezTo>
                    <a:pt x="438" y="712"/>
                    <a:pt x="484" y="722"/>
                    <a:pt x="530" y="722"/>
                  </a:cubicBezTo>
                  <a:cubicBezTo>
                    <a:pt x="653" y="722"/>
                    <a:pt x="771" y="651"/>
                    <a:pt x="826" y="533"/>
                  </a:cubicBezTo>
                  <a:cubicBezTo>
                    <a:pt x="899" y="370"/>
                    <a:pt x="826" y="177"/>
                    <a:pt x="664" y="104"/>
                  </a:cubicBezTo>
                  <a:lnTo>
                    <a:pt x="501" y="28"/>
                  </a:lnTo>
                  <a:cubicBezTo>
                    <a:pt x="459" y="10"/>
                    <a:pt x="414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01" name="Google Shape;4501;p122"/>
            <p:cNvSpPr/>
            <p:nvPr/>
          </p:nvSpPr>
          <p:spPr>
            <a:xfrm>
              <a:off x="4051556" y="2907953"/>
              <a:ext cx="19696" cy="15564"/>
            </a:xfrm>
            <a:custGeom>
              <a:avLst/>
              <a:gdLst/>
              <a:ahLst/>
              <a:cxnLst/>
              <a:rect l="l" t="t" r="r" b="b"/>
              <a:pathLst>
                <a:path w="896" h="708" extrusionOk="0">
                  <a:moveTo>
                    <a:pt x="367" y="1"/>
                  </a:moveTo>
                  <a:cubicBezTo>
                    <a:pt x="232" y="1"/>
                    <a:pt x="106" y="87"/>
                    <a:pt x="60" y="222"/>
                  </a:cubicBezTo>
                  <a:cubicBezTo>
                    <a:pt x="1" y="392"/>
                    <a:pt x="94" y="575"/>
                    <a:pt x="263" y="634"/>
                  </a:cubicBezTo>
                  <a:cubicBezTo>
                    <a:pt x="315" y="651"/>
                    <a:pt x="371" y="668"/>
                    <a:pt x="422" y="689"/>
                  </a:cubicBezTo>
                  <a:cubicBezTo>
                    <a:pt x="458" y="701"/>
                    <a:pt x="495" y="707"/>
                    <a:pt x="531" y="707"/>
                  </a:cubicBezTo>
                  <a:cubicBezTo>
                    <a:pt x="665" y="707"/>
                    <a:pt x="791" y="625"/>
                    <a:pt x="837" y="492"/>
                  </a:cubicBezTo>
                  <a:cubicBezTo>
                    <a:pt x="896" y="322"/>
                    <a:pt x="810" y="136"/>
                    <a:pt x="640" y="77"/>
                  </a:cubicBezTo>
                  <a:lnTo>
                    <a:pt x="471" y="18"/>
                  </a:lnTo>
                  <a:cubicBezTo>
                    <a:pt x="436" y="6"/>
                    <a:pt x="401" y="1"/>
                    <a:pt x="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02" name="Google Shape;4502;p122"/>
            <p:cNvSpPr/>
            <p:nvPr/>
          </p:nvSpPr>
          <p:spPr>
            <a:xfrm>
              <a:off x="3988513" y="2892654"/>
              <a:ext cx="18773" cy="14882"/>
            </a:xfrm>
            <a:custGeom>
              <a:avLst/>
              <a:gdLst/>
              <a:ahLst/>
              <a:cxnLst/>
              <a:rect l="l" t="t" r="r" b="b"/>
              <a:pathLst>
                <a:path w="854" h="677" extrusionOk="0">
                  <a:moveTo>
                    <a:pt x="351" y="0"/>
                  </a:moveTo>
                  <a:cubicBezTo>
                    <a:pt x="191" y="0"/>
                    <a:pt x="50" y="116"/>
                    <a:pt x="24" y="279"/>
                  </a:cubicBezTo>
                  <a:cubicBezTo>
                    <a:pt x="0" y="455"/>
                    <a:pt x="121" y="618"/>
                    <a:pt x="297" y="645"/>
                  </a:cubicBezTo>
                  <a:cubicBezTo>
                    <a:pt x="353" y="652"/>
                    <a:pt x="411" y="663"/>
                    <a:pt x="467" y="673"/>
                  </a:cubicBezTo>
                  <a:cubicBezTo>
                    <a:pt x="484" y="673"/>
                    <a:pt x="498" y="676"/>
                    <a:pt x="515" y="676"/>
                  </a:cubicBezTo>
                  <a:cubicBezTo>
                    <a:pt x="685" y="676"/>
                    <a:pt x="826" y="545"/>
                    <a:pt x="840" y="376"/>
                  </a:cubicBezTo>
                  <a:cubicBezTo>
                    <a:pt x="854" y="206"/>
                    <a:pt x="733" y="58"/>
                    <a:pt x="567" y="30"/>
                  </a:cubicBezTo>
                  <a:lnTo>
                    <a:pt x="391" y="2"/>
                  </a:lnTo>
                  <a:cubicBezTo>
                    <a:pt x="378" y="1"/>
                    <a:pt x="364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03" name="Google Shape;4503;p122"/>
            <p:cNvSpPr/>
            <p:nvPr/>
          </p:nvSpPr>
          <p:spPr>
            <a:xfrm>
              <a:off x="3923470" y="2888961"/>
              <a:ext cx="18421" cy="14399"/>
            </a:xfrm>
            <a:custGeom>
              <a:avLst/>
              <a:gdLst/>
              <a:ahLst/>
              <a:cxnLst/>
              <a:rect l="l" t="t" r="r" b="b"/>
              <a:pathLst>
                <a:path w="838" h="655" extrusionOk="0">
                  <a:moveTo>
                    <a:pt x="508" y="1"/>
                  </a:moveTo>
                  <a:cubicBezTo>
                    <a:pt x="506" y="1"/>
                    <a:pt x="504" y="1"/>
                    <a:pt x="502" y="1"/>
                  </a:cubicBezTo>
                  <a:lnTo>
                    <a:pt x="322" y="8"/>
                  </a:lnTo>
                  <a:cubicBezTo>
                    <a:pt x="142" y="11"/>
                    <a:pt x="1" y="157"/>
                    <a:pt x="4" y="336"/>
                  </a:cubicBezTo>
                  <a:cubicBezTo>
                    <a:pt x="8" y="514"/>
                    <a:pt x="153" y="654"/>
                    <a:pt x="326" y="654"/>
                  </a:cubicBezTo>
                  <a:cubicBezTo>
                    <a:pt x="328" y="654"/>
                    <a:pt x="330" y="654"/>
                    <a:pt x="333" y="654"/>
                  </a:cubicBezTo>
                  <a:lnTo>
                    <a:pt x="346" y="654"/>
                  </a:lnTo>
                  <a:lnTo>
                    <a:pt x="519" y="651"/>
                  </a:lnTo>
                  <a:cubicBezTo>
                    <a:pt x="695" y="644"/>
                    <a:pt x="837" y="495"/>
                    <a:pt x="834" y="316"/>
                  </a:cubicBezTo>
                  <a:cubicBezTo>
                    <a:pt x="830" y="141"/>
                    <a:pt x="685" y="1"/>
                    <a:pt x="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04" name="Google Shape;4504;p122"/>
            <p:cNvSpPr/>
            <p:nvPr/>
          </p:nvSpPr>
          <p:spPr>
            <a:xfrm>
              <a:off x="3856163" y="2896457"/>
              <a:ext cx="21521" cy="15102"/>
            </a:xfrm>
            <a:custGeom>
              <a:avLst/>
              <a:gdLst/>
              <a:ahLst/>
              <a:cxnLst/>
              <a:rect l="l" t="t" r="r" b="b"/>
              <a:pathLst>
                <a:path w="979" h="687" extrusionOk="0">
                  <a:moveTo>
                    <a:pt x="627" y="1"/>
                  </a:moveTo>
                  <a:cubicBezTo>
                    <a:pt x="602" y="1"/>
                    <a:pt x="578" y="3"/>
                    <a:pt x="554" y="9"/>
                  </a:cubicBezTo>
                  <a:lnTo>
                    <a:pt x="381" y="47"/>
                  </a:lnTo>
                  <a:cubicBezTo>
                    <a:pt x="1" y="130"/>
                    <a:pt x="59" y="686"/>
                    <a:pt x="446" y="687"/>
                  </a:cubicBezTo>
                  <a:lnTo>
                    <a:pt x="446" y="687"/>
                  </a:lnTo>
                  <a:cubicBezTo>
                    <a:pt x="469" y="686"/>
                    <a:pt x="492" y="686"/>
                    <a:pt x="512" y="680"/>
                  </a:cubicBezTo>
                  <a:cubicBezTo>
                    <a:pt x="571" y="669"/>
                    <a:pt x="626" y="655"/>
                    <a:pt x="681" y="645"/>
                  </a:cubicBezTo>
                  <a:cubicBezTo>
                    <a:pt x="861" y="614"/>
                    <a:pt x="979" y="438"/>
                    <a:pt x="944" y="261"/>
                  </a:cubicBezTo>
                  <a:cubicBezTo>
                    <a:pt x="911" y="107"/>
                    <a:pt x="776" y="1"/>
                    <a:pt x="627" y="1"/>
                  </a:cubicBezTo>
                  <a:close/>
                  <a:moveTo>
                    <a:pt x="446" y="687"/>
                  </a:moveTo>
                  <a:cubicBezTo>
                    <a:pt x="445" y="687"/>
                    <a:pt x="444" y="687"/>
                    <a:pt x="443" y="687"/>
                  </a:cubicBezTo>
                  <a:lnTo>
                    <a:pt x="446" y="687"/>
                  </a:lnTo>
                  <a:cubicBezTo>
                    <a:pt x="446" y="687"/>
                    <a:pt x="446" y="687"/>
                    <a:pt x="446" y="6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05" name="Google Shape;4505;p122"/>
            <p:cNvSpPr/>
            <p:nvPr/>
          </p:nvSpPr>
          <p:spPr>
            <a:xfrm>
              <a:off x="3956135" y="2889423"/>
              <a:ext cx="18729" cy="14464"/>
            </a:xfrm>
            <a:custGeom>
              <a:avLst/>
              <a:gdLst/>
              <a:ahLst/>
              <a:cxnLst/>
              <a:rect l="l" t="t" r="r" b="b"/>
              <a:pathLst>
                <a:path w="852" h="658" extrusionOk="0">
                  <a:moveTo>
                    <a:pt x="334" y="0"/>
                  </a:moveTo>
                  <a:cubicBezTo>
                    <a:pt x="163" y="0"/>
                    <a:pt x="21" y="132"/>
                    <a:pt x="11" y="305"/>
                  </a:cubicBezTo>
                  <a:cubicBezTo>
                    <a:pt x="1" y="485"/>
                    <a:pt x="139" y="637"/>
                    <a:pt x="319" y="647"/>
                  </a:cubicBezTo>
                  <a:lnTo>
                    <a:pt x="509" y="657"/>
                  </a:lnTo>
                  <a:cubicBezTo>
                    <a:pt x="513" y="658"/>
                    <a:pt x="517" y="658"/>
                    <a:pt x="522" y="658"/>
                  </a:cubicBezTo>
                  <a:cubicBezTo>
                    <a:pt x="696" y="658"/>
                    <a:pt x="837" y="518"/>
                    <a:pt x="844" y="343"/>
                  </a:cubicBezTo>
                  <a:cubicBezTo>
                    <a:pt x="851" y="167"/>
                    <a:pt x="709" y="15"/>
                    <a:pt x="530" y="11"/>
                  </a:cubicBezTo>
                  <a:lnTo>
                    <a:pt x="353" y="1"/>
                  </a:lnTo>
                  <a:cubicBezTo>
                    <a:pt x="347" y="0"/>
                    <a:pt x="340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06" name="Google Shape;4506;p122"/>
            <p:cNvSpPr/>
            <p:nvPr/>
          </p:nvSpPr>
          <p:spPr>
            <a:xfrm>
              <a:off x="3826159" y="2904546"/>
              <a:ext cx="19916" cy="14904"/>
            </a:xfrm>
            <a:custGeom>
              <a:avLst/>
              <a:gdLst/>
              <a:ahLst/>
              <a:cxnLst/>
              <a:rect l="l" t="t" r="r" b="b"/>
              <a:pathLst>
                <a:path w="906" h="678" extrusionOk="0">
                  <a:moveTo>
                    <a:pt x="546" y="1"/>
                  </a:moveTo>
                  <a:cubicBezTo>
                    <a:pt x="512" y="1"/>
                    <a:pt x="477" y="6"/>
                    <a:pt x="443" y="18"/>
                  </a:cubicBezTo>
                  <a:cubicBezTo>
                    <a:pt x="415" y="25"/>
                    <a:pt x="387" y="35"/>
                    <a:pt x="356" y="42"/>
                  </a:cubicBezTo>
                  <a:cubicBezTo>
                    <a:pt x="0" y="153"/>
                    <a:pt x="80" y="674"/>
                    <a:pt x="453" y="678"/>
                  </a:cubicBezTo>
                  <a:cubicBezTo>
                    <a:pt x="488" y="678"/>
                    <a:pt x="519" y="671"/>
                    <a:pt x="550" y="664"/>
                  </a:cubicBezTo>
                  <a:lnTo>
                    <a:pt x="629" y="636"/>
                  </a:lnTo>
                  <a:cubicBezTo>
                    <a:pt x="806" y="588"/>
                    <a:pt x="906" y="405"/>
                    <a:pt x="854" y="232"/>
                  </a:cubicBezTo>
                  <a:cubicBezTo>
                    <a:pt x="812" y="91"/>
                    <a:pt x="684" y="1"/>
                    <a:pt x="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07" name="Google Shape;4507;p122"/>
            <p:cNvSpPr/>
            <p:nvPr/>
          </p:nvSpPr>
          <p:spPr>
            <a:xfrm>
              <a:off x="4294978" y="3290519"/>
              <a:ext cx="15300" cy="16157"/>
            </a:xfrm>
            <a:custGeom>
              <a:avLst/>
              <a:gdLst/>
              <a:ahLst/>
              <a:cxnLst/>
              <a:rect l="l" t="t" r="r" b="b"/>
              <a:pathLst>
                <a:path w="696" h="735" extrusionOk="0">
                  <a:moveTo>
                    <a:pt x="356" y="1"/>
                  </a:moveTo>
                  <a:cubicBezTo>
                    <a:pt x="192" y="1"/>
                    <a:pt x="51" y="124"/>
                    <a:pt x="32" y="289"/>
                  </a:cubicBezTo>
                  <a:cubicBezTo>
                    <a:pt x="28" y="317"/>
                    <a:pt x="25" y="344"/>
                    <a:pt x="21" y="372"/>
                  </a:cubicBezTo>
                  <a:cubicBezTo>
                    <a:pt x="0" y="552"/>
                    <a:pt x="128" y="711"/>
                    <a:pt x="308" y="732"/>
                  </a:cubicBezTo>
                  <a:cubicBezTo>
                    <a:pt x="313" y="733"/>
                    <a:pt x="319" y="734"/>
                    <a:pt x="325" y="734"/>
                  </a:cubicBezTo>
                  <a:cubicBezTo>
                    <a:pt x="331" y="734"/>
                    <a:pt x="337" y="733"/>
                    <a:pt x="343" y="732"/>
                  </a:cubicBezTo>
                  <a:cubicBezTo>
                    <a:pt x="508" y="732"/>
                    <a:pt x="647" y="611"/>
                    <a:pt x="664" y="448"/>
                  </a:cubicBezTo>
                  <a:cubicBezTo>
                    <a:pt x="667" y="417"/>
                    <a:pt x="671" y="389"/>
                    <a:pt x="674" y="362"/>
                  </a:cubicBezTo>
                  <a:cubicBezTo>
                    <a:pt x="695" y="182"/>
                    <a:pt x="567" y="23"/>
                    <a:pt x="388" y="2"/>
                  </a:cubicBezTo>
                  <a:cubicBezTo>
                    <a:pt x="377" y="1"/>
                    <a:pt x="366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08" name="Google Shape;4508;p122"/>
            <p:cNvSpPr/>
            <p:nvPr/>
          </p:nvSpPr>
          <p:spPr>
            <a:xfrm>
              <a:off x="4292780" y="3193449"/>
              <a:ext cx="15827" cy="18048"/>
            </a:xfrm>
            <a:custGeom>
              <a:avLst/>
              <a:gdLst/>
              <a:ahLst/>
              <a:cxnLst/>
              <a:rect l="l" t="t" r="r" b="b"/>
              <a:pathLst>
                <a:path w="720" h="821" extrusionOk="0">
                  <a:moveTo>
                    <a:pt x="348" y="1"/>
                  </a:moveTo>
                  <a:cubicBezTo>
                    <a:pt x="331" y="1"/>
                    <a:pt x="314" y="2"/>
                    <a:pt x="297" y="5"/>
                  </a:cubicBezTo>
                  <a:cubicBezTo>
                    <a:pt x="121" y="32"/>
                    <a:pt x="0" y="198"/>
                    <a:pt x="28" y="375"/>
                  </a:cubicBezTo>
                  <a:cubicBezTo>
                    <a:pt x="35" y="433"/>
                    <a:pt x="45" y="489"/>
                    <a:pt x="52" y="544"/>
                  </a:cubicBezTo>
                  <a:cubicBezTo>
                    <a:pt x="76" y="703"/>
                    <a:pt x="211" y="820"/>
                    <a:pt x="373" y="820"/>
                  </a:cubicBezTo>
                  <a:cubicBezTo>
                    <a:pt x="391" y="820"/>
                    <a:pt x="405" y="820"/>
                    <a:pt x="422" y="817"/>
                  </a:cubicBezTo>
                  <a:cubicBezTo>
                    <a:pt x="598" y="793"/>
                    <a:pt x="719" y="627"/>
                    <a:pt x="695" y="451"/>
                  </a:cubicBezTo>
                  <a:cubicBezTo>
                    <a:pt x="685" y="392"/>
                    <a:pt x="678" y="333"/>
                    <a:pt x="667" y="274"/>
                  </a:cubicBezTo>
                  <a:cubicBezTo>
                    <a:pt x="642" y="115"/>
                    <a:pt x="504" y="1"/>
                    <a:pt x="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09" name="Google Shape;4509;p122"/>
            <p:cNvSpPr/>
            <p:nvPr/>
          </p:nvSpPr>
          <p:spPr>
            <a:xfrm>
              <a:off x="4264292" y="3100335"/>
              <a:ext cx="17872" cy="17872"/>
            </a:xfrm>
            <a:custGeom>
              <a:avLst/>
              <a:gdLst/>
              <a:ahLst/>
              <a:cxnLst/>
              <a:rect l="l" t="t" r="r" b="b"/>
              <a:pathLst>
                <a:path w="813" h="813" extrusionOk="0">
                  <a:moveTo>
                    <a:pt x="366" y="0"/>
                  </a:moveTo>
                  <a:cubicBezTo>
                    <a:pt x="322" y="0"/>
                    <a:pt x="278" y="9"/>
                    <a:pt x="235" y="28"/>
                  </a:cubicBezTo>
                  <a:cubicBezTo>
                    <a:pt x="69" y="104"/>
                    <a:pt x="0" y="301"/>
                    <a:pt x="80" y="467"/>
                  </a:cubicBezTo>
                  <a:cubicBezTo>
                    <a:pt x="100" y="519"/>
                    <a:pt x="125" y="570"/>
                    <a:pt x="149" y="622"/>
                  </a:cubicBezTo>
                  <a:cubicBezTo>
                    <a:pt x="202" y="742"/>
                    <a:pt x="319" y="813"/>
                    <a:pt x="443" y="813"/>
                  </a:cubicBezTo>
                  <a:cubicBezTo>
                    <a:pt x="486" y="813"/>
                    <a:pt x="531" y="804"/>
                    <a:pt x="574" y="785"/>
                  </a:cubicBezTo>
                  <a:cubicBezTo>
                    <a:pt x="740" y="712"/>
                    <a:pt x="812" y="522"/>
                    <a:pt x="740" y="360"/>
                  </a:cubicBezTo>
                  <a:cubicBezTo>
                    <a:pt x="716" y="304"/>
                    <a:pt x="691" y="249"/>
                    <a:pt x="667" y="197"/>
                  </a:cubicBezTo>
                  <a:cubicBezTo>
                    <a:pt x="613" y="74"/>
                    <a:pt x="49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10" name="Google Shape;4510;p122"/>
            <p:cNvSpPr/>
            <p:nvPr/>
          </p:nvSpPr>
          <p:spPr>
            <a:xfrm>
              <a:off x="4276514" y="3130582"/>
              <a:ext cx="17344" cy="17938"/>
            </a:xfrm>
            <a:custGeom>
              <a:avLst/>
              <a:gdLst/>
              <a:ahLst/>
              <a:cxnLst/>
              <a:rect l="l" t="t" r="r" b="b"/>
              <a:pathLst>
                <a:path w="789" h="816" extrusionOk="0">
                  <a:moveTo>
                    <a:pt x="370" y="1"/>
                  </a:moveTo>
                  <a:cubicBezTo>
                    <a:pt x="333" y="1"/>
                    <a:pt x="296" y="7"/>
                    <a:pt x="260" y="20"/>
                  </a:cubicBezTo>
                  <a:cubicBezTo>
                    <a:pt x="90" y="79"/>
                    <a:pt x="1" y="266"/>
                    <a:pt x="63" y="435"/>
                  </a:cubicBezTo>
                  <a:cubicBezTo>
                    <a:pt x="80" y="487"/>
                    <a:pt x="97" y="542"/>
                    <a:pt x="118" y="594"/>
                  </a:cubicBezTo>
                  <a:cubicBezTo>
                    <a:pt x="160" y="725"/>
                    <a:pt x="284" y="815"/>
                    <a:pt x="422" y="815"/>
                  </a:cubicBezTo>
                  <a:cubicBezTo>
                    <a:pt x="457" y="815"/>
                    <a:pt x="495" y="808"/>
                    <a:pt x="526" y="798"/>
                  </a:cubicBezTo>
                  <a:cubicBezTo>
                    <a:pt x="695" y="739"/>
                    <a:pt x="789" y="556"/>
                    <a:pt x="730" y="387"/>
                  </a:cubicBezTo>
                  <a:cubicBezTo>
                    <a:pt x="713" y="328"/>
                    <a:pt x="692" y="273"/>
                    <a:pt x="675" y="217"/>
                  </a:cubicBezTo>
                  <a:cubicBezTo>
                    <a:pt x="626" y="85"/>
                    <a:pt x="503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11" name="Google Shape;4511;p122"/>
            <p:cNvSpPr/>
            <p:nvPr/>
          </p:nvSpPr>
          <p:spPr>
            <a:xfrm>
              <a:off x="4285856" y="3161488"/>
              <a:ext cx="16817" cy="18180"/>
            </a:xfrm>
            <a:custGeom>
              <a:avLst/>
              <a:gdLst/>
              <a:ahLst/>
              <a:cxnLst/>
              <a:rect l="l" t="t" r="r" b="b"/>
              <a:pathLst>
                <a:path w="765" h="827" extrusionOk="0">
                  <a:moveTo>
                    <a:pt x="365" y="1"/>
                  </a:moveTo>
                  <a:cubicBezTo>
                    <a:pt x="338" y="1"/>
                    <a:pt x="311" y="4"/>
                    <a:pt x="284" y="11"/>
                  </a:cubicBezTo>
                  <a:cubicBezTo>
                    <a:pt x="108" y="52"/>
                    <a:pt x="1" y="235"/>
                    <a:pt x="53" y="412"/>
                  </a:cubicBezTo>
                  <a:cubicBezTo>
                    <a:pt x="66" y="467"/>
                    <a:pt x="80" y="522"/>
                    <a:pt x="94" y="577"/>
                  </a:cubicBezTo>
                  <a:cubicBezTo>
                    <a:pt x="129" y="723"/>
                    <a:pt x="256" y="826"/>
                    <a:pt x="409" y="826"/>
                  </a:cubicBezTo>
                  <a:cubicBezTo>
                    <a:pt x="433" y="826"/>
                    <a:pt x="460" y="823"/>
                    <a:pt x="485" y="819"/>
                  </a:cubicBezTo>
                  <a:lnTo>
                    <a:pt x="485" y="816"/>
                  </a:lnTo>
                  <a:cubicBezTo>
                    <a:pt x="657" y="774"/>
                    <a:pt x="765" y="602"/>
                    <a:pt x="723" y="429"/>
                  </a:cubicBezTo>
                  <a:cubicBezTo>
                    <a:pt x="709" y="370"/>
                    <a:pt x="695" y="315"/>
                    <a:pt x="682" y="256"/>
                  </a:cubicBezTo>
                  <a:cubicBezTo>
                    <a:pt x="646" y="103"/>
                    <a:pt x="514" y="1"/>
                    <a:pt x="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12" name="Google Shape;4512;p122"/>
            <p:cNvSpPr/>
            <p:nvPr/>
          </p:nvSpPr>
          <p:spPr>
            <a:xfrm>
              <a:off x="4297550" y="3258184"/>
              <a:ext cx="14552" cy="18048"/>
            </a:xfrm>
            <a:custGeom>
              <a:avLst/>
              <a:gdLst/>
              <a:ahLst/>
              <a:cxnLst/>
              <a:rect l="l" t="t" r="r" b="b"/>
              <a:pathLst>
                <a:path w="662" h="821" extrusionOk="0">
                  <a:moveTo>
                    <a:pt x="331" y="1"/>
                  </a:moveTo>
                  <a:cubicBezTo>
                    <a:pt x="157" y="1"/>
                    <a:pt x="15" y="143"/>
                    <a:pt x="11" y="316"/>
                  </a:cubicBezTo>
                  <a:cubicBezTo>
                    <a:pt x="11" y="374"/>
                    <a:pt x="8" y="430"/>
                    <a:pt x="8" y="488"/>
                  </a:cubicBezTo>
                  <a:cubicBezTo>
                    <a:pt x="1" y="665"/>
                    <a:pt x="143" y="817"/>
                    <a:pt x="319" y="820"/>
                  </a:cubicBezTo>
                  <a:lnTo>
                    <a:pt x="329" y="820"/>
                  </a:lnTo>
                  <a:cubicBezTo>
                    <a:pt x="506" y="820"/>
                    <a:pt x="647" y="682"/>
                    <a:pt x="654" y="509"/>
                  </a:cubicBezTo>
                  <a:cubicBezTo>
                    <a:pt x="654" y="447"/>
                    <a:pt x="658" y="388"/>
                    <a:pt x="658" y="329"/>
                  </a:cubicBezTo>
                  <a:cubicBezTo>
                    <a:pt x="661" y="150"/>
                    <a:pt x="519" y="4"/>
                    <a:pt x="343" y="1"/>
                  </a:cubicBezTo>
                  <a:cubicBezTo>
                    <a:pt x="339" y="1"/>
                    <a:pt x="335" y="1"/>
                    <a:pt x="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13" name="Google Shape;4513;p122"/>
            <p:cNvSpPr/>
            <p:nvPr/>
          </p:nvSpPr>
          <p:spPr>
            <a:xfrm>
              <a:off x="4249916" y="3071935"/>
              <a:ext cx="17894" cy="17234"/>
            </a:xfrm>
            <a:custGeom>
              <a:avLst/>
              <a:gdLst/>
              <a:ahLst/>
              <a:cxnLst/>
              <a:rect l="l" t="t" r="r" b="b"/>
              <a:pathLst>
                <a:path w="814" h="784" extrusionOk="0">
                  <a:moveTo>
                    <a:pt x="367" y="1"/>
                  </a:moveTo>
                  <a:cubicBezTo>
                    <a:pt x="312" y="1"/>
                    <a:pt x="256" y="15"/>
                    <a:pt x="205" y="44"/>
                  </a:cubicBezTo>
                  <a:cubicBezTo>
                    <a:pt x="56" y="127"/>
                    <a:pt x="1" y="314"/>
                    <a:pt x="77" y="470"/>
                  </a:cubicBezTo>
                  <a:cubicBezTo>
                    <a:pt x="105" y="518"/>
                    <a:pt x="132" y="566"/>
                    <a:pt x="160" y="618"/>
                  </a:cubicBezTo>
                  <a:cubicBezTo>
                    <a:pt x="219" y="724"/>
                    <a:pt x="329" y="783"/>
                    <a:pt x="442" y="783"/>
                  </a:cubicBezTo>
                  <a:cubicBezTo>
                    <a:pt x="495" y="783"/>
                    <a:pt x="549" y="770"/>
                    <a:pt x="599" y="743"/>
                  </a:cubicBezTo>
                  <a:cubicBezTo>
                    <a:pt x="758" y="656"/>
                    <a:pt x="813" y="459"/>
                    <a:pt x="727" y="304"/>
                  </a:cubicBezTo>
                  <a:lnTo>
                    <a:pt x="723" y="304"/>
                  </a:lnTo>
                  <a:cubicBezTo>
                    <a:pt x="696" y="252"/>
                    <a:pt x="665" y="200"/>
                    <a:pt x="637" y="148"/>
                  </a:cubicBezTo>
                  <a:cubicBezTo>
                    <a:pt x="576" y="53"/>
                    <a:pt x="472" y="1"/>
                    <a:pt x="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14" name="Google Shape;4514;p122"/>
            <p:cNvSpPr/>
            <p:nvPr/>
          </p:nvSpPr>
          <p:spPr>
            <a:xfrm>
              <a:off x="4212614" y="3018278"/>
              <a:ext cx="18575" cy="17256"/>
            </a:xfrm>
            <a:custGeom>
              <a:avLst/>
              <a:gdLst/>
              <a:ahLst/>
              <a:cxnLst/>
              <a:rect l="l" t="t" r="r" b="b"/>
              <a:pathLst>
                <a:path w="845" h="785" extrusionOk="0">
                  <a:moveTo>
                    <a:pt x="364" y="0"/>
                  </a:moveTo>
                  <a:cubicBezTo>
                    <a:pt x="290" y="0"/>
                    <a:pt x="217" y="25"/>
                    <a:pt x="156" y="76"/>
                  </a:cubicBezTo>
                  <a:cubicBezTo>
                    <a:pt x="18" y="191"/>
                    <a:pt x="1" y="398"/>
                    <a:pt x="118" y="536"/>
                  </a:cubicBezTo>
                  <a:lnTo>
                    <a:pt x="229" y="667"/>
                  </a:lnTo>
                  <a:cubicBezTo>
                    <a:pt x="293" y="745"/>
                    <a:pt x="386" y="785"/>
                    <a:pt x="479" y="785"/>
                  </a:cubicBezTo>
                  <a:cubicBezTo>
                    <a:pt x="552" y="785"/>
                    <a:pt x="625" y="761"/>
                    <a:pt x="685" y="712"/>
                  </a:cubicBezTo>
                  <a:cubicBezTo>
                    <a:pt x="824" y="598"/>
                    <a:pt x="844" y="394"/>
                    <a:pt x="730" y="256"/>
                  </a:cubicBezTo>
                  <a:cubicBezTo>
                    <a:pt x="692" y="208"/>
                    <a:pt x="654" y="163"/>
                    <a:pt x="616" y="118"/>
                  </a:cubicBezTo>
                  <a:lnTo>
                    <a:pt x="616" y="121"/>
                  </a:lnTo>
                  <a:cubicBezTo>
                    <a:pt x="552" y="42"/>
                    <a:pt x="458" y="0"/>
                    <a:pt x="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15" name="Google Shape;4515;p122"/>
            <p:cNvSpPr/>
            <p:nvPr/>
          </p:nvSpPr>
          <p:spPr>
            <a:xfrm>
              <a:off x="4296649" y="3225739"/>
              <a:ext cx="14904" cy="18048"/>
            </a:xfrm>
            <a:custGeom>
              <a:avLst/>
              <a:gdLst/>
              <a:ahLst/>
              <a:cxnLst/>
              <a:rect l="l" t="t" r="r" b="b"/>
              <a:pathLst>
                <a:path w="678" h="821" extrusionOk="0">
                  <a:moveTo>
                    <a:pt x="337" y="0"/>
                  </a:moveTo>
                  <a:cubicBezTo>
                    <a:pt x="328" y="0"/>
                    <a:pt x="320" y="1"/>
                    <a:pt x="312" y="1"/>
                  </a:cubicBezTo>
                  <a:lnTo>
                    <a:pt x="315" y="1"/>
                  </a:lnTo>
                  <a:cubicBezTo>
                    <a:pt x="135" y="12"/>
                    <a:pt x="0" y="167"/>
                    <a:pt x="14" y="347"/>
                  </a:cubicBezTo>
                  <a:cubicBezTo>
                    <a:pt x="18" y="402"/>
                    <a:pt x="21" y="461"/>
                    <a:pt x="25" y="516"/>
                  </a:cubicBezTo>
                  <a:cubicBezTo>
                    <a:pt x="35" y="686"/>
                    <a:pt x="177" y="820"/>
                    <a:pt x="346" y="820"/>
                  </a:cubicBezTo>
                  <a:lnTo>
                    <a:pt x="367" y="820"/>
                  </a:lnTo>
                  <a:cubicBezTo>
                    <a:pt x="543" y="810"/>
                    <a:pt x="678" y="658"/>
                    <a:pt x="671" y="478"/>
                  </a:cubicBezTo>
                  <a:cubicBezTo>
                    <a:pt x="668" y="419"/>
                    <a:pt x="661" y="361"/>
                    <a:pt x="657" y="302"/>
                  </a:cubicBezTo>
                  <a:cubicBezTo>
                    <a:pt x="647" y="131"/>
                    <a:pt x="506" y="0"/>
                    <a:pt x="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16" name="Google Shape;4516;p122"/>
            <p:cNvSpPr/>
            <p:nvPr/>
          </p:nvSpPr>
          <p:spPr>
            <a:xfrm>
              <a:off x="4232441" y="3044283"/>
              <a:ext cx="18267" cy="17300"/>
            </a:xfrm>
            <a:custGeom>
              <a:avLst/>
              <a:gdLst/>
              <a:ahLst/>
              <a:cxnLst/>
              <a:rect l="l" t="t" r="r" b="b"/>
              <a:pathLst>
                <a:path w="831" h="787" extrusionOk="0">
                  <a:moveTo>
                    <a:pt x="365" y="1"/>
                  </a:moveTo>
                  <a:cubicBezTo>
                    <a:pt x="302" y="1"/>
                    <a:pt x="239" y="19"/>
                    <a:pt x="184" y="58"/>
                  </a:cubicBezTo>
                  <a:cubicBezTo>
                    <a:pt x="39" y="158"/>
                    <a:pt x="1" y="355"/>
                    <a:pt x="98" y="504"/>
                  </a:cubicBezTo>
                  <a:cubicBezTo>
                    <a:pt x="129" y="549"/>
                    <a:pt x="160" y="597"/>
                    <a:pt x="195" y="642"/>
                  </a:cubicBezTo>
                  <a:cubicBezTo>
                    <a:pt x="257" y="735"/>
                    <a:pt x="359" y="786"/>
                    <a:pt x="462" y="786"/>
                  </a:cubicBezTo>
                  <a:cubicBezTo>
                    <a:pt x="525" y="786"/>
                    <a:pt x="588" y="768"/>
                    <a:pt x="644" y="729"/>
                  </a:cubicBezTo>
                  <a:cubicBezTo>
                    <a:pt x="792" y="628"/>
                    <a:pt x="830" y="428"/>
                    <a:pt x="730" y="279"/>
                  </a:cubicBezTo>
                  <a:cubicBezTo>
                    <a:pt x="696" y="231"/>
                    <a:pt x="661" y="183"/>
                    <a:pt x="630" y="134"/>
                  </a:cubicBezTo>
                  <a:cubicBezTo>
                    <a:pt x="564" y="47"/>
                    <a:pt x="465" y="1"/>
                    <a:pt x="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17" name="Google Shape;4517;p122"/>
            <p:cNvSpPr/>
            <p:nvPr/>
          </p:nvSpPr>
          <p:spPr>
            <a:xfrm>
              <a:off x="4192347" y="2995835"/>
              <a:ext cx="16883" cy="15542"/>
            </a:xfrm>
            <a:custGeom>
              <a:avLst/>
              <a:gdLst/>
              <a:ahLst/>
              <a:cxnLst/>
              <a:rect l="l" t="t" r="r" b="b"/>
              <a:pathLst>
                <a:path w="768" h="707" extrusionOk="0">
                  <a:moveTo>
                    <a:pt x="354" y="1"/>
                  </a:moveTo>
                  <a:cubicBezTo>
                    <a:pt x="272" y="1"/>
                    <a:pt x="190" y="32"/>
                    <a:pt x="128" y="95"/>
                  </a:cubicBezTo>
                  <a:cubicBezTo>
                    <a:pt x="0" y="220"/>
                    <a:pt x="0" y="427"/>
                    <a:pt x="125" y="551"/>
                  </a:cubicBezTo>
                  <a:lnTo>
                    <a:pt x="183" y="614"/>
                  </a:lnTo>
                  <a:cubicBezTo>
                    <a:pt x="247" y="676"/>
                    <a:pt x="329" y="707"/>
                    <a:pt x="411" y="707"/>
                  </a:cubicBezTo>
                  <a:cubicBezTo>
                    <a:pt x="494" y="707"/>
                    <a:pt x="576" y="676"/>
                    <a:pt x="640" y="614"/>
                  </a:cubicBezTo>
                  <a:cubicBezTo>
                    <a:pt x="767" y="489"/>
                    <a:pt x="767" y="289"/>
                    <a:pt x="646" y="161"/>
                  </a:cubicBezTo>
                  <a:lnTo>
                    <a:pt x="584" y="95"/>
                  </a:lnTo>
                  <a:cubicBezTo>
                    <a:pt x="522" y="33"/>
                    <a:pt x="438" y="1"/>
                    <a:pt x="3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18" name="Google Shape;4518;p122"/>
            <p:cNvSpPr/>
            <p:nvPr/>
          </p:nvSpPr>
          <p:spPr>
            <a:xfrm>
              <a:off x="4072768" y="2820423"/>
              <a:ext cx="239785" cy="238598"/>
            </a:xfrm>
            <a:custGeom>
              <a:avLst/>
              <a:gdLst/>
              <a:ahLst/>
              <a:cxnLst/>
              <a:rect l="l" t="t" r="r" b="b"/>
              <a:pathLst>
                <a:path w="10908" h="10854" extrusionOk="0">
                  <a:moveTo>
                    <a:pt x="2471" y="748"/>
                  </a:moveTo>
                  <a:lnTo>
                    <a:pt x="3263" y="1540"/>
                  </a:lnTo>
                  <a:lnTo>
                    <a:pt x="2271" y="2535"/>
                  </a:lnTo>
                  <a:lnTo>
                    <a:pt x="1476" y="1743"/>
                  </a:lnTo>
                  <a:lnTo>
                    <a:pt x="2471" y="748"/>
                  </a:lnTo>
                  <a:close/>
                  <a:moveTo>
                    <a:pt x="7516" y="2485"/>
                  </a:moveTo>
                  <a:cubicBezTo>
                    <a:pt x="7601" y="2485"/>
                    <a:pt x="7687" y="2518"/>
                    <a:pt x="7752" y="2583"/>
                  </a:cubicBezTo>
                  <a:lnTo>
                    <a:pt x="8285" y="3112"/>
                  </a:lnTo>
                  <a:cubicBezTo>
                    <a:pt x="8416" y="3243"/>
                    <a:pt x="8416" y="3458"/>
                    <a:pt x="8285" y="3589"/>
                  </a:cubicBezTo>
                  <a:cubicBezTo>
                    <a:pt x="8219" y="3655"/>
                    <a:pt x="8132" y="3688"/>
                    <a:pt x="8046" y="3688"/>
                  </a:cubicBezTo>
                  <a:cubicBezTo>
                    <a:pt x="7960" y="3688"/>
                    <a:pt x="7873" y="3655"/>
                    <a:pt x="7808" y="3589"/>
                  </a:cubicBezTo>
                  <a:lnTo>
                    <a:pt x="7279" y="3057"/>
                  </a:lnTo>
                  <a:cubicBezTo>
                    <a:pt x="7147" y="2925"/>
                    <a:pt x="7147" y="2715"/>
                    <a:pt x="7279" y="2583"/>
                  </a:cubicBezTo>
                  <a:cubicBezTo>
                    <a:pt x="7344" y="2518"/>
                    <a:pt x="7430" y="2485"/>
                    <a:pt x="7516" y="2485"/>
                  </a:cubicBezTo>
                  <a:close/>
                  <a:moveTo>
                    <a:pt x="3719" y="2003"/>
                  </a:moveTo>
                  <a:lnTo>
                    <a:pt x="4510" y="2794"/>
                  </a:lnTo>
                  <a:lnTo>
                    <a:pt x="4013" y="3292"/>
                  </a:lnTo>
                  <a:lnTo>
                    <a:pt x="3518" y="3786"/>
                  </a:lnTo>
                  <a:lnTo>
                    <a:pt x="2727" y="2995"/>
                  </a:lnTo>
                  <a:lnTo>
                    <a:pt x="3719" y="2003"/>
                  </a:lnTo>
                  <a:close/>
                  <a:moveTo>
                    <a:pt x="5879" y="4225"/>
                  </a:moveTo>
                  <a:lnTo>
                    <a:pt x="6643" y="4992"/>
                  </a:lnTo>
                  <a:lnTo>
                    <a:pt x="4452" y="7183"/>
                  </a:lnTo>
                  <a:lnTo>
                    <a:pt x="3684" y="6416"/>
                  </a:lnTo>
                  <a:lnTo>
                    <a:pt x="5879" y="4225"/>
                  </a:lnTo>
                  <a:close/>
                  <a:moveTo>
                    <a:pt x="8077" y="6354"/>
                  </a:moveTo>
                  <a:lnTo>
                    <a:pt x="8869" y="7145"/>
                  </a:lnTo>
                  <a:lnTo>
                    <a:pt x="7873" y="8144"/>
                  </a:lnTo>
                  <a:lnTo>
                    <a:pt x="7082" y="7349"/>
                  </a:lnTo>
                  <a:lnTo>
                    <a:pt x="8077" y="6354"/>
                  </a:lnTo>
                  <a:close/>
                  <a:moveTo>
                    <a:pt x="9325" y="7609"/>
                  </a:moveTo>
                  <a:lnTo>
                    <a:pt x="10116" y="8400"/>
                  </a:lnTo>
                  <a:lnTo>
                    <a:pt x="9124" y="9392"/>
                  </a:lnTo>
                  <a:lnTo>
                    <a:pt x="8333" y="8601"/>
                  </a:lnTo>
                  <a:lnTo>
                    <a:pt x="9325" y="7609"/>
                  </a:lnTo>
                  <a:close/>
                  <a:moveTo>
                    <a:pt x="1485" y="7462"/>
                  </a:moveTo>
                  <a:cubicBezTo>
                    <a:pt x="1986" y="7462"/>
                    <a:pt x="2476" y="7658"/>
                    <a:pt x="2845" y="8023"/>
                  </a:cubicBezTo>
                  <a:cubicBezTo>
                    <a:pt x="3373" y="8556"/>
                    <a:pt x="3546" y="9344"/>
                    <a:pt x="3290" y="10049"/>
                  </a:cubicBezTo>
                  <a:lnTo>
                    <a:pt x="819" y="7581"/>
                  </a:lnTo>
                  <a:cubicBezTo>
                    <a:pt x="1037" y="7501"/>
                    <a:pt x="1262" y="7462"/>
                    <a:pt x="1485" y="7462"/>
                  </a:cubicBezTo>
                  <a:close/>
                  <a:moveTo>
                    <a:pt x="2471" y="1"/>
                  </a:moveTo>
                  <a:cubicBezTo>
                    <a:pt x="2366" y="1"/>
                    <a:pt x="2260" y="41"/>
                    <a:pt x="2181" y="123"/>
                  </a:cubicBezTo>
                  <a:lnTo>
                    <a:pt x="850" y="1450"/>
                  </a:lnTo>
                  <a:cubicBezTo>
                    <a:pt x="688" y="1612"/>
                    <a:pt x="688" y="1871"/>
                    <a:pt x="850" y="2034"/>
                  </a:cubicBezTo>
                  <a:lnTo>
                    <a:pt x="3228" y="4408"/>
                  </a:lnTo>
                  <a:cubicBezTo>
                    <a:pt x="3308" y="4489"/>
                    <a:pt x="3413" y="4530"/>
                    <a:pt x="3518" y="4530"/>
                  </a:cubicBezTo>
                  <a:cubicBezTo>
                    <a:pt x="3624" y="4530"/>
                    <a:pt x="3729" y="4489"/>
                    <a:pt x="3809" y="4408"/>
                  </a:cubicBezTo>
                  <a:lnTo>
                    <a:pt x="4244" y="3973"/>
                  </a:lnTo>
                  <a:lnTo>
                    <a:pt x="4728" y="4457"/>
                  </a:lnTo>
                  <a:lnTo>
                    <a:pt x="3076" y="6109"/>
                  </a:lnTo>
                  <a:cubicBezTo>
                    <a:pt x="2907" y="6278"/>
                    <a:pt x="2907" y="6554"/>
                    <a:pt x="3076" y="6724"/>
                  </a:cubicBezTo>
                  <a:lnTo>
                    <a:pt x="3380" y="7028"/>
                  </a:lnTo>
                  <a:lnTo>
                    <a:pt x="3059" y="7353"/>
                  </a:lnTo>
                  <a:cubicBezTo>
                    <a:pt x="2597" y="6996"/>
                    <a:pt x="2041" y="6815"/>
                    <a:pt x="1482" y="6815"/>
                  </a:cubicBezTo>
                  <a:cubicBezTo>
                    <a:pt x="1055" y="6815"/>
                    <a:pt x="626" y="6921"/>
                    <a:pt x="235" y="7135"/>
                  </a:cubicBezTo>
                  <a:cubicBezTo>
                    <a:pt x="118" y="7201"/>
                    <a:pt x="38" y="7318"/>
                    <a:pt x="21" y="7453"/>
                  </a:cubicBezTo>
                  <a:cubicBezTo>
                    <a:pt x="0" y="7584"/>
                    <a:pt x="45" y="7719"/>
                    <a:pt x="142" y="7813"/>
                  </a:cubicBezTo>
                  <a:lnTo>
                    <a:pt x="1369" y="9043"/>
                  </a:lnTo>
                  <a:lnTo>
                    <a:pt x="836" y="9575"/>
                  </a:lnTo>
                  <a:cubicBezTo>
                    <a:pt x="705" y="9700"/>
                    <a:pt x="705" y="9907"/>
                    <a:pt x="833" y="10035"/>
                  </a:cubicBezTo>
                  <a:cubicBezTo>
                    <a:pt x="896" y="10100"/>
                    <a:pt x="979" y="10132"/>
                    <a:pt x="1061" y="10132"/>
                  </a:cubicBezTo>
                  <a:cubicBezTo>
                    <a:pt x="1146" y="10132"/>
                    <a:pt x="1231" y="10098"/>
                    <a:pt x="1296" y="10031"/>
                  </a:cubicBezTo>
                  <a:lnTo>
                    <a:pt x="1828" y="9499"/>
                  </a:lnTo>
                  <a:lnTo>
                    <a:pt x="3055" y="10726"/>
                  </a:lnTo>
                  <a:cubicBezTo>
                    <a:pt x="3135" y="10809"/>
                    <a:pt x="3245" y="10854"/>
                    <a:pt x="3360" y="10854"/>
                  </a:cubicBezTo>
                  <a:cubicBezTo>
                    <a:pt x="3377" y="10854"/>
                    <a:pt x="3398" y="10850"/>
                    <a:pt x="3418" y="10850"/>
                  </a:cubicBezTo>
                  <a:cubicBezTo>
                    <a:pt x="3553" y="10830"/>
                    <a:pt x="3671" y="10750"/>
                    <a:pt x="3736" y="10633"/>
                  </a:cubicBezTo>
                  <a:cubicBezTo>
                    <a:pt x="4230" y="9734"/>
                    <a:pt x="4144" y="8625"/>
                    <a:pt x="3518" y="7809"/>
                  </a:cubicBezTo>
                  <a:lnTo>
                    <a:pt x="3843" y="7488"/>
                  </a:lnTo>
                  <a:lnTo>
                    <a:pt x="4148" y="7792"/>
                  </a:lnTo>
                  <a:cubicBezTo>
                    <a:pt x="4232" y="7876"/>
                    <a:pt x="4343" y="7919"/>
                    <a:pt x="4454" y="7919"/>
                  </a:cubicBezTo>
                  <a:cubicBezTo>
                    <a:pt x="4565" y="7919"/>
                    <a:pt x="4676" y="7876"/>
                    <a:pt x="4763" y="7792"/>
                  </a:cubicBezTo>
                  <a:lnTo>
                    <a:pt x="6415" y="6140"/>
                  </a:lnTo>
                  <a:lnTo>
                    <a:pt x="6895" y="6620"/>
                  </a:lnTo>
                  <a:lnTo>
                    <a:pt x="6460" y="7056"/>
                  </a:lnTo>
                  <a:cubicBezTo>
                    <a:pt x="6301" y="7218"/>
                    <a:pt x="6301" y="7477"/>
                    <a:pt x="6460" y="7640"/>
                  </a:cubicBezTo>
                  <a:lnTo>
                    <a:pt x="6456" y="7643"/>
                  </a:lnTo>
                  <a:lnTo>
                    <a:pt x="8834" y="10018"/>
                  </a:lnTo>
                  <a:cubicBezTo>
                    <a:pt x="8915" y="10099"/>
                    <a:pt x="9021" y="10139"/>
                    <a:pt x="9126" y="10139"/>
                  </a:cubicBezTo>
                  <a:cubicBezTo>
                    <a:pt x="9232" y="10139"/>
                    <a:pt x="9337" y="10099"/>
                    <a:pt x="9418" y="10018"/>
                  </a:cubicBezTo>
                  <a:lnTo>
                    <a:pt x="10745" y="8690"/>
                  </a:lnTo>
                  <a:cubicBezTo>
                    <a:pt x="10908" y="8528"/>
                    <a:pt x="10908" y="8265"/>
                    <a:pt x="10745" y="8106"/>
                  </a:cubicBezTo>
                  <a:lnTo>
                    <a:pt x="8371" y="5728"/>
                  </a:lnTo>
                  <a:cubicBezTo>
                    <a:pt x="8290" y="5649"/>
                    <a:pt x="8183" y="5609"/>
                    <a:pt x="8078" y="5609"/>
                  </a:cubicBezTo>
                  <a:cubicBezTo>
                    <a:pt x="7972" y="5609"/>
                    <a:pt x="7866" y="5649"/>
                    <a:pt x="7787" y="5728"/>
                  </a:cubicBezTo>
                  <a:lnTo>
                    <a:pt x="7351" y="6164"/>
                  </a:lnTo>
                  <a:lnTo>
                    <a:pt x="6868" y="5680"/>
                  </a:lnTo>
                  <a:lnTo>
                    <a:pt x="7255" y="5296"/>
                  </a:lnTo>
                  <a:cubicBezTo>
                    <a:pt x="7424" y="5127"/>
                    <a:pt x="7424" y="4851"/>
                    <a:pt x="7255" y="4681"/>
                  </a:cubicBezTo>
                  <a:lnTo>
                    <a:pt x="6950" y="4377"/>
                  </a:lnTo>
                  <a:lnTo>
                    <a:pt x="7317" y="4011"/>
                  </a:lnTo>
                  <a:lnTo>
                    <a:pt x="7351" y="4045"/>
                  </a:lnTo>
                  <a:cubicBezTo>
                    <a:pt x="7544" y="4242"/>
                    <a:pt x="7800" y="4340"/>
                    <a:pt x="8055" y="4340"/>
                  </a:cubicBezTo>
                  <a:cubicBezTo>
                    <a:pt x="8307" y="4340"/>
                    <a:pt x="8559" y="4244"/>
                    <a:pt x="8751" y="4052"/>
                  </a:cubicBezTo>
                  <a:cubicBezTo>
                    <a:pt x="9138" y="3665"/>
                    <a:pt x="9135" y="3040"/>
                    <a:pt x="8744" y="2656"/>
                  </a:cubicBezTo>
                  <a:lnTo>
                    <a:pt x="8212" y="2124"/>
                  </a:lnTo>
                  <a:cubicBezTo>
                    <a:pt x="8021" y="1927"/>
                    <a:pt x="7766" y="1829"/>
                    <a:pt x="7511" y="1829"/>
                  </a:cubicBezTo>
                  <a:cubicBezTo>
                    <a:pt x="7260" y="1829"/>
                    <a:pt x="7008" y="1924"/>
                    <a:pt x="6816" y="2117"/>
                  </a:cubicBezTo>
                  <a:cubicBezTo>
                    <a:pt x="6429" y="2504"/>
                    <a:pt x="6432" y="3133"/>
                    <a:pt x="6823" y="3516"/>
                  </a:cubicBezTo>
                  <a:lnTo>
                    <a:pt x="6857" y="3551"/>
                  </a:lnTo>
                  <a:lnTo>
                    <a:pt x="6491" y="3917"/>
                  </a:lnTo>
                  <a:lnTo>
                    <a:pt x="6187" y="3613"/>
                  </a:lnTo>
                  <a:cubicBezTo>
                    <a:pt x="6102" y="3529"/>
                    <a:pt x="5991" y="3486"/>
                    <a:pt x="5879" y="3486"/>
                  </a:cubicBezTo>
                  <a:cubicBezTo>
                    <a:pt x="5768" y="3486"/>
                    <a:pt x="5656" y="3529"/>
                    <a:pt x="5571" y="3613"/>
                  </a:cubicBezTo>
                  <a:lnTo>
                    <a:pt x="5188" y="4000"/>
                  </a:lnTo>
                  <a:lnTo>
                    <a:pt x="4704" y="3516"/>
                  </a:lnTo>
                  <a:lnTo>
                    <a:pt x="5139" y="3081"/>
                  </a:lnTo>
                  <a:cubicBezTo>
                    <a:pt x="5298" y="2919"/>
                    <a:pt x="5298" y="2659"/>
                    <a:pt x="5139" y="2497"/>
                  </a:cubicBezTo>
                  <a:lnTo>
                    <a:pt x="2762" y="123"/>
                  </a:lnTo>
                  <a:cubicBezTo>
                    <a:pt x="2682" y="41"/>
                    <a:pt x="2577" y="1"/>
                    <a:pt x="2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4519" name="Google Shape;4519;p122"/>
          <p:cNvSpPr/>
          <p:nvPr/>
        </p:nvSpPr>
        <p:spPr>
          <a:xfrm>
            <a:off x="5447563" y="1636680"/>
            <a:ext cx="349466" cy="451717"/>
          </a:xfrm>
          <a:custGeom>
            <a:avLst/>
            <a:gdLst/>
            <a:ahLst/>
            <a:cxnLst/>
            <a:rect l="l" t="t" r="r" b="b"/>
            <a:pathLst>
              <a:path w="17116" h="22124" extrusionOk="0">
                <a:moveTo>
                  <a:pt x="2942" y="3612"/>
                </a:moveTo>
                <a:lnTo>
                  <a:pt x="3989" y="4704"/>
                </a:lnTo>
                <a:lnTo>
                  <a:pt x="1895" y="4704"/>
                </a:lnTo>
                <a:lnTo>
                  <a:pt x="2942" y="3612"/>
                </a:lnTo>
                <a:close/>
                <a:moveTo>
                  <a:pt x="5112" y="5351"/>
                </a:moveTo>
                <a:lnTo>
                  <a:pt x="5112" y="6581"/>
                </a:lnTo>
                <a:lnTo>
                  <a:pt x="771" y="6581"/>
                </a:lnTo>
                <a:lnTo>
                  <a:pt x="771" y="5351"/>
                </a:lnTo>
                <a:close/>
                <a:moveTo>
                  <a:pt x="4031" y="7231"/>
                </a:moveTo>
                <a:lnTo>
                  <a:pt x="4031" y="8828"/>
                </a:lnTo>
                <a:lnTo>
                  <a:pt x="2306" y="7231"/>
                </a:lnTo>
                <a:close/>
                <a:moveTo>
                  <a:pt x="1850" y="7690"/>
                </a:moveTo>
                <a:lnTo>
                  <a:pt x="3529" y="9242"/>
                </a:lnTo>
                <a:lnTo>
                  <a:pt x="1850" y="9242"/>
                </a:lnTo>
                <a:lnTo>
                  <a:pt x="1850" y="7690"/>
                </a:lnTo>
                <a:close/>
                <a:moveTo>
                  <a:pt x="4031" y="9892"/>
                </a:moveTo>
                <a:lnTo>
                  <a:pt x="4031" y="11478"/>
                </a:lnTo>
                <a:lnTo>
                  <a:pt x="2347" y="9892"/>
                </a:lnTo>
                <a:close/>
                <a:moveTo>
                  <a:pt x="1850" y="10314"/>
                </a:moveTo>
                <a:lnTo>
                  <a:pt x="3536" y="11904"/>
                </a:lnTo>
                <a:lnTo>
                  <a:pt x="1850" y="11904"/>
                </a:lnTo>
                <a:lnTo>
                  <a:pt x="1850" y="10314"/>
                </a:lnTo>
                <a:close/>
                <a:moveTo>
                  <a:pt x="4031" y="12553"/>
                </a:moveTo>
                <a:lnTo>
                  <a:pt x="4031" y="14140"/>
                </a:lnTo>
                <a:lnTo>
                  <a:pt x="2347" y="12553"/>
                </a:lnTo>
                <a:close/>
                <a:moveTo>
                  <a:pt x="1853" y="12975"/>
                </a:moveTo>
                <a:lnTo>
                  <a:pt x="3536" y="14561"/>
                </a:lnTo>
                <a:lnTo>
                  <a:pt x="1853" y="14561"/>
                </a:lnTo>
                <a:lnTo>
                  <a:pt x="1853" y="12975"/>
                </a:lnTo>
                <a:close/>
                <a:moveTo>
                  <a:pt x="9834" y="12315"/>
                </a:moveTo>
                <a:lnTo>
                  <a:pt x="9834" y="16552"/>
                </a:lnTo>
                <a:lnTo>
                  <a:pt x="8620" y="16552"/>
                </a:lnTo>
                <a:lnTo>
                  <a:pt x="8620" y="13207"/>
                </a:lnTo>
                <a:cubicBezTo>
                  <a:pt x="8620" y="12716"/>
                  <a:pt x="9018" y="12315"/>
                  <a:pt x="9509" y="12315"/>
                </a:cubicBezTo>
                <a:close/>
                <a:moveTo>
                  <a:pt x="13190" y="6066"/>
                </a:moveTo>
                <a:lnTo>
                  <a:pt x="13190" y="16552"/>
                </a:lnTo>
                <a:lnTo>
                  <a:pt x="10480" y="16552"/>
                </a:lnTo>
                <a:lnTo>
                  <a:pt x="10480" y="6066"/>
                </a:lnTo>
                <a:close/>
                <a:moveTo>
                  <a:pt x="13839" y="12315"/>
                </a:moveTo>
                <a:lnTo>
                  <a:pt x="14161" y="12318"/>
                </a:lnTo>
                <a:cubicBezTo>
                  <a:pt x="14651" y="12318"/>
                  <a:pt x="15049" y="12716"/>
                  <a:pt x="15052" y="13210"/>
                </a:cubicBezTo>
                <a:lnTo>
                  <a:pt x="15052" y="16552"/>
                </a:lnTo>
                <a:lnTo>
                  <a:pt x="13839" y="16552"/>
                </a:lnTo>
                <a:lnTo>
                  <a:pt x="13839" y="12315"/>
                </a:lnTo>
                <a:close/>
                <a:moveTo>
                  <a:pt x="4031" y="15215"/>
                </a:moveTo>
                <a:lnTo>
                  <a:pt x="4031" y="16801"/>
                </a:lnTo>
                <a:lnTo>
                  <a:pt x="2347" y="15215"/>
                </a:lnTo>
                <a:close/>
                <a:moveTo>
                  <a:pt x="1853" y="15636"/>
                </a:moveTo>
                <a:lnTo>
                  <a:pt x="3536" y="17223"/>
                </a:lnTo>
                <a:lnTo>
                  <a:pt x="1853" y="17223"/>
                </a:lnTo>
                <a:lnTo>
                  <a:pt x="1853" y="15636"/>
                </a:lnTo>
                <a:close/>
                <a:moveTo>
                  <a:pt x="4031" y="17872"/>
                </a:moveTo>
                <a:lnTo>
                  <a:pt x="4031" y="19459"/>
                </a:lnTo>
                <a:lnTo>
                  <a:pt x="2347" y="17872"/>
                </a:lnTo>
                <a:close/>
                <a:moveTo>
                  <a:pt x="1850" y="18301"/>
                </a:moveTo>
                <a:lnTo>
                  <a:pt x="3536" y="19887"/>
                </a:lnTo>
                <a:lnTo>
                  <a:pt x="1850" y="19887"/>
                </a:lnTo>
                <a:lnTo>
                  <a:pt x="1850" y="18301"/>
                </a:lnTo>
                <a:close/>
                <a:moveTo>
                  <a:pt x="11835" y="1"/>
                </a:moveTo>
                <a:cubicBezTo>
                  <a:pt x="11520" y="1"/>
                  <a:pt x="11175" y="263"/>
                  <a:pt x="10777" y="799"/>
                </a:cubicBezTo>
                <a:cubicBezTo>
                  <a:pt x="10673" y="944"/>
                  <a:pt x="10701" y="1148"/>
                  <a:pt x="10846" y="1252"/>
                </a:cubicBezTo>
                <a:cubicBezTo>
                  <a:pt x="10905" y="1295"/>
                  <a:pt x="10973" y="1316"/>
                  <a:pt x="11040" y="1316"/>
                </a:cubicBezTo>
                <a:cubicBezTo>
                  <a:pt x="11140" y="1316"/>
                  <a:pt x="11237" y="1270"/>
                  <a:pt x="11299" y="1186"/>
                </a:cubicBezTo>
                <a:cubicBezTo>
                  <a:pt x="11589" y="792"/>
                  <a:pt x="11776" y="668"/>
                  <a:pt x="11835" y="650"/>
                </a:cubicBezTo>
                <a:cubicBezTo>
                  <a:pt x="11935" y="678"/>
                  <a:pt x="12243" y="937"/>
                  <a:pt x="12643" y="1590"/>
                </a:cubicBezTo>
                <a:cubicBezTo>
                  <a:pt x="13017" y="2202"/>
                  <a:pt x="13190" y="2703"/>
                  <a:pt x="13190" y="2848"/>
                </a:cubicBezTo>
                <a:lnTo>
                  <a:pt x="13190" y="5416"/>
                </a:lnTo>
                <a:lnTo>
                  <a:pt x="10480" y="5416"/>
                </a:lnTo>
                <a:lnTo>
                  <a:pt x="10480" y="2848"/>
                </a:lnTo>
                <a:cubicBezTo>
                  <a:pt x="10480" y="2828"/>
                  <a:pt x="10487" y="2714"/>
                  <a:pt x="10601" y="2430"/>
                </a:cubicBezTo>
                <a:cubicBezTo>
                  <a:pt x="10667" y="2261"/>
                  <a:pt x="10587" y="2074"/>
                  <a:pt x="10421" y="2009"/>
                </a:cubicBezTo>
                <a:cubicBezTo>
                  <a:pt x="10381" y="1992"/>
                  <a:pt x="10340" y="1984"/>
                  <a:pt x="10299" y="1984"/>
                </a:cubicBezTo>
                <a:cubicBezTo>
                  <a:pt x="10171" y="1984"/>
                  <a:pt x="10049" y="2062"/>
                  <a:pt x="9999" y="2188"/>
                </a:cubicBezTo>
                <a:cubicBezTo>
                  <a:pt x="9885" y="2468"/>
                  <a:pt x="9834" y="2683"/>
                  <a:pt x="9834" y="2848"/>
                </a:cubicBezTo>
                <a:lnTo>
                  <a:pt x="9834" y="6581"/>
                </a:lnTo>
                <a:lnTo>
                  <a:pt x="5759" y="6581"/>
                </a:lnTo>
                <a:lnTo>
                  <a:pt x="5759" y="5199"/>
                </a:lnTo>
                <a:cubicBezTo>
                  <a:pt x="5759" y="4926"/>
                  <a:pt x="5538" y="4704"/>
                  <a:pt x="5261" y="4704"/>
                </a:cubicBezTo>
                <a:lnTo>
                  <a:pt x="4888" y="4704"/>
                </a:lnTo>
                <a:lnTo>
                  <a:pt x="3267" y="3014"/>
                </a:lnTo>
                <a:lnTo>
                  <a:pt x="3267" y="1691"/>
                </a:lnTo>
                <a:cubicBezTo>
                  <a:pt x="3267" y="1511"/>
                  <a:pt x="3122" y="1366"/>
                  <a:pt x="2942" y="1366"/>
                </a:cubicBezTo>
                <a:cubicBezTo>
                  <a:pt x="2762" y="1366"/>
                  <a:pt x="2617" y="1511"/>
                  <a:pt x="2617" y="1691"/>
                </a:cubicBezTo>
                <a:lnTo>
                  <a:pt x="2617" y="3014"/>
                </a:lnTo>
                <a:lnTo>
                  <a:pt x="996" y="4704"/>
                </a:lnTo>
                <a:lnTo>
                  <a:pt x="623" y="4704"/>
                </a:lnTo>
                <a:cubicBezTo>
                  <a:pt x="346" y="4704"/>
                  <a:pt x="125" y="4926"/>
                  <a:pt x="125" y="5202"/>
                </a:cubicBezTo>
                <a:lnTo>
                  <a:pt x="125" y="6733"/>
                </a:lnTo>
                <a:cubicBezTo>
                  <a:pt x="125" y="7006"/>
                  <a:pt x="346" y="7227"/>
                  <a:pt x="623" y="7231"/>
                </a:cubicBezTo>
                <a:lnTo>
                  <a:pt x="1203" y="7231"/>
                </a:lnTo>
                <a:lnTo>
                  <a:pt x="1203" y="19887"/>
                </a:lnTo>
                <a:lnTo>
                  <a:pt x="419" y="19887"/>
                </a:lnTo>
                <a:cubicBezTo>
                  <a:pt x="187" y="19887"/>
                  <a:pt x="1" y="20074"/>
                  <a:pt x="1" y="20306"/>
                </a:cubicBezTo>
                <a:lnTo>
                  <a:pt x="1" y="21705"/>
                </a:lnTo>
                <a:cubicBezTo>
                  <a:pt x="1" y="21937"/>
                  <a:pt x="187" y="22123"/>
                  <a:pt x="419" y="22123"/>
                </a:cubicBezTo>
                <a:lnTo>
                  <a:pt x="1331" y="22123"/>
                </a:lnTo>
                <a:cubicBezTo>
                  <a:pt x="1508" y="22123"/>
                  <a:pt x="1653" y="21978"/>
                  <a:pt x="1653" y="21799"/>
                </a:cubicBezTo>
                <a:cubicBezTo>
                  <a:pt x="1653" y="21619"/>
                  <a:pt x="1508" y="21474"/>
                  <a:pt x="1331" y="21474"/>
                </a:cubicBezTo>
                <a:lnTo>
                  <a:pt x="647" y="21474"/>
                </a:lnTo>
                <a:lnTo>
                  <a:pt x="647" y="20537"/>
                </a:lnTo>
                <a:lnTo>
                  <a:pt x="5233" y="20537"/>
                </a:lnTo>
                <a:lnTo>
                  <a:pt x="5233" y="21474"/>
                </a:lnTo>
                <a:lnTo>
                  <a:pt x="2842" y="21474"/>
                </a:lnTo>
                <a:cubicBezTo>
                  <a:pt x="2662" y="21474"/>
                  <a:pt x="2517" y="21619"/>
                  <a:pt x="2517" y="21799"/>
                </a:cubicBezTo>
                <a:cubicBezTo>
                  <a:pt x="2517" y="21978"/>
                  <a:pt x="2662" y="22123"/>
                  <a:pt x="2842" y="22123"/>
                </a:cubicBezTo>
                <a:lnTo>
                  <a:pt x="5465" y="22123"/>
                </a:lnTo>
                <a:cubicBezTo>
                  <a:pt x="5697" y="22123"/>
                  <a:pt x="5883" y="21937"/>
                  <a:pt x="5883" y="21705"/>
                </a:cubicBezTo>
                <a:lnTo>
                  <a:pt x="5883" y="20306"/>
                </a:lnTo>
                <a:cubicBezTo>
                  <a:pt x="5883" y="20074"/>
                  <a:pt x="5697" y="19887"/>
                  <a:pt x="5465" y="19887"/>
                </a:cubicBezTo>
                <a:lnTo>
                  <a:pt x="4680" y="19887"/>
                </a:lnTo>
                <a:lnTo>
                  <a:pt x="4680" y="7231"/>
                </a:lnTo>
                <a:lnTo>
                  <a:pt x="9834" y="7231"/>
                </a:lnTo>
                <a:lnTo>
                  <a:pt x="9834" y="11669"/>
                </a:lnTo>
                <a:lnTo>
                  <a:pt x="9512" y="11669"/>
                </a:lnTo>
                <a:cubicBezTo>
                  <a:pt x="8662" y="11669"/>
                  <a:pt x="7974" y="12356"/>
                  <a:pt x="7971" y="13207"/>
                </a:cubicBezTo>
                <a:lnTo>
                  <a:pt x="7971" y="16704"/>
                </a:lnTo>
                <a:cubicBezTo>
                  <a:pt x="7971" y="16981"/>
                  <a:pt x="8195" y="17202"/>
                  <a:pt x="8468" y="17202"/>
                </a:cubicBezTo>
                <a:lnTo>
                  <a:pt x="10255" y="17202"/>
                </a:lnTo>
                <a:lnTo>
                  <a:pt x="10255" y="18173"/>
                </a:lnTo>
                <a:lnTo>
                  <a:pt x="10228" y="18177"/>
                </a:lnTo>
                <a:cubicBezTo>
                  <a:pt x="10131" y="18187"/>
                  <a:pt x="10034" y="18204"/>
                  <a:pt x="9944" y="18232"/>
                </a:cubicBezTo>
                <a:cubicBezTo>
                  <a:pt x="9847" y="18263"/>
                  <a:pt x="9754" y="18297"/>
                  <a:pt x="9668" y="18346"/>
                </a:cubicBezTo>
                <a:lnTo>
                  <a:pt x="9661" y="18346"/>
                </a:lnTo>
                <a:cubicBezTo>
                  <a:pt x="9287" y="18543"/>
                  <a:pt x="9004" y="18885"/>
                  <a:pt x="8880" y="19289"/>
                </a:cubicBezTo>
                <a:cubicBezTo>
                  <a:pt x="7584" y="19345"/>
                  <a:pt x="6557" y="20409"/>
                  <a:pt x="6557" y="21709"/>
                </a:cubicBezTo>
                <a:cubicBezTo>
                  <a:pt x="6557" y="21937"/>
                  <a:pt x="6740" y="22120"/>
                  <a:pt x="6968" y="22120"/>
                </a:cubicBezTo>
                <a:lnTo>
                  <a:pt x="16701" y="22120"/>
                </a:lnTo>
                <a:cubicBezTo>
                  <a:pt x="16929" y="22120"/>
                  <a:pt x="17116" y="21937"/>
                  <a:pt x="17116" y="21709"/>
                </a:cubicBezTo>
                <a:cubicBezTo>
                  <a:pt x="17116" y="21287"/>
                  <a:pt x="17005" y="20876"/>
                  <a:pt x="16798" y="20509"/>
                </a:cubicBezTo>
                <a:cubicBezTo>
                  <a:pt x="16736" y="20413"/>
                  <a:pt x="16631" y="20361"/>
                  <a:pt x="16525" y="20361"/>
                </a:cubicBezTo>
                <a:cubicBezTo>
                  <a:pt x="16470" y="20361"/>
                  <a:pt x="16416" y="20374"/>
                  <a:pt x="16366" y="20402"/>
                </a:cubicBezTo>
                <a:cubicBezTo>
                  <a:pt x="16214" y="20489"/>
                  <a:pt x="16158" y="20675"/>
                  <a:pt x="16238" y="20831"/>
                </a:cubicBezTo>
                <a:cubicBezTo>
                  <a:pt x="16348" y="21028"/>
                  <a:pt x="16421" y="21246"/>
                  <a:pt x="16452" y="21470"/>
                </a:cubicBezTo>
                <a:lnTo>
                  <a:pt x="7221" y="21470"/>
                </a:lnTo>
                <a:cubicBezTo>
                  <a:pt x="7342" y="20592"/>
                  <a:pt x="8092" y="19936"/>
                  <a:pt x="8980" y="19936"/>
                </a:cubicBezTo>
                <a:cubicBezTo>
                  <a:pt x="9028" y="19936"/>
                  <a:pt x="9080" y="19936"/>
                  <a:pt x="9122" y="19939"/>
                </a:cubicBezTo>
                <a:cubicBezTo>
                  <a:pt x="9130" y="19940"/>
                  <a:pt x="9139" y="19940"/>
                  <a:pt x="9147" y="19940"/>
                </a:cubicBezTo>
                <a:cubicBezTo>
                  <a:pt x="9309" y="19940"/>
                  <a:pt x="9448" y="19817"/>
                  <a:pt x="9467" y="19652"/>
                </a:cubicBezTo>
                <a:cubicBezTo>
                  <a:pt x="9498" y="19362"/>
                  <a:pt x="9661" y="19106"/>
                  <a:pt x="9906" y="18954"/>
                </a:cubicBezTo>
                <a:lnTo>
                  <a:pt x="9910" y="18951"/>
                </a:lnTo>
                <a:cubicBezTo>
                  <a:pt x="10058" y="18858"/>
                  <a:pt x="10228" y="18812"/>
                  <a:pt x="10400" y="18812"/>
                </a:cubicBezTo>
                <a:cubicBezTo>
                  <a:pt x="10428" y="18812"/>
                  <a:pt x="10455" y="18814"/>
                  <a:pt x="10483" y="18816"/>
                </a:cubicBezTo>
                <a:cubicBezTo>
                  <a:pt x="10711" y="18833"/>
                  <a:pt x="10929" y="18933"/>
                  <a:pt x="11088" y="19103"/>
                </a:cubicBezTo>
                <a:cubicBezTo>
                  <a:pt x="11151" y="19173"/>
                  <a:pt x="11239" y="19209"/>
                  <a:pt x="11328" y="19209"/>
                </a:cubicBezTo>
                <a:cubicBezTo>
                  <a:pt x="11408" y="19209"/>
                  <a:pt x="11489" y="19179"/>
                  <a:pt x="11551" y="19120"/>
                </a:cubicBezTo>
                <a:cubicBezTo>
                  <a:pt x="11683" y="18992"/>
                  <a:pt x="11686" y="18781"/>
                  <a:pt x="11555" y="18653"/>
                </a:cubicBezTo>
                <a:cubicBezTo>
                  <a:pt x="11375" y="18467"/>
                  <a:pt x="11154" y="18325"/>
                  <a:pt x="10905" y="18242"/>
                </a:cubicBezTo>
                <a:lnTo>
                  <a:pt x="10905" y="17202"/>
                </a:lnTo>
                <a:lnTo>
                  <a:pt x="12771" y="17202"/>
                </a:lnTo>
                <a:lnTo>
                  <a:pt x="12771" y="18498"/>
                </a:lnTo>
                <a:cubicBezTo>
                  <a:pt x="12771" y="18676"/>
                  <a:pt x="12918" y="18819"/>
                  <a:pt x="13092" y="18819"/>
                </a:cubicBezTo>
                <a:cubicBezTo>
                  <a:pt x="13107" y="18819"/>
                  <a:pt x="13122" y="18818"/>
                  <a:pt x="13138" y="18816"/>
                </a:cubicBezTo>
                <a:cubicBezTo>
                  <a:pt x="13179" y="18812"/>
                  <a:pt x="13224" y="18809"/>
                  <a:pt x="13269" y="18809"/>
                </a:cubicBezTo>
                <a:cubicBezTo>
                  <a:pt x="13635" y="18809"/>
                  <a:pt x="13967" y="19020"/>
                  <a:pt x="14123" y="19352"/>
                </a:cubicBezTo>
                <a:cubicBezTo>
                  <a:pt x="13635" y="19469"/>
                  <a:pt x="13200" y="19735"/>
                  <a:pt x="12868" y="20112"/>
                </a:cubicBezTo>
                <a:cubicBezTo>
                  <a:pt x="12757" y="20247"/>
                  <a:pt x="12771" y="20447"/>
                  <a:pt x="12906" y="20565"/>
                </a:cubicBezTo>
                <a:cubicBezTo>
                  <a:pt x="12967" y="20617"/>
                  <a:pt x="13042" y="20643"/>
                  <a:pt x="13117" y="20643"/>
                </a:cubicBezTo>
                <a:cubicBezTo>
                  <a:pt x="13205" y="20643"/>
                  <a:pt x="13294" y="20608"/>
                  <a:pt x="13359" y="20537"/>
                </a:cubicBezTo>
                <a:cubicBezTo>
                  <a:pt x="13694" y="20153"/>
                  <a:pt x="14181" y="19932"/>
                  <a:pt x="14693" y="19932"/>
                </a:cubicBezTo>
                <a:cubicBezTo>
                  <a:pt x="14890" y="19932"/>
                  <a:pt x="15084" y="19967"/>
                  <a:pt x="15270" y="20029"/>
                </a:cubicBezTo>
                <a:cubicBezTo>
                  <a:pt x="15307" y="20042"/>
                  <a:pt x="15344" y="20049"/>
                  <a:pt x="15381" y="20049"/>
                </a:cubicBezTo>
                <a:cubicBezTo>
                  <a:pt x="15515" y="20049"/>
                  <a:pt x="15642" y="19965"/>
                  <a:pt x="15688" y="19832"/>
                </a:cubicBezTo>
                <a:cubicBezTo>
                  <a:pt x="15747" y="19659"/>
                  <a:pt x="15654" y="19473"/>
                  <a:pt x="15481" y="19417"/>
                </a:cubicBezTo>
                <a:cubicBezTo>
                  <a:pt x="15260" y="19341"/>
                  <a:pt x="15025" y="19296"/>
                  <a:pt x="14790" y="19286"/>
                </a:cubicBezTo>
                <a:cubicBezTo>
                  <a:pt x="14603" y="18671"/>
                  <a:pt x="14060" y="18228"/>
                  <a:pt x="13418" y="18170"/>
                </a:cubicBezTo>
                <a:lnTo>
                  <a:pt x="13418" y="17202"/>
                </a:lnTo>
                <a:lnTo>
                  <a:pt x="15201" y="17202"/>
                </a:lnTo>
                <a:cubicBezTo>
                  <a:pt x="15478" y="17198"/>
                  <a:pt x="15699" y="16977"/>
                  <a:pt x="15699" y="16704"/>
                </a:cubicBezTo>
                <a:lnTo>
                  <a:pt x="15699" y="13203"/>
                </a:lnTo>
                <a:cubicBezTo>
                  <a:pt x="15699" y="12353"/>
                  <a:pt x="15011" y="11665"/>
                  <a:pt x="14161" y="11665"/>
                </a:cubicBezTo>
                <a:lnTo>
                  <a:pt x="13839" y="11665"/>
                </a:lnTo>
                <a:lnTo>
                  <a:pt x="13839" y="2848"/>
                </a:lnTo>
                <a:cubicBezTo>
                  <a:pt x="13839" y="2434"/>
                  <a:pt x="13473" y="1701"/>
                  <a:pt x="13162" y="1203"/>
                </a:cubicBezTo>
                <a:cubicBezTo>
                  <a:pt x="12668" y="405"/>
                  <a:pt x="12222" y="1"/>
                  <a:pt x="118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4520" name="Google Shape;4520;p122"/>
          <p:cNvGrpSpPr/>
          <p:nvPr/>
        </p:nvGrpSpPr>
        <p:grpSpPr>
          <a:xfrm>
            <a:off x="1114517" y="3551754"/>
            <a:ext cx="454187" cy="363003"/>
            <a:chOff x="554675" y="3100850"/>
            <a:chExt cx="556125" cy="444475"/>
          </a:xfrm>
        </p:grpSpPr>
        <p:sp>
          <p:nvSpPr>
            <p:cNvPr id="4521" name="Google Shape;4521;p122"/>
            <p:cNvSpPr/>
            <p:nvPr/>
          </p:nvSpPr>
          <p:spPr>
            <a:xfrm>
              <a:off x="994475" y="3291100"/>
              <a:ext cx="116325" cy="231050"/>
            </a:xfrm>
            <a:custGeom>
              <a:avLst/>
              <a:gdLst/>
              <a:ahLst/>
              <a:cxnLst/>
              <a:rect l="l" t="t" r="r" b="b"/>
              <a:pathLst>
                <a:path w="4653" h="9242" extrusionOk="0">
                  <a:moveTo>
                    <a:pt x="888" y="1"/>
                  </a:moveTo>
                  <a:cubicBezTo>
                    <a:pt x="728" y="1"/>
                    <a:pt x="565" y="58"/>
                    <a:pt x="433" y="182"/>
                  </a:cubicBezTo>
                  <a:lnTo>
                    <a:pt x="139" y="452"/>
                  </a:lnTo>
                  <a:cubicBezTo>
                    <a:pt x="7" y="573"/>
                    <a:pt x="1" y="780"/>
                    <a:pt x="122" y="912"/>
                  </a:cubicBezTo>
                  <a:cubicBezTo>
                    <a:pt x="187" y="980"/>
                    <a:pt x="274" y="1015"/>
                    <a:pt x="361" y="1015"/>
                  </a:cubicBezTo>
                  <a:cubicBezTo>
                    <a:pt x="440" y="1015"/>
                    <a:pt x="519" y="987"/>
                    <a:pt x="581" y="929"/>
                  </a:cubicBezTo>
                  <a:lnTo>
                    <a:pt x="875" y="656"/>
                  </a:lnTo>
                  <a:cubicBezTo>
                    <a:pt x="877" y="652"/>
                    <a:pt x="881" y="650"/>
                    <a:pt x="886" y="650"/>
                  </a:cubicBezTo>
                  <a:cubicBezTo>
                    <a:pt x="889" y="650"/>
                    <a:pt x="893" y="651"/>
                    <a:pt x="896" y="652"/>
                  </a:cubicBezTo>
                  <a:cubicBezTo>
                    <a:pt x="903" y="652"/>
                    <a:pt x="910" y="659"/>
                    <a:pt x="913" y="666"/>
                  </a:cubicBezTo>
                  <a:lnTo>
                    <a:pt x="1490" y="2954"/>
                  </a:lnTo>
                  <a:cubicBezTo>
                    <a:pt x="1539" y="3134"/>
                    <a:pt x="1656" y="3286"/>
                    <a:pt x="1815" y="3376"/>
                  </a:cubicBezTo>
                  <a:lnTo>
                    <a:pt x="3878" y="4523"/>
                  </a:lnTo>
                  <a:cubicBezTo>
                    <a:pt x="3885" y="4527"/>
                    <a:pt x="3889" y="4534"/>
                    <a:pt x="3889" y="4541"/>
                  </a:cubicBezTo>
                  <a:cubicBezTo>
                    <a:pt x="3892" y="4551"/>
                    <a:pt x="3885" y="4558"/>
                    <a:pt x="3878" y="4561"/>
                  </a:cubicBezTo>
                  <a:lnTo>
                    <a:pt x="1884" y="5823"/>
                  </a:lnTo>
                  <a:cubicBezTo>
                    <a:pt x="1729" y="5920"/>
                    <a:pt x="1618" y="6079"/>
                    <a:pt x="1584" y="6258"/>
                  </a:cubicBezTo>
                  <a:lnTo>
                    <a:pt x="1127" y="8574"/>
                  </a:lnTo>
                  <a:cubicBezTo>
                    <a:pt x="1127" y="8584"/>
                    <a:pt x="1120" y="8591"/>
                    <a:pt x="1113" y="8591"/>
                  </a:cubicBezTo>
                  <a:cubicBezTo>
                    <a:pt x="1111" y="8593"/>
                    <a:pt x="1107" y="8594"/>
                    <a:pt x="1104" y="8594"/>
                  </a:cubicBezTo>
                  <a:cubicBezTo>
                    <a:pt x="1099" y="8594"/>
                    <a:pt x="1095" y="8592"/>
                    <a:pt x="1093" y="8588"/>
                  </a:cubicBezTo>
                  <a:lnTo>
                    <a:pt x="775" y="8325"/>
                  </a:lnTo>
                  <a:cubicBezTo>
                    <a:pt x="714" y="8275"/>
                    <a:pt x="640" y="8250"/>
                    <a:pt x="566" y="8250"/>
                  </a:cubicBezTo>
                  <a:cubicBezTo>
                    <a:pt x="474" y="8250"/>
                    <a:pt x="382" y="8289"/>
                    <a:pt x="319" y="8367"/>
                  </a:cubicBezTo>
                  <a:cubicBezTo>
                    <a:pt x="205" y="8505"/>
                    <a:pt x="222" y="8709"/>
                    <a:pt x="360" y="8823"/>
                  </a:cubicBezTo>
                  <a:lnTo>
                    <a:pt x="678" y="9086"/>
                  </a:lnTo>
                  <a:cubicBezTo>
                    <a:pt x="796" y="9186"/>
                    <a:pt x="948" y="9241"/>
                    <a:pt x="1103" y="9241"/>
                  </a:cubicBezTo>
                  <a:cubicBezTo>
                    <a:pt x="1183" y="9241"/>
                    <a:pt x="1259" y="9227"/>
                    <a:pt x="1331" y="9203"/>
                  </a:cubicBezTo>
                  <a:cubicBezTo>
                    <a:pt x="1552" y="9124"/>
                    <a:pt x="1718" y="8933"/>
                    <a:pt x="1763" y="8698"/>
                  </a:cubicBezTo>
                  <a:lnTo>
                    <a:pt x="2216" y="6383"/>
                  </a:lnTo>
                  <a:cubicBezTo>
                    <a:pt x="2219" y="6379"/>
                    <a:pt x="2223" y="6372"/>
                    <a:pt x="2226" y="6369"/>
                  </a:cubicBezTo>
                  <a:lnTo>
                    <a:pt x="4224" y="5111"/>
                  </a:lnTo>
                  <a:cubicBezTo>
                    <a:pt x="4653" y="4838"/>
                    <a:pt x="4635" y="4205"/>
                    <a:pt x="4193" y="3957"/>
                  </a:cubicBezTo>
                  <a:lnTo>
                    <a:pt x="2133" y="2809"/>
                  </a:lnTo>
                  <a:cubicBezTo>
                    <a:pt x="2126" y="2806"/>
                    <a:pt x="2123" y="2799"/>
                    <a:pt x="2119" y="2795"/>
                  </a:cubicBezTo>
                  <a:lnTo>
                    <a:pt x="1539" y="507"/>
                  </a:lnTo>
                  <a:cubicBezTo>
                    <a:pt x="1458" y="189"/>
                    <a:pt x="1177" y="1"/>
                    <a:pt x="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22" name="Google Shape;4522;p122"/>
            <p:cNvSpPr/>
            <p:nvPr/>
          </p:nvSpPr>
          <p:spPr>
            <a:xfrm>
              <a:off x="881275" y="3325975"/>
              <a:ext cx="107525" cy="163475"/>
            </a:xfrm>
            <a:custGeom>
              <a:avLst/>
              <a:gdLst/>
              <a:ahLst/>
              <a:cxnLst/>
              <a:rect l="l" t="t" r="r" b="b"/>
              <a:pathLst>
                <a:path w="4301" h="6539" extrusionOk="0">
                  <a:moveTo>
                    <a:pt x="3779" y="1"/>
                  </a:moveTo>
                  <a:cubicBezTo>
                    <a:pt x="3700" y="1"/>
                    <a:pt x="3620" y="29"/>
                    <a:pt x="3557" y="87"/>
                  </a:cubicBezTo>
                  <a:lnTo>
                    <a:pt x="3233" y="391"/>
                  </a:lnTo>
                  <a:cubicBezTo>
                    <a:pt x="3226" y="398"/>
                    <a:pt x="3219" y="398"/>
                    <a:pt x="3215" y="398"/>
                  </a:cubicBezTo>
                  <a:lnTo>
                    <a:pt x="858" y="242"/>
                  </a:lnTo>
                  <a:cubicBezTo>
                    <a:pt x="844" y="242"/>
                    <a:pt x="829" y="241"/>
                    <a:pt x="815" y="241"/>
                  </a:cubicBezTo>
                  <a:cubicBezTo>
                    <a:pt x="330" y="241"/>
                    <a:pt x="0" y="746"/>
                    <a:pt x="208" y="1193"/>
                  </a:cubicBezTo>
                  <a:lnTo>
                    <a:pt x="1200" y="3336"/>
                  </a:lnTo>
                  <a:cubicBezTo>
                    <a:pt x="1204" y="3339"/>
                    <a:pt x="1204" y="3346"/>
                    <a:pt x="1200" y="3353"/>
                  </a:cubicBezTo>
                  <a:lnTo>
                    <a:pt x="326" y="5544"/>
                  </a:lnTo>
                  <a:cubicBezTo>
                    <a:pt x="147" y="5991"/>
                    <a:pt x="481" y="6465"/>
                    <a:pt x="946" y="6465"/>
                  </a:cubicBezTo>
                  <a:cubicBezTo>
                    <a:pt x="974" y="6465"/>
                    <a:pt x="1002" y="6464"/>
                    <a:pt x="1031" y="6460"/>
                  </a:cubicBezTo>
                  <a:lnTo>
                    <a:pt x="3374" y="6177"/>
                  </a:lnTo>
                  <a:cubicBezTo>
                    <a:pt x="3381" y="6177"/>
                    <a:pt x="3385" y="6177"/>
                    <a:pt x="3392" y="6180"/>
                  </a:cubicBezTo>
                  <a:lnTo>
                    <a:pt x="3730" y="6464"/>
                  </a:lnTo>
                  <a:cubicBezTo>
                    <a:pt x="3791" y="6514"/>
                    <a:pt x="3865" y="6539"/>
                    <a:pt x="3939" y="6539"/>
                  </a:cubicBezTo>
                  <a:cubicBezTo>
                    <a:pt x="4031" y="6539"/>
                    <a:pt x="4123" y="6499"/>
                    <a:pt x="4186" y="6422"/>
                  </a:cubicBezTo>
                  <a:cubicBezTo>
                    <a:pt x="4300" y="6284"/>
                    <a:pt x="4283" y="6080"/>
                    <a:pt x="4145" y="5966"/>
                  </a:cubicBezTo>
                  <a:lnTo>
                    <a:pt x="3806" y="5682"/>
                  </a:lnTo>
                  <a:cubicBezTo>
                    <a:pt x="3686" y="5583"/>
                    <a:pt x="3537" y="5528"/>
                    <a:pt x="3383" y="5528"/>
                  </a:cubicBezTo>
                  <a:cubicBezTo>
                    <a:pt x="3355" y="5528"/>
                    <a:pt x="3327" y="5530"/>
                    <a:pt x="3298" y="5534"/>
                  </a:cubicBezTo>
                  <a:lnTo>
                    <a:pt x="955" y="5817"/>
                  </a:lnTo>
                  <a:cubicBezTo>
                    <a:pt x="953" y="5818"/>
                    <a:pt x="952" y="5818"/>
                    <a:pt x="950" y="5818"/>
                  </a:cubicBezTo>
                  <a:cubicBezTo>
                    <a:pt x="935" y="5818"/>
                    <a:pt x="924" y="5802"/>
                    <a:pt x="931" y="5786"/>
                  </a:cubicBezTo>
                  <a:lnTo>
                    <a:pt x="1805" y="3595"/>
                  </a:lnTo>
                  <a:cubicBezTo>
                    <a:pt x="1874" y="3422"/>
                    <a:pt x="1867" y="3232"/>
                    <a:pt x="1791" y="3063"/>
                  </a:cubicBezTo>
                  <a:lnTo>
                    <a:pt x="796" y="923"/>
                  </a:lnTo>
                  <a:cubicBezTo>
                    <a:pt x="792" y="916"/>
                    <a:pt x="792" y="906"/>
                    <a:pt x="796" y="899"/>
                  </a:cubicBezTo>
                  <a:cubicBezTo>
                    <a:pt x="798" y="894"/>
                    <a:pt x="805" y="891"/>
                    <a:pt x="811" y="891"/>
                  </a:cubicBezTo>
                  <a:cubicBezTo>
                    <a:pt x="813" y="891"/>
                    <a:pt x="815" y="891"/>
                    <a:pt x="817" y="892"/>
                  </a:cubicBezTo>
                  <a:lnTo>
                    <a:pt x="3170" y="1044"/>
                  </a:lnTo>
                  <a:cubicBezTo>
                    <a:pt x="3187" y="1046"/>
                    <a:pt x="3203" y="1046"/>
                    <a:pt x="3219" y="1046"/>
                  </a:cubicBezTo>
                  <a:cubicBezTo>
                    <a:pt x="3388" y="1046"/>
                    <a:pt x="3549" y="982"/>
                    <a:pt x="3671" y="868"/>
                  </a:cubicBezTo>
                  <a:lnTo>
                    <a:pt x="4000" y="564"/>
                  </a:lnTo>
                  <a:cubicBezTo>
                    <a:pt x="4131" y="439"/>
                    <a:pt x="4138" y="236"/>
                    <a:pt x="4017" y="104"/>
                  </a:cubicBezTo>
                  <a:cubicBezTo>
                    <a:pt x="3954" y="35"/>
                    <a:pt x="3867" y="1"/>
                    <a:pt x="3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23" name="Google Shape;4523;p122"/>
            <p:cNvSpPr/>
            <p:nvPr/>
          </p:nvSpPr>
          <p:spPr>
            <a:xfrm>
              <a:off x="722900" y="3446675"/>
              <a:ext cx="108300" cy="98650"/>
            </a:xfrm>
            <a:custGeom>
              <a:avLst/>
              <a:gdLst/>
              <a:ahLst/>
              <a:cxnLst/>
              <a:rect l="l" t="t" r="r" b="b"/>
              <a:pathLst>
                <a:path w="4332" h="3946" extrusionOk="0">
                  <a:moveTo>
                    <a:pt x="2168" y="830"/>
                  </a:moveTo>
                  <a:lnTo>
                    <a:pt x="2489" y="1376"/>
                  </a:lnTo>
                  <a:cubicBezTo>
                    <a:pt x="2555" y="1484"/>
                    <a:pt x="2662" y="1563"/>
                    <a:pt x="2786" y="1591"/>
                  </a:cubicBezTo>
                  <a:lnTo>
                    <a:pt x="3405" y="1729"/>
                  </a:lnTo>
                  <a:lnTo>
                    <a:pt x="2987" y="2206"/>
                  </a:lnTo>
                  <a:cubicBezTo>
                    <a:pt x="2904" y="2303"/>
                    <a:pt x="2863" y="2427"/>
                    <a:pt x="2873" y="2555"/>
                  </a:cubicBezTo>
                  <a:lnTo>
                    <a:pt x="2932" y="3187"/>
                  </a:lnTo>
                  <a:lnTo>
                    <a:pt x="2351" y="2935"/>
                  </a:lnTo>
                  <a:cubicBezTo>
                    <a:pt x="2292" y="2911"/>
                    <a:pt x="2229" y="2899"/>
                    <a:pt x="2166" y="2899"/>
                  </a:cubicBezTo>
                  <a:cubicBezTo>
                    <a:pt x="2103" y="2899"/>
                    <a:pt x="2040" y="2911"/>
                    <a:pt x="1981" y="2935"/>
                  </a:cubicBezTo>
                  <a:lnTo>
                    <a:pt x="1401" y="3187"/>
                  </a:lnTo>
                  <a:lnTo>
                    <a:pt x="1459" y="2555"/>
                  </a:lnTo>
                  <a:cubicBezTo>
                    <a:pt x="1470" y="2427"/>
                    <a:pt x="1428" y="2303"/>
                    <a:pt x="1345" y="2206"/>
                  </a:cubicBezTo>
                  <a:lnTo>
                    <a:pt x="927" y="1732"/>
                  </a:lnTo>
                  <a:lnTo>
                    <a:pt x="1546" y="1591"/>
                  </a:lnTo>
                  <a:cubicBezTo>
                    <a:pt x="1670" y="1563"/>
                    <a:pt x="1777" y="1484"/>
                    <a:pt x="1843" y="1376"/>
                  </a:cubicBezTo>
                  <a:lnTo>
                    <a:pt x="2168" y="830"/>
                  </a:lnTo>
                  <a:close/>
                  <a:moveTo>
                    <a:pt x="2164" y="1"/>
                  </a:moveTo>
                  <a:cubicBezTo>
                    <a:pt x="2011" y="1"/>
                    <a:pt x="1857" y="77"/>
                    <a:pt x="1767" y="229"/>
                  </a:cubicBezTo>
                  <a:lnTo>
                    <a:pt x="1325" y="975"/>
                  </a:lnTo>
                  <a:lnTo>
                    <a:pt x="478" y="1166"/>
                  </a:lnTo>
                  <a:cubicBezTo>
                    <a:pt x="136" y="1242"/>
                    <a:pt x="1" y="1660"/>
                    <a:pt x="232" y="1922"/>
                  </a:cubicBezTo>
                  <a:lnTo>
                    <a:pt x="803" y="2572"/>
                  </a:lnTo>
                  <a:lnTo>
                    <a:pt x="723" y="3436"/>
                  </a:lnTo>
                  <a:cubicBezTo>
                    <a:pt x="698" y="3722"/>
                    <a:pt x="925" y="3944"/>
                    <a:pt x="1185" y="3944"/>
                  </a:cubicBezTo>
                  <a:cubicBezTo>
                    <a:pt x="1246" y="3944"/>
                    <a:pt x="1308" y="3932"/>
                    <a:pt x="1369" y="3906"/>
                  </a:cubicBezTo>
                  <a:lnTo>
                    <a:pt x="2164" y="3564"/>
                  </a:lnTo>
                  <a:lnTo>
                    <a:pt x="2959" y="3906"/>
                  </a:lnTo>
                  <a:cubicBezTo>
                    <a:pt x="3021" y="3933"/>
                    <a:pt x="3084" y="3946"/>
                    <a:pt x="3146" y="3946"/>
                  </a:cubicBezTo>
                  <a:cubicBezTo>
                    <a:pt x="3406" y="3946"/>
                    <a:pt x="3634" y="3722"/>
                    <a:pt x="3609" y="3436"/>
                  </a:cubicBezTo>
                  <a:lnTo>
                    <a:pt x="3526" y="2572"/>
                  </a:lnTo>
                  <a:lnTo>
                    <a:pt x="4100" y="1922"/>
                  </a:lnTo>
                  <a:cubicBezTo>
                    <a:pt x="4331" y="1656"/>
                    <a:pt x="4197" y="1242"/>
                    <a:pt x="3854" y="1166"/>
                  </a:cubicBezTo>
                  <a:lnTo>
                    <a:pt x="3851" y="1166"/>
                  </a:lnTo>
                  <a:lnTo>
                    <a:pt x="3004" y="975"/>
                  </a:lnTo>
                  <a:lnTo>
                    <a:pt x="2562" y="229"/>
                  </a:lnTo>
                  <a:cubicBezTo>
                    <a:pt x="2472" y="77"/>
                    <a:pt x="2318" y="1"/>
                    <a:pt x="2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24" name="Google Shape;4524;p122"/>
            <p:cNvSpPr/>
            <p:nvPr/>
          </p:nvSpPr>
          <p:spPr>
            <a:xfrm>
              <a:off x="712200" y="3100850"/>
              <a:ext cx="139975" cy="139000"/>
            </a:xfrm>
            <a:custGeom>
              <a:avLst/>
              <a:gdLst/>
              <a:ahLst/>
              <a:cxnLst/>
              <a:rect l="l" t="t" r="r" b="b"/>
              <a:pathLst>
                <a:path w="5599" h="5560" extrusionOk="0">
                  <a:moveTo>
                    <a:pt x="2264" y="756"/>
                  </a:moveTo>
                  <a:lnTo>
                    <a:pt x="3142" y="1475"/>
                  </a:lnTo>
                  <a:cubicBezTo>
                    <a:pt x="3234" y="1552"/>
                    <a:pt x="3350" y="1594"/>
                    <a:pt x="3467" y="1594"/>
                  </a:cubicBezTo>
                  <a:cubicBezTo>
                    <a:pt x="3491" y="1594"/>
                    <a:pt x="3515" y="1592"/>
                    <a:pt x="3539" y="1589"/>
                  </a:cubicBezTo>
                  <a:lnTo>
                    <a:pt x="4670" y="1443"/>
                  </a:lnTo>
                  <a:lnTo>
                    <a:pt x="4255" y="2504"/>
                  </a:lnTo>
                  <a:cubicBezTo>
                    <a:pt x="4203" y="2639"/>
                    <a:pt x="4210" y="2788"/>
                    <a:pt x="4269" y="2919"/>
                  </a:cubicBezTo>
                  <a:lnTo>
                    <a:pt x="4756" y="3946"/>
                  </a:lnTo>
                  <a:lnTo>
                    <a:pt x="3622" y="3880"/>
                  </a:lnTo>
                  <a:cubicBezTo>
                    <a:pt x="3614" y="3880"/>
                    <a:pt x="3605" y="3879"/>
                    <a:pt x="3597" y="3879"/>
                  </a:cubicBezTo>
                  <a:cubicBezTo>
                    <a:pt x="3461" y="3879"/>
                    <a:pt x="3329" y="3931"/>
                    <a:pt x="3232" y="4022"/>
                  </a:cubicBezTo>
                  <a:lnTo>
                    <a:pt x="2406" y="4803"/>
                  </a:lnTo>
                  <a:lnTo>
                    <a:pt x="2115" y="3700"/>
                  </a:lnTo>
                  <a:cubicBezTo>
                    <a:pt x="2077" y="3562"/>
                    <a:pt x="1988" y="3445"/>
                    <a:pt x="1863" y="3375"/>
                  </a:cubicBezTo>
                  <a:lnTo>
                    <a:pt x="864" y="2829"/>
                  </a:lnTo>
                  <a:lnTo>
                    <a:pt x="1822" y="2218"/>
                  </a:lnTo>
                  <a:cubicBezTo>
                    <a:pt x="1943" y="2138"/>
                    <a:pt x="2026" y="2014"/>
                    <a:pt x="2053" y="1872"/>
                  </a:cubicBezTo>
                  <a:lnTo>
                    <a:pt x="2264" y="756"/>
                  </a:lnTo>
                  <a:close/>
                  <a:moveTo>
                    <a:pt x="2180" y="0"/>
                  </a:moveTo>
                  <a:cubicBezTo>
                    <a:pt x="1943" y="0"/>
                    <a:pt x="1715" y="163"/>
                    <a:pt x="1666" y="427"/>
                  </a:cubicBezTo>
                  <a:lnTo>
                    <a:pt x="1424" y="1699"/>
                  </a:lnTo>
                  <a:lnTo>
                    <a:pt x="335" y="2397"/>
                  </a:lnTo>
                  <a:cubicBezTo>
                    <a:pt x="0" y="2612"/>
                    <a:pt x="18" y="3106"/>
                    <a:pt x="367" y="3296"/>
                  </a:cubicBezTo>
                  <a:lnTo>
                    <a:pt x="1504" y="3918"/>
                  </a:lnTo>
                  <a:lnTo>
                    <a:pt x="1832" y="5169"/>
                  </a:lnTo>
                  <a:cubicBezTo>
                    <a:pt x="1877" y="5349"/>
                    <a:pt x="2015" y="5491"/>
                    <a:pt x="2191" y="5539"/>
                  </a:cubicBezTo>
                  <a:cubicBezTo>
                    <a:pt x="2240" y="5553"/>
                    <a:pt x="2288" y="5560"/>
                    <a:pt x="2337" y="5560"/>
                  </a:cubicBezTo>
                  <a:cubicBezTo>
                    <a:pt x="2471" y="5560"/>
                    <a:pt x="2599" y="5511"/>
                    <a:pt x="2696" y="5418"/>
                  </a:cubicBezTo>
                  <a:lnTo>
                    <a:pt x="3636" y="4530"/>
                  </a:lnTo>
                  <a:lnTo>
                    <a:pt x="4929" y="4606"/>
                  </a:lnTo>
                  <a:cubicBezTo>
                    <a:pt x="4939" y="4606"/>
                    <a:pt x="4948" y="4607"/>
                    <a:pt x="4958" y="4607"/>
                  </a:cubicBezTo>
                  <a:cubicBezTo>
                    <a:pt x="5340" y="4607"/>
                    <a:pt x="5599" y="4210"/>
                    <a:pt x="5433" y="3859"/>
                  </a:cubicBezTo>
                  <a:lnTo>
                    <a:pt x="4880" y="2688"/>
                  </a:lnTo>
                  <a:lnTo>
                    <a:pt x="5350" y="1481"/>
                  </a:lnTo>
                  <a:cubicBezTo>
                    <a:pt x="5484" y="1133"/>
                    <a:pt x="5224" y="769"/>
                    <a:pt x="4864" y="769"/>
                  </a:cubicBezTo>
                  <a:cubicBezTo>
                    <a:pt x="4842" y="769"/>
                    <a:pt x="4820" y="770"/>
                    <a:pt x="4797" y="773"/>
                  </a:cubicBezTo>
                  <a:lnTo>
                    <a:pt x="3512" y="939"/>
                  </a:lnTo>
                  <a:lnTo>
                    <a:pt x="2509" y="120"/>
                  </a:lnTo>
                  <a:cubicBezTo>
                    <a:pt x="2410" y="38"/>
                    <a:pt x="2294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25" name="Google Shape;4525;p122"/>
            <p:cNvSpPr/>
            <p:nvPr/>
          </p:nvSpPr>
          <p:spPr>
            <a:xfrm>
              <a:off x="963025" y="3158525"/>
              <a:ext cx="16275" cy="26475"/>
            </a:xfrm>
            <a:custGeom>
              <a:avLst/>
              <a:gdLst/>
              <a:ahLst/>
              <a:cxnLst/>
              <a:rect l="l" t="t" r="r" b="b"/>
              <a:pathLst>
                <a:path w="651" h="1059" extrusionOk="0">
                  <a:moveTo>
                    <a:pt x="325" y="0"/>
                  </a:moveTo>
                  <a:cubicBezTo>
                    <a:pt x="146" y="0"/>
                    <a:pt x="1" y="146"/>
                    <a:pt x="1" y="325"/>
                  </a:cubicBezTo>
                  <a:lnTo>
                    <a:pt x="1" y="733"/>
                  </a:lnTo>
                  <a:cubicBezTo>
                    <a:pt x="1" y="913"/>
                    <a:pt x="146" y="1058"/>
                    <a:pt x="325" y="1058"/>
                  </a:cubicBezTo>
                  <a:cubicBezTo>
                    <a:pt x="505" y="1058"/>
                    <a:pt x="650" y="913"/>
                    <a:pt x="650" y="733"/>
                  </a:cubicBezTo>
                  <a:lnTo>
                    <a:pt x="650" y="325"/>
                  </a:lnTo>
                  <a:cubicBezTo>
                    <a:pt x="650" y="146"/>
                    <a:pt x="50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26" name="Google Shape;4526;p122"/>
            <p:cNvSpPr/>
            <p:nvPr/>
          </p:nvSpPr>
          <p:spPr>
            <a:xfrm>
              <a:off x="983925" y="3189625"/>
              <a:ext cx="26400" cy="16275"/>
            </a:xfrm>
            <a:custGeom>
              <a:avLst/>
              <a:gdLst/>
              <a:ahLst/>
              <a:cxnLst/>
              <a:rect l="l" t="t" r="r" b="b"/>
              <a:pathLst>
                <a:path w="1056" h="651" extrusionOk="0">
                  <a:moveTo>
                    <a:pt x="322" y="1"/>
                  </a:moveTo>
                  <a:cubicBezTo>
                    <a:pt x="146" y="1"/>
                    <a:pt x="1" y="146"/>
                    <a:pt x="1" y="326"/>
                  </a:cubicBezTo>
                  <a:cubicBezTo>
                    <a:pt x="1" y="505"/>
                    <a:pt x="146" y="650"/>
                    <a:pt x="322" y="650"/>
                  </a:cubicBezTo>
                  <a:lnTo>
                    <a:pt x="734" y="650"/>
                  </a:lnTo>
                  <a:cubicBezTo>
                    <a:pt x="910" y="650"/>
                    <a:pt x="1055" y="505"/>
                    <a:pt x="1055" y="326"/>
                  </a:cubicBezTo>
                  <a:cubicBezTo>
                    <a:pt x="1055" y="146"/>
                    <a:pt x="910" y="1"/>
                    <a:pt x="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27" name="Google Shape;4527;p122"/>
            <p:cNvSpPr/>
            <p:nvPr/>
          </p:nvSpPr>
          <p:spPr>
            <a:xfrm>
              <a:off x="963025" y="3210550"/>
              <a:ext cx="16275" cy="26450"/>
            </a:xfrm>
            <a:custGeom>
              <a:avLst/>
              <a:gdLst/>
              <a:ahLst/>
              <a:cxnLst/>
              <a:rect l="l" t="t" r="r" b="b"/>
              <a:pathLst>
                <a:path w="651" h="1058" extrusionOk="0">
                  <a:moveTo>
                    <a:pt x="325" y="0"/>
                  </a:moveTo>
                  <a:cubicBezTo>
                    <a:pt x="146" y="0"/>
                    <a:pt x="1" y="145"/>
                    <a:pt x="1" y="325"/>
                  </a:cubicBezTo>
                  <a:lnTo>
                    <a:pt x="1" y="733"/>
                  </a:lnTo>
                  <a:cubicBezTo>
                    <a:pt x="1" y="913"/>
                    <a:pt x="146" y="1058"/>
                    <a:pt x="325" y="1058"/>
                  </a:cubicBezTo>
                  <a:cubicBezTo>
                    <a:pt x="505" y="1058"/>
                    <a:pt x="650" y="913"/>
                    <a:pt x="650" y="733"/>
                  </a:cubicBezTo>
                  <a:lnTo>
                    <a:pt x="650" y="325"/>
                  </a:lnTo>
                  <a:cubicBezTo>
                    <a:pt x="650" y="145"/>
                    <a:pt x="50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28" name="Google Shape;4528;p122"/>
            <p:cNvSpPr/>
            <p:nvPr/>
          </p:nvSpPr>
          <p:spPr>
            <a:xfrm>
              <a:off x="931925" y="3189625"/>
              <a:ext cx="26450" cy="16275"/>
            </a:xfrm>
            <a:custGeom>
              <a:avLst/>
              <a:gdLst/>
              <a:ahLst/>
              <a:cxnLst/>
              <a:rect l="l" t="t" r="r" b="b"/>
              <a:pathLst>
                <a:path w="1058" h="651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cubicBezTo>
                    <a:pt x="0" y="505"/>
                    <a:pt x="145" y="650"/>
                    <a:pt x="325" y="650"/>
                  </a:cubicBezTo>
                  <a:lnTo>
                    <a:pt x="733" y="650"/>
                  </a:lnTo>
                  <a:cubicBezTo>
                    <a:pt x="913" y="650"/>
                    <a:pt x="1058" y="505"/>
                    <a:pt x="1058" y="326"/>
                  </a:cubicBezTo>
                  <a:cubicBezTo>
                    <a:pt x="1058" y="146"/>
                    <a:pt x="913" y="1"/>
                    <a:pt x="7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29" name="Google Shape;4529;p122"/>
            <p:cNvSpPr/>
            <p:nvPr/>
          </p:nvSpPr>
          <p:spPr>
            <a:xfrm>
              <a:off x="637725" y="3367450"/>
              <a:ext cx="16175" cy="26375"/>
            </a:xfrm>
            <a:custGeom>
              <a:avLst/>
              <a:gdLst/>
              <a:ahLst/>
              <a:cxnLst/>
              <a:rect l="l" t="t" r="r" b="b"/>
              <a:pathLst>
                <a:path w="647" h="1055" extrusionOk="0">
                  <a:moveTo>
                    <a:pt x="325" y="1"/>
                  </a:moveTo>
                  <a:cubicBezTo>
                    <a:pt x="145" y="1"/>
                    <a:pt x="0" y="146"/>
                    <a:pt x="0" y="322"/>
                  </a:cubicBezTo>
                  <a:lnTo>
                    <a:pt x="0" y="733"/>
                  </a:lnTo>
                  <a:cubicBezTo>
                    <a:pt x="0" y="909"/>
                    <a:pt x="145" y="1055"/>
                    <a:pt x="325" y="1055"/>
                  </a:cubicBezTo>
                  <a:cubicBezTo>
                    <a:pt x="501" y="1055"/>
                    <a:pt x="646" y="909"/>
                    <a:pt x="646" y="733"/>
                  </a:cubicBezTo>
                  <a:lnTo>
                    <a:pt x="646" y="322"/>
                  </a:lnTo>
                  <a:cubicBezTo>
                    <a:pt x="646" y="146"/>
                    <a:pt x="501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30" name="Google Shape;4530;p122"/>
            <p:cNvSpPr/>
            <p:nvPr/>
          </p:nvSpPr>
          <p:spPr>
            <a:xfrm>
              <a:off x="658525" y="3398550"/>
              <a:ext cx="26475" cy="16200"/>
            </a:xfrm>
            <a:custGeom>
              <a:avLst/>
              <a:gdLst/>
              <a:ahLst/>
              <a:cxnLst/>
              <a:rect l="l" t="t" r="r" b="b"/>
              <a:pathLst>
                <a:path w="1059" h="648" extrusionOk="0">
                  <a:moveTo>
                    <a:pt x="326" y="1"/>
                  </a:moveTo>
                  <a:cubicBezTo>
                    <a:pt x="146" y="1"/>
                    <a:pt x="1" y="142"/>
                    <a:pt x="1" y="322"/>
                  </a:cubicBezTo>
                  <a:cubicBezTo>
                    <a:pt x="1" y="502"/>
                    <a:pt x="146" y="647"/>
                    <a:pt x="326" y="647"/>
                  </a:cubicBezTo>
                  <a:lnTo>
                    <a:pt x="737" y="647"/>
                  </a:lnTo>
                  <a:cubicBezTo>
                    <a:pt x="913" y="647"/>
                    <a:pt x="1059" y="502"/>
                    <a:pt x="1059" y="322"/>
                  </a:cubicBezTo>
                  <a:cubicBezTo>
                    <a:pt x="1059" y="142"/>
                    <a:pt x="913" y="1"/>
                    <a:pt x="7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31" name="Google Shape;4531;p122"/>
            <p:cNvSpPr/>
            <p:nvPr/>
          </p:nvSpPr>
          <p:spPr>
            <a:xfrm>
              <a:off x="637725" y="3419375"/>
              <a:ext cx="16175" cy="26475"/>
            </a:xfrm>
            <a:custGeom>
              <a:avLst/>
              <a:gdLst/>
              <a:ahLst/>
              <a:cxnLst/>
              <a:rect l="l" t="t" r="r" b="b"/>
              <a:pathLst>
                <a:path w="647" h="1059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lnTo>
                    <a:pt x="0" y="733"/>
                  </a:lnTo>
                  <a:cubicBezTo>
                    <a:pt x="0" y="913"/>
                    <a:pt x="145" y="1058"/>
                    <a:pt x="325" y="1058"/>
                  </a:cubicBezTo>
                  <a:cubicBezTo>
                    <a:pt x="501" y="1058"/>
                    <a:pt x="646" y="913"/>
                    <a:pt x="646" y="733"/>
                  </a:cubicBezTo>
                  <a:lnTo>
                    <a:pt x="646" y="326"/>
                  </a:lnTo>
                  <a:cubicBezTo>
                    <a:pt x="646" y="146"/>
                    <a:pt x="501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32" name="Google Shape;4532;p122"/>
            <p:cNvSpPr/>
            <p:nvPr/>
          </p:nvSpPr>
          <p:spPr>
            <a:xfrm>
              <a:off x="606600" y="3398550"/>
              <a:ext cx="26475" cy="16200"/>
            </a:xfrm>
            <a:custGeom>
              <a:avLst/>
              <a:gdLst/>
              <a:ahLst/>
              <a:cxnLst/>
              <a:rect l="l" t="t" r="r" b="b"/>
              <a:pathLst>
                <a:path w="1059" h="648" extrusionOk="0">
                  <a:moveTo>
                    <a:pt x="326" y="1"/>
                  </a:moveTo>
                  <a:cubicBezTo>
                    <a:pt x="146" y="1"/>
                    <a:pt x="1" y="142"/>
                    <a:pt x="1" y="322"/>
                  </a:cubicBezTo>
                  <a:cubicBezTo>
                    <a:pt x="1" y="502"/>
                    <a:pt x="146" y="647"/>
                    <a:pt x="326" y="647"/>
                  </a:cubicBezTo>
                  <a:lnTo>
                    <a:pt x="734" y="647"/>
                  </a:lnTo>
                  <a:cubicBezTo>
                    <a:pt x="913" y="647"/>
                    <a:pt x="1058" y="502"/>
                    <a:pt x="1058" y="322"/>
                  </a:cubicBezTo>
                  <a:cubicBezTo>
                    <a:pt x="1058" y="142"/>
                    <a:pt x="913" y="1"/>
                    <a:pt x="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33" name="Google Shape;4533;p122"/>
            <p:cNvSpPr/>
            <p:nvPr/>
          </p:nvSpPr>
          <p:spPr>
            <a:xfrm>
              <a:off x="574800" y="3247175"/>
              <a:ext cx="300250" cy="58250"/>
            </a:xfrm>
            <a:custGeom>
              <a:avLst/>
              <a:gdLst/>
              <a:ahLst/>
              <a:cxnLst/>
              <a:rect l="l" t="t" r="r" b="b"/>
              <a:pathLst>
                <a:path w="12010" h="2330" extrusionOk="0">
                  <a:moveTo>
                    <a:pt x="3381" y="0"/>
                  </a:moveTo>
                  <a:cubicBezTo>
                    <a:pt x="2922" y="0"/>
                    <a:pt x="2462" y="15"/>
                    <a:pt x="2002" y="45"/>
                  </a:cubicBezTo>
                  <a:cubicBezTo>
                    <a:pt x="1435" y="80"/>
                    <a:pt x="862" y="139"/>
                    <a:pt x="302" y="218"/>
                  </a:cubicBezTo>
                  <a:cubicBezTo>
                    <a:pt x="125" y="242"/>
                    <a:pt x="1" y="405"/>
                    <a:pt x="25" y="585"/>
                  </a:cubicBezTo>
                  <a:cubicBezTo>
                    <a:pt x="50" y="746"/>
                    <a:pt x="188" y="861"/>
                    <a:pt x="347" y="861"/>
                  </a:cubicBezTo>
                  <a:cubicBezTo>
                    <a:pt x="361" y="861"/>
                    <a:pt x="376" y="860"/>
                    <a:pt x="391" y="858"/>
                  </a:cubicBezTo>
                  <a:cubicBezTo>
                    <a:pt x="938" y="782"/>
                    <a:pt x="1491" y="723"/>
                    <a:pt x="2044" y="688"/>
                  </a:cubicBezTo>
                  <a:cubicBezTo>
                    <a:pt x="2483" y="660"/>
                    <a:pt x="2923" y="646"/>
                    <a:pt x="3362" y="646"/>
                  </a:cubicBezTo>
                  <a:cubicBezTo>
                    <a:pt x="6130" y="646"/>
                    <a:pt x="8877" y="1208"/>
                    <a:pt x="11431" y="2306"/>
                  </a:cubicBezTo>
                  <a:cubicBezTo>
                    <a:pt x="11469" y="2323"/>
                    <a:pt x="11513" y="2330"/>
                    <a:pt x="11555" y="2330"/>
                  </a:cubicBezTo>
                  <a:cubicBezTo>
                    <a:pt x="11556" y="2330"/>
                    <a:pt x="11557" y="2330"/>
                    <a:pt x="11559" y="2330"/>
                  </a:cubicBezTo>
                  <a:cubicBezTo>
                    <a:pt x="11912" y="2330"/>
                    <a:pt x="12010" y="1849"/>
                    <a:pt x="11686" y="1708"/>
                  </a:cubicBezTo>
                  <a:lnTo>
                    <a:pt x="11686" y="1708"/>
                  </a:lnTo>
                  <a:lnTo>
                    <a:pt x="11683" y="1711"/>
                  </a:lnTo>
                  <a:cubicBezTo>
                    <a:pt x="9057" y="580"/>
                    <a:pt x="6232" y="0"/>
                    <a:pt x="3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34" name="Google Shape;4534;p122"/>
            <p:cNvSpPr/>
            <p:nvPr/>
          </p:nvSpPr>
          <p:spPr>
            <a:xfrm>
              <a:off x="554675" y="3319625"/>
              <a:ext cx="314725" cy="89700"/>
            </a:xfrm>
            <a:custGeom>
              <a:avLst/>
              <a:gdLst/>
              <a:ahLst/>
              <a:cxnLst/>
              <a:rect l="l" t="t" r="r" b="b"/>
              <a:pathLst>
                <a:path w="12589" h="3588" extrusionOk="0">
                  <a:moveTo>
                    <a:pt x="1557" y="0"/>
                  </a:moveTo>
                  <a:cubicBezTo>
                    <a:pt x="1144" y="0"/>
                    <a:pt x="730" y="12"/>
                    <a:pt x="315" y="37"/>
                  </a:cubicBezTo>
                  <a:cubicBezTo>
                    <a:pt x="139" y="47"/>
                    <a:pt x="1" y="199"/>
                    <a:pt x="11" y="379"/>
                  </a:cubicBezTo>
                  <a:cubicBezTo>
                    <a:pt x="21" y="552"/>
                    <a:pt x="163" y="684"/>
                    <a:pt x="334" y="684"/>
                  </a:cubicBezTo>
                  <a:cubicBezTo>
                    <a:pt x="340" y="684"/>
                    <a:pt x="347" y="683"/>
                    <a:pt x="353" y="683"/>
                  </a:cubicBezTo>
                  <a:cubicBezTo>
                    <a:pt x="751" y="660"/>
                    <a:pt x="1149" y="648"/>
                    <a:pt x="1546" y="648"/>
                  </a:cubicBezTo>
                  <a:cubicBezTo>
                    <a:pt x="5239" y="648"/>
                    <a:pt x="8869" y="1644"/>
                    <a:pt x="12052" y="3541"/>
                  </a:cubicBezTo>
                  <a:cubicBezTo>
                    <a:pt x="12104" y="3573"/>
                    <a:pt x="12161" y="3588"/>
                    <a:pt x="12218" y="3588"/>
                  </a:cubicBezTo>
                  <a:cubicBezTo>
                    <a:pt x="12328" y="3588"/>
                    <a:pt x="12435" y="3531"/>
                    <a:pt x="12495" y="3431"/>
                  </a:cubicBezTo>
                  <a:cubicBezTo>
                    <a:pt x="12588" y="3275"/>
                    <a:pt x="12536" y="3078"/>
                    <a:pt x="12384" y="2985"/>
                  </a:cubicBezTo>
                  <a:cubicBezTo>
                    <a:pt x="9105" y="1027"/>
                    <a:pt x="5361" y="0"/>
                    <a:pt x="1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535" name="Google Shape;4535;p122"/>
          <p:cNvGrpSpPr/>
          <p:nvPr/>
        </p:nvGrpSpPr>
        <p:grpSpPr>
          <a:xfrm>
            <a:off x="6064636" y="4134747"/>
            <a:ext cx="452636" cy="428625"/>
            <a:chOff x="4095300" y="4068875"/>
            <a:chExt cx="554225" cy="524825"/>
          </a:xfrm>
        </p:grpSpPr>
        <p:sp>
          <p:nvSpPr>
            <p:cNvPr id="4536" name="Google Shape;4536;p122"/>
            <p:cNvSpPr/>
            <p:nvPr/>
          </p:nvSpPr>
          <p:spPr>
            <a:xfrm>
              <a:off x="4095300" y="4254100"/>
              <a:ext cx="339675" cy="339600"/>
            </a:xfrm>
            <a:custGeom>
              <a:avLst/>
              <a:gdLst/>
              <a:ahLst/>
              <a:cxnLst/>
              <a:rect l="l" t="t" r="r" b="b"/>
              <a:pathLst>
                <a:path w="13587" h="13584" extrusionOk="0">
                  <a:moveTo>
                    <a:pt x="11226" y="2538"/>
                  </a:moveTo>
                  <a:cubicBezTo>
                    <a:pt x="11973" y="3312"/>
                    <a:pt x="12501" y="4269"/>
                    <a:pt x="12761" y="5317"/>
                  </a:cubicBezTo>
                  <a:lnTo>
                    <a:pt x="12595" y="5317"/>
                  </a:lnTo>
                  <a:cubicBezTo>
                    <a:pt x="12138" y="5317"/>
                    <a:pt x="11703" y="5524"/>
                    <a:pt x="11420" y="5883"/>
                  </a:cubicBezTo>
                  <a:lnTo>
                    <a:pt x="9906" y="7774"/>
                  </a:lnTo>
                  <a:cubicBezTo>
                    <a:pt x="9853" y="7840"/>
                    <a:pt x="9785" y="7868"/>
                    <a:pt x="9718" y="7868"/>
                  </a:cubicBezTo>
                  <a:cubicBezTo>
                    <a:pt x="9561" y="7868"/>
                    <a:pt x="9412" y="7714"/>
                    <a:pt x="9488" y="7532"/>
                  </a:cubicBezTo>
                  <a:lnTo>
                    <a:pt x="10079" y="6060"/>
                  </a:lnTo>
                  <a:cubicBezTo>
                    <a:pt x="10189" y="5780"/>
                    <a:pt x="10172" y="5469"/>
                    <a:pt x="10034" y="5206"/>
                  </a:cubicBezTo>
                  <a:lnTo>
                    <a:pt x="9415" y="4041"/>
                  </a:lnTo>
                  <a:cubicBezTo>
                    <a:pt x="9301" y="3830"/>
                    <a:pt x="9380" y="3564"/>
                    <a:pt x="9591" y="3447"/>
                  </a:cubicBezTo>
                  <a:lnTo>
                    <a:pt x="11226" y="2538"/>
                  </a:lnTo>
                  <a:close/>
                  <a:moveTo>
                    <a:pt x="6824" y="1"/>
                  </a:moveTo>
                  <a:cubicBezTo>
                    <a:pt x="6814" y="1"/>
                    <a:pt x="6805" y="1"/>
                    <a:pt x="6795" y="1"/>
                  </a:cubicBezTo>
                  <a:cubicBezTo>
                    <a:pt x="3049" y="1"/>
                    <a:pt x="4" y="3046"/>
                    <a:pt x="4" y="6792"/>
                  </a:cubicBezTo>
                  <a:cubicBezTo>
                    <a:pt x="0" y="7342"/>
                    <a:pt x="69" y="7888"/>
                    <a:pt x="201" y="8420"/>
                  </a:cubicBezTo>
                  <a:cubicBezTo>
                    <a:pt x="201" y="8431"/>
                    <a:pt x="204" y="8444"/>
                    <a:pt x="208" y="8455"/>
                  </a:cubicBezTo>
                  <a:cubicBezTo>
                    <a:pt x="889" y="11133"/>
                    <a:pt x="3121" y="13134"/>
                    <a:pt x="5859" y="13522"/>
                  </a:cubicBezTo>
                  <a:lnTo>
                    <a:pt x="5869" y="13522"/>
                  </a:lnTo>
                  <a:cubicBezTo>
                    <a:pt x="6177" y="13563"/>
                    <a:pt x="6484" y="13584"/>
                    <a:pt x="6795" y="13584"/>
                  </a:cubicBezTo>
                  <a:cubicBezTo>
                    <a:pt x="10538" y="13584"/>
                    <a:pt x="13587" y="10535"/>
                    <a:pt x="13587" y="6792"/>
                  </a:cubicBezTo>
                  <a:cubicBezTo>
                    <a:pt x="13587" y="6395"/>
                    <a:pt x="13552" y="6001"/>
                    <a:pt x="13483" y="5610"/>
                  </a:cubicBezTo>
                  <a:cubicBezTo>
                    <a:pt x="13483" y="5593"/>
                    <a:pt x="13479" y="5576"/>
                    <a:pt x="13476" y="5562"/>
                  </a:cubicBezTo>
                  <a:cubicBezTo>
                    <a:pt x="13217" y="4166"/>
                    <a:pt x="12529" y="2887"/>
                    <a:pt x="11509" y="1902"/>
                  </a:cubicBezTo>
                  <a:cubicBezTo>
                    <a:pt x="11506" y="1902"/>
                    <a:pt x="11506" y="1898"/>
                    <a:pt x="11502" y="1898"/>
                  </a:cubicBezTo>
                  <a:cubicBezTo>
                    <a:pt x="11223" y="1625"/>
                    <a:pt x="10915" y="1380"/>
                    <a:pt x="10594" y="1159"/>
                  </a:cubicBezTo>
                  <a:cubicBezTo>
                    <a:pt x="10538" y="1122"/>
                    <a:pt x="10476" y="1104"/>
                    <a:pt x="10414" y="1104"/>
                  </a:cubicBezTo>
                  <a:cubicBezTo>
                    <a:pt x="10308" y="1104"/>
                    <a:pt x="10204" y="1155"/>
                    <a:pt x="10141" y="1249"/>
                  </a:cubicBezTo>
                  <a:cubicBezTo>
                    <a:pt x="10041" y="1394"/>
                    <a:pt x="10082" y="1598"/>
                    <a:pt x="10231" y="1698"/>
                  </a:cubicBezTo>
                  <a:cubicBezTo>
                    <a:pt x="10403" y="1816"/>
                    <a:pt x="10569" y="1940"/>
                    <a:pt x="10728" y="2071"/>
                  </a:cubicBezTo>
                  <a:lnTo>
                    <a:pt x="9273" y="2880"/>
                  </a:lnTo>
                  <a:cubicBezTo>
                    <a:pt x="8755" y="3170"/>
                    <a:pt x="8565" y="3824"/>
                    <a:pt x="8841" y="4349"/>
                  </a:cubicBezTo>
                  <a:lnTo>
                    <a:pt x="9460" y="5510"/>
                  </a:lnTo>
                  <a:cubicBezTo>
                    <a:pt x="9512" y="5607"/>
                    <a:pt x="9519" y="5721"/>
                    <a:pt x="9477" y="5821"/>
                  </a:cubicBezTo>
                  <a:lnTo>
                    <a:pt x="8886" y="7294"/>
                  </a:lnTo>
                  <a:cubicBezTo>
                    <a:pt x="8651" y="7878"/>
                    <a:pt x="9083" y="8514"/>
                    <a:pt x="9712" y="8517"/>
                  </a:cubicBezTo>
                  <a:cubicBezTo>
                    <a:pt x="9743" y="8517"/>
                    <a:pt x="9778" y="8517"/>
                    <a:pt x="9809" y="8510"/>
                  </a:cubicBezTo>
                  <a:cubicBezTo>
                    <a:pt x="10047" y="8486"/>
                    <a:pt x="10265" y="8368"/>
                    <a:pt x="10414" y="8182"/>
                  </a:cubicBezTo>
                  <a:lnTo>
                    <a:pt x="11924" y="6288"/>
                  </a:lnTo>
                  <a:cubicBezTo>
                    <a:pt x="12090" y="6084"/>
                    <a:pt x="12335" y="5966"/>
                    <a:pt x="12598" y="5966"/>
                  </a:cubicBezTo>
                  <a:lnTo>
                    <a:pt x="12885" y="5966"/>
                  </a:lnTo>
                  <a:cubicBezTo>
                    <a:pt x="12920" y="6239"/>
                    <a:pt x="12940" y="6516"/>
                    <a:pt x="12940" y="6792"/>
                  </a:cubicBezTo>
                  <a:cubicBezTo>
                    <a:pt x="12940" y="10183"/>
                    <a:pt x="10182" y="12937"/>
                    <a:pt x="6795" y="12937"/>
                  </a:cubicBezTo>
                  <a:cubicBezTo>
                    <a:pt x="6688" y="12937"/>
                    <a:pt x="6577" y="12934"/>
                    <a:pt x="6470" y="12931"/>
                  </a:cubicBezTo>
                  <a:lnTo>
                    <a:pt x="7715" y="10985"/>
                  </a:lnTo>
                  <a:cubicBezTo>
                    <a:pt x="7963" y="10594"/>
                    <a:pt x="7791" y="10076"/>
                    <a:pt x="7359" y="9913"/>
                  </a:cubicBezTo>
                  <a:lnTo>
                    <a:pt x="6643" y="9647"/>
                  </a:lnTo>
                  <a:cubicBezTo>
                    <a:pt x="6607" y="9634"/>
                    <a:pt x="6569" y="9627"/>
                    <a:pt x="6532" y="9627"/>
                  </a:cubicBezTo>
                  <a:cubicBezTo>
                    <a:pt x="6401" y="9627"/>
                    <a:pt x="6277" y="9709"/>
                    <a:pt x="6228" y="9841"/>
                  </a:cubicBezTo>
                  <a:cubicBezTo>
                    <a:pt x="6166" y="10007"/>
                    <a:pt x="6253" y="10193"/>
                    <a:pt x="6418" y="10255"/>
                  </a:cubicBezTo>
                  <a:lnTo>
                    <a:pt x="7130" y="10522"/>
                  </a:lnTo>
                  <a:cubicBezTo>
                    <a:pt x="7179" y="10539"/>
                    <a:pt x="7196" y="10594"/>
                    <a:pt x="7168" y="10636"/>
                  </a:cubicBezTo>
                  <a:lnTo>
                    <a:pt x="5751" y="12848"/>
                  </a:lnTo>
                  <a:cubicBezTo>
                    <a:pt x="3460" y="12447"/>
                    <a:pt x="1587" y="10788"/>
                    <a:pt x="913" y="8562"/>
                  </a:cubicBezTo>
                  <a:lnTo>
                    <a:pt x="3045" y="7760"/>
                  </a:lnTo>
                  <a:cubicBezTo>
                    <a:pt x="3055" y="7757"/>
                    <a:pt x="3065" y="7755"/>
                    <a:pt x="3074" y="7755"/>
                  </a:cubicBezTo>
                  <a:cubicBezTo>
                    <a:pt x="3112" y="7755"/>
                    <a:pt x="3143" y="7780"/>
                    <a:pt x="3149" y="7819"/>
                  </a:cubicBezTo>
                  <a:lnTo>
                    <a:pt x="3308" y="8714"/>
                  </a:lnTo>
                  <a:cubicBezTo>
                    <a:pt x="3353" y="8970"/>
                    <a:pt x="3529" y="9181"/>
                    <a:pt x="3771" y="9270"/>
                  </a:cubicBezTo>
                  <a:lnTo>
                    <a:pt x="4994" y="9727"/>
                  </a:lnTo>
                  <a:cubicBezTo>
                    <a:pt x="5032" y="9740"/>
                    <a:pt x="5070" y="9747"/>
                    <a:pt x="5107" y="9747"/>
                  </a:cubicBezTo>
                  <a:cubicBezTo>
                    <a:pt x="5240" y="9747"/>
                    <a:pt x="5364" y="9665"/>
                    <a:pt x="5413" y="9533"/>
                  </a:cubicBezTo>
                  <a:cubicBezTo>
                    <a:pt x="5475" y="9367"/>
                    <a:pt x="5388" y="9181"/>
                    <a:pt x="5219" y="9118"/>
                  </a:cubicBezTo>
                  <a:lnTo>
                    <a:pt x="3992" y="8662"/>
                  </a:lnTo>
                  <a:cubicBezTo>
                    <a:pt x="3968" y="8652"/>
                    <a:pt x="3947" y="8628"/>
                    <a:pt x="3944" y="8600"/>
                  </a:cubicBezTo>
                  <a:lnTo>
                    <a:pt x="3785" y="7705"/>
                  </a:lnTo>
                  <a:cubicBezTo>
                    <a:pt x="3721" y="7345"/>
                    <a:pt x="3412" y="7105"/>
                    <a:pt x="3073" y="7105"/>
                  </a:cubicBezTo>
                  <a:cubicBezTo>
                    <a:pt x="2988" y="7105"/>
                    <a:pt x="2902" y="7120"/>
                    <a:pt x="2817" y="7152"/>
                  </a:cubicBezTo>
                  <a:lnTo>
                    <a:pt x="757" y="7926"/>
                  </a:lnTo>
                  <a:cubicBezTo>
                    <a:pt x="685" y="7553"/>
                    <a:pt x="650" y="7173"/>
                    <a:pt x="650" y="6792"/>
                  </a:cubicBezTo>
                  <a:cubicBezTo>
                    <a:pt x="650" y="3405"/>
                    <a:pt x="3408" y="647"/>
                    <a:pt x="6795" y="647"/>
                  </a:cubicBezTo>
                  <a:cubicBezTo>
                    <a:pt x="7514" y="647"/>
                    <a:pt x="8229" y="772"/>
                    <a:pt x="8907" y="1021"/>
                  </a:cubicBezTo>
                  <a:cubicBezTo>
                    <a:pt x="8944" y="1034"/>
                    <a:pt x="8982" y="1041"/>
                    <a:pt x="9019" y="1041"/>
                  </a:cubicBezTo>
                  <a:cubicBezTo>
                    <a:pt x="9151" y="1041"/>
                    <a:pt x="9273" y="959"/>
                    <a:pt x="9322" y="827"/>
                  </a:cubicBezTo>
                  <a:cubicBezTo>
                    <a:pt x="9384" y="658"/>
                    <a:pt x="9297" y="475"/>
                    <a:pt x="9128" y="412"/>
                  </a:cubicBezTo>
                  <a:cubicBezTo>
                    <a:pt x="8390" y="143"/>
                    <a:pt x="7609" y="1"/>
                    <a:pt x="6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37" name="Google Shape;4537;p122"/>
            <p:cNvSpPr/>
            <p:nvPr/>
          </p:nvSpPr>
          <p:spPr>
            <a:xfrm>
              <a:off x="4157825" y="4339525"/>
              <a:ext cx="119725" cy="95275"/>
            </a:xfrm>
            <a:custGeom>
              <a:avLst/>
              <a:gdLst/>
              <a:ahLst/>
              <a:cxnLst/>
              <a:rect l="l" t="t" r="r" b="b"/>
              <a:pathLst>
                <a:path w="4789" h="3811" extrusionOk="0">
                  <a:moveTo>
                    <a:pt x="1170" y="676"/>
                  </a:moveTo>
                  <a:lnTo>
                    <a:pt x="2684" y="956"/>
                  </a:lnTo>
                  <a:lnTo>
                    <a:pt x="3945" y="2781"/>
                  </a:lnTo>
                  <a:lnTo>
                    <a:pt x="2908" y="3120"/>
                  </a:lnTo>
                  <a:lnTo>
                    <a:pt x="2532" y="1945"/>
                  </a:lnTo>
                  <a:cubicBezTo>
                    <a:pt x="2466" y="1748"/>
                    <a:pt x="2283" y="1613"/>
                    <a:pt x="2079" y="1613"/>
                  </a:cubicBezTo>
                  <a:cubicBezTo>
                    <a:pt x="2048" y="1613"/>
                    <a:pt x="2020" y="1616"/>
                    <a:pt x="1992" y="1623"/>
                  </a:cubicBezTo>
                  <a:lnTo>
                    <a:pt x="803" y="1844"/>
                  </a:lnTo>
                  <a:lnTo>
                    <a:pt x="1170" y="676"/>
                  </a:lnTo>
                  <a:close/>
                  <a:moveTo>
                    <a:pt x="1047" y="1"/>
                  </a:moveTo>
                  <a:cubicBezTo>
                    <a:pt x="842" y="1"/>
                    <a:pt x="656" y="135"/>
                    <a:pt x="593" y="337"/>
                  </a:cubicBezTo>
                  <a:lnTo>
                    <a:pt x="98" y="1924"/>
                  </a:lnTo>
                  <a:cubicBezTo>
                    <a:pt x="1" y="2235"/>
                    <a:pt x="239" y="2541"/>
                    <a:pt x="548" y="2541"/>
                  </a:cubicBezTo>
                  <a:cubicBezTo>
                    <a:pt x="578" y="2541"/>
                    <a:pt x="609" y="2538"/>
                    <a:pt x="641" y="2532"/>
                  </a:cubicBezTo>
                  <a:lnTo>
                    <a:pt x="1961" y="2287"/>
                  </a:lnTo>
                  <a:lnTo>
                    <a:pt x="2345" y="3483"/>
                  </a:lnTo>
                  <a:cubicBezTo>
                    <a:pt x="2407" y="3680"/>
                    <a:pt x="2590" y="3811"/>
                    <a:pt x="2798" y="3811"/>
                  </a:cubicBezTo>
                  <a:cubicBezTo>
                    <a:pt x="2849" y="3811"/>
                    <a:pt x="2898" y="3804"/>
                    <a:pt x="2946" y="3790"/>
                  </a:cubicBezTo>
                  <a:lnTo>
                    <a:pt x="4363" y="3324"/>
                  </a:lnTo>
                  <a:cubicBezTo>
                    <a:pt x="4667" y="3227"/>
                    <a:pt x="4788" y="2860"/>
                    <a:pt x="4605" y="2601"/>
                  </a:cubicBezTo>
                  <a:lnTo>
                    <a:pt x="3174" y="531"/>
                  </a:lnTo>
                  <a:cubicBezTo>
                    <a:pt x="3102" y="427"/>
                    <a:pt x="2995" y="355"/>
                    <a:pt x="2870" y="334"/>
                  </a:cubicBezTo>
                  <a:lnTo>
                    <a:pt x="1135" y="9"/>
                  </a:lnTo>
                  <a:cubicBezTo>
                    <a:pt x="1106" y="3"/>
                    <a:pt x="1076" y="1"/>
                    <a:pt x="1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38" name="Google Shape;4538;p122"/>
            <p:cNvSpPr/>
            <p:nvPr/>
          </p:nvSpPr>
          <p:spPr>
            <a:xfrm>
              <a:off x="4424575" y="4107700"/>
              <a:ext cx="224950" cy="175200"/>
            </a:xfrm>
            <a:custGeom>
              <a:avLst/>
              <a:gdLst/>
              <a:ahLst/>
              <a:cxnLst/>
              <a:rect l="l" t="t" r="r" b="b"/>
              <a:pathLst>
                <a:path w="8998" h="7008" extrusionOk="0">
                  <a:moveTo>
                    <a:pt x="2375" y="2518"/>
                  </a:moveTo>
                  <a:cubicBezTo>
                    <a:pt x="2453" y="2518"/>
                    <a:pt x="2531" y="2537"/>
                    <a:pt x="2600" y="2577"/>
                  </a:cubicBezTo>
                  <a:lnTo>
                    <a:pt x="3872" y="3310"/>
                  </a:lnTo>
                  <a:cubicBezTo>
                    <a:pt x="4010" y="3393"/>
                    <a:pt x="4096" y="3541"/>
                    <a:pt x="4096" y="3704"/>
                  </a:cubicBezTo>
                  <a:lnTo>
                    <a:pt x="4096" y="5173"/>
                  </a:lnTo>
                  <a:cubicBezTo>
                    <a:pt x="4096" y="5332"/>
                    <a:pt x="4010" y="5484"/>
                    <a:pt x="3872" y="5563"/>
                  </a:cubicBezTo>
                  <a:lnTo>
                    <a:pt x="2600" y="6299"/>
                  </a:lnTo>
                  <a:cubicBezTo>
                    <a:pt x="2529" y="6339"/>
                    <a:pt x="2450" y="6359"/>
                    <a:pt x="2372" y="6359"/>
                  </a:cubicBezTo>
                  <a:cubicBezTo>
                    <a:pt x="2294" y="6359"/>
                    <a:pt x="2216" y="6339"/>
                    <a:pt x="2147" y="6299"/>
                  </a:cubicBezTo>
                  <a:lnTo>
                    <a:pt x="1774" y="6082"/>
                  </a:lnTo>
                  <a:cubicBezTo>
                    <a:pt x="1826" y="6019"/>
                    <a:pt x="1871" y="5954"/>
                    <a:pt x="1912" y="5885"/>
                  </a:cubicBezTo>
                  <a:cubicBezTo>
                    <a:pt x="2040" y="5667"/>
                    <a:pt x="2109" y="5418"/>
                    <a:pt x="2116" y="5166"/>
                  </a:cubicBezTo>
                  <a:cubicBezTo>
                    <a:pt x="2119" y="4986"/>
                    <a:pt x="1978" y="4837"/>
                    <a:pt x="1798" y="4834"/>
                  </a:cubicBezTo>
                  <a:cubicBezTo>
                    <a:pt x="1794" y="4834"/>
                    <a:pt x="1790" y="4834"/>
                    <a:pt x="1786" y="4834"/>
                  </a:cubicBezTo>
                  <a:cubicBezTo>
                    <a:pt x="1615" y="4834"/>
                    <a:pt x="1473" y="4973"/>
                    <a:pt x="1466" y="5149"/>
                  </a:cubicBezTo>
                  <a:cubicBezTo>
                    <a:pt x="1459" y="5377"/>
                    <a:pt x="1366" y="5594"/>
                    <a:pt x="1204" y="5750"/>
                  </a:cubicBezTo>
                  <a:lnTo>
                    <a:pt x="875" y="5563"/>
                  </a:lnTo>
                  <a:cubicBezTo>
                    <a:pt x="737" y="5480"/>
                    <a:pt x="651" y="5332"/>
                    <a:pt x="651" y="5169"/>
                  </a:cubicBezTo>
                  <a:lnTo>
                    <a:pt x="651" y="4257"/>
                  </a:lnTo>
                  <a:cubicBezTo>
                    <a:pt x="720" y="4260"/>
                    <a:pt x="792" y="4274"/>
                    <a:pt x="858" y="4295"/>
                  </a:cubicBezTo>
                  <a:cubicBezTo>
                    <a:pt x="889" y="4304"/>
                    <a:pt x="920" y="4309"/>
                    <a:pt x="951" y="4309"/>
                  </a:cubicBezTo>
                  <a:cubicBezTo>
                    <a:pt x="1089" y="4309"/>
                    <a:pt x="1217" y="4219"/>
                    <a:pt x="1259" y="4084"/>
                  </a:cubicBezTo>
                  <a:cubicBezTo>
                    <a:pt x="1311" y="3915"/>
                    <a:pt x="1221" y="3735"/>
                    <a:pt x="1051" y="3676"/>
                  </a:cubicBezTo>
                  <a:cubicBezTo>
                    <a:pt x="924" y="3638"/>
                    <a:pt x="792" y="3614"/>
                    <a:pt x="661" y="3611"/>
                  </a:cubicBezTo>
                  <a:cubicBezTo>
                    <a:pt x="685" y="3483"/>
                    <a:pt x="765" y="3375"/>
                    <a:pt x="875" y="3310"/>
                  </a:cubicBezTo>
                  <a:lnTo>
                    <a:pt x="2147" y="2577"/>
                  </a:lnTo>
                  <a:cubicBezTo>
                    <a:pt x="2218" y="2537"/>
                    <a:pt x="2297" y="2518"/>
                    <a:pt x="2375" y="2518"/>
                  </a:cubicBezTo>
                  <a:close/>
                  <a:moveTo>
                    <a:pt x="5403" y="0"/>
                  </a:moveTo>
                  <a:cubicBezTo>
                    <a:pt x="5349" y="0"/>
                    <a:pt x="5294" y="14"/>
                    <a:pt x="5244" y="44"/>
                  </a:cubicBezTo>
                  <a:lnTo>
                    <a:pt x="550" y="2753"/>
                  </a:lnTo>
                  <a:cubicBezTo>
                    <a:pt x="212" y="2947"/>
                    <a:pt x="4" y="3310"/>
                    <a:pt x="1" y="3704"/>
                  </a:cubicBezTo>
                  <a:lnTo>
                    <a:pt x="1" y="5173"/>
                  </a:lnTo>
                  <a:cubicBezTo>
                    <a:pt x="1" y="5563"/>
                    <a:pt x="212" y="5926"/>
                    <a:pt x="550" y="6123"/>
                  </a:cubicBezTo>
                  <a:lnTo>
                    <a:pt x="1822" y="6859"/>
                  </a:lnTo>
                  <a:cubicBezTo>
                    <a:pt x="1993" y="6958"/>
                    <a:pt x="2183" y="7007"/>
                    <a:pt x="2373" y="7007"/>
                  </a:cubicBezTo>
                  <a:cubicBezTo>
                    <a:pt x="2564" y="7007"/>
                    <a:pt x="2754" y="6958"/>
                    <a:pt x="2925" y="6859"/>
                  </a:cubicBezTo>
                  <a:lnTo>
                    <a:pt x="6502" y="4793"/>
                  </a:lnTo>
                  <a:cubicBezTo>
                    <a:pt x="6657" y="4703"/>
                    <a:pt x="6713" y="4506"/>
                    <a:pt x="6623" y="4350"/>
                  </a:cubicBezTo>
                  <a:cubicBezTo>
                    <a:pt x="6562" y="4245"/>
                    <a:pt x="6451" y="4186"/>
                    <a:pt x="6338" y="4186"/>
                  </a:cubicBezTo>
                  <a:cubicBezTo>
                    <a:pt x="6283" y="4186"/>
                    <a:pt x="6228" y="4200"/>
                    <a:pt x="6177" y="4229"/>
                  </a:cubicBezTo>
                  <a:lnTo>
                    <a:pt x="4746" y="5059"/>
                  </a:lnTo>
                  <a:lnTo>
                    <a:pt x="4746" y="3704"/>
                  </a:lnTo>
                  <a:cubicBezTo>
                    <a:pt x="4746" y="3662"/>
                    <a:pt x="4743" y="3621"/>
                    <a:pt x="4739" y="3583"/>
                  </a:cubicBezTo>
                  <a:lnTo>
                    <a:pt x="8790" y="1243"/>
                  </a:lnTo>
                  <a:cubicBezTo>
                    <a:pt x="8945" y="1153"/>
                    <a:pt x="8997" y="956"/>
                    <a:pt x="8907" y="801"/>
                  </a:cubicBezTo>
                  <a:cubicBezTo>
                    <a:pt x="8847" y="697"/>
                    <a:pt x="8739" y="639"/>
                    <a:pt x="8628" y="639"/>
                  </a:cubicBezTo>
                  <a:cubicBezTo>
                    <a:pt x="8573" y="639"/>
                    <a:pt x="8517" y="653"/>
                    <a:pt x="8465" y="683"/>
                  </a:cubicBezTo>
                  <a:lnTo>
                    <a:pt x="4477" y="2985"/>
                  </a:lnTo>
                  <a:cubicBezTo>
                    <a:pt x="4397" y="2892"/>
                    <a:pt x="4300" y="2812"/>
                    <a:pt x="4197" y="2750"/>
                  </a:cubicBezTo>
                  <a:lnTo>
                    <a:pt x="3022" y="2076"/>
                  </a:lnTo>
                  <a:lnTo>
                    <a:pt x="5565" y="607"/>
                  </a:lnTo>
                  <a:cubicBezTo>
                    <a:pt x="5721" y="517"/>
                    <a:pt x="5776" y="317"/>
                    <a:pt x="5686" y="161"/>
                  </a:cubicBezTo>
                  <a:cubicBezTo>
                    <a:pt x="5626" y="59"/>
                    <a:pt x="5515" y="0"/>
                    <a:pt x="5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39" name="Google Shape;4539;p122"/>
            <p:cNvSpPr/>
            <p:nvPr/>
          </p:nvSpPr>
          <p:spPr>
            <a:xfrm>
              <a:off x="4268625" y="4068875"/>
              <a:ext cx="149425" cy="145650"/>
            </a:xfrm>
            <a:custGeom>
              <a:avLst/>
              <a:gdLst/>
              <a:ahLst/>
              <a:cxnLst/>
              <a:rect l="l" t="t" r="r" b="b"/>
              <a:pathLst>
                <a:path w="5977" h="5826" extrusionOk="0">
                  <a:moveTo>
                    <a:pt x="1594" y="3038"/>
                  </a:moveTo>
                  <a:cubicBezTo>
                    <a:pt x="1621" y="3038"/>
                    <a:pt x="1649" y="3048"/>
                    <a:pt x="1673" y="3062"/>
                  </a:cubicBezTo>
                  <a:lnTo>
                    <a:pt x="2461" y="3515"/>
                  </a:lnTo>
                  <a:cubicBezTo>
                    <a:pt x="2510" y="3546"/>
                    <a:pt x="2541" y="3598"/>
                    <a:pt x="2541" y="3653"/>
                  </a:cubicBezTo>
                  <a:lnTo>
                    <a:pt x="2541" y="4566"/>
                  </a:lnTo>
                  <a:cubicBezTo>
                    <a:pt x="2541" y="4621"/>
                    <a:pt x="2510" y="4673"/>
                    <a:pt x="2461" y="4700"/>
                  </a:cubicBezTo>
                  <a:lnTo>
                    <a:pt x="1673" y="5157"/>
                  </a:lnTo>
                  <a:cubicBezTo>
                    <a:pt x="1649" y="5170"/>
                    <a:pt x="1621" y="5177"/>
                    <a:pt x="1594" y="5177"/>
                  </a:cubicBezTo>
                  <a:cubicBezTo>
                    <a:pt x="1566" y="5177"/>
                    <a:pt x="1538" y="5170"/>
                    <a:pt x="1514" y="5157"/>
                  </a:cubicBezTo>
                  <a:lnTo>
                    <a:pt x="726" y="4700"/>
                  </a:lnTo>
                  <a:cubicBezTo>
                    <a:pt x="678" y="4673"/>
                    <a:pt x="647" y="4621"/>
                    <a:pt x="647" y="4566"/>
                  </a:cubicBezTo>
                  <a:lnTo>
                    <a:pt x="647" y="3653"/>
                  </a:lnTo>
                  <a:cubicBezTo>
                    <a:pt x="647" y="3598"/>
                    <a:pt x="678" y="3546"/>
                    <a:pt x="726" y="3515"/>
                  </a:cubicBezTo>
                  <a:lnTo>
                    <a:pt x="1514" y="3062"/>
                  </a:lnTo>
                  <a:cubicBezTo>
                    <a:pt x="1538" y="3048"/>
                    <a:pt x="1566" y="3038"/>
                    <a:pt x="1594" y="3038"/>
                  </a:cubicBezTo>
                  <a:close/>
                  <a:moveTo>
                    <a:pt x="5607" y="1"/>
                  </a:moveTo>
                  <a:cubicBezTo>
                    <a:pt x="5552" y="1"/>
                    <a:pt x="5496" y="15"/>
                    <a:pt x="5444" y="45"/>
                  </a:cubicBezTo>
                  <a:lnTo>
                    <a:pt x="401" y="2955"/>
                  </a:lnTo>
                  <a:cubicBezTo>
                    <a:pt x="152" y="3097"/>
                    <a:pt x="0" y="3363"/>
                    <a:pt x="0" y="3653"/>
                  </a:cubicBezTo>
                  <a:lnTo>
                    <a:pt x="0" y="4562"/>
                  </a:lnTo>
                  <a:cubicBezTo>
                    <a:pt x="0" y="4849"/>
                    <a:pt x="152" y="5115"/>
                    <a:pt x="401" y="5260"/>
                  </a:cubicBezTo>
                  <a:lnTo>
                    <a:pt x="1193" y="5717"/>
                  </a:lnTo>
                  <a:cubicBezTo>
                    <a:pt x="1317" y="5789"/>
                    <a:pt x="1456" y="5825"/>
                    <a:pt x="1595" y="5825"/>
                  </a:cubicBezTo>
                  <a:cubicBezTo>
                    <a:pt x="1735" y="5825"/>
                    <a:pt x="1874" y="5789"/>
                    <a:pt x="1998" y="5717"/>
                  </a:cubicBezTo>
                  <a:lnTo>
                    <a:pt x="5617" y="3629"/>
                  </a:lnTo>
                  <a:cubicBezTo>
                    <a:pt x="5772" y="3539"/>
                    <a:pt x="5824" y="3339"/>
                    <a:pt x="5734" y="3187"/>
                  </a:cubicBezTo>
                  <a:cubicBezTo>
                    <a:pt x="5674" y="3082"/>
                    <a:pt x="5564" y="3022"/>
                    <a:pt x="5452" y="3022"/>
                  </a:cubicBezTo>
                  <a:cubicBezTo>
                    <a:pt x="5398" y="3022"/>
                    <a:pt x="5343" y="3036"/>
                    <a:pt x="5292" y="3066"/>
                  </a:cubicBezTo>
                  <a:lnTo>
                    <a:pt x="3190" y="4282"/>
                  </a:lnTo>
                  <a:lnTo>
                    <a:pt x="3190" y="3653"/>
                  </a:lnTo>
                  <a:lnTo>
                    <a:pt x="3190" y="3646"/>
                  </a:lnTo>
                  <a:lnTo>
                    <a:pt x="4231" y="3041"/>
                  </a:lnTo>
                  <a:cubicBezTo>
                    <a:pt x="4386" y="2952"/>
                    <a:pt x="4442" y="2755"/>
                    <a:pt x="4352" y="2599"/>
                  </a:cubicBezTo>
                  <a:cubicBezTo>
                    <a:pt x="4292" y="2495"/>
                    <a:pt x="4182" y="2437"/>
                    <a:pt x="4071" y="2437"/>
                  </a:cubicBezTo>
                  <a:cubicBezTo>
                    <a:pt x="4016" y="2437"/>
                    <a:pt x="3960" y="2452"/>
                    <a:pt x="3909" y="2482"/>
                  </a:cubicBezTo>
                  <a:lnTo>
                    <a:pt x="2921" y="3052"/>
                  </a:lnTo>
                  <a:cubicBezTo>
                    <a:pt x="2879" y="3014"/>
                    <a:pt x="2834" y="2983"/>
                    <a:pt x="2786" y="2955"/>
                  </a:cubicBezTo>
                  <a:lnTo>
                    <a:pt x="2243" y="2641"/>
                  </a:lnTo>
                  <a:lnTo>
                    <a:pt x="5769" y="605"/>
                  </a:lnTo>
                  <a:cubicBezTo>
                    <a:pt x="5924" y="515"/>
                    <a:pt x="5976" y="318"/>
                    <a:pt x="5886" y="162"/>
                  </a:cubicBezTo>
                  <a:cubicBezTo>
                    <a:pt x="5826" y="59"/>
                    <a:pt x="5718" y="1"/>
                    <a:pt x="5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40" name="Google Shape;4540;p122"/>
            <p:cNvSpPr/>
            <p:nvPr/>
          </p:nvSpPr>
          <p:spPr>
            <a:xfrm>
              <a:off x="4477900" y="4332525"/>
              <a:ext cx="154775" cy="109950"/>
            </a:xfrm>
            <a:custGeom>
              <a:avLst/>
              <a:gdLst/>
              <a:ahLst/>
              <a:cxnLst/>
              <a:rect l="l" t="t" r="r" b="b"/>
              <a:pathLst>
                <a:path w="6191" h="4398" extrusionOk="0">
                  <a:moveTo>
                    <a:pt x="1595" y="1613"/>
                  </a:moveTo>
                  <a:cubicBezTo>
                    <a:pt x="1622" y="1613"/>
                    <a:pt x="1649" y="1620"/>
                    <a:pt x="1673" y="1634"/>
                  </a:cubicBezTo>
                  <a:lnTo>
                    <a:pt x="2465" y="2090"/>
                  </a:lnTo>
                  <a:cubicBezTo>
                    <a:pt x="2513" y="2117"/>
                    <a:pt x="2541" y="2169"/>
                    <a:pt x="2541" y="2228"/>
                  </a:cubicBezTo>
                  <a:lnTo>
                    <a:pt x="2541" y="3137"/>
                  </a:lnTo>
                  <a:cubicBezTo>
                    <a:pt x="2541" y="3192"/>
                    <a:pt x="2513" y="3244"/>
                    <a:pt x="2465" y="3275"/>
                  </a:cubicBezTo>
                  <a:lnTo>
                    <a:pt x="1673" y="3731"/>
                  </a:lnTo>
                  <a:cubicBezTo>
                    <a:pt x="1649" y="3745"/>
                    <a:pt x="1622" y="3752"/>
                    <a:pt x="1595" y="3752"/>
                  </a:cubicBezTo>
                  <a:cubicBezTo>
                    <a:pt x="1569" y="3752"/>
                    <a:pt x="1542" y="3745"/>
                    <a:pt x="1518" y="3731"/>
                  </a:cubicBezTo>
                  <a:lnTo>
                    <a:pt x="726" y="3275"/>
                  </a:lnTo>
                  <a:cubicBezTo>
                    <a:pt x="678" y="3244"/>
                    <a:pt x="650" y="3192"/>
                    <a:pt x="647" y="3137"/>
                  </a:cubicBezTo>
                  <a:lnTo>
                    <a:pt x="647" y="2228"/>
                  </a:lnTo>
                  <a:cubicBezTo>
                    <a:pt x="647" y="2169"/>
                    <a:pt x="678" y="2117"/>
                    <a:pt x="726" y="2090"/>
                  </a:cubicBezTo>
                  <a:lnTo>
                    <a:pt x="1518" y="1634"/>
                  </a:lnTo>
                  <a:cubicBezTo>
                    <a:pt x="1542" y="1620"/>
                    <a:pt x="1569" y="1613"/>
                    <a:pt x="1595" y="1613"/>
                  </a:cubicBezTo>
                  <a:close/>
                  <a:moveTo>
                    <a:pt x="5819" y="0"/>
                  </a:moveTo>
                  <a:cubicBezTo>
                    <a:pt x="5764" y="0"/>
                    <a:pt x="5709" y="14"/>
                    <a:pt x="5658" y="44"/>
                  </a:cubicBezTo>
                  <a:lnTo>
                    <a:pt x="2921" y="1627"/>
                  </a:lnTo>
                  <a:cubicBezTo>
                    <a:pt x="2879" y="1589"/>
                    <a:pt x="2834" y="1558"/>
                    <a:pt x="2786" y="1530"/>
                  </a:cubicBezTo>
                  <a:lnTo>
                    <a:pt x="2243" y="1215"/>
                  </a:lnTo>
                  <a:lnTo>
                    <a:pt x="3028" y="763"/>
                  </a:lnTo>
                  <a:cubicBezTo>
                    <a:pt x="3183" y="673"/>
                    <a:pt x="3235" y="472"/>
                    <a:pt x="3145" y="320"/>
                  </a:cubicBezTo>
                  <a:cubicBezTo>
                    <a:pt x="3085" y="215"/>
                    <a:pt x="2976" y="156"/>
                    <a:pt x="2863" y="156"/>
                  </a:cubicBezTo>
                  <a:cubicBezTo>
                    <a:pt x="2809" y="156"/>
                    <a:pt x="2754" y="170"/>
                    <a:pt x="2703" y="199"/>
                  </a:cubicBezTo>
                  <a:lnTo>
                    <a:pt x="401" y="1530"/>
                  </a:lnTo>
                  <a:cubicBezTo>
                    <a:pt x="152" y="1672"/>
                    <a:pt x="0" y="1938"/>
                    <a:pt x="0" y="2225"/>
                  </a:cubicBezTo>
                  <a:lnTo>
                    <a:pt x="0" y="3137"/>
                  </a:lnTo>
                  <a:cubicBezTo>
                    <a:pt x="0" y="3424"/>
                    <a:pt x="152" y="3690"/>
                    <a:pt x="401" y="3835"/>
                  </a:cubicBezTo>
                  <a:lnTo>
                    <a:pt x="1193" y="4291"/>
                  </a:lnTo>
                  <a:cubicBezTo>
                    <a:pt x="1317" y="4362"/>
                    <a:pt x="1456" y="4398"/>
                    <a:pt x="1595" y="4398"/>
                  </a:cubicBezTo>
                  <a:cubicBezTo>
                    <a:pt x="1734" y="4398"/>
                    <a:pt x="1874" y="4362"/>
                    <a:pt x="1998" y="4291"/>
                  </a:cubicBezTo>
                  <a:lnTo>
                    <a:pt x="5617" y="2200"/>
                  </a:lnTo>
                  <a:cubicBezTo>
                    <a:pt x="5772" y="2110"/>
                    <a:pt x="5827" y="1913"/>
                    <a:pt x="5738" y="1758"/>
                  </a:cubicBezTo>
                  <a:cubicBezTo>
                    <a:pt x="5677" y="1654"/>
                    <a:pt x="5568" y="1596"/>
                    <a:pt x="5457" y="1596"/>
                  </a:cubicBezTo>
                  <a:cubicBezTo>
                    <a:pt x="5401" y="1596"/>
                    <a:pt x="5346" y="1611"/>
                    <a:pt x="5295" y="1640"/>
                  </a:cubicBezTo>
                  <a:lnTo>
                    <a:pt x="3190" y="2854"/>
                  </a:lnTo>
                  <a:lnTo>
                    <a:pt x="3190" y="2225"/>
                  </a:lnTo>
                  <a:lnTo>
                    <a:pt x="3190" y="2218"/>
                  </a:lnTo>
                  <a:lnTo>
                    <a:pt x="5983" y="607"/>
                  </a:lnTo>
                  <a:cubicBezTo>
                    <a:pt x="6138" y="517"/>
                    <a:pt x="6190" y="317"/>
                    <a:pt x="6100" y="161"/>
                  </a:cubicBezTo>
                  <a:cubicBezTo>
                    <a:pt x="6040" y="59"/>
                    <a:pt x="5931" y="0"/>
                    <a:pt x="5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541" name="Google Shape;4541;p122"/>
          <p:cNvGrpSpPr/>
          <p:nvPr/>
        </p:nvGrpSpPr>
        <p:grpSpPr>
          <a:xfrm>
            <a:off x="6774104" y="3607759"/>
            <a:ext cx="458781" cy="250992"/>
            <a:chOff x="4140375" y="3605875"/>
            <a:chExt cx="561750" cy="307325"/>
          </a:xfrm>
        </p:grpSpPr>
        <p:sp>
          <p:nvSpPr>
            <p:cNvPr id="4542" name="Google Shape;4542;p122"/>
            <p:cNvSpPr/>
            <p:nvPr/>
          </p:nvSpPr>
          <p:spPr>
            <a:xfrm>
              <a:off x="4140375" y="3605875"/>
              <a:ext cx="561750" cy="307325"/>
            </a:xfrm>
            <a:custGeom>
              <a:avLst/>
              <a:gdLst/>
              <a:ahLst/>
              <a:cxnLst/>
              <a:rect l="l" t="t" r="r" b="b"/>
              <a:pathLst>
                <a:path w="22470" h="12293" extrusionOk="0">
                  <a:moveTo>
                    <a:pt x="1094" y="3735"/>
                  </a:moveTo>
                  <a:cubicBezTo>
                    <a:pt x="1098" y="3735"/>
                    <a:pt x="1102" y="3735"/>
                    <a:pt x="1107" y="3735"/>
                  </a:cubicBezTo>
                  <a:lnTo>
                    <a:pt x="1808" y="3735"/>
                  </a:lnTo>
                  <a:cubicBezTo>
                    <a:pt x="1787" y="3880"/>
                    <a:pt x="1777" y="4026"/>
                    <a:pt x="1777" y="4171"/>
                  </a:cubicBezTo>
                  <a:cubicBezTo>
                    <a:pt x="1777" y="4316"/>
                    <a:pt x="1787" y="4461"/>
                    <a:pt x="1808" y="4606"/>
                  </a:cubicBezTo>
                  <a:lnTo>
                    <a:pt x="1107" y="4606"/>
                  </a:lnTo>
                  <a:cubicBezTo>
                    <a:pt x="1102" y="4606"/>
                    <a:pt x="1098" y="4606"/>
                    <a:pt x="1094" y="4606"/>
                  </a:cubicBezTo>
                  <a:cubicBezTo>
                    <a:pt x="851" y="4606"/>
                    <a:pt x="657" y="4412"/>
                    <a:pt x="657" y="4171"/>
                  </a:cubicBezTo>
                  <a:cubicBezTo>
                    <a:pt x="657" y="3929"/>
                    <a:pt x="851" y="3735"/>
                    <a:pt x="1094" y="3735"/>
                  </a:cubicBezTo>
                  <a:close/>
                  <a:moveTo>
                    <a:pt x="21016" y="3696"/>
                  </a:moveTo>
                  <a:cubicBezTo>
                    <a:pt x="21258" y="3696"/>
                    <a:pt x="21491" y="3885"/>
                    <a:pt x="21491" y="4171"/>
                  </a:cubicBezTo>
                  <a:cubicBezTo>
                    <a:pt x="21491" y="4430"/>
                    <a:pt x="21280" y="4641"/>
                    <a:pt x="21021" y="4641"/>
                  </a:cubicBezTo>
                  <a:cubicBezTo>
                    <a:pt x="20599" y="4641"/>
                    <a:pt x="20389" y="4133"/>
                    <a:pt x="20686" y="3835"/>
                  </a:cubicBezTo>
                  <a:cubicBezTo>
                    <a:pt x="20782" y="3739"/>
                    <a:pt x="20900" y="3696"/>
                    <a:pt x="21016" y="3696"/>
                  </a:cubicBezTo>
                  <a:close/>
                  <a:moveTo>
                    <a:pt x="15937" y="1890"/>
                  </a:moveTo>
                  <a:lnTo>
                    <a:pt x="15937" y="4171"/>
                  </a:lnTo>
                  <a:lnTo>
                    <a:pt x="15937" y="6448"/>
                  </a:lnTo>
                  <a:lnTo>
                    <a:pt x="14206" y="5716"/>
                  </a:lnTo>
                  <a:lnTo>
                    <a:pt x="14206" y="2626"/>
                  </a:lnTo>
                  <a:lnTo>
                    <a:pt x="15937" y="1890"/>
                  </a:lnTo>
                  <a:close/>
                  <a:moveTo>
                    <a:pt x="10888" y="1838"/>
                  </a:moveTo>
                  <a:lnTo>
                    <a:pt x="13556" y="2650"/>
                  </a:lnTo>
                  <a:lnTo>
                    <a:pt x="13556" y="5688"/>
                  </a:lnTo>
                  <a:lnTo>
                    <a:pt x="10888" y="6504"/>
                  </a:lnTo>
                  <a:lnTo>
                    <a:pt x="10888" y="1838"/>
                  </a:lnTo>
                  <a:close/>
                  <a:moveTo>
                    <a:pt x="8041" y="1"/>
                  </a:moveTo>
                  <a:cubicBezTo>
                    <a:pt x="7210" y="1"/>
                    <a:pt x="6378" y="112"/>
                    <a:pt x="5569" y="334"/>
                  </a:cubicBezTo>
                  <a:cubicBezTo>
                    <a:pt x="5396" y="379"/>
                    <a:pt x="5292" y="562"/>
                    <a:pt x="5340" y="735"/>
                  </a:cubicBezTo>
                  <a:cubicBezTo>
                    <a:pt x="5383" y="877"/>
                    <a:pt x="5512" y="970"/>
                    <a:pt x="5654" y="970"/>
                  </a:cubicBezTo>
                  <a:cubicBezTo>
                    <a:pt x="5685" y="970"/>
                    <a:pt x="5717" y="966"/>
                    <a:pt x="5748" y="956"/>
                  </a:cubicBezTo>
                  <a:cubicBezTo>
                    <a:pt x="6499" y="752"/>
                    <a:pt x="7270" y="649"/>
                    <a:pt x="8042" y="649"/>
                  </a:cubicBezTo>
                  <a:cubicBezTo>
                    <a:pt x="8781" y="649"/>
                    <a:pt x="9520" y="743"/>
                    <a:pt x="10241" y="932"/>
                  </a:cubicBezTo>
                  <a:lnTo>
                    <a:pt x="10241" y="7413"/>
                  </a:lnTo>
                  <a:cubicBezTo>
                    <a:pt x="9525" y="7605"/>
                    <a:pt x="8786" y="7695"/>
                    <a:pt x="8061" y="7695"/>
                  </a:cubicBezTo>
                  <a:cubicBezTo>
                    <a:pt x="5125" y="7695"/>
                    <a:pt x="2423" y="6222"/>
                    <a:pt x="2423" y="4171"/>
                  </a:cubicBezTo>
                  <a:cubicBezTo>
                    <a:pt x="2423" y="3144"/>
                    <a:pt x="3146" y="2166"/>
                    <a:pt x="4411" y="1492"/>
                  </a:cubicBezTo>
                  <a:cubicBezTo>
                    <a:pt x="4566" y="1409"/>
                    <a:pt x="4628" y="1212"/>
                    <a:pt x="4542" y="1053"/>
                  </a:cubicBezTo>
                  <a:cubicBezTo>
                    <a:pt x="4485" y="946"/>
                    <a:pt x="4373" y="883"/>
                    <a:pt x="4257" y="883"/>
                  </a:cubicBezTo>
                  <a:cubicBezTo>
                    <a:pt x="4205" y="883"/>
                    <a:pt x="4152" y="895"/>
                    <a:pt x="4103" y="922"/>
                  </a:cubicBezTo>
                  <a:cubicBezTo>
                    <a:pt x="3056" y="1482"/>
                    <a:pt x="2323" y="2242"/>
                    <a:pt x="1988" y="3089"/>
                  </a:cubicBezTo>
                  <a:lnTo>
                    <a:pt x="1107" y="3089"/>
                  </a:lnTo>
                  <a:cubicBezTo>
                    <a:pt x="1100" y="3089"/>
                    <a:pt x="1094" y="3089"/>
                    <a:pt x="1088" y="3089"/>
                  </a:cubicBezTo>
                  <a:cubicBezTo>
                    <a:pt x="488" y="3089"/>
                    <a:pt x="1" y="3572"/>
                    <a:pt x="1" y="4174"/>
                  </a:cubicBezTo>
                  <a:cubicBezTo>
                    <a:pt x="1" y="4771"/>
                    <a:pt x="485" y="5256"/>
                    <a:pt x="1082" y="5256"/>
                  </a:cubicBezTo>
                  <a:cubicBezTo>
                    <a:pt x="1090" y="5256"/>
                    <a:pt x="1098" y="5256"/>
                    <a:pt x="1107" y="5256"/>
                  </a:cubicBezTo>
                  <a:lnTo>
                    <a:pt x="1984" y="5256"/>
                  </a:lnTo>
                  <a:cubicBezTo>
                    <a:pt x="2175" y="5719"/>
                    <a:pt x="2458" y="6141"/>
                    <a:pt x="2817" y="6490"/>
                  </a:cubicBezTo>
                  <a:lnTo>
                    <a:pt x="1839" y="10053"/>
                  </a:lnTo>
                  <a:cubicBezTo>
                    <a:pt x="1532" y="11180"/>
                    <a:pt x="2378" y="12293"/>
                    <a:pt x="3547" y="12293"/>
                  </a:cubicBezTo>
                  <a:lnTo>
                    <a:pt x="4328" y="12293"/>
                  </a:lnTo>
                  <a:cubicBezTo>
                    <a:pt x="4701" y="12293"/>
                    <a:pt x="5029" y="12044"/>
                    <a:pt x="5130" y="11684"/>
                  </a:cubicBezTo>
                  <a:lnTo>
                    <a:pt x="5555" y="10136"/>
                  </a:lnTo>
                  <a:cubicBezTo>
                    <a:pt x="5603" y="9963"/>
                    <a:pt x="5503" y="9783"/>
                    <a:pt x="5330" y="9735"/>
                  </a:cubicBezTo>
                  <a:cubicBezTo>
                    <a:pt x="5301" y="9727"/>
                    <a:pt x="5272" y="9723"/>
                    <a:pt x="5244" y="9723"/>
                  </a:cubicBezTo>
                  <a:cubicBezTo>
                    <a:pt x="5101" y="9723"/>
                    <a:pt x="4970" y="9819"/>
                    <a:pt x="4933" y="9963"/>
                  </a:cubicBezTo>
                  <a:lnTo>
                    <a:pt x="4504" y="11512"/>
                  </a:lnTo>
                  <a:cubicBezTo>
                    <a:pt x="4483" y="11591"/>
                    <a:pt x="4411" y="11646"/>
                    <a:pt x="4328" y="11646"/>
                  </a:cubicBezTo>
                  <a:lnTo>
                    <a:pt x="3547" y="11646"/>
                  </a:lnTo>
                  <a:cubicBezTo>
                    <a:pt x="2807" y="11643"/>
                    <a:pt x="2268" y="10938"/>
                    <a:pt x="2465" y="10226"/>
                  </a:cubicBezTo>
                  <a:lnTo>
                    <a:pt x="3363" y="6956"/>
                  </a:lnTo>
                  <a:cubicBezTo>
                    <a:pt x="3460" y="7025"/>
                    <a:pt x="3560" y="7098"/>
                    <a:pt x="3664" y="7164"/>
                  </a:cubicBezTo>
                  <a:cubicBezTo>
                    <a:pt x="4228" y="7523"/>
                    <a:pt x="4836" y="7796"/>
                    <a:pt x="5475" y="7983"/>
                  </a:cubicBezTo>
                  <a:lnTo>
                    <a:pt x="5334" y="8494"/>
                  </a:lnTo>
                  <a:cubicBezTo>
                    <a:pt x="5285" y="8667"/>
                    <a:pt x="5389" y="8847"/>
                    <a:pt x="5562" y="8895"/>
                  </a:cubicBezTo>
                  <a:cubicBezTo>
                    <a:pt x="5589" y="8902"/>
                    <a:pt x="5617" y="8906"/>
                    <a:pt x="5648" y="8906"/>
                  </a:cubicBezTo>
                  <a:cubicBezTo>
                    <a:pt x="5793" y="8906"/>
                    <a:pt x="5921" y="8809"/>
                    <a:pt x="5959" y="8667"/>
                  </a:cubicBezTo>
                  <a:lnTo>
                    <a:pt x="6104" y="8142"/>
                  </a:lnTo>
                  <a:cubicBezTo>
                    <a:pt x="6319" y="8187"/>
                    <a:pt x="6536" y="8225"/>
                    <a:pt x="6757" y="8256"/>
                  </a:cubicBezTo>
                  <a:lnTo>
                    <a:pt x="7138" y="9825"/>
                  </a:lnTo>
                  <a:cubicBezTo>
                    <a:pt x="7176" y="9970"/>
                    <a:pt x="7304" y="10070"/>
                    <a:pt x="7452" y="10070"/>
                  </a:cubicBezTo>
                  <a:cubicBezTo>
                    <a:pt x="7480" y="10070"/>
                    <a:pt x="7504" y="10067"/>
                    <a:pt x="7532" y="10063"/>
                  </a:cubicBezTo>
                  <a:cubicBezTo>
                    <a:pt x="7704" y="10019"/>
                    <a:pt x="7812" y="9846"/>
                    <a:pt x="7770" y="9669"/>
                  </a:cubicBezTo>
                  <a:lnTo>
                    <a:pt x="7442" y="8325"/>
                  </a:lnTo>
                  <a:lnTo>
                    <a:pt x="7442" y="8325"/>
                  </a:lnTo>
                  <a:cubicBezTo>
                    <a:pt x="7639" y="8335"/>
                    <a:pt x="7839" y="8342"/>
                    <a:pt x="8043" y="8342"/>
                  </a:cubicBezTo>
                  <a:cubicBezTo>
                    <a:pt x="8056" y="8342"/>
                    <a:pt x="8069" y="8342"/>
                    <a:pt x="8081" y="8342"/>
                  </a:cubicBezTo>
                  <a:cubicBezTo>
                    <a:pt x="8884" y="8342"/>
                    <a:pt x="9683" y="8235"/>
                    <a:pt x="10459" y="8024"/>
                  </a:cubicBezTo>
                  <a:cubicBezTo>
                    <a:pt x="10715" y="7955"/>
                    <a:pt x="10891" y="7720"/>
                    <a:pt x="10891" y="7457"/>
                  </a:cubicBezTo>
                  <a:lnTo>
                    <a:pt x="10891" y="7184"/>
                  </a:lnTo>
                  <a:lnTo>
                    <a:pt x="13863" y="6275"/>
                  </a:lnTo>
                  <a:lnTo>
                    <a:pt x="15830" y="7112"/>
                  </a:lnTo>
                  <a:cubicBezTo>
                    <a:pt x="15901" y="7142"/>
                    <a:pt x="15973" y="7156"/>
                    <a:pt x="16043" y="7156"/>
                  </a:cubicBezTo>
                  <a:cubicBezTo>
                    <a:pt x="16330" y="7156"/>
                    <a:pt x="16587" y="6925"/>
                    <a:pt x="16587" y="6614"/>
                  </a:cubicBezTo>
                  <a:lnTo>
                    <a:pt x="16587" y="4496"/>
                  </a:lnTo>
                  <a:lnTo>
                    <a:pt x="17313" y="4496"/>
                  </a:lnTo>
                  <a:lnTo>
                    <a:pt x="17313" y="5868"/>
                  </a:lnTo>
                  <a:cubicBezTo>
                    <a:pt x="17313" y="6047"/>
                    <a:pt x="17458" y="6193"/>
                    <a:pt x="17638" y="6193"/>
                  </a:cubicBezTo>
                  <a:cubicBezTo>
                    <a:pt x="17817" y="6193"/>
                    <a:pt x="17962" y="6047"/>
                    <a:pt x="17962" y="5868"/>
                  </a:cubicBezTo>
                  <a:lnTo>
                    <a:pt x="17962" y="4496"/>
                  </a:lnTo>
                  <a:lnTo>
                    <a:pt x="18757" y="4496"/>
                  </a:lnTo>
                  <a:lnTo>
                    <a:pt x="18757" y="4966"/>
                  </a:lnTo>
                  <a:cubicBezTo>
                    <a:pt x="18757" y="5145"/>
                    <a:pt x="18899" y="5290"/>
                    <a:pt x="19079" y="5290"/>
                  </a:cubicBezTo>
                  <a:cubicBezTo>
                    <a:pt x="19258" y="5290"/>
                    <a:pt x="19404" y="5145"/>
                    <a:pt x="19404" y="4966"/>
                  </a:cubicBezTo>
                  <a:lnTo>
                    <a:pt x="19404" y="4496"/>
                  </a:lnTo>
                  <a:lnTo>
                    <a:pt x="19953" y="4496"/>
                  </a:lnTo>
                  <a:cubicBezTo>
                    <a:pt x="20108" y="5009"/>
                    <a:pt x="20565" y="5291"/>
                    <a:pt x="21027" y="5291"/>
                  </a:cubicBezTo>
                  <a:cubicBezTo>
                    <a:pt x="21359" y="5291"/>
                    <a:pt x="21694" y="5146"/>
                    <a:pt x="21923" y="4838"/>
                  </a:cubicBezTo>
                  <a:cubicBezTo>
                    <a:pt x="22469" y="4102"/>
                    <a:pt x="21944" y="3051"/>
                    <a:pt x="21025" y="3051"/>
                  </a:cubicBezTo>
                  <a:lnTo>
                    <a:pt x="21021" y="3051"/>
                  </a:lnTo>
                  <a:cubicBezTo>
                    <a:pt x="20527" y="3051"/>
                    <a:pt x="20091" y="3372"/>
                    <a:pt x="19950" y="3846"/>
                  </a:cubicBezTo>
                  <a:lnTo>
                    <a:pt x="19400" y="3846"/>
                  </a:lnTo>
                  <a:lnTo>
                    <a:pt x="19400" y="3376"/>
                  </a:lnTo>
                  <a:cubicBezTo>
                    <a:pt x="19400" y="3196"/>
                    <a:pt x="19255" y="3051"/>
                    <a:pt x="19079" y="3051"/>
                  </a:cubicBezTo>
                  <a:cubicBezTo>
                    <a:pt x="18899" y="3051"/>
                    <a:pt x="18754" y="3196"/>
                    <a:pt x="18754" y="3376"/>
                  </a:cubicBezTo>
                  <a:lnTo>
                    <a:pt x="18754" y="3846"/>
                  </a:lnTo>
                  <a:lnTo>
                    <a:pt x="17959" y="3846"/>
                  </a:lnTo>
                  <a:lnTo>
                    <a:pt x="17959" y="2474"/>
                  </a:lnTo>
                  <a:cubicBezTo>
                    <a:pt x="17959" y="2294"/>
                    <a:pt x="17814" y="2149"/>
                    <a:pt x="17634" y="2149"/>
                  </a:cubicBezTo>
                  <a:cubicBezTo>
                    <a:pt x="17454" y="2149"/>
                    <a:pt x="17309" y="2294"/>
                    <a:pt x="17309" y="2474"/>
                  </a:cubicBezTo>
                  <a:lnTo>
                    <a:pt x="17309" y="3846"/>
                  </a:lnTo>
                  <a:lnTo>
                    <a:pt x="16583" y="3846"/>
                  </a:lnTo>
                  <a:lnTo>
                    <a:pt x="16583" y="1731"/>
                  </a:lnTo>
                  <a:cubicBezTo>
                    <a:pt x="16581" y="1418"/>
                    <a:pt x="16328" y="1187"/>
                    <a:pt x="16043" y="1187"/>
                  </a:cubicBezTo>
                  <a:cubicBezTo>
                    <a:pt x="15971" y="1187"/>
                    <a:pt x="15898" y="1202"/>
                    <a:pt x="15826" y="1233"/>
                  </a:cubicBezTo>
                  <a:lnTo>
                    <a:pt x="13860" y="2069"/>
                  </a:lnTo>
                  <a:lnTo>
                    <a:pt x="10888" y="1160"/>
                  </a:lnTo>
                  <a:lnTo>
                    <a:pt x="10888" y="887"/>
                  </a:lnTo>
                  <a:cubicBezTo>
                    <a:pt x="10888" y="621"/>
                    <a:pt x="10711" y="390"/>
                    <a:pt x="10456" y="320"/>
                  </a:cubicBezTo>
                  <a:cubicBezTo>
                    <a:pt x="9665" y="107"/>
                    <a:pt x="8853" y="1"/>
                    <a:pt x="8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cs typeface="B Nazanin" panose="00000400000000000000" pitchFamily="2" charset="-78"/>
                </a:rPr>
                <a:t>_</a:t>
              </a: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43" name="Google Shape;4543;p122"/>
            <p:cNvSpPr/>
            <p:nvPr/>
          </p:nvSpPr>
          <p:spPr>
            <a:xfrm>
              <a:off x="4281225" y="3670350"/>
              <a:ext cx="82625" cy="79550"/>
            </a:xfrm>
            <a:custGeom>
              <a:avLst/>
              <a:gdLst/>
              <a:ahLst/>
              <a:cxnLst/>
              <a:rect l="l" t="t" r="r" b="b"/>
              <a:pathLst>
                <a:path w="3305" h="3182" extrusionOk="0">
                  <a:moveTo>
                    <a:pt x="1590" y="648"/>
                  </a:moveTo>
                  <a:cubicBezTo>
                    <a:pt x="2430" y="648"/>
                    <a:pt x="2848" y="1664"/>
                    <a:pt x="2257" y="2255"/>
                  </a:cubicBezTo>
                  <a:cubicBezTo>
                    <a:pt x="2064" y="2448"/>
                    <a:pt x="1828" y="2534"/>
                    <a:pt x="1596" y="2534"/>
                  </a:cubicBezTo>
                  <a:cubicBezTo>
                    <a:pt x="1112" y="2534"/>
                    <a:pt x="650" y="2159"/>
                    <a:pt x="650" y="1592"/>
                  </a:cubicBezTo>
                  <a:cubicBezTo>
                    <a:pt x="650" y="1070"/>
                    <a:pt x="1072" y="648"/>
                    <a:pt x="1590" y="648"/>
                  </a:cubicBezTo>
                  <a:close/>
                  <a:moveTo>
                    <a:pt x="1591" y="0"/>
                  </a:moveTo>
                  <a:cubicBezTo>
                    <a:pt x="1386" y="0"/>
                    <a:pt x="1179" y="40"/>
                    <a:pt x="982" y="123"/>
                  </a:cubicBezTo>
                  <a:cubicBezTo>
                    <a:pt x="387" y="368"/>
                    <a:pt x="0" y="949"/>
                    <a:pt x="0" y="1592"/>
                  </a:cubicBezTo>
                  <a:cubicBezTo>
                    <a:pt x="0" y="2470"/>
                    <a:pt x="712" y="3178"/>
                    <a:pt x="1590" y="3182"/>
                  </a:cubicBezTo>
                  <a:cubicBezTo>
                    <a:pt x="2233" y="3182"/>
                    <a:pt x="2814" y="2794"/>
                    <a:pt x="3059" y="2200"/>
                  </a:cubicBezTo>
                  <a:cubicBezTo>
                    <a:pt x="3304" y="1605"/>
                    <a:pt x="3170" y="921"/>
                    <a:pt x="2713" y="465"/>
                  </a:cubicBezTo>
                  <a:cubicBezTo>
                    <a:pt x="2411" y="162"/>
                    <a:pt x="2005" y="0"/>
                    <a:pt x="1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544" name="Google Shape;4544;p122"/>
          <p:cNvGrpSpPr/>
          <p:nvPr/>
        </p:nvGrpSpPr>
        <p:grpSpPr>
          <a:xfrm>
            <a:off x="1889649" y="4154777"/>
            <a:ext cx="451635" cy="388565"/>
            <a:chOff x="1445175" y="4073975"/>
            <a:chExt cx="553000" cy="475775"/>
          </a:xfrm>
        </p:grpSpPr>
        <p:sp>
          <p:nvSpPr>
            <p:cNvPr id="4545" name="Google Shape;4545;p122"/>
            <p:cNvSpPr/>
            <p:nvPr/>
          </p:nvSpPr>
          <p:spPr>
            <a:xfrm>
              <a:off x="1445175" y="4073975"/>
              <a:ext cx="553000" cy="475775"/>
            </a:xfrm>
            <a:custGeom>
              <a:avLst/>
              <a:gdLst/>
              <a:ahLst/>
              <a:cxnLst/>
              <a:rect l="l" t="t" r="r" b="b"/>
              <a:pathLst>
                <a:path w="22120" h="19031" extrusionOk="0">
                  <a:moveTo>
                    <a:pt x="11398" y="2029"/>
                  </a:moveTo>
                  <a:lnTo>
                    <a:pt x="11398" y="3056"/>
                  </a:lnTo>
                  <a:lnTo>
                    <a:pt x="10721" y="3056"/>
                  </a:lnTo>
                  <a:lnTo>
                    <a:pt x="10721" y="2029"/>
                  </a:lnTo>
                  <a:close/>
                  <a:moveTo>
                    <a:pt x="2305" y="3609"/>
                  </a:moveTo>
                  <a:lnTo>
                    <a:pt x="2305" y="4967"/>
                  </a:lnTo>
                  <a:lnTo>
                    <a:pt x="650" y="4967"/>
                  </a:lnTo>
                  <a:lnTo>
                    <a:pt x="650" y="3609"/>
                  </a:lnTo>
                  <a:close/>
                  <a:moveTo>
                    <a:pt x="4607" y="3609"/>
                  </a:moveTo>
                  <a:lnTo>
                    <a:pt x="4607" y="4967"/>
                  </a:lnTo>
                  <a:lnTo>
                    <a:pt x="2952" y="4967"/>
                  </a:lnTo>
                  <a:lnTo>
                    <a:pt x="2952" y="3609"/>
                  </a:lnTo>
                  <a:close/>
                  <a:moveTo>
                    <a:pt x="6912" y="3609"/>
                  </a:moveTo>
                  <a:lnTo>
                    <a:pt x="6912" y="4967"/>
                  </a:lnTo>
                  <a:lnTo>
                    <a:pt x="5257" y="4967"/>
                  </a:lnTo>
                  <a:lnTo>
                    <a:pt x="5257" y="3609"/>
                  </a:lnTo>
                  <a:close/>
                  <a:moveTo>
                    <a:pt x="16866" y="3609"/>
                  </a:moveTo>
                  <a:lnTo>
                    <a:pt x="16866" y="4967"/>
                  </a:lnTo>
                  <a:lnTo>
                    <a:pt x="15211" y="4967"/>
                  </a:lnTo>
                  <a:lnTo>
                    <a:pt x="15211" y="3609"/>
                  </a:lnTo>
                  <a:close/>
                  <a:moveTo>
                    <a:pt x="19171" y="3609"/>
                  </a:moveTo>
                  <a:lnTo>
                    <a:pt x="19171" y="4967"/>
                  </a:lnTo>
                  <a:lnTo>
                    <a:pt x="17512" y="4967"/>
                  </a:lnTo>
                  <a:lnTo>
                    <a:pt x="17512" y="3609"/>
                  </a:lnTo>
                  <a:close/>
                  <a:moveTo>
                    <a:pt x="21477" y="3609"/>
                  </a:moveTo>
                  <a:lnTo>
                    <a:pt x="21473" y="4967"/>
                  </a:lnTo>
                  <a:lnTo>
                    <a:pt x="19821" y="4967"/>
                  </a:lnTo>
                  <a:lnTo>
                    <a:pt x="19821" y="3609"/>
                  </a:lnTo>
                  <a:close/>
                  <a:moveTo>
                    <a:pt x="8710" y="4753"/>
                  </a:moveTo>
                  <a:lnTo>
                    <a:pt x="8710" y="5831"/>
                  </a:lnTo>
                  <a:lnTo>
                    <a:pt x="7562" y="5831"/>
                  </a:lnTo>
                  <a:lnTo>
                    <a:pt x="7562" y="4753"/>
                  </a:lnTo>
                  <a:close/>
                  <a:moveTo>
                    <a:pt x="14561" y="4753"/>
                  </a:moveTo>
                  <a:lnTo>
                    <a:pt x="14561" y="5831"/>
                  </a:lnTo>
                  <a:lnTo>
                    <a:pt x="13417" y="5831"/>
                  </a:lnTo>
                  <a:lnTo>
                    <a:pt x="13417" y="4753"/>
                  </a:lnTo>
                  <a:close/>
                  <a:moveTo>
                    <a:pt x="2305" y="5617"/>
                  </a:moveTo>
                  <a:lnTo>
                    <a:pt x="2305" y="6979"/>
                  </a:lnTo>
                  <a:lnTo>
                    <a:pt x="650" y="6979"/>
                  </a:lnTo>
                  <a:lnTo>
                    <a:pt x="650" y="5617"/>
                  </a:lnTo>
                  <a:close/>
                  <a:moveTo>
                    <a:pt x="4607" y="5617"/>
                  </a:moveTo>
                  <a:lnTo>
                    <a:pt x="4607" y="6979"/>
                  </a:lnTo>
                  <a:lnTo>
                    <a:pt x="2952" y="6979"/>
                  </a:lnTo>
                  <a:lnTo>
                    <a:pt x="2952" y="5617"/>
                  </a:lnTo>
                  <a:close/>
                  <a:moveTo>
                    <a:pt x="6912" y="5617"/>
                  </a:moveTo>
                  <a:lnTo>
                    <a:pt x="6912" y="6979"/>
                  </a:lnTo>
                  <a:lnTo>
                    <a:pt x="5257" y="6979"/>
                  </a:lnTo>
                  <a:lnTo>
                    <a:pt x="5257" y="5617"/>
                  </a:lnTo>
                  <a:close/>
                  <a:moveTo>
                    <a:pt x="16866" y="5617"/>
                  </a:moveTo>
                  <a:lnTo>
                    <a:pt x="16866" y="6979"/>
                  </a:lnTo>
                  <a:lnTo>
                    <a:pt x="15211" y="6979"/>
                  </a:lnTo>
                  <a:lnTo>
                    <a:pt x="15211" y="5617"/>
                  </a:lnTo>
                  <a:close/>
                  <a:moveTo>
                    <a:pt x="19168" y="5617"/>
                  </a:moveTo>
                  <a:lnTo>
                    <a:pt x="19168" y="6979"/>
                  </a:lnTo>
                  <a:lnTo>
                    <a:pt x="17512" y="6979"/>
                  </a:lnTo>
                  <a:lnTo>
                    <a:pt x="17512" y="5617"/>
                  </a:lnTo>
                  <a:close/>
                  <a:moveTo>
                    <a:pt x="21477" y="5617"/>
                  </a:moveTo>
                  <a:lnTo>
                    <a:pt x="21477" y="6979"/>
                  </a:lnTo>
                  <a:lnTo>
                    <a:pt x="19821" y="6979"/>
                  </a:lnTo>
                  <a:lnTo>
                    <a:pt x="19821" y="5617"/>
                  </a:lnTo>
                  <a:close/>
                  <a:moveTo>
                    <a:pt x="11398" y="11029"/>
                  </a:moveTo>
                  <a:lnTo>
                    <a:pt x="11398" y="11772"/>
                  </a:lnTo>
                  <a:cubicBezTo>
                    <a:pt x="11288" y="11762"/>
                    <a:pt x="11174" y="11758"/>
                    <a:pt x="11060" y="11758"/>
                  </a:cubicBezTo>
                  <a:cubicBezTo>
                    <a:pt x="10949" y="11758"/>
                    <a:pt x="10835" y="11762"/>
                    <a:pt x="10725" y="11772"/>
                  </a:cubicBezTo>
                  <a:lnTo>
                    <a:pt x="10725" y="11029"/>
                  </a:lnTo>
                  <a:close/>
                  <a:moveTo>
                    <a:pt x="12256" y="15851"/>
                  </a:moveTo>
                  <a:lnTo>
                    <a:pt x="11360" y="16787"/>
                  </a:lnTo>
                  <a:cubicBezTo>
                    <a:pt x="11262" y="16761"/>
                    <a:pt x="11162" y="16748"/>
                    <a:pt x="11062" y="16748"/>
                  </a:cubicBezTo>
                  <a:cubicBezTo>
                    <a:pt x="10961" y="16748"/>
                    <a:pt x="10861" y="16761"/>
                    <a:pt x="10763" y="16787"/>
                  </a:cubicBezTo>
                  <a:lnTo>
                    <a:pt x="9867" y="15851"/>
                  </a:lnTo>
                  <a:close/>
                  <a:moveTo>
                    <a:pt x="11057" y="17395"/>
                  </a:moveTo>
                  <a:cubicBezTo>
                    <a:pt x="11310" y="17395"/>
                    <a:pt x="11554" y="17593"/>
                    <a:pt x="11554" y="17890"/>
                  </a:cubicBezTo>
                  <a:cubicBezTo>
                    <a:pt x="11554" y="18163"/>
                    <a:pt x="11333" y="18381"/>
                    <a:pt x="11060" y="18384"/>
                  </a:cubicBezTo>
                  <a:cubicBezTo>
                    <a:pt x="10621" y="18384"/>
                    <a:pt x="10403" y="17852"/>
                    <a:pt x="10714" y="17541"/>
                  </a:cubicBezTo>
                  <a:cubicBezTo>
                    <a:pt x="10814" y="17440"/>
                    <a:pt x="10936" y="17395"/>
                    <a:pt x="11057" y="17395"/>
                  </a:cubicBezTo>
                  <a:close/>
                  <a:moveTo>
                    <a:pt x="9722" y="1"/>
                  </a:moveTo>
                  <a:cubicBezTo>
                    <a:pt x="9162" y="1"/>
                    <a:pt x="8706" y="453"/>
                    <a:pt x="8706" y="1017"/>
                  </a:cubicBezTo>
                  <a:cubicBezTo>
                    <a:pt x="8706" y="1577"/>
                    <a:pt x="9162" y="2029"/>
                    <a:pt x="9722" y="2029"/>
                  </a:cubicBezTo>
                  <a:lnTo>
                    <a:pt x="10075" y="2029"/>
                  </a:lnTo>
                  <a:lnTo>
                    <a:pt x="10075" y="3056"/>
                  </a:lnTo>
                  <a:lnTo>
                    <a:pt x="9245" y="3056"/>
                  </a:lnTo>
                  <a:cubicBezTo>
                    <a:pt x="8948" y="3056"/>
                    <a:pt x="8706" y="3298"/>
                    <a:pt x="8706" y="3595"/>
                  </a:cubicBezTo>
                  <a:lnTo>
                    <a:pt x="8706" y="4103"/>
                  </a:lnTo>
                  <a:lnTo>
                    <a:pt x="7559" y="4103"/>
                  </a:lnTo>
                  <a:lnTo>
                    <a:pt x="7559" y="3457"/>
                  </a:lnTo>
                  <a:cubicBezTo>
                    <a:pt x="7559" y="3180"/>
                    <a:pt x="7337" y="2959"/>
                    <a:pt x="7064" y="2959"/>
                  </a:cubicBezTo>
                  <a:lnTo>
                    <a:pt x="498" y="2959"/>
                  </a:lnTo>
                  <a:cubicBezTo>
                    <a:pt x="221" y="2959"/>
                    <a:pt x="0" y="3180"/>
                    <a:pt x="0" y="3457"/>
                  </a:cubicBezTo>
                  <a:lnTo>
                    <a:pt x="0" y="7127"/>
                  </a:lnTo>
                  <a:cubicBezTo>
                    <a:pt x="0" y="7404"/>
                    <a:pt x="221" y="7625"/>
                    <a:pt x="498" y="7625"/>
                  </a:cubicBezTo>
                  <a:lnTo>
                    <a:pt x="7064" y="7625"/>
                  </a:lnTo>
                  <a:cubicBezTo>
                    <a:pt x="7337" y="7625"/>
                    <a:pt x="7559" y="7404"/>
                    <a:pt x="7559" y="7127"/>
                  </a:cubicBezTo>
                  <a:lnTo>
                    <a:pt x="7559" y="6481"/>
                  </a:lnTo>
                  <a:lnTo>
                    <a:pt x="8706" y="6481"/>
                  </a:lnTo>
                  <a:lnTo>
                    <a:pt x="8706" y="10490"/>
                  </a:lnTo>
                  <a:cubicBezTo>
                    <a:pt x="8706" y="10787"/>
                    <a:pt x="8948" y="11029"/>
                    <a:pt x="9245" y="11029"/>
                  </a:cubicBezTo>
                  <a:lnTo>
                    <a:pt x="10075" y="11029"/>
                  </a:lnTo>
                  <a:lnTo>
                    <a:pt x="10075" y="11862"/>
                  </a:lnTo>
                  <a:cubicBezTo>
                    <a:pt x="9508" y="11983"/>
                    <a:pt x="8969" y="12208"/>
                    <a:pt x="8485" y="12526"/>
                  </a:cubicBezTo>
                  <a:cubicBezTo>
                    <a:pt x="8329" y="12619"/>
                    <a:pt x="8284" y="12823"/>
                    <a:pt x="8385" y="12975"/>
                  </a:cubicBezTo>
                  <a:cubicBezTo>
                    <a:pt x="8448" y="13071"/>
                    <a:pt x="8553" y="13123"/>
                    <a:pt x="8659" y="13123"/>
                  </a:cubicBezTo>
                  <a:cubicBezTo>
                    <a:pt x="8720" y="13123"/>
                    <a:pt x="8783" y="13105"/>
                    <a:pt x="8837" y="13068"/>
                  </a:cubicBezTo>
                  <a:cubicBezTo>
                    <a:pt x="9531" y="12615"/>
                    <a:pt x="10300" y="12404"/>
                    <a:pt x="11055" y="12404"/>
                  </a:cubicBezTo>
                  <a:cubicBezTo>
                    <a:pt x="12736" y="12404"/>
                    <a:pt x="14350" y="13451"/>
                    <a:pt x="14927" y="15204"/>
                  </a:cubicBezTo>
                  <a:lnTo>
                    <a:pt x="7196" y="15204"/>
                  </a:lnTo>
                  <a:cubicBezTo>
                    <a:pt x="7337" y="14776"/>
                    <a:pt x="7548" y="14375"/>
                    <a:pt x="7818" y="14019"/>
                  </a:cubicBezTo>
                  <a:cubicBezTo>
                    <a:pt x="7928" y="13874"/>
                    <a:pt x="7897" y="13670"/>
                    <a:pt x="7756" y="13563"/>
                  </a:cubicBezTo>
                  <a:cubicBezTo>
                    <a:pt x="7696" y="13519"/>
                    <a:pt x="7627" y="13497"/>
                    <a:pt x="7559" y="13497"/>
                  </a:cubicBezTo>
                  <a:cubicBezTo>
                    <a:pt x="7461" y="13497"/>
                    <a:pt x="7365" y="13541"/>
                    <a:pt x="7299" y="13625"/>
                  </a:cubicBezTo>
                  <a:cubicBezTo>
                    <a:pt x="6947" y="14091"/>
                    <a:pt x="6684" y="14617"/>
                    <a:pt x="6522" y="15177"/>
                  </a:cubicBezTo>
                  <a:cubicBezTo>
                    <a:pt x="6425" y="15515"/>
                    <a:pt x="6677" y="15851"/>
                    <a:pt x="7030" y="15851"/>
                  </a:cubicBezTo>
                  <a:lnTo>
                    <a:pt x="8965" y="15851"/>
                  </a:lnTo>
                  <a:lnTo>
                    <a:pt x="10199" y="17140"/>
                  </a:lnTo>
                  <a:cubicBezTo>
                    <a:pt x="9553" y="17879"/>
                    <a:pt x="10078" y="19030"/>
                    <a:pt x="11056" y="19030"/>
                  </a:cubicBezTo>
                  <a:cubicBezTo>
                    <a:pt x="12038" y="19030"/>
                    <a:pt x="12560" y="17879"/>
                    <a:pt x="11917" y="17140"/>
                  </a:cubicBezTo>
                  <a:lnTo>
                    <a:pt x="13147" y="15851"/>
                  </a:lnTo>
                  <a:lnTo>
                    <a:pt x="15083" y="15851"/>
                  </a:lnTo>
                  <a:cubicBezTo>
                    <a:pt x="15435" y="15851"/>
                    <a:pt x="15688" y="15515"/>
                    <a:pt x="15591" y="15177"/>
                  </a:cubicBezTo>
                  <a:cubicBezTo>
                    <a:pt x="15311" y="14202"/>
                    <a:pt x="14723" y="13345"/>
                    <a:pt x="13922" y="12726"/>
                  </a:cubicBezTo>
                  <a:cubicBezTo>
                    <a:pt x="13369" y="12301"/>
                    <a:pt x="12726" y="12007"/>
                    <a:pt x="12045" y="11862"/>
                  </a:cubicBezTo>
                  <a:lnTo>
                    <a:pt x="12045" y="11029"/>
                  </a:lnTo>
                  <a:lnTo>
                    <a:pt x="12871" y="11029"/>
                  </a:lnTo>
                  <a:cubicBezTo>
                    <a:pt x="13172" y="11029"/>
                    <a:pt x="13410" y="10787"/>
                    <a:pt x="13410" y="10490"/>
                  </a:cubicBezTo>
                  <a:lnTo>
                    <a:pt x="13410" y="9312"/>
                  </a:lnTo>
                  <a:cubicBezTo>
                    <a:pt x="13410" y="9132"/>
                    <a:pt x="13268" y="8987"/>
                    <a:pt x="13089" y="8987"/>
                  </a:cubicBezTo>
                  <a:cubicBezTo>
                    <a:pt x="12909" y="8987"/>
                    <a:pt x="12764" y="9132"/>
                    <a:pt x="12764" y="9312"/>
                  </a:cubicBezTo>
                  <a:lnTo>
                    <a:pt x="12764" y="10383"/>
                  </a:lnTo>
                  <a:lnTo>
                    <a:pt x="9349" y="10383"/>
                  </a:lnTo>
                  <a:lnTo>
                    <a:pt x="9349" y="3702"/>
                  </a:lnTo>
                  <a:lnTo>
                    <a:pt x="12764" y="3702"/>
                  </a:lnTo>
                  <a:lnTo>
                    <a:pt x="12764" y="7798"/>
                  </a:lnTo>
                  <a:cubicBezTo>
                    <a:pt x="12764" y="7977"/>
                    <a:pt x="12909" y="8123"/>
                    <a:pt x="13089" y="8123"/>
                  </a:cubicBezTo>
                  <a:cubicBezTo>
                    <a:pt x="13268" y="8123"/>
                    <a:pt x="13410" y="7977"/>
                    <a:pt x="13410" y="7798"/>
                  </a:cubicBezTo>
                  <a:lnTo>
                    <a:pt x="13410" y="6481"/>
                  </a:lnTo>
                  <a:lnTo>
                    <a:pt x="14557" y="6481"/>
                  </a:lnTo>
                  <a:lnTo>
                    <a:pt x="14557" y="7127"/>
                  </a:lnTo>
                  <a:cubicBezTo>
                    <a:pt x="14557" y="7404"/>
                    <a:pt x="14782" y="7625"/>
                    <a:pt x="15055" y="7625"/>
                  </a:cubicBezTo>
                  <a:lnTo>
                    <a:pt x="21622" y="7625"/>
                  </a:lnTo>
                  <a:cubicBezTo>
                    <a:pt x="21895" y="7625"/>
                    <a:pt x="22120" y="7404"/>
                    <a:pt x="22120" y="7127"/>
                  </a:cubicBezTo>
                  <a:lnTo>
                    <a:pt x="22120" y="3457"/>
                  </a:lnTo>
                  <a:cubicBezTo>
                    <a:pt x="22120" y="3184"/>
                    <a:pt x="21898" y="2959"/>
                    <a:pt x="21625" y="2959"/>
                  </a:cubicBezTo>
                  <a:lnTo>
                    <a:pt x="15059" y="2959"/>
                  </a:lnTo>
                  <a:cubicBezTo>
                    <a:pt x="14782" y="2959"/>
                    <a:pt x="14561" y="3180"/>
                    <a:pt x="14561" y="3457"/>
                  </a:cubicBezTo>
                  <a:lnTo>
                    <a:pt x="14561" y="4103"/>
                  </a:lnTo>
                  <a:lnTo>
                    <a:pt x="13413" y="4103"/>
                  </a:lnTo>
                  <a:lnTo>
                    <a:pt x="13413" y="3595"/>
                  </a:lnTo>
                  <a:cubicBezTo>
                    <a:pt x="13413" y="3298"/>
                    <a:pt x="13172" y="3056"/>
                    <a:pt x="12874" y="3056"/>
                  </a:cubicBezTo>
                  <a:lnTo>
                    <a:pt x="12048" y="3056"/>
                  </a:lnTo>
                  <a:lnTo>
                    <a:pt x="12048" y="2029"/>
                  </a:lnTo>
                  <a:lnTo>
                    <a:pt x="12401" y="2029"/>
                  </a:lnTo>
                  <a:cubicBezTo>
                    <a:pt x="12961" y="2029"/>
                    <a:pt x="13417" y="1577"/>
                    <a:pt x="13417" y="1017"/>
                  </a:cubicBezTo>
                  <a:cubicBezTo>
                    <a:pt x="13417" y="453"/>
                    <a:pt x="12961" y="1"/>
                    <a:pt x="12401" y="1"/>
                  </a:cubicBezTo>
                  <a:lnTo>
                    <a:pt x="11817" y="1"/>
                  </a:lnTo>
                  <a:cubicBezTo>
                    <a:pt x="11637" y="1"/>
                    <a:pt x="11492" y="146"/>
                    <a:pt x="11492" y="325"/>
                  </a:cubicBezTo>
                  <a:cubicBezTo>
                    <a:pt x="11492" y="502"/>
                    <a:pt x="11637" y="647"/>
                    <a:pt x="11817" y="647"/>
                  </a:cubicBezTo>
                  <a:lnTo>
                    <a:pt x="12401" y="647"/>
                  </a:lnTo>
                  <a:cubicBezTo>
                    <a:pt x="12605" y="647"/>
                    <a:pt x="12767" y="813"/>
                    <a:pt x="12767" y="1017"/>
                  </a:cubicBezTo>
                  <a:cubicBezTo>
                    <a:pt x="12767" y="1217"/>
                    <a:pt x="12605" y="1383"/>
                    <a:pt x="12401" y="1383"/>
                  </a:cubicBezTo>
                  <a:lnTo>
                    <a:pt x="9722" y="1383"/>
                  </a:lnTo>
                  <a:cubicBezTo>
                    <a:pt x="9518" y="1383"/>
                    <a:pt x="9356" y="1217"/>
                    <a:pt x="9356" y="1017"/>
                  </a:cubicBezTo>
                  <a:cubicBezTo>
                    <a:pt x="9356" y="813"/>
                    <a:pt x="9518" y="647"/>
                    <a:pt x="9722" y="647"/>
                  </a:cubicBezTo>
                  <a:lnTo>
                    <a:pt x="10306" y="647"/>
                  </a:lnTo>
                  <a:cubicBezTo>
                    <a:pt x="10483" y="647"/>
                    <a:pt x="10628" y="502"/>
                    <a:pt x="10628" y="325"/>
                  </a:cubicBezTo>
                  <a:cubicBezTo>
                    <a:pt x="10628" y="146"/>
                    <a:pt x="10483" y="1"/>
                    <a:pt x="10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46" name="Google Shape;4546;p122"/>
            <p:cNvSpPr/>
            <p:nvPr/>
          </p:nvSpPr>
          <p:spPr>
            <a:xfrm>
              <a:off x="1697900" y="4291025"/>
              <a:ext cx="16275" cy="26475"/>
            </a:xfrm>
            <a:custGeom>
              <a:avLst/>
              <a:gdLst/>
              <a:ahLst/>
              <a:cxnLst/>
              <a:rect l="l" t="t" r="r" b="b"/>
              <a:pathLst>
                <a:path w="651" h="1059" extrusionOk="0">
                  <a:moveTo>
                    <a:pt x="325" y="0"/>
                  </a:moveTo>
                  <a:cubicBezTo>
                    <a:pt x="146" y="0"/>
                    <a:pt x="0" y="146"/>
                    <a:pt x="0" y="325"/>
                  </a:cubicBezTo>
                  <a:lnTo>
                    <a:pt x="0" y="737"/>
                  </a:lnTo>
                  <a:cubicBezTo>
                    <a:pt x="0" y="916"/>
                    <a:pt x="146" y="1058"/>
                    <a:pt x="325" y="1058"/>
                  </a:cubicBezTo>
                  <a:cubicBezTo>
                    <a:pt x="505" y="1058"/>
                    <a:pt x="650" y="916"/>
                    <a:pt x="650" y="737"/>
                  </a:cubicBezTo>
                  <a:lnTo>
                    <a:pt x="650" y="325"/>
                  </a:lnTo>
                  <a:cubicBezTo>
                    <a:pt x="650" y="146"/>
                    <a:pt x="50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47" name="Google Shape;4547;p122"/>
            <p:cNvSpPr/>
            <p:nvPr/>
          </p:nvSpPr>
          <p:spPr>
            <a:xfrm>
              <a:off x="1729250" y="4291025"/>
              <a:ext cx="16200" cy="26475"/>
            </a:xfrm>
            <a:custGeom>
              <a:avLst/>
              <a:gdLst/>
              <a:ahLst/>
              <a:cxnLst/>
              <a:rect l="l" t="t" r="r" b="b"/>
              <a:pathLst>
                <a:path w="648" h="1059" extrusionOk="0">
                  <a:moveTo>
                    <a:pt x="326" y="0"/>
                  </a:moveTo>
                  <a:cubicBezTo>
                    <a:pt x="146" y="0"/>
                    <a:pt x="1" y="146"/>
                    <a:pt x="1" y="325"/>
                  </a:cubicBezTo>
                  <a:lnTo>
                    <a:pt x="1" y="737"/>
                  </a:lnTo>
                  <a:cubicBezTo>
                    <a:pt x="1" y="916"/>
                    <a:pt x="146" y="1058"/>
                    <a:pt x="326" y="1058"/>
                  </a:cubicBezTo>
                  <a:cubicBezTo>
                    <a:pt x="502" y="1058"/>
                    <a:pt x="647" y="916"/>
                    <a:pt x="647" y="737"/>
                  </a:cubicBezTo>
                  <a:lnTo>
                    <a:pt x="647" y="325"/>
                  </a:lnTo>
                  <a:cubicBezTo>
                    <a:pt x="647" y="146"/>
                    <a:pt x="502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48" name="Google Shape;4548;p122"/>
            <p:cNvSpPr/>
            <p:nvPr/>
          </p:nvSpPr>
          <p:spPr>
            <a:xfrm>
              <a:off x="1695300" y="4186725"/>
              <a:ext cx="52825" cy="16200"/>
            </a:xfrm>
            <a:custGeom>
              <a:avLst/>
              <a:gdLst/>
              <a:ahLst/>
              <a:cxnLst/>
              <a:rect l="l" t="t" r="r" b="b"/>
              <a:pathLst>
                <a:path w="2113" h="648" extrusionOk="0">
                  <a:moveTo>
                    <a:pt x="326" y="1"/>
                  </a:moveTo>
                  <a:cubicBezTo>
                    <a:pt x="146" y="1"/>
                    <a:pt x="1" y="146"/>
                    <a:pt x="1" y="326"/>
                  </a:cubicBezTo>
                  <a:cubicBezTo>
                    <a:pt x="1" y="502"/>
                    <a:pt x="146" y="647"/>
                    <a:pt x="326" y="647"/>
                  </a:cubicBezTo>
                  <a:lnTo>
                    <a:pt x="1788" y="647"/>
                  </a:lnTo>
                  <a:cubicBezTo>
                    <a:pt x="1967" y="647"/>
                    <a:pt x="2112" y="502"/>
                    <a:pt x="2112" y="326"/>
                  </a:cubicBezTo>
                  <a:cubicBezTo>
                    <a:pt x="2112" y="146"/>
                    <a:pt x="1967" y="1"/>
                    <a:pt x="1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549" name="Google Shape;4549;p122"/>
          <p:cNvGrpSpPr/>
          <p:nvPr/>
        </p:nvGrpSpPr>
        <p:grpSpPr>
          <a:xfrm>
            <a:off x="2632858" y="4123283"/>
            <a:ext cx="461313" cy="451553"/>
            <a:chOff x="1806150" y="2905650"/>
            <a:chExt cx="564850" cy="552900"/>
          </a:xfrm>
        </p:grpSpPr>
        <p:sp>
          <p:nvSpPr>
            <p:cNvPr id="4550" name="Google Shape;4550;p122"/>
            <p:cNvSpPr/>
            <p:nvPr/>
          </p:nvSpPr>
          <p:spPr>
            <a:xfrm>
              <a:off x="1806150" y="2905650"/>
              <a:ext cx="564850" cy="552900"/>
            </a:xfrm>
            <a:custGeom>
              <a:avLst/>
              <a:gdLst/>
              <a:ahLst/>
              <a:cxnLst/>
              <a:rect l="l" t="t" r="r" b="b"/>
              <a:pathLst>
                <a:path w="22594" h="22116" extrusionOk="0">
                  <a:moveTo>
                    <a:pt x="5915" y="646"/>
                  </a:moveTo>
                  <a:cubicBezTo>
                    <a:pt x="7403" y="646"/>
                    <a:pt x="8830" y="1377"/>
                    <a:pt x="9692" y="2657"/>
                  </a:cubicBezTo>
                  <a:lnTo>
                    <a:pt x="7487" y="3929"/>
                  </a:lnTo>
                  <a:cubicBezTo>
                    <a:pt x="7242" y="3525"/>
                    <a:pt x="6976" y="3131"/>
                    <a:pt x="6692" y="2754"/>
                  </a:cubicBezTo>
                  <a:cubicBezTo>
                    <a:pt x="6628" y="2665"/>
                    <a:pt x="6528" y="2618"/>
                    <a:pt x="6426" y="2618"/>
                  </a:cubicBezTo>
                  <a:cubicBezTo>
                    <a:pt x="6357" y="2618"/>
                    <a:pt x="6288" y="2640"/>
                    <a:pt x="6229" y="2685"/>
                  </a:cubicBezTo>
                  <a:cubicBezTo>
                    <a:pt x="6084" y="2795"/>
                    <a:pt x="6060" y="3006"/>
                    <a:pt x="6174" y="3148"/>
                  </a:cubicBezTo>
                  <a:cubicBezTo>
                    <a:pt x="6443" y="3500"/>
                    <a:pt x="6696" y="3870"/>
                    <a:pt x="6924" y="4250"/>
                  </a:cubicBezTo>
                  <a:lnTo>
                    <a:pt x="4570" y="5612"/>
                  </a:lnTo>
                  <a:cubicBezTo>
                    <a:pt x="3308" y="3303"/>
                    <a:pt x="3167" y="1527"/>
                    <a:pt x="3630" y="1261"/>
                  </a:cubicBezTo>
                  <a:cubicBezTo>
                    <a:pt x="3682" y="1230"/>
                    <a:pt x="3743" y="1217"/>
                    <a:pt x="3811" y="1217"/>
                  </a:cubicBezTo>
                  <a:cubicBezTo>
                    <a:pt x="4187" y="1217"/>
                    <a:pt x="4774" y="1637"/>
                    <a:pt x="5209" y="2052"/>
                  </a:cubicBezTo>
                  <a:cubicBezTo>
                    <a:pt x="5272" y="2113"/>
                    <a:pt x="5353" y="2143"/>
                    <a:pt x="5433" y="2143"/>
                  </a:cubicBezTo>
                  <a:cubicBezTo>
                    <a:pt x="5519" y="2143"/>
                    <a:pt x="5603" y="2109"/>
                    <a:pt x="5666" y="2042"/>
                  </a:cubicBezTo>
                  <a:cubicBezTo>
                    <a:pt x="5790" y="1914"/>
                    <a:pt x="5783" y="1707"/>
                    <a:pt x="5655" y="1582"/>
                  </a:cubicBezTo>
                  <a:cubicBezTo>
                    <a:pt x="5303" y="1247"/>
                    <a:pt x="4964" y="995"/>
                    <a:pt x="4649" y="825"/>
                  </a:cubicBezTo>
                  <a:cubicBezTo>
                    <a:pt x="5069" y="704"/>
                    <a:pt x="5494" y="646"/>
                    <a:pt x="5915" y="646"/>
                  </a:cubicBezTo>
                  <a:close/>
                  <a:moveTo>
                    <a:pt x="18785" y="1219"/>
                  </a:moveTo>
                  <a:cubicBezTo>
                    <a:pt x="18854" y="1219"/>
                    <a:pt x="18913" y="1233"/>
                    <a:pt x="18962" y="1261"/>
                  </a:cubicBezTo>
                  <a:cubicBezTo>
                    <a:pt x="19425" y="1527"/>
                    <a:pt x="19283" y="3303"/>
                    <a:pt x="18018" y="5612"/>
                  </a:cubicBezTo>
                  <a:lnTo>
                    <a:pt x="15664" y="4250"/>
                  </a:lnTo>
                  <a:cubicBezTo>
                    <a:pt x="16890" y="2239"/>
                    <a:pt x="18193" y="1219"/>
                    <a:pt x="18785" y="1219"/>
                  </a:cubicBezTo>
                  <a:close/>
                  <a:moveTo>
                    <a:pt x="2742" y="1924"/>
                  </a:moveTo>
                  <a:cubicBezTo>
                    <a:pt x="2714" y="2999"/>
                    <a:pt x="3243" y="4537"/>
                    <a:pt x="4010" y="5937"/>
                  </a:cubicBezTo>
                  <a:lnTo>
                    <a:pt x="1805" y="7209"/>
                  </a:lnTo>
                  <a:cubicBezTo>
                    <a:pt x="938" y="5429"/>
                    <a:pt x="1314" y="3296"/>
                    <a:pt x="2742" y="1924"/>
                  </a:cubicBezTo>
                  <a:close/>
                  <a:moveTo>
                    <a:pt x="19850" y="1924"/>
                  </a:moveTo>
                  <a:lnTo>
                    <a:pt x="19850" y="1924"/>
                  </a:lnTo>
                  <a:cubicBezTo>
                    <a:pt x="21274" y="3296"/>
                    <a:pt x="21654" y="5429"/>
                    <a:pt x="20783" y="7209"/>
                  </a:cubicBezTo>
                  <a:lnTo>
                    <a:pt x="18581" y="5937"/>
                  </a:lnTo>
                  <a:cubicBezTo>
                    <a:pt x="19349" y="4537"/>
                    <a:pt x="19877" y="2999"/>
                    <a:pt x="19850" y="1924"/>
                  </a:cubicBezTo>
                  <a:close/>
                  <a:moveTo>
                    <a:pt x="8071" y="4340"/>
                  </a:moveTo>
                  <a:lnTo>
                    <a:pt x="9640" y="11671"/>
                  </a:lnTo>
                  <a:lnTo>
                    <a:pt x="4076" y="6645"/>
                  </a:lnTo>
                  <a:lnTo>
                    <a:pt x="8071" y="4340"/>
                  </a:lnTo>
                  <a:close/>
                  <a:moveTo>
                    <a:pt x="14520" y="4340"/>
                  </a:moveTo>
                  <a:lnTo>
                    <a:pt x="18516" y="6645"/>
                  </a:lnTo>
                  <a:lnTo>
                    <a:pt x="12951" y="11674"/>
                  </a:lnTo>
                  <a:lnTo>
                    <a:pt x="14520" y="4340"/>
                  </a:lnTo>
                  <a:close/>
                  <a:moveTo>
                    <a:pt x="13062" y="12435"/>
                  </a:moveTo>
                  <a:lnTo>
                    <a:pt x="13062" y="13378"/>
                  </a:lnTo>
                  <a:lnTo>
                    <a:pt x="9530" y="13378"/>
                  </a:lnTo>
                  <a:lnTo>
                    <a:pt x="9530" y="12435"/>
                  </a:lnTo>
                  <a:close/>
                  <a:moveTo>
                    <a:pt x="15530" y="19952"/>
                  </a:moveTo>
                  <a:lnTo>
                    <a:pt x="15042" y="20764"/>
                  </a:lnTo>
                  <a:cubicBezTo>
                    <a:pt x="14776" y="21199"/>
                    <a:pt x="14306" y="21469"/>
                    <a:pt x="13795" y="21469"/>
                  </a:cubicBezTo>
                  <a:lnTo>
                    <a:pt x="8797" y="21469"/>
                  </a:lnTo>
                  <a:cubicBezTo>
                    <a:pt x="8285" y="21469"/>
                    <a:pt x="7812" y="21199"/>
                    <a:pt x="7549" y="20764"/>
                  </a:cubicBezTo>
                  <a:lnTo>
                    <a:pt x="7062" y="19952"/>
                  </a:lnTo>
                  <a:close/>
                  <a:moveTo>
                    <a:pt x="16677" y="0"/>
                  </a:moveTo>
                  <a:cubicBezTo>
                    <a:pt x="16122" y="0"/>
                    <a:pt x="15565" y="89"/>
                    <a:pt x="15028" y="269"/>
                  </a:cubicBezTo>
                  <a:cubicBezTo>
                    <a:pt x="14856" y="328"/>
                    <a:pt x="14766" y="511"/>
                    <a:pt x="14821" y="680"/>
                  </a:cubicBezTo>
                  <a:cubicBezTo>
                    <a:pt x="14868" y="815"/>
                    <a:pt x="14994" y="902"/>
                    <a:pt x="15128" y="902"/>
                  </a:cubicBezTo>
                  <a:cubicBezTo>
                    <a:pt x="15163" y="902"/>
                    <a:pt x="15198" y="896"/>
                    <a:pt x="15232" y="884"/>
                  </a:cubicBezTo>
                  <a:cubicBezTo>
                    <a:pt x="15700" y="727"/>
                    <a:pt x="16187" y="649"/>
                    <a:pt x="16676" y="649"/>
                  </a:cubicBezTo>
                  <a:cubicBezTo>
                    <a:pt x="17100" y="649"/>
                    <a:pt x="17525" y="708"/>
                    <a:pt x="17939" y="825"/>
                  </a:cubicBezTo>
                  <a:cubicBezTo>
                    <a:pt x="16998" y="1340"/>
                    <a:pt x="15930" y="2564"/>
                    <a:pt x="15104" y="3929"/>
                  </a:cubicBezTo>
                  <a:lnTo>
                    <a:pt x="12899" y="2657"/>
                  </a:lnTo>
                  <a:cubicBezTo>
                    <a:pt x="13193" y="2222"/>
                    <a:pt x="13556" y="1841"/>
                    <a:pt x="13981" y="1534"/>
                  </a:cubicBezTo>
                  <a:cubicBezTo>
                    <a:pt x="14123" y="1427"/>
                    <a:pt x="14154" y="1223"/>
                    <a:pt x="14050" y="1078"/>
                  </a:cubicBezTo>
                  <a:cubicBezTo>
                    <a:pt x="13986" y="992"/>
                    <a:pt x="13888" y="947"/>
                    <a:pt x="13788" y="947"/>
                  </a:cubicBezTo>
                  <a:cubicBezTo>
                    <a:pt x="13722" y="947"/>
                    <a:pt x="13655" y="967"/>
                    <a:pt x="13598" y="1008"/>
                  </a:cubicBezTo>
                  <a:cubicBezTo>
                    <a:pt x="13079" y="1389"/>
                    <a:pt x="12637" y="1862"/>
                    <a:pt x="12291" y="2401"/>
                  </a:cubicBezTo>
                  <a:cubicBezTo>
                    <a:pt x="12125" y="2661"/>
                    <a:pt x="12212" y="3006"/>
                    <a:pt x="12478" y="3162"/>
                  </a:cubicBezTo>
                  <a:lnTo>
                    <a:pt x="13929" y="3998"/>
                  </a:lnTo>
                  <a:lnTo>
                    <a:pt x="12263" y="11788"/>
                  </a:lnTo>
                  <a:lnTo>
                    <a:pt x="10328" y="11788"/>
                  </a:lnTo>
                  <a:lnTo>
                    <a:pt x="8659" y="4002"/>
                  </a:lnTo>
                  <a:lnTo>
                    <a:pt x="10114" y="3162"/>
                  </a:lnTo>
                  <a:cubicBezTo>
                    <a:pt x="10380" y="3006"/>
                    <a:pt x="10463" y="2664"/>
                    <a:pt x="10300" y="2405"/>
                  </a:cubicBezTo>
                  <a:cubicBezTo>
                    <a:pt x="9308" y="855"/>
                    <a:pt x="7628" y="2"/>
                    <a:pt x="5907" y="2"/>
                  </a:cubicBezTo>
                  <a:cubicBezTo>
                    <a:pt x="5021" y="2"/>
                    <a:pt x="4125" y="228"/>
                    <a:pt x="3305" y="701"/>
                  </a:cubicBezTo>
                  <a:cubicBezTo>
                    <a:pt x="893" y="2094"/>
                    <a:pt x="1" y="5135"/>
                    <a:pt x="1283" y="7610"/>
                  </a:cubicBezTo>
                  <a:cubicBezTo>
                    <a:pt x="1349" y="7738"/>
                    <a:pt x="1470" y="7834"/>
                    <a:pt x="1608" y="7876"/>
                  </a:cubicBezTo>
                  <a:cubicBezTo>
                    <a:pt x="1660" y="7893"/>
                    <a:pt x="1708" y="7900"/>
                    <a:pt x="1760" y="7900"/>
                  </a:cubicBezTo>
                  <a:cubicBezTo>
                    <a:pt x="1857" y="7900"/>
                    <a:pt x="1950" y="7872"/>
                    <a:pt x="2033" y="7827"/>
                  </a:cubicBezTo>
                  <a:lnTo>
                    <a:pt x="3485" y="6988"/>
                  </a:lnTo>
                  <a:lnTo>
                    <a:pt x="8994" y="11961"/>
                  </a:lnTo>
                  <a:cubicBezTo>
                    <a:pt x="8921" y="12047"/>
                    <a:pt x="8880" y="12155"/>
                    <a:pt x="8880" y="12269"/>
                  </a:cubicBezTo>
                  <a:lnTo>
                    <a:pt x="8880" y="13627"/>
                  </a:lnTo>
                  <a:lnTo>
                    <a:pt x="8016" y="15511"/>
                  </a:lnTo>
                  <a:cubicBezTo>
                    <a:pt x="7936" y="15673"/>
                    <a:pt x="8009" y="15870"/>
                    <a:pt x="8171" y="15943"/>
                  </a:cubicBezTo>
                  <a:cubicBezTo>
                    <a:pt x="8216" y="15963"/>
                    <a:pt x="8263" y="15973"/>
                    <a:pt x="8308" y="15973"/>
                  </a:cubicBezTo>
                  <a:cubicBezTo>
                    <a:pt x="8433" y="15973"/>
                    <a:pt x="8550" y="15901"/>
                    <a:pt x="8603" y="15780"/>
                  </a:cubicBezTo>
                  <a:lnTo>
                    <a:pt x="9412" y="14024"/>
                  </a:lnTo>
                  <a:lnTo>
                    <a:pt x="13179" y="14024"/>
                  </a:lnTo>
                  <a:lnTo>
                    <a:pt x="15613" y="19305"/>
                  </a:lnTo>
                  <a:lnTo>
                    <a:pt x="6979" y="19305"/>
                  </a:lnTo>
                  <a:lnTo>
                    <a:pt x="7971" y="17152"/>
                  </a:lnTo>
                  <a:cubicBezTo>
                    <a:pt x="8050" y="16990"/>
                    <a:pt x="7981" y="16793"/>
                    <a:pt x="7815" y="16713"/>
                  </a:cubicBezTo>
                  <a:cubicBezTo>
                    <a:pt x="7772" y="16693"/>
                    <a:pt x="7726" y="16684"/>
                    <a:pt x="7681" y="16684"/>
                  </a:cubicBezTo>
                  <a:cubicBezTo>
                    <a:pt x="7554" y="16684"/>
                    <a:pt x="7433" y="16758"/>
                    <a:pt x="7380" y="16883"/>
                  </a:cubicBezTo>
                  <a:lnTo>
                    <a:pt x="6295" y="19243"/>
                  </a:lnTo>
                  <a:cubicBezTo>
                    <a:pt x="6181" y="19489"/>
                    <a:pt x="6198" y="19772"/>
                    <a:pt x="6336" y="20000"/>
                  </a:cubicBezTo>
                  <a:lnTo>
                    <a:pt x="6996" y="21096"/>
                  </a:lnTo>
                  <a:cubicBezTo>
                    <a:pt x="7376" y="21728"/>
                    <a:pt x="8061" y="22112"/>
                    <a:pt x="8797" y="22115"/>
                  </a:cubicBezTo>
                  <a:lnTo>
                    <a:pt x="13795" y="22115"/>
                  </a:lnTo>
                  <a:cubicBezTo>
                    <a:pt x="14531" y="22112"/>
                    <a:pt x="15215" y="21728"/>
                    <a:pt x="15599" y="21096"/>
                  </a:cubicBezTo>
                  <a:lnTo>
                    <a:pt x="16255" y="20000"/>
                  </a:lnTo>
                  <a:cubicBezTo>
                    <a:pt x="16394" y="19772"/>
                    <a:pt x="16411" y="19489"/>
                    <a:pt x="16297" y="19243"/>
                  </a:cubicBezTo>
                  <a:lnTo>
                    <a:pt x="13712" y="13627"/>
                  </a:lnTo>
                  <a:lnTo>
                    <a:pt x="13712" y="12269"/>
                  </a:lnTo>
                  <a:cubicBezTo>
                    <a:pt x="13712" y="12155"/>
                    <a:pt x="13670" y="12047"/>
                    <a:pt x="13598" y="11958"/>
                  </a:cubicBezTo>
                  <a:lnTo>
                    <a:pt x="19107" y="6984"/>
                  </a:lnTo>
                  <a:lnTo>
                    <a:pt x="20562" y="7824"/>
                  </a:lnTo>
                  <a:cubicBezTo>
                    <a:pt x="20645" y="7869"/>
                    <a:pt x="20738" y="7897"/>
                    <a:pt x="20831" y="7897"/>
                  </a:cubicBezTo>
                  <a:cubicBezTo>
                    <a:pt x="20883" y="7897"/>
                    <a:pt x="20935" y="7890"/>
                    <a:pt x="20983" y="7872"/>
                  </a:cubicBezTo>
                  <a:cubicBezTo>
                    <a:pt x="21125" y="7831"/>
                    <a:pt x="21243" y="7734"/>
                    <a:pt x="21308" y="7606"/>
                  </a:cubicBezTo>
                  <a:cubicBezTo>
                    <a:pt x="22594" y="5132"/>
                    <a:pt x="21702" y="2087"/>
                    <a:pt x="19286" y="697"/>
                  </a:cubicBezTo>
                  <a:cubicBezTo>
                    <a:pt x="18485" y="237"/>
                    <a:pt x="17583" y="0"/>
                    <a:pt x="166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51" name="Google Shape;4551;p122"/>
            <p:cNvSpPr/>
            <p:nvPr/>
          </p:nvSpPr>
          <p:spPr>
            <a:xfrm>
              <a:off x="2046100" y="3282750"/>
              <a:ext cx="81775" cy="78675"/>
            </a:xfrm>
            <a:custGeom>
              <a:avLst/>
              <a:gdLst/>
              <a:ahLst/>
              <a:cxnLst/>
              <a:rect l="l" t="t" r="r" b="b"/>
              <a:pathLst>
                <a:path w="3271" h="3147" extrusionOk="0">
                  <a:moveTo>
                    <a:pt x="1705" y="646"/>
                  </a:moveTo>
                  <a:cubicBezTo>
                    <a:pt x="1932" y="646"/>
                    <a:pt x="2163" y="730"/>
                    <a:pt x="2351" y="917"/>
                  </a:cubicBezTo>
                  <a:cubicBezTo>
                    <a:pt x="2935" y="1501"/>
                    <a:pt x="2520" y="2497"/>
                    <a:pt x="1698" y="2497"/>
                  </a:cubicBezTo>
                  <a:cubicBezTo>
                    <a:pt x="1186" y="2497"/>
                    <a:pt x="771" y="2082"/>
                    <a:pt x="771" y="1574"/>
                  </a:cubicBezTo>
                  <a:cubicBezTo>
                    <a:pt x="771" y="1015"/>
                    <a:pt x="1229" y="646"/>
                    <a:pt x="1705" y="646"/>
                  </a:cubicBezTo>
                  <a:close/>
                  <a:moveTo>
                    <a:pt x="1699" y="0"/>
                  </a:moveTo>
                  <a:cubicBezTo>
                    <a:pt x="1289" y="0"/>
                    <a:pt x="886" y="160"/>
                    <a:pt x="585" y="461"/>
                  </a:cubicBezTo>
                  <a:cubicBezTo>
                    <a:pt x="136" y="910"/>
                    <a:pt x="1" y="1588"/>
                    <a:pt x="243" y="2175"/>
                  </a:cubicBezTo>
                  <a:cubicBezTo>
                    <a:pt x="488" y="2763"/>
                    <a:pt x="1062" y="3147"/>
                    <a:pt x="1698" y="3147"/>
                  </a:cubicBezTo>
                  <a:cubicBezTo>
                    <a:pt x="2565" y="3147"/>
                    <a:pt x="3270" y="2442"/>
                    <a:pt x="3270" y="1574"/>
                  </a:cubicBezTo>
                  <a:cubicBezTo>
                    <a:pt x="3270" y="935"/>
                    <a:pt x="2887" y="361"/>
                    <a:pt x="2299" y="119"/>
                  </a:cubicBezTo>
                  <a:cubicBezTo>
                    <a:pt x="2105" y="39"/>
                    <a:pt x="1901" y="0"/>
                    <a:pt x="1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552" name="Google Shape;4552;p122"/>
          <p:cNvGrpSpPr/>
          <p:nvPr/>
        </p:nvGrpSpPr>
        <p:grpSpPr>
          <a:xfrm>
            <a:off x="3387838" y="4159259"/>
            <a:ext cx="451717" cy="379602"/>
            <a:chOff x="2341800" y="4085100"/>
            <a:chExt cx="553100" cy="464800"/>
          </a:xfrm>
        </p:grpSpPr>
        <p:sp>
          <p:nvSpPr>
            <p:cNvPr id="4553" name="Google Shape;4553;p122"/>
            <p:cNvSpPr/>
            <p:nvPr/>
          </p:nvSpPr>
          <p:spPr>
            <a:xfrm>
              <a:off x="2341800" y="4270450"/>
              <a:ext cx="91875" cy="16175"/>
            </a:xfrm>
            <a:custGeom>
              <a:avLst/>
              <a:gdLst/>
              <a:ahLst/>
              <a:cxnLst/>
              <a:rect l="l" t="t" r="r" b="b"/>
              <a:pathLst>
                <a:path w="3675" h="647" extrusionOk="0">
                  <a:moveTo>
                    <a:pt x="325" y="0"/>
                  </a:moveTo>
                  <a:cubicBezTo>
                    <a:pt x="146" y="0"/>
                    <a:pt x="1" y="145"/>
                    <a:pt x="1" y="322"/>
                  </a:cubicBezTo>
                  <a:cubicBezTo>
                    <a:pt x="1" y="501"/>
                    <a:pt x="146" y="647"/>
                    <a:pt x="325" y="647"/>
                  </a:cubicBezTo>
                  <a:lnTo>
                    <a:pt x="3350" y="647"/>
                  </a:lnTo>
                  <a:cubicBezTo>
                    <a:pt x="3529" y="647"/>
                    <a:pt x="3675" y="501"/>
                    <a:pt x="3675" y="322"/>
                  </a:cubicBezTo>
                  <a:cubicBezTo>
                    <a:pt x="3675" y="145"/>
                    <a:pt x="3529" y="0"/>
                    <a:pt x="3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54" name="Google Shape;4554;p122"/>
            <p:cNvSpPr/>
            <p:nvPr/>
          </p:nvSpPr>
          <p:spPr>
            <a:xfrm>
              <a:off x="2380850" y="4156575"/>
              <a:ext cx="308575" cy="393325"/>
            </a:xfrm>
            <a:custGeom>
              <a:avLst/>
              <a:gdLst/>
              <a:ahLst/>
              <a:cxnLst/>
              <a:rect l="l" t="t" r="r" b="b"/>
              <a:pathLst>
                <a:path w="12343" h="15733" extrusionOk="0">
                  <a:moveTo>
                    <a:pt x="6873" y="1"/>
                  </a:moveTo>
                  <a:cubicBezTo>
                    <a:pt x="6740" y="1"/>
                    <a:pt x="6616" y="82"/>
                    <a:pt x="6568" y="214"/>
                  </a:cubicBezTo>
                  <a:cubicBezTo>
                    <a:pt x="6218" y="1154"/>
                    <a:pt x="5956" y="2240"/>
                    <a:pt x="5790" y="3439"/>
                  </a:cubicBezTo>
                  <a:cubicBezTo>
                    <a:pt x="5742" y="3805"/>
                    <a:pt x="5700" y="4175"/>
                    <a:pt x="5669" y="4552"/>
                  </a:cubicBezTo>
                  <a:lnTo>
                    <a:pt x="3298" y="4552"/>
                  </a:lnTo>
                  <a:cubicBezTo>
                    <a:pt x="3122" y="4552"/>
                    <a:pt x="2977" y="4697"/>
                    <a:pt x="2977" y="4877"/>
                  </a:cubicBezTo>
                  <a:cubicBezTo>
                    <a:pt x="2977" y="5056"/>
                    <a:pt x="3122" y="5202"/>
                    <a:pt x="3298" y="5202"/>
                  </a:cubicBezTo>
                  <a:lnTo>
                    <a:pt x="5624" y="5202"/>
                  </a:lnTo>
                  <a:cubicBezTo>
                    <a:pt x="5607" y="5502"/>
                    <a:pt x="5596" y="5806"/>
                    <a:pt x="5593" y="6111"/>
                  </a:cubicBezTo>
                  <a:lnTo>
                    <a:pt x="3467" y="6111"/>
                  </a:lnTo>
                  <a:cubicBezTo>
                    <a:pt x="3291" y="6111"/>
                    <a:pt x="3146" y="6256"/>
                    <a:pt x="3146" y="6435"/>
                  </a:cubicBezTo>
                  <a:cubicBezTo>
                    <a:pt x="3146" y="6615"/>
                    <a:pt x="3291" y="6760"/>
                    <a:pt x="3467" y="6760"/>
                  </a:cubicBezTo>
                  <a:lnTo>
                    <a:pt x="5593" y="6760"/>
                  </a:lnTo>
                  <a:cubicBezTo>
                    <a:pt x="5596" y="7064"/>
                    <a:pt x="5607" y="7369"/>
                    <a:pt x="5624" y="7673"/>
                  </a:cubicBezTo>
                  <a:lnTo>
                    <a:pt x="326" y="7673"/>
                  </a:lnTo>
                  <a:cubicBezTo>
                    <a:pt x="146" y="7673"/>
                    <a:pt x="1" y="7814"/>
                    <a:pt x="1" y="7994"/>
                  </a:cubicBezTo>
                  <a:cubicBezTo>
                    <a:pt x="1" y="8174"/>
                    <a:pt x="146" y="8319"/>
                    <a:pt x="326" y="8319"/>
                  </a:cubicBezTo>
                  <a:lnTo>
                    <a:pt x="5669" y="8319"/>
                  </a:lnTo>
                  <a:cubicBezTo>
                    <a:pt x="5700" y="8692"/>
                    <a:pt x="5742" y="9066"/>
                    <a:pt x="5790" y="9432"/>
                  </a:cubicBezTo>
                  <a:cubicBezTo>
                    <a:pt x="5904" y="10268"/>
                    <a:pt x="6077" y="11098"/>
                    <a:pt x="6315" y="11910"/>
                  </a:cubicBezTo>
                  <a:cubicBezTo>
                    <a:pt x="5990" y="11326"/>
                    <a:pt x="5700" y="10728"/>
                    <a:pt x="5444" y="10113"/>
                  </a:cubicBezTo>
                  <a:cubicBezTo>
                    <a:pt x="5392" y="9988"/>
                    <a:pt x="5273" y="9914"/>
                    <a:pt x="5146" y="9914"/>
                  </a:cubicBezTo>
                  <a:cubicBezTo>
                    <a:pt x="5104" y="9914"/>
                    <a:pt x="5061" y="9923"/>
                    <a:pt x="5019" y="9940"/>
                  </a:cubicBezTo>
                  <a:cubicBezTo>
                    <a:pt x="4857" y="10009"/>
                    <a:pt x="4777" y="10199"/>
                    <a:pt x="4846" y="10365"/>
                  </a:cubicBezTo>
                  <a:cubicBezTo>
                    <a:pt x="5721" y="12449"/>
                    <a:pt x="6806" y="14063"/>
                    <a:pt x="7895" y="14955"/>
                  </a:cubicBezTo>
                  <a:cubicBezTo>
                    <a:pt x="7929" y="14989"/>
                    <a:pt x="7964" y="15021"/>
                    <a:pt x="7995" y="15055"/>
                  </a:cubicBezTo>
                  <a:cubicBezTo>
                    <a:pt x="7065" y="14927"/>
                    <a:pt x="6229" y="14412"/>
                    <a:pt x="5697" y="13638"/>
                  </a:cubicBezTo>
                  <a:cubicBezTo>
                    <a:pt x="5632" y="13546"/>
                    <a:pt x="5531" y="13497"/>
                    <a:pt x="5428" y="13497"/>
                  </a:cubicBezTo>
                  <a:cubicBezTo>
                    <a:pt x="5365" y="13497"/>
                    <a:pt x="5301" y="13516"/>
                    <a:pt x="5244" y="13555"/>
                  </a:cubicBezTo>
                  <a:cubicBezTo>
                    <a:pt x="5099" y="13655"/>
                    <a:pt x="5061" y="13856"/>
                    <a:pt x="5161" y="14004"/>
                  </a:cubicBezTo>
                  <a:cubicBezTo>
                    <a:pt x="5904" y="15086"/>
                    <a:pt x="7134" y="15732"/>
                    <a:pt x="8444" y="15732"/>
                  </a:cubicBezTo>
                  <a:lnTo>
                    <a:pt x="9498" y="15732"/>
                  </a:lnTo>
                  <a:cubicBezTo>
                    <a:pt x="10566" y="15732"/>
                    <a:pt x="11548" y="14782"/>
                    <a:pt x="12274" y="13054"/>
                  </a:cubicBezTo>
                  <a:cubicBezTo>
                    <a:pt x="12343" y="12888"/>
                    <a:pt x="12263" y="12698"/>
                    <a:pt x="12101" y="12629"/>
                  </a:cubicBezTo>
                  <a:lnTo>
                    <a:pt x="12097" y="12632"/>
                  </a:lnTo>
                  <a:cubicBezTo>
                    <a:pt x="12057" y="12615"/>
                    <a:pt x="12016" y="12607"/>
                    <a:pt x="11975" y="12607"/>
                  </a:cubicBezTo>
                  <a:cubicBezTo>
                    <a:pt x="11849" y="12607"/>
                    <a:pt x="11728" y="12683"/>
                    <a:pt x="11676" y="12805"/>
                  </a:cubicBezTo>
                  <a:cubicBezTo>
                    <a:pt x="11088" y="14201"/>
                    <a:pt x="10331" y="15024"/>
                    <a:pt x="9585" y="15083"/>
                  </a:cubicBezTo>
                  <a:cubicBezTo>
                    <a:pt x="9568" y="15079"/>
                    <a:pt x="9554" y="15076"/>
                    <a:pt x="9540" y="15072"/>
                  </a:cubicBezTo>
                  <a:cubicBezTo>
                    <a:pt x="9163" y="15024"/>
                    <a:pt x="8759" y="14824"/>
                    <a:pt x="8347" y="14499"/>
                  </a:cubicBezTo>
                  <a:cubicBezTo>
                    <a:pt x="7483" y="13597"/>
                    <a:pt x="6761" y="11720"/>
                    <a:pt x="6433" y="9342"/>
                  </a:cubicBezTo>
                  <a:cubicBezTo>
                    <a:pt x="6170" y="7413"/>
                    <a:pt x="6170" y="5457"/>
                    <a:pt x="6433" y="3529"/>
                  </a:cubicBezTo>
                  <a:cubicBezTo>
                    <a:pt x="6592" y="2374"/>
                    <a:pt x="6844" y="1334"/>
                    <a:pt x="7176" y="439"/>
                  </a:cubicBezTo>
                  <a:cubicBezTo>
                    <a:pt x="7238" y="270"/>
                    <a:pt x="7152" y="83"/>
                    <a:pt x="6986" y="21"/>
                  </a:cubicBezTo>
                  <a:cubicBezTo>
                    <a:pt x="6948" y="7"/>
                    <a:pt x="6910" y="1"/>
                    <a:pt x="6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55" name="Google Shape;4555;p122"/>
            <p:cNvSpPr/>
            <p:nvPr/>
          </p:nvSpPr>
          <p:spPr>
            <a:xfrm>
              <a:off x="2559550" y="4085100"/>
              <a:ext cx="335350" cy="367300"/>
            </a:xfrm>
            <a:custGeom>
              <a:avLst/>
              <a:gdLst/>
              <a:ahLst/>
              <a:cxnLst/>
              <a:rect l="l" t="t" r="r" b="b"/>
              <a:pathLst>
                <a:path w="13414" h="14692" extrusionOk="0">
                  <a:moveTo>
                    <a:pt x="2350" y="4891"/>
                  </a:moveTo>
                  <a:cubicBezTo>
                    <a:pt x="2572" y="4891"/>
                    <a:pt x="3149" y="5876"/>
                    <a:pt x="3301" y="8175"/>
                  </a:cubicBezTo>
                  <a:cubicBezTo>
                    <a:pt x="3114" y="8126"/>
                    <a:pt x="2945" y="8033"/>
                    <a:pt x="2807" y="7902"/>
                  </a:cubicBezTo>
                  <a:cubicBezTo>
                    <a:pt x="2450" y="7563"/>
                    <a:pt x="1979" y="7376"/>
                    <a:pt x="1489" y="7376"/>
                  </a:cubicBezTo>
                  <a:cubicBezTo>
                    <a:pt x="1485" y="7376"/>
                    <a:pt x="1480" y="7376"/>
                    <a:pt x="1476" y="7376"/>
                  </a:cubicBezTo>
                  <a:cubicBezTo>
                    <a:pt x="1566" y="6661"/>
                    <a:pt x="1708" y="6035"/>
                    <a:pt x="1884" y="5579"/>
                  </a:cubicBezTo>
                  <a:cubicBezTo>
                    <a:pt x="2102" y="5016"/>
                    <a:pt x="2295" y="4891"/>
                    <a:pt x="2350" y="4891"/>
                  </a:cubicBezTo>
                  <a:close/>
                  <a:moveTo>
                    <a:pt x="3304" y="10418"/>
                  </a:moveTo>
                  <a:cubicBezTo>
                    <a:pt x="3149" y="12716"/>
                    <a:pt x="2568" y="13701"/>
                    <a:pt x="2354" y="13701"/>
                  </a:cubicBezTo>
                  <a:lnTo>
                    <a:pt x="2350" y="13701"/>
                  </a:lnTo>
                  <a:cubicBezTo>
                    <a:pt x="2295" y="13701"/>
                    <a:pt x="2102" y="13577"/>
                    <a:pt x="1884" y="13013"/>
                  </a:cubicBezTo>
                  <a:cubicBezTo>
                    <a:pt x="1711" y="12560"/>
                    <a:pt x="1569" y="11935"/>
                    <a:pt x="1476" y="11219"/>
                  </a:cubicBezTo>
                  <a:lnTo>
                    <a:pt x="1486" y="11219"/>
                  </a:lnTo>
                  <a:cubicBezTo>
                    <a:pt x="1984" y="11219"/>
                    <a:pt x="2461" y="11026"/>
                    <a:pt x="2820" y="10680"/>
                  </a:cubicBezTo>
                  <a:cubicBezTo>
                    <a:pt x="2955" y="10552"/>
                    <a:pt x="3121" y="10463"/>
                    <a:pt x="3304" y="10418"/>
                  </a:cubicBezTo>
                  <a:close/>
                  <a:moveTo>
                    <a:pt x="2354" y="1"/>
                  </a:moveTo>
                  <a:cubicBezTo>
                    <a:pt x="1524" y="1"/>
                    <a:pt x="743" y="571"/>
                    <a:pt x="93" y="1653"/>
                  </a:cubicBezTo>
                  <a:cubicBezTo>
                    <a:pt x="0" y="1805"/>
                    <a:pt x="49" y="2005"/>
                    <a:pt x="204" y="2099"/>
                  </a:cubicBezTo>
                  <a:cubicBezTo>
                    <a:pt x="256" y="2129"/>
                    <a:pt x="313" y="2144"/>
                    <a:pt x="369" y="2144"/>
                  </a:cubicBezTo>
                  <a:cubicBezTo>
                    <a:pt x="479" y="2144"/>
                    <a:pt x="587" y="2089"/>
                    <a:pt x="646" y="1988"/>
                  </a:cubicBezTo>
                  <a:cubicBezTo>
                    <a:pt x="999" y="1401"/>
                    <a:pt x="1562" y="702"/>
                    <a:pt x="2267" y="651"/>
                  </a:cubicBezTo>
                  <a:cubicBezTo>
                    <a:pt x="2281" y="654"/>
                    <a:pt x="2299" y="657"/>
                    <a:pt x="2312" y="661"/>
                  </a:cubicBezTo>
                  <a:cubicBezTo>
                    <a:pt x="2689" y="709"/>
                    <a:pt x="3097" y="913"/>
                    <a:pt x="3512" y="1248"/>
                  </a:cubicBezTo>
                  <a:cubicBezTo>
                    <a:pt x="3826" y="1580"/>
                    <a:pt x="4123" y="2043"/>
                    <a:pt x="4396" y="2627"/>
                  </a:cubicBezTo>
                  <a:cubicBezTo>
                    <a:pt x="5022" y="3972"/>
                    <a:pt x="5437" y="5838"/>
                    <a:pt x="5568" y="7881"/>
                  </a:cubicBezTo>
                  <a:cubicBezTo>
                    <a:pt x="5578" y="7991"/>
                    <a:pt x="5582" y="8102"/>
                    <a:pt x="5589" y="8216"/>
                  </a:cubicBezTo>
                  <a:lnTo>
                    <a:pt x="3958" y="8216"/>
                  </a:lnTo>
                  <a:cubicBezTo>
                    <a:pt x="3892" y="7210"/>
                    <a:pt x="3743" y="6294"/>
                    <a:pt x="3519" y="5610"/>
                  </a:cubicBezTo>
                  <a:cubicBezTo>
                    <a:pt x="3225" y="4705"/>
                    <a:pt x="2834" y="4245"/>
                    <a:pt x="2354" y="4245"/>
                  </a:cubicBezTo>
                  <a:cubicBezTo>
                    <a:pt x="1922" y="4245"/>
                    <a:pt x="1562" y="4615"/>
                    <a:pt x="1282" y="5347"/>
                  </a:cubicBezTo>
                  <a:cubicBezTo>
                    <a:pt x="1051" y="5945"/>
                    <a:pt x="882" y="6764"/>
                    <a:pt x="788" y="7711"/>
                  </a:cubicBezTo>
                  <a:cubicBezTo>
                    <a:pt x="788" y="7715"/>
                    <a:pt x="788" y="7718"/>
                    <a:pt x="788" y="7722"/>
                  </a:cubicBezTo>
                  <a:cubicBezTo>
                    <a:pt x="740" y="8230"/>
                    <a:pt x="716" y="8759"/>
                    <a:pt x="716" y="9298"/>
                  </a:cubicBezTo>
                  <a:cubicBezTo>
                    <a:pt x="716" y="9837"/>
                    <a:pt x="740" y="10366"/>
                    <a:pt x="788" y="10874"/>
                  </a:cubicBezTo>
                  <a:lnTo>
                    <a:pt x="788" y="10877"/>
                  </a:lnTo>
                  <a:lnTo>
                    <a:pt x="788" y="10884"/>
                  </a:lnTo>
                  <a:cubicBezTo>
                    <a:pt x="882" y="11831"/>
                    <a:pt x="1051" y="12647"/>
                    <a:pt x="1282" y="13248"/>
                  </a:cubicBezTo>
                  <a:cubicBezTo>
                    <a:pt x="1562" y="13978"/>
                    <a:pt x="1922" y="14347"/>
                    <a:pt x="2354" y="14347"/>
                  </a:cubicBezTo>
                  <a:cubicBezTo>
                    <a:pt x="2834" y="14347"/>
                    <a:pt x="3225" y="13888"/>
                    <a:pt x="3519" y="12982"/>
                  </a:cubicBezTo>
                  <a:cubicBezTo>
                    <a:pt x="3740" y="12298"/>
                    <a:pt x="3895" y="11382"/>
                    <a:pt x="3961" y="10380"/>
                  </a:cubicBezTo>
                  <a:lnTo>
                    <a:pt x="5592" y="10380"/>
                  </a:lnTo>
                  <a:cubicBezTo>
                    <a:pt x="5585" y="10494"/>
                    <a:pt x="5578" y="10604"/>
                    <a:pt x="5572" y="10715"/>
                  </a:cubicBezTo>
                  <a:cubicBezTo>
                    <a:pt x="5489" y="12004"/>
                    <a:pt x="5298" y="13203"/>
                    <a:pt x="5001" y="14282"/>
                  </a:cubicBezTo>
                  <a:cubicBezTo>
                    <a:pt x="4953" y="14454"/>
                    <a:pt x="5057" y="14631"/>
                    <a:pt x="5229" y="14679"/>
                  </a:cubicBezTo>
                  <a:cubicBezTo>
                    <a:pt x="5258" y="14687"/>
                    <a:pt x="5287" y="14691"/>
                    <a:pt x="5316" y="14691"/>
                  </a:cubicBezTo>
                  <a:cubicBezTo>
                    <a:pt x="5456" y="14691"/>
                    <a:pt x="5587" y="14598"/>
                    <a:pt x="5627" y="14454"/>
                  </a:cubicBezTo>
                  <a:cubicBezTo>
                    <a:pt x="5934" y="13335"/>
                    <a:pt x="6131" y="12090"/>
                    <a:pt x="6218" y="10760"/>
                  </a:cubicBezTo>
                  <a:cubicBezTo>
                    <a:pt x="6225" y="10635"/>
                    <a:pt x="6232" y="10508"/>
                    <a:pt x="6239" y="10380"/>
                  </a:cubicBezTo>
                  <a:lnTo>
                    <a:pt x="13092" y="10380"/>
                  </a:lnTo>
                  <a:cubicBezTo>
                    <a:pt x="13268" y="10380"/>
                    <a:pt x="13414" y="10234"/>
                    <a:pt x="13414" y="10058"/>
                  </a:cubicBezTo>
                  <a:cubicBezTo>
                    <a:pt x="13414" y="9878"/>
                    <a:pt x="13268" y="9733"/>
                    <a:pt x="13092" y="9733"/>
                  </a:cubicBezTo>
                  <a:lnTo>
                    <a:pt x="13089" y="9730"/>
                  </a:lnTo>
                  <a:lnTo>
                    <a:pt x="3598" y="9730"/>
                  </a:lnTo>
                  <a:cubicBezTo>
                    <a:pt x="3594" y="9730"/>
                    <a:pt x="3589" y="9730"/>
                    <a:pt x="3585" y="9730"/>
                  </a:cubicBezTo>
                  <a:cubicBezTo>
                    <a:pt x="3133" y="9730"/>
                    <a:pt x="2700" y="9902"/>
                    <a:pt x="2371" y="10214"/>
                  </a:cubicBezTo>
                  <a:cubicBezTo>
                    <a:pt x="2133" y="10442"/>
                    <a:pt x="1815" y="10570"/>
                    <a:pt x="1486" y="10570"/>
                  </a:cubicBezTo>
                  <a:lnTo>
                    <a:pt x="1410" y="10570"/>
                  </a:lnTo>
                  <a:cubicBezTo>
                    <a:pt x="1379" y="10158"/>
                    <a:pt x="1362" y="9730"/>
                    <a:pt x="1362" y="9298"/>
                  </a:cubicBezTo>
                  <a:cubicBezTo>
                    <a:pt x="1362" y="8866"/>
                    <a:pt x="1379" y="8437"/>
                    <a:pt x="1410" y="8026"/>
                  </a:cubicBezTo>
                  <a:cubicBezTo>
                    <a:pt x="1436" y="8024"/>
                    <a:pt x="1461" y="8024"/>
                    <a:pt x="1486" y="8024"/>
                  </a:cubicBezTo>
                  <a:cubicBezTo>
                    <a:pt x="1812" y="8024"/>
                    <a:pt x="2123" y="8147"/>
                    <a:pt x="2361" y="8372"/>
                  </a:cubicBezTo>
                  <a:cubicBezTo>
                    <a:pt x="2693" y="8687"/>
                    <a:pt x="3130" y="8862"/>
                    <a:pt x="3585" y="8862"/>
                  </a:cubicBezTo>
                  <a:cubicBezTo>
                    <a:pt x="3589" y="8862"/>
                    <a:pt x="3594" y="8862"/>
                    <a:pt x="3598" y="8862"/>
                  </a:cubicBezTo>
                  <a:lnTo>
                    <a:pt x="13089" y="8862"/>
                  </a:lnTo>
                  <a:cubicBezTo>
                    <a:pt x="13265" y="8862"/>
                    <a:pt x="13410" y="8717"/>
                    <a:pt x="13410" y="8541"/>
                  </a:cubicBezTo>
                  <a:cubicBezTo>
                    <a:pt x="13410" y="8361"/>
                    <a:pt x="13265" y="8216"/>
                    <a:pt x="13089" y="8216"/>
                  </a:cubicBezTo>
                  <a:lnTo>
                    <a:pt x="6235" y="8216"/>
                  </a:lnTo>
                  <a:cubicBezTo>
                    <a:pt x="6228" y="8088"/>
                    <a:pt x="6221" y="7960"/>
                    <a:pt x="6214" y="7836"/>
                  </a:cubicBezTo>
                  <a:cubicBezTo>
                    <a:pt x="6121" y="6381"/>
                    <a:pt x="5883" y="5002"/>
                    <a:pt x="5530" y="3823"/>
                  </a:cubicBezTo>
                  <a:lnTo>
                    <a:pt x="5530" y="3823"/>
                  </a:lnTo>
                  <a:cubicBezTo>
                    <a:pt x="5914" y="4504"/>
                    <a:pt x="6249" y="5209"/>
                    <a:pt x="6536" y="5935"/>
                  </a:cubicBezTo>
                  <a:cubicBezTo>
                    <a:pt x="6584" y="6059"/>
                    <a:pt x="6705" y="6139"/>
                    <a:pt x="6836" y="6139"/>
                  </a:cubicBezTo>
                  <a:cubicBezTo>
                    <a:pt x="6878" y="6139"/>
                    <a:pt x="6919" y="6132"/>
                    <a:pt x="6957" y="6115"/>
                  </a:cubicBezTo>
                  <a:cubicBezTo>
                    <a:pt x="7123" y="6049"/>
                    <a:pt x="7203" y="5862"/>
                    <a:pt x="7137" y="5697"/>
                  </a:cubicBezTo>
                  <a:cubicBezTo>
                    <a:pt x="6239" y="3440"/>
                    <a:pt x="5101" y="1705"/>
                    <a:pt x="3954" y="771"/>
                  </a:cubicBezTo>
                  <a:cubicBezTo>
                    <a:pt x="3923" y="740"/>
                    <a:pt x="3895" y="709"/>
                    <a:pt x="3864" y="678"/>
                  </a:cubicBezTo>
                  <a:lnTo>
                    <a:pt x="3864" y="678"/>
                  </a:lnTo>
                  <a:cubicBezTo>
                    <a:pt x="4794" y="806"/>
                    <a:pt x="5623" y="1321"/>
                    <a:pt x="6156" y="2095"/>
                  </a:cubicBezTo>
                  <a:cubicBezTo>
                    <a:pt x="6217" y="2187"/>
                    <a:pt x="6319" y="2235"/>
                    <a:pt x="6421" y="2235"/>
                  </a:cubicBezTo>
                  <a:cubicBezTo>
                    <a:pt x="6485" y="2235"/>
                    <a:pt x="6549" y="2217"/>
                    <a:pt x="6605" y="2178"/>
                  </a:cubicBezTo>
                  <a:cubicBezTo>
                    <a:pt x="6754" y="2078"/>
                    <a:pt x="6792" y="1874"/>
                    <a:pt x="6691" y="1729"/>
                  </a:cubicBezTo>
                  <a:cubicBezTo>
                    <a:pt x="5948" y="647"/>
                    <a:pt x="4718" y="1"/>
                    <a:pt x="3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556" name="Google Shape;4556;p122"/>
          <p:cNvGrpSpPr/>
          <p:nvPr/>
        </p:nvGrpSpPr>
        <p:grpSpPr>
          <a:xfrm>
            <a:off x="6774516" y="4153144"/>
            <a:ext cx="458067" cy="391832"/>
            <a:chOff x="2498000" y="3185525"/>
            <a:chExt cx="560875" cy="479775"/>
          </a:xfrm>
        </p:grpSpPr>
        <p:sp>
          <p:nvSpPr>
            <p:cNvPr id="4557" name="Google Shape;4557;p122"/>
            <p:cNvSpPr/>
            <p:nvPr/>
          </p:nvSpPr>
          <p:spPr>
            <a:xfrm>
              <a:off x="2819250" y="3185525"/>
              <a:ext cx="239625" cy="231525"/>
            </a:xfrm>
            <a:custGeom>
              <a:avLst/>
              <a:gdLst/>
              <a:ahLst/>
              <a:cxnLst/>
              <a:rect l="l" t="t" r="r" b="b"/>
              <a:pathLst>
                <a:path w="9585" h="9261" extrusionOk="0">
                  <a:moveTo>
                    <a:pt x="4629" y="0"/>
                  </a:moveTo>
                  <a:cubicBezTo>
                    <a:pt x="4173" y="0"/>
                    <a:pt x="3713" y="68"/>
                    <a:pt x="3263" y="206"/>
                  </a:cubicBezTo>
                  <a:cubicBezTo>
                    <a:pt x="3249" y="210"/>
                    <a:pt x="3239" y="213"/>
                    <a:pt x="3229" y="217"/>
                  </a:cubicBezTo>
                  <a:cubicBezTo>
                    <a:pt x="2334" y="503"/>
                    <a:pt x="1549" y="1053"/>
                    <a:pt x="972" y="1796"/>
                  </a:cubicBezTo>
                  <a:cubicBezTo>
                    <a:pt x="955" y="1813"/>
                    <a:pt x="941" y="1831"/>
                    <a:pt x="930" y="1851"/>
                  </a:cubicBezTo>
                  <a:cubicBezTo>
                    <a:pt x="326" y="2653"/>
                    <a:pt x="1" y="3628"/>
                    <a:pt x="1" y="4630"/>
                  </a:cubicBezTo>
                  <a:cubicBezTo>
                    <a:pt x="1" y="4951"/>
                    <a:pt x="35" y="5269"/>
                    <a:pt x="104" y="5584"/>
                  </a:cubicBezTo>
                  <a:cubicBezTo>
                    <a:pt x="134" y="5734"/>
                    <a:pt x="269" y="5840"/>
                    <a:pt x="420" y="5840"/>
                  </a:cubicBezTo>
                  <a:cubicBezTo>
                    <a:pt x="442" y="5840"/>
                    <a:pt x="465" y="5838"/>
                    <a:pt x="488" y="5833"/>
                  </a:cubicBezTo>
                  <a:cubicBezTo>
                    <a:pt x="661" y="5798"/>
                    <a:pt x="775" y="5625"/>
                    <a:pt x="737" y="5449"/>
                  </a:cubicBezTo>
                  <a:cubicBezTo>
                    <a:pt x="682" y="5180"/>
                    <a:pt x="650" y="4907"/>
                    <a:pt x="650" y="4630"/>
                  </a:cubicBezTo>
                  <a:cubicBezTo>
                    <a:pt x="650" y="3932"/>
                    <a:pt x="834" y="3248"/>
                    <a:pt x="1183" y="2643"/>
                  </a:cubicBezTo>
                  <a:cubicBezTo>
                    <a:pt x="1502" y="3041"/>
                    <a:pt x="1981" y="3275"/>
                    <a:pt x="2492" y="3275"/>
                  </a:cubicBezTo>
                  <a:cubicBezTo>
                    <a:pt x="2495" y="3275"/>
                    <a:pt x="2499" y="3275"/>
                    <a:pt x="2503" y="3275"/>
                  </a:cubicBezTo>
                  <a:cubicBezTo>
                    <a:pt x="2579" y="3275"/>
                    <a:pt x="2658" y="3272"/>
                    <a:pt x="2734" y="3261"/>
                  </a:cubicBezTo>
                  <a:cubicBezTo>
                    <a:pt x="2911" y="3237"/>
                    <a:pt x="3035" y="3075"/>
                    <a:pt x="3011" y="2895"/>
                  </a:cubicBezTo>
                  <a:cubicBezTo>
                    <a:pt x="2989" y="2734"/>
                    <a:pt x="2851" y="2616"/>
                    <a:pt x="2692" y="2616"/>
                  </a:cubicBezTo>
                  <a:cubicBezTo>
                    <a:pt x="2677" y="2616"/>
                    <a:pt x="2663" y="2617"/>
                    <a:pt x="2648" y="2619"/>
                  </a:cubicBezTo>
                  <a:cubicBezTo>
                    <a:pt x="2600" y="2625"/>
                    <a:pt x="2551" y="2629"/>
                    <a:pt x="2503" y="2629"/>
                  </a:cubicBezTo>
                  <a:cubicBezTo>
                    <a:pt x="2116" y="2629"/>
                    <a:pt x="1763" y="2415"/>
                    <a:pt x="1584" y="2073"/>
                  </a:cubicBezTo>
                  <a:cubicBezTo>
                    <a:pt x="2033" y="1537"/>
                    <a:pt x="2614" y="1129"/>
                    <a:pt x="3270" y="887"/>
                  </a:cubicBezTo>
                  <a:cubicBezTo>
                    <a:pt x="3519" y="1160"/>
                    <a:pt x="3605" y="1544"/>
                    <a:pt x="3495" y="1900"/>
                  </a:cubicBezTo>
                  <a:cubicBezTo>
                    <a:pt x="3440" y="2069"/>
                    <a:pt x="3536" y="2252"/>
                    <a:pt x="3709" y="2304"/>
                  </a:cubicBezTo>
                  <a:cubicBezTo>
                    <a:pt x="3741" y="2314"/>
                    <a:pt x="3773" y="2318"/>
                    <a:pt x="3804" y="2318"/>
                  </a:cubicBezTo>
                  <a:cubicBezTo>
                    <a:pt x="3942" y="2318"/>
                    <a:pt x="4071" y="2230"/>
                    <a:pt x="4113" y="2090"/>
                  </a:cubicBezTo>
                  <a:cubicBezTo>
                    <a:pt x="4255" y="1627"/>
                    <a:pt x="4193" y="1122"/>
                    <a:pt x="3941" y="707"/>
                  </a:cubicBezTo>
                  <a:cubicBezTo>
                    <a:pt x="4175" y="666"/>
                    <a:pt x="4408" y="646"/>
                    <a:pt x="4637" y="646"/>
                  </a:cubicBezTo>
                  <a:cubicBezTo>
                    <a:pt x="6661" y="646"/>
                    <a:pt x="8416" y="2192"/>
                    <a:pt x="8600" y="4284"/>
                  </a:cubicBezTo>
                  <a:cubicBezTo>
                    <a:pt x="8804" y="6610"/>
                    <a:pt x="6968" y="8615"/>
                    <a:pt x="4632" y="8615"/>
                  </a:cubicBezTo>
                  <a:cubicBezTo>
                    <a:pt x="4629" y="8615"/>
                    <a:pt x="4625" y="8615"/>
                    <a:pt x="4622" y="8615"/>
                  </a:cubicBezTo>
                  <a:cubicBezTo>
                    <a:pt x="3264" y="8615"/>
                    <a:pt x="2003" y="7921"/>
                    <a:pt x="1276" y="6773"/>
                  </a:cubicBezTo>
                  <a:cubicBezTo>
                    <a:pt x="1214" y="6678"/>
                    <a:pt x="1109" y="6625"/>
                    <a:pt x="1002" y="6625"/>
                  </a:cubicBezTo>
                  <a:cubicBezTo>
                    <a:pt x="942" y="6625"/>
                    <a:pt x="881" y="6641"/>
                    <a:pt x="827" y="6676"/>
                  </a:cubicBezTo>
                  <a:cubicBezTo>
                    <a:pt x="675" y="6773"/>
                    <a:pt x="633" y="6973"/>
                    <a:pt x="730" y="7125"/>
                  </a:cubicBezTo>
                  <a:cubicBezTo>
                    <a:pt x="1586" y="8466"/>
                    <a:pt x="3063" y="9261"/>
                    <a:pt x="4631" y="9261"/>
                  </a:cubicBezTo>
                  <a:cubicBezTo>
                    <a:pt x="4797" y="9261"/>
                    <a:pt x="4965" y="9252"/>
                    <a:pt x="5133" y="9234"/>
                  </a:cubicBezTo>
                  <a:cubicBezTo>
                    <a:pt x="6882" y="9044"/>
                    <a:pt x="8375" y="7875"/>
                    <a:pt x="8980" y="6223"/>
                  </a:cubicBezTo>
                  <a:cubicBezTo>
                    <a:pt x="9585" y="4571"/>
                    <a:pt x="9201" y="2715"/>
                    <a:pt x="7988" y="1440"/>
                  </a:cubicBezTo>
                  <a:cubicBezTo>
                    <a:pt x="7099" y="506"/>
                    <a:pt x="5879" y="0"/>
                    <a:pt x="46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58" name="Google Shape;4558;p122"/>
            <p:cNvSpPr/>
            <p:nvPr/>
          </p:nvSpPr>
          <p:spPr>
            <a:xfrm>
              <a:off x="2907550" y="3307525"/>
              <a:ext cx="64825" cy="55550"/>
            </a:xfrm>
            <a:custGeom>
              <a:avLst/>
              <a:gdLst/>
              <a:ahLst/>
              <a:cxnLst/>
              <a:rect l="l" t="t" r="r" b="b"/>
              <a:pathLst>
                <a:path w="2593" h="2222" extrusionOk="0">
                  <a:moveTo>
                    <a:pt x="1487" y="651"/>
                  </a:moveTo>
                  <a:cubicBezTo>
                    <a:pt x="1600" y="651"/>
                    <a:pt x="1715" y="693"/>
                    <a:pt x="1808" y="787"/>
                  </a:cubicBezTo>
                  <a:cubicBezTo>
                    <a:pt x="2099" y="1077"/>
                    <a:pt x="1895" y="1571"/>
                    <a:pt x="1484" y="1575"/>
                  </a:cubicBezTo>
                  <a:cubicBezTo>
                    <a:pt x="1228" y="1571"/>
                    <a:pt x="1024" y="1368"/>
                    <a:pt x="1024" y="1112"/>
                  </a:cubicBezTo>
                  <a:cubicBezTo>
                    <a:pt x="1024" y="834"/>
                    <a:pt x="1251" y="651"/>
                    <a:pt x="1487" y="651"/>
                  </a:cubicBezTo>
                  <a:close/>
                  <a:moveTo>
                    <a:pt x="1475" y="0"/>
                  </a:moveTo>
                  <a:cubicBezTo>
                    <a:pt x="1203" y="0"/>
                    <a:pt x="925" y="101"/>
                    <a:pt x="699" y="327"/>
                  </a:cubicBezTo>
                  <a:cubicBezTo>
                    <a:pt x="1" y="1025"/>
                    <a:pt x="495" y="2221"/>
                    <a:pt x="1484" y="2221"/>
                  </a:cubicBezTo>
                  <a:cubicBezTo>
                    <a:pt x="2095" y="2221"/>
                    <a:pt x="2593" y="1724"/>
                    <a:pt x="2593" y="1112"/>
                  </a:cubicBezTo>
                  <a:cubicBezTo>
                    <a:pt x="2593" y="443"/>
                    <a:pt x="2045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59" name="Google Shape;4559;p122"/>
            <p:cNvSpPr/>
            <p:nvPr/>
          </p:nvSpPr>
          <p:spPr>
            <a:xfrm>
              <a:off x="2498000" y="3265925"/>
              <a:ext cx="553025" cy="399375"/>
            </a:xfrm>
            <a:custGeom>
              <a:avLst/>
              <a:gdLst/>
              <a:ahLst/>
              <a:cxnLst/>
              <a:rect l="l" t="t" r="r" b="b"/>
              <a:pathLst>
                <a:path w="22121" h="15975" extrusionOk="0">
                  <a:moveTo>
                    <a:pt x="7528" y="2043"/>
                  </a:moveTo>
                  <a:cubicBezTo>
                    <a:pt x="8067" y="2043"/>
                    <a:pt x="8548" y="2382"/>
                    <a:pt x="8731" y="2890"/>
                  </a:cubicBezTo>
                  <a:lnTo>
                    <a:pt x="6329" y="2890"/>
                  </a:lnTo>
                  <a:cubicBezTo>
                    <a:pt x="6509" y="2382"/>
                    <a:pt x="6989" y="2043"/>
                    <a:pt x="7528" y="2043"/>
                  </a:cubicBezTo>
                  <a:close/>
                  <a:moveTo>
                    <a:pt x="9730" y="3540"/>
                  </a:moveTo>
                  <a:cubicBezTo>
                    <a:pt x="9989" y="3540"/>
                    <a:pt x="10203" y="3750"/>
                    <a:pt x="10203" y="4013"/>
                  </a:cubicBezTo>
                  <a:cubicBezTo>
                    <a:pt x="10203" y="4276"/>
                    <a:pt x="9989" y="4490"/>
                    <a:pt x="9730" y="4490"/>
                  </a:cubicBezTo>
                  <a:lnTo>
                    <a:pt x="5330" y="4490"/>
                  </a:lnTo>
                  <a:cubicBezTo>
                    <a:pt x="5067" y="4490"/>
                    <a:pt x="4856" y="4276"/>
                    <a:pt x="4856" y="4013"/>
                  </a:cubicBezTo>
                  <a:lnTo>
                    <a:pt x="4853" y="4013"/>
                  </a:lnTo>
                  <a:cubicBezTo>
                    <a:pt x="4853" y="3750"/>
                    <a:pt x="5067" y="3540"/>
                    <a:pt x="5330" y="3540"/>
                  </a:cubicBezTo>
                  <a:close/>
                  <a:moveTo>
                    <a:pt x="8119" y="5136"/>
                  </a:moveTo>
                  <a:lnTo>
                    <a:pt x="8119" y="10231"/>
                  </a:lnTo>
                  <a:cubicBezTo>
                    <a:pt x="7684" y="10428"/>
                    <a:pt x="7283" y="10701"/>
                    <a:pt x="6941" y="11033"/>
                  </a:cubicBezTo>
                  <a:lnTo>
                    <a:pt x="6941" y="5140"/>
                  </a:lnTo>
                  <a:lnTo>
                    <a:pt x="8119" y="5136"/>
                  </a:lnTo>
                  <a:close/>
                  <a:moveTo>
                    <a:pt x="8468" y="10787"/>
                  </a:moveTo>
                  <a:lnTo>
                    <a:pt x="8468" y="10787"/>
                  </a:lnTo>
                  <a:cubicBezTo>
                    <a:pt x="8389" y="10912"/>
                    <a:pt x="8320" y="11043"/>
                    <a:pt x="8257" y="11178"/>
                  </a:cubicBezTo>
                  <a:cubicBezTo>
                    <a:pt x="8136" y="11437"/>
                    <a:pt x="8036" y="11703"/>
                    <a:pt x="7964" y="11980"/>
                  </a:cubicBezTo>
                  <a:lnTo>
                    <a:pt x="6975" y="11980"/>
                  </a:lnTo>
                  <a:cubicBezTo>
                    <a:pt x="7355" y="11451"/>
                    <a:pt x="7870" y="11040"/>
                    <a:pt x="8468" y="10787"/>
                  </a:cubicBezTo>
                  <a:close/>
                  <a:moveTo>
                    <a:pt x="9833" y="10511"/>
                  </a:moveTo>
                  <a:cubicBezTo>
                    <a:pt x="10269" y="10511"/>
                    <a:pt x="10735" y="11067"/>
                    <a:pt x="11029" y="11980"/>
                  </a:cubicBezTo>
                  <a:lnTo>
                    <a:pt x="8641" y="11980"/>
                  </a:lnTo>
                  <a:cubicBezTo>
                    <a:pt x="8931" y="11067"/>
                    <a:pt x="9398" y="10511"/>
                    <a:pt x="9833" y="10511"/>
                  </a:cubicBezTo>
                  <a:close/>
                  <a:moveTo>
                    <a:pt x="11199" y="10787"/>
                  </a:moveTo>
                  <a:lnTo>
                    <a:pt x="11199" y="10787"/>
                  </a:lnTo>
                  <a:cubicBezTo>
                    <a:pt x="11797" y="11040"/>
                    <a:pt x="12315" y="11451"/>
                    <a:pt x="12695" y="11980"/>
                  </a:cubicBezTo>
                  <a:lnTo>
                    <a:pt x="11707" y="11980"/>
                  </a:lnTo>
                  <a:cubicBezTo>
                    <a:pt x="11631" y="11703"/>
                    <a:pt x="11530" y="11437"/>
                    <a:pt x="11413" y="11178"/>
                  </a:cubicBezTo>
                  <a:cubicBezTo>
                    <a:pt x="11347" y="11043"/>
                    <a:pt x="11278" y="10912"/>
                    <a:pt x="11199" y="10787"/>
                  </a:cubicBezTo>
                  <a:close/>
                  <a:moveTo>
                    <a:pt x="3184" y="7507"/>
                  </a:moveTo>
                  <a:lnTo>
                    <a:pt x="3184" y="12498"/>
                  </a:lnTo>
                  <a:cubicBezTo>
                    <a:pt x="3184" y="12674"/>
                    <a:pt x="3329" y="12819"/>
                    <a:pt x="3509" y="12819"/>
                  </a:cubicBezTo>
                  <a:cubicBezTo>
                    <a:pt x="3685" y="12819"/>
                    <a:pt x="3830" y="12674"/>
                    <a:pt x="3830" y="12498"/>
                  </a:cubicBezTo>
                  <a:lnTo>
                    <a:pt x="3830" y="10794"/>
                  </a:lnTo>
                  <a:lnTo>
                    <a:pt x="5067" y="10794"/>
                  </a:lnTo>
                  <a:cubicBezTo>
                    <a:pt x="5226" y="10794"/>
                    <a:pt x="5371" y="10711"/>
                    <a:pt x="5458" y="10576"/>
                  </a:cubicBezTo>
                  <a:lnTo>
                    <a:pt x="6291" y="9239"/>
                  </a:lnTo>
                  <a:lnTo>
                    <a:pt x="6291" y="11831"/>
                  </a:lnTo>
                  <a:cubicBezTo>
                    <a:pt x="6229" y="11928"/>
                    <a:pt x="6173" y="12031"/>
                    <a:pt x="6118" y="12132"/>
                  </a:cubicBezTo>
                  <a:cubicBezTo>
                    <a:pt x="6108" y="12149"/>
                    <a:pt x="6101" y="12163"/>
                    <a:pt x="6094" y="12180"/>
                  </a:cubicBezTo>
                  <a:cubicBezTo>
                    <a:pt x="5855" y="12657"/>
                    <a:pt x="5714" y="13179"/>
                    <a:pt x="5672" y="13711"/>
                  </a:cubicBezTo>
                  <a:lnTo>
                    <a:pt x="1214" y="13711"/>
                  </a:lnTo>
                  <a:lnTo>
                    <a:pt x="1210" y="7507"/>
                  </a:lnTo>
                  <a:close/>
                  <a:moveTo>
                    <a:pt x="7815" y="12626"/>
                  </a:moveTo>
                  <a:cubicBezTo>
                    <a:pt x="7753" y="12985"/>
                    <a:pt x="7715" y="13348"/>
                    <a:pt x="7701" y="13715"/>
                  </a:cubicBezTo>
                  <a:lnTo>
                    <a:pt x="6325" y="13715"/>
                  </a:lnTo>
                  <a:cubicBezTo>
                    <a:pt x="6356" y="13338"/>
                    <a:pt x="6453" y="12972"/>
                    <a:pt x="6605" y="12626"/>
                  </a:cubicBezTo>
                  <a:close/>
                  <a:moveTo>
                    <a:pt x="11192" y="12626"/>
                  </a:moveTo>
                  <a:cubicBezTo>
                    <a:pt x="11261" y="12985"/>
                    <a:pt x="11302" y="13348"/>
                    <a:pt x="11316" y="13715"/>
                  </a:cubicBezTo>
                  <a:lnTo>
                    <a:pt x="8347" y="13715"/>
                  </a:lnTo>
                  <a:cubicBezTo>
                    <a:pt x="8361" y="13348"/>
                    <a:pt x="8403" y="12985"/>
                    <a:pt x="8472" y="12626"/>
                  </a:cubicBezTo>
                  <a:close/>
                  <a:moveTo>
                    <a:pt x="13065" y="12626"/>
                  </a:moveTo>
                  <a:cubicBezTo>
                    <a:pt x="13214" y="12972"/>
                    <a:pt x="13310" y="13338"/>
                    <a:pt x="13345" y="13715"/>
                  </a:cubicBezTo>
                  <a:lnTo>
                    <a:pt x="11966" y="13715"/>
                  </a:lnTo>
                  <a:cubicBezTo>
                    <a:pt x="11952" y="13348"/>
                    <a:pt x="11914" y="12985"/>
                    <a:pt x="11852" y="12626"/>
                  </a:cubicBezTo>
                  <a:close/>
                  <a:moveTo>
                    <a:pt x="7532" y="1"/>
                  </a:moveTo>
                  <a:cubicBezTo>
                    <a:pt x="7352" y="1"/>
                    <a:pt x="7207" y="146"/>
                    <a:pt x="7207" y="322"/>
                  </a:cubicBezTo>
                  <a:lnTo>
                    <a:pt x="7207" y="1424"/>
                  </a:lnTo>
                  <a:cubicBezTo>
                    <a:pt x="6443" y="1556"/>
                    <a:pt x="5831" y="2133"/>
                    <a:pt x="5655" y="2893"/>
                  </a:cubicBezTo>
                  <a:lnTo>
                    <a:pt x="5333" y="2893"/>
                  </a:lnTo>
                  <a:cubicBezTo>
                    <a:pt x="4711" y="2893"/>
                    <a:pt x="4210" y="3394"/>
                    <a:pt x="4210" y="4017"/>
                  </a:cubicBezTo>
                  <a:cubicBezTo>
                    <a:pt x="4210" y="4635"/>
                    <a:pt x="4711" y="5140"/>
                    <a:pt x="5333" y="5140"/>
                  </a:cubicBezTo>
                  <a:lnTo>
                    <a:pt x="6294" y="5140"/>
                  </a:lnTo>
                  <a:lnTo>
                    <a:pt x="6294" y="8582"/>
                  </a:lnTo>
                  <a:lnTo>
                    <a:pt x="6197" y="8582"/>
                  </a:lnTo>
                  <a:cubicBezTo>
                    <a:pt x="6039" y="8582"/>
                    <a:pt x="5893" y="8662"/>
                    <a:pt x="5807" y="8796"/>
                  </a:cubicBezTo>
                  <a:lnTo>
                    <a:pt x="4967" y="10148"/>
                  </a:lnTo>
                  <a:lnTo>
                    <a:pt x="3837" y="10148"/>
                  </a:lnTo>
                  <a:lnTo>
                    <a:pt x="3837" y="7404"/>
                  </a:lnTo>
                  <a:cubicBezTo>
                    <a:pt x="3837" y="7103"/>
                    <a:pt x="3592" y="6858"/>
                    <a:pt x="3291" y="6858"/>
                  </a:cubicBezTo>
                  <a:lnTo>
                    <a:pt x="1113" y="6858"/>
                  </a:lnTo>
                  <a:cubicBezTo>
                    <a:pt x="813" y="6858"/>
                    <a:pt x="567" y="7103"/>
                    <a:pt x="567" y="7404"/>
                  </a:cubicBezTo>
                  <a:lnTo>
                    <a:pt x="567" y="13711"/>
                  </a:lnTo>
                  <a:lnTo>
                    <a:pt x="505" y="13711"/>
                  </a:lnTo>
                  <a:cubicBezTo>
                    <a:pt x="229" y="13711"/>
                    <a:pt x="1" y="13939"/>
                    <a:pt x="1" y="14216"/>
                  </a:cubicBezTo>
                  <a:lnTo>
                    <a:pt x="1" y="15470"/>
                  </a:lnTo>
                  <a:cubicBezTo>
                    <a:pt x="1" y="15750"/>
                    <a:pt x="229" y="15975"/>
                    <a:pt x="505" y="15975"/>
                  </a:cubicBezTo>
                  <a:lnTo>
                    <a:pt x="21616" y="15975"/>
                  </a:lnTo>
                  <a:cubicBezTo>
                    <a:pt x="21895" y="15975"/>
                    <a:pt x="22120" y="15750"/>
                    <a:pt x="22120" y="15470"/>
                  </a:cubicBezTo>
                  <a:lnTo>
                    <a:pt x="22120" y="14216"/>
                  </a:lnTo>
                  <a:cubicBezTo>
                    <a:pt x="22120" y="13939"/>
                    <a:pt x="21895" y="13711"/>
                    <a:pt x="21616" y="13711"/>
                  </a:cubicBezTo>
                  <a:lnTo>
                    <a:pt x="21612" y="13715"/>
                  </a:lnTo>
                  <a:lnTo>
                    <a:pt x="21401" y="13715"/>
                  </a:lnTo>
                  <a:lnTo>
                    <a:pt x="21159" y="12201"/>
                  </a:lnTo>
                  <a:cubicBezTo>
                    <a:pt x="21125" y="11976"/>
                    <a:pt x="20931" y="11814"/>
                    <a:pt x="20703" y="11814"/>
                  </a:cubicBezTo>
                  <a:lnTo>
                    <a:pt x="19559" y="11814"/>
                  </a:lnTo>
                  <a:lnTo>
                    <a:pt x="19559" y="9349"/>
                  </a:lnTo>
                  <a:cubicBezTo>
                    <a:pt x="19559" y="9025"/>
                    <a:pt x="19293" y="8762"/>
                    <a:pt x="18968" y="8762"/>
                  </a:cubicBezTo>
                  <a:lnTo>
                    <a:pt x="17371" y="8762"/>
                  </a:lnTo>
                  <a:cubicBezTo>
                    <a:pt x="17046" y="8762"/>
                    <a:pt x="16780" y="9025"/>
                    <a:pt x="16780" y="9349"/>
                  </a:cubicBezTo>
                  <a:lnTo>
                    <a:pt x="16780" y="10559"/>
                  </a:lnTo>
                  <a:lnTo>
                    <a:pt x="15211" y="9502"/>
                  </a:lnTo>
                  <a:lnTo>
                    <a:pt x="15211" y="7334"/>
                  </a:lnTo>
                  <a:cubicBezTo>
                    <a:pt x="15208" y="6747"/>
                    <a:pt x="14731" y="6270"/>
                    <a:pt x="14143" y="6270"/>
                  </a:cubicBezTo>
                  <a:lnTo>
                    <a:pt x="12927" y="6270"/>
                  </a:lnTo>
                  <a:cubicBezTo>
                    <a:pt x="12650" y="6270"/>
                    <a:pt x="12381" y="6363"/>
                    <a:pt x="12163" y="6533"/>
                  </a:cubicBezTo>
                  <a:lnTo>
                    <a:pt x="11340" y="7179"/>
                  </a:lnTo>
                  <a:cubicBezTo>
                    <a:pt x="11202" y="7293"/>
                    <a:pt x="11181" y="7493"/>
                    <a:pt x="11288" y="7632"/>
                  </a:cubicBezTo>
                  <a:cubicBezTo>
                    <a:pt x="11353" y="7713"/>
                    <a:pt x="11449" y="7756"/>
                    <a:pt x="11546" y="7756"/>
                  </a:cubicBezTo>
                  <a:cubicBezTo>
                    <a:pt x="11614" y="7756"/>
                    <a:pt x="11683" y="7735"/>
                    <a:pt x="11741" y="7690"/>
                  </a:cubicBezTo>
                  <a:lnTo>
                    <a:pt x="12564" y="7041"/>
                  </a:lnTo>
                  <a:cubicBezTo>
                    <a:pt x="12667" y="6961"/>
                    <a:pt x="12795" y="6916"/>
                    <a:pt x="12927" y="6916"/>
                  </a:cubicBezTo>
                  <a:lnTo>
                    <a:pt x="14143" y="6916"/>
                  </a:lnTo>
                  <a:cubicBezTo>
                    <a:pt x="14375" y="6916"/>
                    <a:pt x="14561" y="7103"/>
                    <a:pt x="14561" y="7334"/>
                  </a:cubicBezTo>
                  <a:lnTo>
                    <a:pt x="14561" y="10881"/>
                  </a:lnTo>
                  <a:cubicBezTo>
                    <a:pt x="14561" y="11060"/>
                    <a:pt x="14707" y="11205"/>
                    <a:pt x="14886" y="11205"/>
                  </a:cubicBezTo>
                  <a:cubicBezTo>
                    <a:pt x="15066" y="11205"/>
                    <a:pt x="15208" y="11060"/>
                    <a:pt x="15208" y="10881"/>
                  </a:cubicBezTo>
                  <a:lnTo>
                    <a:pt x="15208" y="10283"/>
                  </a:lnTo>
                  <a:lnTo>
                    <a:pt x="16711" y="11295"/>
                  </a:lnTo>
                  <a:cubicBezTo>
                    <a:pt x="16793" y="11349"/>
                    <a:pt x="16881" y="11374"/>
                    <a:pt x="16967" y="11374"/>
                  </a:cubicBezTo>
                  <a:cubicBezTo>
                    <a:pt x="17208" y="11374"/>
                    <a:pt x="17430" y="11185"/>
                    <a:pt x="17430" y="10915"/>
                  </a:cubicBezTo>
                  <a:lnTo>
                    <a:pt x="17430" y="9408"/>
                  </a:lnTo>
                  <a:lnTo>
                    <a:pt x="18909" y="9408"/>
                  </a:lnTo>
                  <a:lnTo>
                    <a:pt x="18909" y="12004"/>
                  </a:lnTo>
                  <a:cubicBezTo>
                    <a:pt x="18909" y="12256"/>
                    <a:pt x="19117" y="12463"/>
                    <a:pt x="19369" y="12463"/>
                  </a:cubicBezTo>
                  <a:lnTo>
                    <a:pt x="20544" y="12463"/>
                  </a:lnTo>
                  <a:lnTo>
                    <a:pt x="20745" y="13711"/>
                  </a:lnTo>
                  <a:lnTo>
                    <a:pt x="17140" y="13711"/>
                  </a:lnTo>
                  <a:cubicBezTo>
                    <a:pt x="16960" y="13711"/>
                    <a:pt x="16815" y="13856"/>
                    <a:pt x="16815" y="14036"/>
                  </a:cubicBezTo>
                  <a:cubicBezTo>
                    <a:pt x="16815" y="14216"/>
                    <a:pt x="16960" y="14361"/>
                    <a:pt x="17140" y="14361"/>
                  </a:cubicBezTo>
                  <a:lnTo>
                    <a:pt x="21470" y="14361"/>
                  </a:lnTo>
                  <a:lnTo>
                    <a:pt x="21470" y="15329"/>
                  </a:lnTo>
                  <a:lnTo>
                    <a:pt x="647" y="15329"/>
                  </a:lnTo>
                  <a:lnTo>
                    <a:pt x="647" y="14361"/>
                  </a:lnTo>
                  <a:lnTo>
                    <a:pt x="15629" y="14361"/>
                  </a:lnTo>
                  <a:cubicBezTo>
                    <a:pt x="15809" y="14361"/>
                    <a:pt x="15954" y="14216"/>
                    <a:pt x="15954" y="14036"/>
                  </a:cubicBezTo>
                  <a:cubicBezTo>
                    <a:pt x="15954" y="13856"/>
                    <a:pt x="15809" y="13711"/>
                    <a:pt x="15629" y="13711"/>
                  </a:cubicBezTo>
                  <a:lnTo>
                    <a:pt x="13998" y="13711"/>
                  </a:lnTo>
                  <a:cubicBezTo>
                    <a:pt x="13957" y="13179"/>
                    <a:pt x="13811" y="12660"/>
                    <a:pt x="13573" y="12180"/>
                  </a:cubicBezTo>
                  <a:cubicBezTo>
                    <a:pt x="13566" y="12163"/>
                    <a:pt x="13559" y="12149"/>
                    <a:pt x="13549" y="12135"/>
                  </a:cubicBezTo>
                  <a:cubicBezTo>
                    <a:pt x="12821" y="10716"/>
                    <a:pt x="11372" y="9864"/>
                    <a:pt x="9835" y="9864"/>
                  </a:cubicBezTo>
                  <a:cubicBezTo>
                    <a:pt x="9482" y="9864"/>
                    <a:pt x="9124" y="9909"/>
                    <a:pt x="8769" y="10003"/>
                  </a:cubicBezTo>
                  <a:lnTo>
                    <a:pt x="8769" y="9228"/>
                  </a:lnTo>
                  <a:lnTo>
                    <a:pt x="9629" y="9228"/>
                  </a:lnTo>
                  <a:cubicBezTo>
                    <a:pt x="9733" y="9228"/>
                    <a:pt x="9833" y="9194"/>
                    <a:pt x="9913" y="9132"/>
                  </a:cubicBezTo>
                  <a:lnTo>
                    <a:pt x="10559" y="8620"/>
                  </a:lnTo>
                  <a:cubicBezTo>
                    <a:pt x="10704" y="8513"/>
                    <a:pt x="10732" y="8306"/>
                    <a:pt x="10618" y="8164"/>
                  </a:cubicBezTo>
                  <a:cubicBezTo>
                    <a:pt x="10555" y="8081"/>
                    <a:pt x="10460" y="8039"/>
                    <a:pt x="10365" y="8039"/>
                  </a:cubicBezTo>
                  <a:cubicBezTo>
                    <a:pt x="10293" y="8039"/>
                    <a:pt x="10221" y="8063"/>
                    <a:pt x="10162" y="8112"/>
                  </a:cubicBezTo>
                  <a:lnTo>
                    <a:pt x="9564" y="8582"/>
                  </a:lnTo>
                  <a:lnTo>
                    <a:pt x="8769" y="8582"/>
                  </a:lnTo>
                  <a:lnTo>
                    <a:pt x="8769" y="5140"/>
                  </a:lnTo>
                  <a:lnTo>
                    <a:pt x="9730" y="5140"/>
                  </a:lnTo>
                  <a:cubicBezTo>
                    <a:pt x="10348" y="5140"/>
                    <a:pt x="10853" y="4635"/>
                    <a:pt x="10853" y="4017"/>
                  </a:cubicBezTo>
                  <a:cubicBezTo>
                    <a:pt x="10853" y="3394"/>
                    <a:pt x="10348" y="2893"/>
                    <a:pt x="9730" y="2893"/>
                  </a:cubicBezTo>
                  <a:lnTo>
                    <a:pt x="9405" y="2893"/>
                  </a:lnTo>
                  <a:cubicBezTo>
                    <a:pt x="9232" y="2133"/>
                    <a:pt x="8620" y="1556"/>
                    <a:pt x="7856" y="1424"/>
                  </a:cubicBezTo>
                  <a:lnTo>
                    <a:pt x="7856" y="322"/>
                  </a:lnTo>
                  <a:cubicBezTo>
                    <a:pt x="7856" y="146"/>
                    <a:pt x="7711" y="1"/>
                    <a:pt x="7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560" name="Google Shape;4560;p122"/>
          <p:cNvGrpSpPr/>
          <p:nvPr/>
        </p:nvGrpSpPr>
        <p:grpSpPr>
          <a:xfrm>
            <a:off x="1114338" y="2845245"/>
            <a:ext cx="454473" cy="399183"/>
            <a:chOff x="1657475" y="3024700"/>
            <a:chExt cx="556475" cy="488775"/>
          </a:xfrm>
        </p:grpSpPr>
        <p:sp>
          <p:nvSpPr>
            <p:cNvPr id="4561" name="Google Shape;4561;p122"/>
            <p:cNvSpPr/>
            <p:nvPr/>
          </p:nvSpPr>
          <p:spPr>
            <a:xfrm>
              <a:off x="2100650" y="3243825"/>
              <a:ext cx="113300" cy="70925"/>
            </a:xfrm>
            <a:custGeom>
              <a:avLst/>
              <a:gdLst/>
              <a:ahLst/>
              <a:cxnLst/>
              <a:rect l="l" t="t" r="r" b="b"/>
              <a:pathLst>
                <a:path w="4532" h="2837" extrusionOk="0">
                  <a:moveTo>
                    <a:pt x="374" y="1"/>
                  </a:moveTo>
                  <a:cubicBezTo>
                    <a:pt x="262" y="1"/>
                    <a:pt x="151" y="60"/>
                    <a:pt x="90" y="165"/>
                  </a:cubicBezTo>
                  <a:cubicBezTo>
                    <a:pt x="0" y="317"/>
                    <a:pt x="56" y="517"/>
                    <a:pt x="211" y="607"/>
                  </a:cubicBezTo>
                  <a:lnTo>
                    <a:pt x="3999" y="2795"/>
                  </a:lnTo>
                  <a:cubicBezTo>
                    <a:pt x="4049" y="2823"/>
                    <a:pt x="4103" y="2837"/>
                    <a:pt x="4158" y="2837"/>
                  </a:cubicBezTo>
                  <a:cubicBezTo>
                    <a:pt x="4270" y="2837"/>
                    <a:pt x="4381" y="2779"/>
                    <a:pt x="4442" y="2674"/>
                  </a:cubicBezTo>
                  <a:cubicBezTo>
                    <a:pt x="4531" y="2519"/>
                    <a:pt x="4476" y="2322"/>
                    <a:pt x="4321" y="2232"/>
                  </a:cubicBezTo>
                  <a:lnTo>
                    <a:pt x="533" y="44"/>
                  </a:lnTo>
                  <a:cubicBezTo>
                    <a:pt x="483" y="15"/>
                    <a:pt x="428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62" name="Google Shape;4562;p122"/>
            <p:cNvSpPr/>
            <p:nvPr/>
          </p:nvSpPr>
          <p:spPr>
            <a:xfrm>
              <a:off x="1969925" y="3470375"/>
              <a:ext cx="67075" cy="43100"/>
            </a:xfrm>
            <a:custGeom>
              <a:avLst/>
              <a:gdLst/>
              <a:ahLst/>
              <a:cxnLst/>
              <a:rect l="l" t="t" r="r" b="b"/>
              <a:pathLst>
                <a:path w="2683" h="1724" extrusionOk="0">
                  <a:moveTo>
                    <a:pt x="369" y="0"/>
                  </a:moveTo>
                  <a:cubicBezTo>
                    <a:pt x="258" y="0"/>
                    <a:pt x="150" y="58"/>
                    <a:pt x="90" y="162"/>
                  </a:cubicBezTo>
                  <a:cubicBezTo>
                    <a:pt x="0" y="317"/>
                    <a:pt x="56" y="514"/>
                    <a:pt x="208" y="604"/>
                  </a:cubicBezTo>
                  <a:lnTo>
                    <a:pt x="2070" y="1679"/>
                  </a:lnTo>
                  <a:cubicBezTo>
                    <a:pt x="2119" y="1710"/>
                    <a:pt x="2174" y="1724"/>
                    <a:pt x="2233" y="1724"/>
                  </a:cubicBezTo>
                  <a:cubicBezTo>
                    <a:pt x="2565" y="1724"/>
                    <a:pt x="2682" y="1285"/>
                    <a:pt x="2395" y="1119"/>
                  </a:cubicBezTo>
                  <a:lnTo>
                    <a:pt x="532" y="44"/>
                  </a:lnTo>
                  <a:cubicBezTo>
                    <a:pt x="481" y="14"/>
                    <a:pt x="425" y="0"/>
                    <a:pt x="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63" name="Google Shape;4563;p122"/>
            <p:cNvSpPr/>
            <p:nvPr/>
          </p:nvSpPr>
          <p:spPr>
            <a:xfrm>
              <a:off x="2066525" y="3415700"/>
              <a:ext cx="64475" cy="42725"/>
            </a:xfrm>
            <a:custGeom>
              <a:avLst/>
              <a:gdLst/>
              <a:ahLst/>
              <a:cxnLst/>
              <a:rect l="l" t="t" r="r" b="b"/>
              <a:pathLst>
                <a:path w="2579" h="1709" extrusionOk="0">
                  <a:moveTo>
                    <a:pt x="372" y="0"/>
                  </a:moveTo>
                  <a:cubicBezTo>
                    <a:pt x="260" y="0"/>
                    <a:pt x="151" y="59"/>
                    <a:pt x="90" y="164"/>
                  </a:cubicBezTo>
                  <a:cubicBezTo>
                    <a:pt x="0" y="316"/>
                    <a:pt x="56" y="517"/>
                    <a:pt x="208" y="607"/>
                  </a:cubicBezTo>
                  <a:lnTo>
                    <a:pt x="2046" y="1664"/>
                  </a:lnTo>
                  <a:cubicBezTo>
                    <a:pt x="2098" y="1694"/>
                    <a:pt x="2154" y="1708"/>
                    <a:pt x="2209" y="1708"/>
                  </a:cubicBezTo>
                  <a:cubicBezTo>
                    <a:pt x="2321" y="1708"/>
                    <a:pt x="2429" y="1651"/>
                    <a:pt x="2489" y="1547"/>
                  </a:cubicBezTo>
                  <a:cubicBezTo>
                    <a:pt x="2579" y="1391"/>
                    <a:pt x="2523" y="1194"/>
                    <a:pt x="2371" y="1104"/>
                  </a:cubicBezTo>
                  <a:lnTo>
                    <a:pt x="532" y="43"/>
                  </a:lnTo>
                  <a:cubicBezTo>
                    <a:pt x="482" y="14"/>
                    <a:pt x="427" y="0"/>
                    <a:pt x="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64" name="Google Shape;4564;p122"/>
            <p:cNvSpPr/>
            <p:nvPr/>
          </p:nvSpPr>
          <p:spPr>
            <a:xfrm>
              <a:off x="2103075" y="3350050"/>
              <a:ext cx="85375" cy="54800"/>
            </a:xfrm>
            <a:custGeom>
              <a:avLst/>
              <a:gdLst/>
              <a:ahLst/>
              <a:cxnLst/>
              <a:rect l="l" t="t" r="r" b="b"/>
              <a:pathLst>
                <a:path w="3415" h="2192" extrusionOk="0">
                  <a:moveTo>
                    <a:pt x="374" y="1"/>
                  </a:moveTo>
                  <a:cubicBezTo>
                    <a:pt x="261" y="1"/>
                    <a:pt x="151" y="59"/>
                    <a:pt x="90" y="164"/>
                  </a:cubicBezTo>
                  <a:cubicBezTo>
                    <a:pt x="0" y="319"/>
                    <a:pt x="55" y="516"/>
                    <a:pt x="211" y="606"/>
                  </a:cubicBezTo>
                  <a:lnTo>
                    <a:pt x="2883" y="2147"/>
                  </a:lnTo>
                  <a:cubicBezTo>
                    <a:pt x="2934" y="2177"/>
                    <a:pt x="2990" y="2191"/>
                    <a:pt x="3046" y="2191"/>
                  </a:cubicBezTo>
                  <a:cubicBezTo>
                    <a:pt x="3157" y="2191"/>
                    <a:pt x="3265" y="2134"/>
                    <a:pt x="3325" y="2030"/>
                  </a:cubicBezTo>
                  <a:cubicBezTo>
                    <a:pt x="3415" y="1874"/>
                    <a:pt x="3363" y="1677"/>
                    <a:pt x="3208" y="1588"/>
                  </a:cubicBezTo>
                  <a:lnTo>
                    <a:pt x="532" y="43"/>
                  </a:lnTo>
                  <a:cubicBezTo>
                    <a:pt x="483" y="14"/>
                    <a:pt x="428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65" name="Google Shape;4565;p122"/>
            <p:cNvSpPr/>
            <p:nvPr/>
          </p:nvSpPr>
          <p:spPr>
            <a:xfrm>
              <a:off x="1657475" y="3024700"/>
              <a:ext cx="437150" cy="426825"/>
            </a:xfrm>
            <a:custGeom>
              <a:avLst/>
              <a:gdLst/>
              <a:ahLst/>
              <a:cxnLst/>
              <a:rect l="l" t="t" r="r" b="b"/>
              <a:pathLst>
                <a:path w="17486" h="17073" extrusionOk="0">
                  <a:moveTo>
                    <a:pt x="8910" y="13898"/>
                  </a:moveTo>
                  <a:cubicBezTo>
                    <a:pt x="9150" y="13898"/>
                    <a:pt x="9394" y="13970"/>
                    <a:pt x="9609" y="14125"/>
                  </a:cubicBezTo>
                  <a:cubicBezTo>
                    <a:pt x="10262" y="14588"/>
                    <a:pt x="10290" y="15548"/>
                    <a:pt x="9668" y="16053"/>
                  </a:cubicBezTo>
                  <a:cubicBezTo>
                    <a:pt x="8938" y="15756"/>
                    <a:pt x="8289" y="15293"/>
                    <a:pt x="7770" y="14698"/>
                  </a:cubicBezTo>
                  <a:cubicBezTo>
                    <a:pt x="7953" y="14194"/>
                    <a:pt x="8424" y="13898"/>
                    <a:pt x="8910" y="13898"/>
                  </a:cubicBezTo>
                  <a:close/>
                  <a:moveTo>
                    <a:pt x="11576" y="6302"/>
                  </a:moveTo>
                  <a:cubicBezTo>
                    <a:pt x="13055" y="6302"/>
                    <a:pt x="14475" y="6951"/>
                    <a:pt x="15443" y="8094"/>
                  </a:cubicBezTo>
                  <a:cubicBezTo>
                    <a:pt x="16535" y="9383"/>
                    <a:pt x="16912" y="11135"/>
                    <a:pt x="16445" y="12759"/>
                  </a:cubicBezTo>
                  <a:cubicBezTo>
                    <a:pt x="15809" y="14987"/>
                    <a:pt x="13774" y="16428"/>
                    <a:pt x="11576" y="16428"/>
                  </a:cubicBezTo>
                  <a:cubicBezTo>
                    <a:pt x="11172" y="16428"/>
                    <a:pt x="10763" y="16379"/>
                    <a:pt x="10355" y="16278"/>
                  </a:cubicBezTo>
                  <a:cubicBezTo>
                    <a:pt x="11005" y="15441"/>
                    <a:pt x="10829" y="14235"/>
                    <a:pt x="9972" y="13623"/>
                  </a:cubicBezTo>
                  <a:cubicBezTo>
                    <a:pt x="9643" y="13389"/>
                    <a:pt x="9266" y="13276"/>
                    <a:pt x="8892" y="13276"/>
                  </a:cubicBezTo>
                  <a:cubicBezTo>
                    <a:pt x="8287" y="13276"/>
                    <a:pt x="7692" y="13572"/>
                    <a:pt x="7335" y="14121"/>
                  </a:cubicBezTo>
                  <a:cubicBezTo>
                    <a:pt x="7272" y="14021"/>
                    <a:pt x="7210" y="13924"/>
                    <a:pt x="7155" y="13817"/>
                  </a:cubicBezTo>
                  <a:cubicBezTo>
                    <a:pt x="6332" y="12341"/>
                    <a:pt x="6305" y="10551"/>
                    <a:pt x="7079" y="9047"/>
                  </a:cubicBezTo>
                  <a:cubicBezTo>
                    <a:pt x="7853" y="7544"/>
                    <a:pt x="9325" y="6528"/>
                    <a:pt x="11005" y="6334"/>
                  </a:cubicBezTo>
                  <a:cubicBezTo>
                    <a:pt x="11196" y="6313"/>
                    <a:pt x="11386" y="6302"/>
                    <a:pt x="11576" y="6302"/>
                  </a:cubicBezTo>
                  <a:close/>
                  <a:moveTo>
                    <a:pt x="9699" y="1"/>
                  </a:moveTo>
                  <a:cubicBezTo>
                    <a:pt x="9573" y="1"/>
                    <a:pt x="9446" y="41"/>
                    <a:pt x="9336" y="127"/>
                  </a:cubicBezTo>
                  <a:cubicBezTo>
                    <a:pt x="9115" y="300"/>
                    <a:pt x="8873" y="438"/>
                    <a:pt x="8613" y="542"/>
                  </a:cubicBezTo>
                  <a:cubicBezTo>
                    <a:pt x="8444" y="607"/>
                    <a:pt x="8365" y="794"/>
                    <a:pt x="8427" y="960"/>
                  </a:cubicBezTo>
                  <a:cubicBezTo>
                    <a:pt x="8477" y="1090"/>
                    <a:pt x="8601" y="1169"/>
                    <a:pt x="8731" y="1169"/>
                  </a:cubicBezTo>
                  <a:cubicBezTo>
                    <a:pt x="8770" y="1169"/>
                    <a:pt x="8810" y="1162"/>
                    <a:pt x="8848" y="1147"/>
                  </a:cubicBezTo>
                  <a:cubicBezTo>
                    <a:pt x="9142" y="1029"/>
                    <a:pt x="9419" y="877"/>
                    <a:pt x="9671" y="687"/>
                  </a:cubicBezTo>
                  <a:cubicBezTo>
                    <a:pt x="10126" y="2158"/>
                    <a:pt x="11485" y="3155"/>
                    <a:pt x="13018" y="3155"/>
                  </a:cubicBezTo>
                  <a:cubicBezTo>
                    <a:pt x="13033" y="3155"/>
                    <a:pt x="13049" y="3155"/>
                    <a:pt x="13065" y="3155"/>
                  </a:cubicBezTo>
                  <a:lnTo>
                    <a:pt x="13065" y="3155"/>
                  </a:lnTo>
                  <a:cubicBezTo>
                    <a:pt x="12820" y="3870"/>
                    <a:pt x="12816" y="4648"/>
                    <a:pt x="13051" y="5367"/>
                  </a:cubicBezTo>
                  <a:cubicBezTo>
                    <a:pt x="13113" y="5557"/>
                    <a:pt x="13193" y="5740"/>
                    <a:pt x="13283" y="5916"/>
                  </a:cubicBezTo>
                  <a:cubicBezTo>
                    <a:pt x="13241" y="5902"/>
                    <a:pt x="13196" y="5889"/>
                    <a:pt x="13151" y="5878"/>
                  </a:cubicBezTo>
                  <a:cubicBezTo>
                    <a:pt x="12844" y="5788"/>
                    <a:pt x="12529" y="5726"/>
                    <a:pt x="12211" y="5692"/>
                  </a:cubicBezTo>
                  <a:cubicBezTo>
                    <a:pt x="11552" y="3599"/>
                    <a:pt x="9624" y="2286"/>
                    <a:pt x="7570" y="2286"/>
                  </a:cubicBezTo>
                  <a:cubicBezTo>
                    <a:pt x="6944" y="2286"/>
                    <a:pt x="6306" y="2408"/>
                    <a:pt x="5690" y="2667"/>
                  </a:cubicBezTo>
                  <a:cubicBezTo>
                    <a:pt x="3052" y="3773"/>
                    <a:pt x="1933" y="6912"/>
                    <a:pt x="3277" y="9438"/>
                  </a:cubicBezTo>
                  <a:cubicBezTo>
                    <a:pt x="3337" y="9546"/>
                    <a:pt x="3450" y="9608"/>
                    <a:pt x="3565" y="9608"/>
                  </a:cubicBezTo>
                  <a:cubicBezTo>
                    <a:pt x="3616" y="9608"/>
                    <a:pt x="3668" y="9596"/>
                    <a:pt x="3716" y="9569"/>
                  </a:cubicBezTo>
                  <a:cubicBezTo>
                    <a:pt x="3875" y="9486"/>
                    <a:pt x="3934" y="9289"/>
                    <a:pt x="3851" y="9130"/>
                  </a:cubicBezTo>
                  <a:cubicBezTo>
                    <a:pt x="2703" y="6984"/>
                    <a:pt x="3609" y="4312"/>
                    <a:pt x="5828" y="3307"/>
                  </a:cubicBezTo>
                  <a:cubicBezTo>
                    <a:pt x="6395" y="3050"/>
                    <a:pt x="6987" y="2929"/>
                    <a:pt x="7569" y="2929"/>
                  </a:cubicBezTo>
                  <a:cubicBezTo>
                    <a:pt x="9264" y="2929"/>
                    <a:pt x="10872" y="3958"/>
                    <a:pt x="11513" y="5653"/>
                  </a:cubicBezTo>
                  <a:cubicBezTo>
                    <a:pt x="8990" y="5685"/>
                    <a:pt x="6785" y="7368"/>
                    <a:pt x="6090" y="9791"/>
                  </a:cubicBezTo>
                  <a:cubicBezTo>
                    <a:pt x="5976" y="10188"/>
                    <a:pt x="5904" y="10596"/>
                    <a:pt x="5876" y="11007"/>
                  </a:cubicBezTo>
                  <a:cubicBezTo>
                    <a:pt x="5448" y="10820"/>
                    <a:pt x="5054" y="10561"/>
                    <a:pt x="4711" y="10243"/>
                  </a:cubicBezTo>
                  <a:cubicBezTo>
                    <a:pt x="4650" y="10190"/>
                    <a:pt x="4575" y="10164"/>
                    <a:pt x="4499" y="10164"/>
                  </a:cubicBezTo>
                  <a:cubicBezTo>
                    <a:pt x="4411" y="10164"/>
                    <a:pt x="4323" y="10199"/>
                    <a:pt x="4259" y="10267"/>
                  </a:cubicBezTo>
                  <a:cubicBezTo>
                    <a:pt x="4141" y="10395"/>
                    <a:pt x="4145" y="10596"/>
                    <a:pt x="4269" y="10720"/>
                  </a:cubicBezTo>
                  <a:cubicBezTo>
                    <a:pt x="4736" y="11149"/>
                    <a:pt x="5282" y="11484"/>
                    <a:pt x="5876" y="11705"/>
                  </a:cubicBezTo>
                  <a:cubicBezTo>
                    <a:pt x="5907" y="12217"/>
                    <a:pt x="6008" y="12718"/>
                    <a:pt x="6170" y="13202"/>
                  </a:cubicBezTo>
                  <a:cubicBezTo>
                    <a:pt x="5925" y="13309"/>
                    <a:pt x="5690" y="13444"/>
                    <a:pt x="5475" y="13606"/>
                  </a:cubicBezTo>
                  <a:cubicBezTo>
                    <a:pt x="5016" y="12136"/>
                    <a:pt x="3653" y="11138"/>
                    <a:pt x="2117" y="11138"/>
                  </a:cubicBezTo>
                  <a:cubicBezTo>
                    <a:pt x="2104" y="11138"/>
                    <a:pt x="2091" y="11138"/>
                    <a:pt x="2078" y="11138"/>
                  </a:cubicBezTo>
                  <a:cubicBezTo>
                    <a:pt x="2576" y="9670"/>
                    <a:pt x="2050" y="8045"/>
                    <a:pt x="782" y="7147"/>
                  </a:cubicBezTo>
                  <a:cubicBezTo>
                    <a:pt x="2050" y="6251"/>
                    <a:pt x="2576" y="4627"/>
                    <a:pt x="2078" y="3155"/>
                  </a:cubicBezTo>
                  <a:lnTo>
                    <a:pt x="2078" y="3155"/>
                  </a:lnTo>
                  <a:cubicBezTo>
                    <a:pt x="2094" y="3155"/>
                    <a:pt x="2109" y="3155"/>
                    <a:pt x="2125" y="3155"/>
                  </a:cubicBezTo>
                  <a:cubicBezTo>
                    <a:pt x="3658" y="3155"/>
                    <a:pt x="5017" y="2155"/>
                    <a:pt x="5472" y="687"/>
                  </a:cubicBezTo>
                  <a:cubicBezTo>
                    <a:pt x="5980" y="1067"/>
                    <a:pt x="6581" y="1302"/>
                    <a:pt x="7210" y="1364"/>
                  </a:cubicBezTo>
                  <a:cubicBezTo>
                    <a:pt x="7221" y="1365"/>
                    <a:pt x="7231" y="1366"/>
                    <a:pt x="7241" y="1366"/>
                  </a:cubicBezTo>
                  <a:cubicBezTo>
                    <a:pt x="7405" y="1366"/>
                    <a:pt x="7543" y="1240"/>
                    <a:pt x="7559" y="1078"/>
                  </a:cubicBezTo>
                  <a:cubicBezTo>
                    <a:pt x="7577" y="901"/>
                    <a:pt x="7452" y="742"/>
                    <a:pt x="7276" y="722"/>
                  </a:cubicBezTo>
                  <a:cubicBezTo>
                    <a:pt x="6740" y="666"/>
                    <a:pt x="6232" y="459"/>
                    <a:pt x="5807" y="127"/>
                  </a:cubicBezTo>
                  <a:cubicBezTo>
                    <a:pt x="5697" y="41"/>
                    <a:pt x="5571" y="2"/>
                    <a:pt x="5446" y="2"/>
                  </a:cubicBezTo>
                  <a:cubicBezTo>
                    <a:pt x="5193" y="2"/>
                    <a:pt x="4949" y="164"/>
                    <a:pt x="4870" y="435"/>
                  </a:cubicBezTo>
                  <a:cubicBezTo>
                    <a:pt x="4521" y="1662"/>
                    <a:pt x="3395" y="2507"/>
                    <a:pt x="2125" y="2507"/>
                  </a:cubicBezTo>
                  <a:cubicBezTo>
                    <a:pt x="2090" y="2507"/>
                    <a:pt x="2054" y="2506"/>
                    <a:pt x="2019" y="2505"/>
                  </a:cubicBezTo>
                  <a:cubicBezTo>
                    <a:pt x="2012" y="2505"/>
                    <a:pt x="2005" y="2505"/>
                    <a:pt x="1999" y="2505"/>
                  </a:cubicBezTo>
                  <a:cubicBezTo>
                    <a:pt x="1588" y="2505"/>
                    <a:pt x="1299" y="2912"/>
                    <a:pt x="1438" y="3300"/>
                  </a:cubicBezTo>
                  <a:cubicBezTo>
                    <a:pt x="1891" y="4537"/>
                    <a:pt x="1442" y="5920"/>
                    <a:pt x="350" y="6656"/>
                  </a:cubicBezTo>
                  <a:cubicBezTo>
                    <a:pt x="1" y="6891"/>
                    <a:pt x="1" y="7402"/>
                    <a:pt x="350" y="7637"/>
                  </a:cubicBezTo>
                  <a:cubicBezTo>
                    <a:pt x="1442" y="8373"/>
                    <a:pt x="1891" y="9756"/>
                    <a:pt x="1438" y="10993"/>
                  </a:cubicBezTo>
                  <a:cubicBezTo>
                    <a:pt x="1300" y="11383"/>
                    <a:pt x="1589" y="11789"/>
                    <a:pt x="1994" y="11789"/>
                  </a:cubicBezTo>
                  <a:cubicBezTo>
                    <a:pt x="2002" y="11789"/>
                    <a:pt x="2011" y="11789"/>
                    <a:pt x="2019" y="11788"/>
                  </a:cubicBezTo>
                  <a:cubicBezTo>
                    <a:pt x="2052" y="11787"/>
                    <a:pt x="2085" y="11786"/>
                    <a:pt x="2118" y="11786"/>
                  </a:cubicBezTo>
                  <a:cubicBezTo>
                    <a:pt x="3391" y="11786"/>
                    <a:pt x="4520" y="12629"/>
                    <a:pt x="4870" y="13858"/>
                  </a:cubicBezTo>
                  <a:cubicBezTo>
                    <a:pt x="4926" y="14052"/>
                    <a:pt x="5071" y="14201"/>
                    <a:pt x="5261" y="14263"/>
                  </a:cubicBezTo>
                  <a:cubicBezTo>
                    <a:pt x="5321" y="14283"/>
                    <a:pt x="5382" y="14292"/>
                    <a:pt x="5443" y="14292"/>
                  </a:cubicBezTo>
                  <a:cubicBezTo>
                    <a:pt x="5573" y="14292"/>
                    <a:pt x="5701" y="14248"/>
                    <a:pt x="5807" y="14166"/>
                  </a:cubicBezTo>
                  <a:cubicBezTo>
                    <a:pt x="5994" y="14021"/>
                    <a:pt x="6198" y="13896"/>
                    <a:pt x="6412" y="13803"/>
                  </a:cubicBezTo>
                  <a:cubicBezTo>
                    <a:pt x="6467" y="13914"/>
                    <a:pt x="6522" y="14024"/>
                    <a:pt x="6581" y="14131"/>
                  </a:cubicBezTo>
                  <a:cubicBezTo>
                    <a:pt x="7587" y="15946"/>
                    <a:pt x="9498" y="17073"/>
                    <a:pt x="11572" y="17073"/>
                  </a:cubicBezTo>
                  <a:cubicBezTo>
                    <a:pt x="14053" y="17073"/>
                    <a:pt x="16345" y="15441"/>
                    <a:pt x="17064" y="12939"/>
                  </a:cubicBezTo>
                  <a:cubicBezTo>
                    <a:pt x="17485" y="11484"/>
                    <a:pt x="17306" y="9918"/>
                    <a:pt x="16570" y="8595"/>
                  </a:cubicBezTo>
                  <a:lnTo>
                    <a:pt x="16570" y="8595"/>
                  </a:lnTo>
                  <a:lnTo>
                    <a:pt x="16573" y="8598"/>
                  </a:lnTo>
                  <a:cubicBezTo>
                    <a:pt x="16110" y="7758"/>
                    <a:pt x="15443" y="7053"/>
                    <a:pt x="14634" y="6542"/>
                  </a:cubicBezTo>
                  <a:cubicBezTo>
                    <a:pt x="13653" y="5778"/>
                    <a:pt x="13276" y="4468"/>
                    <a:pt x="13704" y="3300"/>
                  </a:cubicBezTo>
                  <a:cubicBezTo>
                    <a:pt x="13843" y="2914"/>
                    <a:pt x="13557" y="2504"/>
                    <a:pt x="13149" y="2504"/>
                  </a:cubicBezTo>
                  <a:cubicBezTo>
                    <a:pt x="13141" y="2504"/>
                    <a:pt x="13132" y="2505"/>
                    <a:pt x="13124" y="2505"/>
                  </a:cubicBezTo>
                  <a:cubicBezTo>
                    <a:pt x="13091" y="2506"/>
                    <a:pt x="13058" y="2507"/>
                    <a:pt x="13025" y="2507"/>
                  </a:cubicBezTo>
                  <a:cubicBezTo>
                    <a:pt x="11752" y="2507"/>
                    <a:pt x="10623" y="1664"/>
                    <a:pt x="10272" y="435"/>
                  </a:cubicBezTo>
                  <a:cubicBezTo>
                    <a:pt x="10194" y="162"/>
                    <a:pt x="9951" y="1"/>
                    <a:pt x="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66" name="Google Shape;4566;p122"/>
            <p:cNvSpPr/>
            <p:nvPr/>
          </p:nvSpPr>
          <p:spPr>
            <a:xfrm>
              <a:off x="1884900" y="3205850"/>
              <a:ext cx="83050" cy="76125"/>
            </a:xfrm>
            <a:custGeom>
              <a:avLst/>
              <a:gdLst/>
              <a:ahLst/>
              <a:cxnLst/>
              <a:rect l="l" t="t" r="r" b="b"/>
              <a:pathLst>
                <a:path w="3322" h="3045" extrusionOk="0">
                  <a:moveTo>
                    <a:pt x="1623" y="646"/>
                  </a:moveTo>
                  <a:cubicBezTo>
                    <a:pt x="1703" y="646"/>
                    <a:pt x="1786" y="657"/>
                    <a:pt x="1870" y="682"/>
                  </a:cubicBezTo>
                  <a:cubicBezTo>
                    <a:pt x="2337" y="813"/>
                    <a:pt x="2606" y="1300"/>
                    <a:pt x="2471" y="1763"/>
                  </a:cubicBezTo>
                  <a:cubicBezTo>
                    <a:pt x="2353" y="2176"/>
                    <a:pt x="1991" y="2396"/>
                    <a:pt x="1627" y="2396"/>
                  </a:cubicBezTo>
                  <a:cubicBezTo>
                    <a:pt x="1333" y="2396"/>
                    <a:pt x="1036" y="2251"/>
                    <a:pt x="868" y="1947"/>
                  </a:cubicBezTo>
                  <a:cubicBezTo>
                    <a:pt x="531" y="1343"/>
                    <a:pt x="993" y="646"/>
                    <a:pt x="1623" y="646"/>
                  </a:cubicBezTo>
                  <a:close/>
                  <a:moveTo>
                    <a:pt x="1629" y="0"/>
                  </a:moveTo>
                  <a:cubicBezTo>
                    <a:pt x="1173" y="0"/>
                    <a:pt x="733" y="205"/>
                    <a:pt x="439" y="575"/>
                  </a:cubicBezTo>
                  <a:cubicBezTo>
                    <a:pt x="56" y="1055"/>
                    <a:pt x="0" y="1722"/>
                    <a:pt x="298" y="2261"/>
                  </a:cubicBezTo>
                  <a:cubicBezTo>
                    <a:pt x="570" y="2747"/>
                    <a:pt x="1081" y="3045"/>
                    <a:pt x="1630" y="3045"/>
                  </a:cubicBezTo>
                  <a:cubicBezTo>
                    <a:pt x="1687" y="3045"/>
                    <a:pt x="1744" y="3042"/>
                    <a:pt x="1801" y="3035"/>
                  </a:cubicBezTo>
                  <a:cubicBezTo>
                    <a:pt x="2413" y="2963"/>
                    <a:pt x="2924" y="2534"/>
                    <a:pt x="3094" y="1940"/>
                  </a:cubicBezTo>
                  <a:cubicBezTo>
                    <a:pt x="3322" y="1134"/>
                    <a:pt x="2855" y="291"/>
                    <a:pt x="2050" y="60"/>
                  </a:cubicBezTo>
                  <a:cubicBezTo>
                    <a:pt x="1911" y="20"/>
                    <a:pt x="1769" y="0"/>
                    <a:pt x="16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67" name="Google Shape;4567;p122"/>
            <p:cNvSpPr/>
            <p:nvPr/>
          </p:nvSpPr>
          <p:spPr>
            <a:xfrm>
              <a:off x="1950475" y="3283600"/>
              <a:ext cx="80900" cy="76025"/>
            </a:xfrm>
            <a:custGeom>
              <a:avLst/>
              <a:gdLst/>
              <a:ahLst/>
              <a:cxnLst/>
              <a:rect l="l" t="t" r="r" b="b"/>
              <a:pathLst>
                <a:path w="3236" h="3041" extrusionOk="0">
                  <a:moveTo>
                    <a:pt x="1645" y="1"/>
                  </a:moveTo>
                  <a:cubicBezTo>
                    <a:pt x="1115" y="1"/>
                    <a:pt x="612" y="281"/>
                    <a:pt x="336" y="751"/>
                  </a:cubicBezTo>
                  <a:cubicBezTo>
                    <a:pt x="1" y="1325"/>
                    <a:pt x="73" y="2047"/>
                    <a:pt x="519" y="2538"/>
                  </a:cubicBezTo>
                  <a:cubicBezTo>
                    <a:pt x="813" y="2866"/>
                    <a:pt x="1226" y="3041"/>
                    <a:pt x="1647" y="3041"/>
                  </a:cubicBezTo>
                  <a:cubicBezTo>
                    <a:pt x="1860" y="3041"/>
                    <a:pt x="2075" y="2996"/>
                    <a:pt x="2278" y="2905"/>
                  </a:cubicBezTo>
                  <a:cubicBezTo>
                    <a:pt x="2880" y="2631"/>
                    <a:pt x="3236" y="1996"/>
                    <a:pt x="3156" y="1339"/>
                  </a:cubicBezTo>
                  <a:cubicBezTo>
                    <a:pt x="3137" y="1175"/>
                    <a:pt x="2995" y="1053"/>
                    <a:pt x="2834" y="1053"/>
                  </a:cubicBezTo>
                  <a:cubicBezTo>
                    <a:pt x="2822" y="1053"/>
                    <a:pt x="2809" y="1054"/>
                    <a:pt x="2797" y="1055"/>
                  </a:cubicBezTo>
                  <a:cubicBezTo>
                    <a:pt x="2617" y="1076"/>
                    <a:pt x="2492" y="1239"/>
                    <a:pt x="2513" y="1418"/>
                  </a:cubicBezTo>
                  <a:cubicBezTo>
                    <a:pt x="2558" y="1795"/>
                    <a:pt x="2354" y="2161"/>
                    <a:pt x="2009" y="2317"/>
                  </a:cubicBezTo>
                  <a:cubicBezTo>
                    <a:pt x="1893" y="2370"/>
                    <a:pt x="1770" y="2396"/>
                    <a:pt x="1647" y="2396"/>
                  </a:cubicBezTo>
                  <a:cubicBezTo>
                    <a:pt x="1405" y="2396"/>
                    <a:pt x="1166" y="2295"/>
                    <a:pt x="996" y="2106"/>
                  </a:cubicBezTo>
                  <a:cubicBezTo>
                    <a:pt x="474" y="1528"/>
                    <a:pt x="916" y="648"/>
                    <a:pt x="1633" y="648"/>
                  </a:cubicBezTo>
                  <a:cubicBezTo>
                    <a:pt x="1699" y="648"/>
                    <a:pt x="1768" y="656"/>
                    <a:pt x="1839" y="672"/>
                  </a:cubicBezTo>
                  <a:cubicBezTo>
                    <a:pt x="1861" y="676"/>
                    <a:pt x="1883" y="678"/>
                    <a:pt x="1904" y="678"/>
                  </a:cubicBezTo>
                  <a:cubicBezTo>
                    <a:pt x="2054" y="678"/>
                    <a:pt x="2190" y="577"/>
                    <a:pt x="2223" y="426"/>
                  </a:cubicBezTo>
                  <a:cubicBezTo>
                    <a:pt x="2264" y="254"/>
                    <a:pt x="2157" y="81"/>
                    <a:pt x="1984" y="39"/>
                  </a:cubicBezTo>
                  <a:cubicBezTo>
                    <a:pt x="1871" y="13"/>
                    <a:pt x="1758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568" name="Google Shape;4568;p122"/>
          <p:cNvGrpSpPr/>
          <p:nvPr/>
        </p:nvGrpSpPr>
        <p:grpSpPr>
          <a:xfrm>
            <a:off x="3445972" y="3507438"/>
            <a:ext cx="335419" cy="451635"/>
            <a:chOff x="2876625" y="3845525"/>
            <a:chExt cx="410700" cy="553000"/>
          </a:xfrm>
        </p:grpSpPr>
        <p:sp>
          <p:nvSpPr>
            <p:cNvPr id="4569" name="Google Shape;4569;p122"/>
            <p:cNvSpPr/>
            <p:nvPr/>
          </p:nvSpPr>
          <p:spPr>
            <a:xfrm>
              <a:off x="3122800" y="4003475"/>
              <a:ext cx="16175" cy="23175"/>
            </a:xfrm>
            <a:custGeom>
              <a:avLst/>
              <a:gdLst/>
              <a:ahLst/>
              <a:cxnLst/>
              <a:rect l="l" t="t" r="r" b="b"/>
              <a:pathLst>
                <a:path w="647" h="927" extrusionOk="0">
                  <a:moveTo>
                    <a:pt x="325" y="0"/>
                  </a:moveTo>
                  <a:cubicBezTo>
                    <a:pt x="145" y="0"/>
                    <a:pt x="0" y="146"/>
                    <a:pt x="0" y="325"/>
                  </a:cubicBezTo>
                  <a:lnTo>
                    <a:pt x="0" y="602"/>
                  </a:lnTo>
                  <a:cubicBezTo>
                    <a:pt x="0" y="781"/>
                    <a:pt x="145" y="927"/>
                    <a:pt x="325" y="927"/>
                  </a:cubicBezTo>
                  <a:cubicBezTo>
                    <a:pt x="501" y="927"/>
                    <a:pt x="647" y="781"/>
                    <a:pt x="647" y="602"/>
                  </a:cubicBezTo>
                  <a:lnTo>
                    <a:pt x="647" y="325"/>
                  </a:lnTo>
                  <a:cubicBezTo>
                    <a:pt x="647" y="146"/>
                    <a:pt x="501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70" name="Google Shape;4570;p122"/>
            <p:cNvSpPr/>
            <p:nvPr/>
          </p:nvSpPr>
          <p:spPr>
            <a:xfrm>
              <a:off x="3040375" y="4003475"/>
              <a:ext cx="16250" cy="23175"/>
            </a:xfrm>
            <a:custGeom>
              <a:avLst/>
              <a:gdLst/>
              <a:ahLst/>
              <a:cxnLst/>
              <a:rect l="l" t="t" r="r" b="b"/>
              <a:pathLst>
                <a:path w="650" h="927" extrusionOk="0">
                  <a:moveTo>
                    <a:pt x="325" y="0"/>
                  </a:moveTo>
                  <a:cubicBezTo>
                    <a:pt x="145" y="0"/>
                    <a:pt x="0" y="146"/>
                    <a:pt x="0" y="325"/>
                  </a:cubicBezTo>
                  <a:lnTo>
                    <a:pt x="0" y="602"/>
                  </a:lnTo>
                  <a:cubicBezTo>
                    <a:pt x="0" y="781"/>
                    <a:pt x="145" y="927"/>
                    <a:pt x="325" y="927"/>
                  </a:cubicBezTo>
                  <a:cubicBezTo>
                    <a:pt x="505" y="927"/>
                    <a:pt x="650" y="781"/>
                    <a:pt x="650" y="602"/>
                  </a:cubicBezTo>
                  <a:lnTo>
                    <a:pt x="650" y="325"/>
                  </a:lnTo>
                  <a:cubicBezTo>
                    <a:pt x="650" y="146"/>
                    <a:pt x="50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71" name="Google Shape;4571;p122"/>
            <p:cNvSpPr/>
            <p:nvPr/>
          </p:nvSpPr>
          <p:spPr>
            <a:xfrm>
              <a:off x="2876625" y="3845525"/>
              <a:ext cx="410700" cy="553000"/>
            </a:xfrm>
            <a:custGeom>
              <a:avLst/>
              <a:gdLst/>
              <a:ahLst/>
              <a:cxnLst/>
              <a:rect l="l" t="t" r="r" b="b"/>
              <a:pathLst>
                <a:path w="16428" h="22120" extrusionOk="0">
                  <a:moveTo>
                    <a:pt x="5295" y="4497"/>
                  </a:moveTo>
                  <a:lnTo>
                    <a:pt x="5295" y="4497"/>
                  </a:lnTo>
                  <a:cubicBezTo>
                    <a:pt x="4680" y="5019"/>
                    <a:pt x="4328" y="5786"/>
                    <a:pt x="4328" y="6591"/>
                  </a:cubicBezTo>
                  <a:lnTo>
                    <a:pt x="4328" y="8990"/>
                  </a:lnTo>
                  <a:lnTo>
                    <a:pt x="3986" y="9121"/>
                  </a:lnTo>
                  <a:cubicBezTo>
                    <a:pt x="3880" y="9162"/>
                    <a:pt x="3775" y="9181"/>
                    <a:pt x="3673" y="9181"/>
                  </a:cubicBezTo>
                  <a:cubicBezTo>
                    <a:pt x="3140" y="9181"/>
                    <a:pt x="2695" y="8667"/>
                    <a:pt x="2852" y="8098"/>
                  </a:cubicBezTo>
                  <a:lnTo>
                    <a:pt x="3401" y="6094"/>
                  </a:lnTo>
                  <a:cubicBezTo>
                    <a:pt x="3643" y="5223"/>
                    <a:pt x="4397" y="4587"/>
                    <a:pt x="5295" y="4497"/>
                  </a:cubicBezTo>
                  <a:close/>
                  <a:moveTo>
                    <a:pt x="11748" y="4497"/>
                  </a:moveTo>
                  <a:lnTo>
                    <a:pt x="11748" y="4497"/>
                  </a:lnTo>
                  <a:cubicBezTo>
                    <a:pt x="12647" y="4587"/>
                    <a:pt x="13400" y="5223"/>
                    <a:pt x="13642" y="6094"/>
                  </a:cubicBezTo>
                  <a:lnTo>
                    <a:pt x="14192" y="8098"/>
                  </a:lnTo>
                  <a:cubicBezTo>
                    <a:pt x="14348" y="8667"/>
                    <a:pt x="13904" y="9181"/>
                    <a:pt x="13371" y="9181"/>
                  </a:cubicBezTo>
                  <a:cubicBezTo>
                    <a:pt x="13269" y="9181"/>
                    <a:pt x="13163" y="9162"/>
                    <a:pt x="13058" y="9121"/>
                  </a:cubicBezTo>
                  <a:lnTo>
                    <a:pt x="12716" y="8990"/>
                  </a:lnTo>
                  <a:lnTo>
                    <a:pt x="12716" y="6595"/>
                  </a:lnTo>
                  <a:cubicBezTo>
                    <a:pt x="12716" y="5786"/>
                    <a:pt x="12363" y="5019"/>
                    <a:pt x="11748" y="4497"/>
                  </a:cubicBezTo>
                  <a:close/>
                  <a:moveTo>
                    <a:pt x="8648" y="8468"/>
                  </a:moveTo>
                  <a:cubicBezTo>
                    <a:pt x="8803" y="8468"/>
                    <a:pt x="8952" y="8534"/>
                    <a:pt x="9056" y="8648"/>
                  </a:cubicBezTo>
                  <a:lnTo>
                    <a:pt x="9056" y="8651"/>
                  </a:lnTo>
                  <a:cubicBezTo>
                    <a:pt x="9163" y="8765"/>
                    <a:pt x="9215" y="8917"/>
                    <a:pt x="9197" y="9073"/>
                  </a:cubicBezTo>
                  <a:lnTo>
                    <a:pt x="9146" y="9640"/>
                  </a:lnTo>
                  <a:cubicBezTo>
                    <a:pt x="9125" y="9847"/>
                    <a:pt x="8952" y="10003"/>
                    <a:pt x="8748" y="10003"/>
                  </a:cubicBezTo>
                  <a:lnTo>
                    <a:pt x="8295" y="10003"/>
                  </a:lnTo>
                  <a:cubicBezTo>
                    <a:pt x="8091" y="10003"/>
                    <a:pt x="7919" y="9847"/>
                    <a:pt x="7898" y="9640"/>
                  </a:cubicBezTo>
                  <a:lnTo>
                    <a:pt x="7846" y="9073"/>
                  </a:lnTo>
                  <a:cubicBezTo>
                    <a:pt x="7815" y="8748"/>
                    <a:pt x="8067" y="8468"/>
                    <a:pt x="8396" y="8468"/>
                  </a:cubicBezTo>
                  <a:close/>
                  <a:moveTo>
                    <a:pt x="9961" y="4487"/>
                  </a:moveTo>
                  <a:cubicBezTo>
                    <a:pt x="11126" y="4487"/>
                    <a:pt x="12070" y="5430"/>
                    <a:pt x="12073" y="6595"/>
                  </a:cubicBezTo>
                  <a:lnTo>
                    <a:pt x="12073" y="9750"/>
                  </a:lnTo>
                  <a:cubicBezTo>
                    <a:pt x="12070" y="10386"/>
                    <a:pt x="11672" y="10953"/>
                    <a:pt x="11074" y="11167"/>
                  </a:cubicBezTo>
                  <a:cubicBezTo>
                    <a:pt x="11216" y="10836"/>
                    <a:pt x="11288" y="10476"/>
                    <a:pt x="11288" y="10113"/>
                  </a:cubicBezTo>
                  <a:lnTo>
                    <a:pt x="11288" y="9930"/>
                  </a:lnTo>
                  <a:cubicBezTo>
                    <a:pt x="11288" y="8765"/>
                    <a:pt x="10345" y="7822"/>
                    <a:pt x="9180" y="7822"/>
                  </a:cubicBezTo>
                  <a:lnTo>
                    <a:pt x="7867" y="7822"/>
                  </a:lnTo>
                  <a:cubicBezTo>
                    <a:pt x="6706" y="7822"/>
                    <a:pt x="5762" y="8765"/>
                    <a:pt x="5762" y="9930"/>
                  </a:cubicBezTo>
                  <a:lnTo>
                    <a:pt x="5762" y="10113"/>
                  </a:lnTo>
                  <a:cubicBezTo>
                    <a:pt x="5759" y="10476"/>
                    <a:pt x="5835" y="10836"/>
                    <a:pt x="5976" y="11167"/>
                  </a:cubicBezTo>
                  <a:cubicBezTo>
                    <a:pt x="5378" y="10953"/>
                    <a:pt x="4977" y="10386"/>
                    <a:pt x="4977" y="9750"/>
                  </a:cubicBezTo>
                  <a:lnTo>
                    <a:pt x="4977" y="6595"/>
                  </a:lnTo>
                  <a:cubicBezTo>
                    <a:pt x="4977" y="5430"/>
                    <a:pt x="5921" y="4487"/>
                    <a:pt x="7086" y="4487"/>
                  </a:cubicBezTo>
                  <a:close/>
                  <a:moveTo>
                    <a:pt x="7272" y="8596"/>
                  </a:moveTo>
                  <a:cubicBezTo>
                    <a:pt x="7207" y="8769"/>
                    <a:pt x="7182" y="8952"/>
                    <a:pt x="7200" y="9135"/>
                  </a:cubicBezTo>
                  <a:lnTo>
                    <a:pt x="7255" y="9702"/>
                  </a:lnTo>
                  <a:cubicBezTo>
                    <a:pt x="7303" y="10241"/>
                    <a:pt x="7756" y="10652"/>
                    <a:pt x="8295" y="10652"/>
                  </a:cubicBezTo>
                  <a:lnTo>
                    <a:pt x="8748" y="10652"/>
                  </a:lnTo>
                  <a:cubicBezTo>
                    <a:pt x="9287" y="10652"/>
                    <a:pt x="9740" y="10241"/>
                    <a:pt x="9788" y="9702"/>
                  </a:cubicBezTo>
                  <a:lnTo>
                    <a:pt x="9844" y="9135"/>
                  </a:lnTo>
                  <a:cubicBezTo>
                    <a:pt x="9861" y="8952"/>
                    <a:pt x="9837" y="8769"/>
                    <a:pt x="9771" y="8596"/>
                  </a:cubicBezTo>
                  <a:lnTo>
                    <a:pt x="9771" y="8596"/>
                  </a:lnTo>
                  <a:cubicBezTo>
                    <a:pt x="10297" y="8831"/>
                    <a:pt x="10639" y="9353"/>
                    <a:pt x="10639" y="9930"/>
                  </a:cubicBezTo>
                  <a:lnTo>
                    <a:pt x="10639" y="10113"/>
                  </a:lnTo>
                  <a:cubicBezTo>
                    <a:pt x="10635" y="11247"/>
                    <a:pt x="9719" y="12163"/>
                    <a:pt x="8586" y="12166"/>
                  </a:cubicBezTo>
                  <a:lnTo>
                    <a:pt x="8458" y="12166"/>
                  </a:lnTo>
                  <a:cubicBezTo>
                    <a:pt x="7324" y="12163"/>
                    <a:pt x="6405" y="11247"/>
                    <a:pt x="6405" y="10113"/>
                  </a:cubicBezTo>
                  <a:lnTo>
                    <a:pt x="6405" y="9930"/>
                  </a:lnTo>
                  <a:cubicBezTo>
                    <a:pt x="6405" y="9353"/>
                    <a:pt x="6747" y="8831"/>
                    <a:pt x="7272" y="8596"/>
                  </a:cubicBezTo>
                  <a:close/>
                  <a:moveTo>
                    <a:pt x="11648" y="11610"/>
                  </a:moveTo>
                  <a:lnTo>
                    <a:pt x="11648" y="13642"/>
                  </a:lnTo>
                  <a:lnTo>
                    <a:pt x="9470" y="13642"/>
                  </a:lnTo>
                  <a:cubicBezTo>
                    <a:pt x="9291" y="13642"/>
                    <a:pt x="9149" y="13787"/>
                    <a:pt x="9149" y="13967"/>
                  </a:cubicBezTo>
                  <a:cubicBezTo>
                    <a:pt x="9149" y="14143"/>
                    <a:pt x="9291" y="14288"/>
                    <a:pt x="9470" y="14288"/>
                  </a:cubicBezTo>
                  <a:lnTo>
                    <a:pt x="13314" y="14288"/>
                  </a:lnTo>
                  <a:cubicBezTo>
                    <a:pt x="13452" y="14288"/>
                    <a:pt x="13566" y="14402"/>
                    <a:pt x="13566" y="14544"/>
                  </a:cubicBezTo>
                  <a:lnTo>
                    <a:pt x="13566" y="15553"/>
                  </a:lnTo>
                  <a:cubicBezTo>
                    <a:pt x="13507" y="15550"/>
                    <a:pt x="13449" y="15546"/>
                    <a:pt x="13390" y="15546"/>
                  </a:cubicBezTo>
                  <a:lnTo>
                    <a:pt x="3654" y="15546"/>
                  </a:lnTo>
                  <a:cubicBezTo>
                    <a:pt x="3595" y="15546"/>
                    <a:pt x="3536" y="15550"/>
                    <a:pt x="3477" y="15557"/>
                  </a:cubicBezTo>
                  <a:lnTo>
                    <a:pt x="3477" y="14544"/>
                  </a:lnTo>
                  <a:cubicBezTo>
                    <a:pt x="3477" y="14402"/>
                    <a:pt x="3592" y="14288"/>
                    <a:pt x="3730" y="14288"/>
                  </a:cubicBezTo>
                  <a:lnTo>
                    <a:pt x="7960" y="14288"/>
                  </a:lnTo>
                  <a:cubicBezTo>
                    <a:pt x="8140" y="14288"/>
                    <a:pt x="8282" y="14143"/>
                    <a:pt x="8282" y="13967"/>
                  </a:cubicBezTo>
                  <a:cubicBezTo>
                    <a:pt x="8282" y="13787"/>
                    <a:pt x="8140" y="13642"/>
                    <a:pt x="7960" y="13642"/>
                  </a:cubicBezTo>
                  <a:lnTo>
                    <a:pt x="5396" y="13642"/>
                  </a:lnTo>
                  <a:lnTo>
                    <a:pt x="5396" y="11610"/>
                  </a:lnTo>
                  <a:cubicBezTo>
                    <a:pt x="5710" y="11796"/>
                    <a:pt x="6073" y="11897"/>
                    <a:pt x="6439" y="11904"/>
                  </a:cubicBezTo>
                  <a:cubicBezTo>
                    <a:pt x="6951" y="12481"/>
                    <a:pt x="7687" y="12813"/>
                    <a:pt x="8458" y="12813"/>
                  </a:cubicBezTo>
                  <a:lnTo>
                    <a:pt x="8586" y="12813"/>
                  </a:lnTo>
                  <a:cubicBezTo>
                    <a:pt x="9356" y="12813"/>
                    <a:pt x="10093" y="12481"/>
                    <a:pt x="10604" y="11904"/>
                  </a:cubicBezTo>
                  <a:cubicBezTo>
                    <a:pt x="10970" y="11897"/>
                    <a:pt x="11333" y="11796"/>
                    <a:pt x="11648" y="11610"/>
                  </a:cubicBezTo>
                  <a:close/>
                  <a:moveTo>
                    <a:pt x="8492" y="0"/>
                  </a:moveTo>
                  <a:cubicBezTo>
                    <a:pt x="6803" y="0"/>
                    <a:pt x="5163" y="549"/>
                    <a:pt x="3809" y="1559"/>
                  </a:cubicBezTo>
                  <a:cubicBezTo>
                    <a:pt x="3668" y="1666"/>
                    <a:pt x="3636" y="1870"/>
                    <a:pt x="3744" y="2012"/>
                  </a:cubicBezTo>
                  <a:cubicBezTo>
                    <a:pt x="3807" y="2098"/>
                    <a:pt x="3904" y="2143"/>
                    <a:pt x="4003" y="2143"/>
                  </a:cubicBezTo>
                  <a:cubicBezTo>
                    <a:pt x="4072" y="2143"/>
                    <a:pt x="4141" y="2121"/>
                    <a:pt x="4200" y="2078"/>
                  </a:cubicBezTo>
                  <a:cubicBezTo>
                    <a:pt x="5439" y="1151"/>
                    <a:pt x="6944" y="647"/>
                    <a:pt x="8495" y="647"/>
                  </a:cubicBezTo>
                  <a:cubicBezTo>
                    <a:pt x="8506" y="647"/>
                    <a:pt x="8516" y="647"/>
                    <a:pt x="8527" y="647"/>
                  </a:cubicBezTo>
                  <a:cubicBezTo>
                    <a:pt x="12526" y="647"/>
                    <a:pt x="15778" y="3899"/>
                    <a:pt x="15778" y="7898"/>
                  </a:cubicBezTo>
                  <a:cubicBezTo>
                    <a:pt x="15781" y="9045"/>
                    <a:pt x="15512" y="10175"/>
                    <a:pt x="14987" y="11195"/>
                  </a:cubicBezTo>
                  <a:cubicBezTo>
                    <a:pt x="14499" y="12149"/>
                    <a:pt x="13805" y="12985"/>
                    <a:pt x="12958" y="13642"/>
                  </a:cubicBezTo>
                  <a:lnTo>
                    <a:pt x="12301" y="13642"/>
                  </a:lnTo>
                  <a:lnTo>
                    <a:pt x="12301" y="11026"/>
                  </a:lnTo>
                  <a:cubicBezTo>
                    <a:pt x="12574" y="10656"/>
                    <a:pt x="12723" y="10210"/>
                    <a:pt x="12723" y="9750"/>
                  </a:cubicBezTo>
                  <a:lnTo>
                    <a:pt x="12723" y="9681"/>
                  </a:lnTo>
                  <a:lnTo>
                    <a:pt x="12826" y="9726"/>
                  </a:lnTo>
                  <a:cubicBezTo>
                    <a:pt x="13012" y="9798"/>
                    <a:pt x="13197" y="9832"/>
                    <a:pt x="13377" y="9832"/>
                  </a:cubicBezTo>
                  <a:cubicBezTo>
                    <a:pt x="14315" y="9832"/>
                    <a:pt x="15096" y="8926"/>
                    <a:pt x="14821" y="7925"/>
                  </a:cubicBezTo>
                  <a:lnTo>
                    <a:pt x="14271" y="5924"/>
                  </a:lnTo>
                  <a:cubicBezTo>
                    <a:pt x="13929" y="4694"/>
                    <a:pt x="12813" y="3840"/>
                    <a:pt x="11537" y="3837"/>
                  </a:cubicBezTo>
                  <a:lnTo>
                    <a:pt x="5513" y="3837"/>
                  </a:lnTo>
                  <a:cubicBezTo>
                    <a:pt x="4234" y="3840"/>
                    <a:pt x="3118" y="4694"/>
                    <a:pt x="2776" y="5924"/>
                  </a:cubicBezTo>
                  <a:lnTo>
                    <a:pt x="2226" y="7925"/>
                  </a:lnTo>
                  <a:cubicBezTo>
                    <a:pt x="1951" y="8926"/>
                    <a:pt x="2731" y="9832"/>
                    <a:pt x="3670" y="9832"/>
                  </a:cubicBezTo>
                  <a:cubicBezTo>
                    <a:pt x="3850" y="9832"/>
                    <a:pt x="4035" y="9798"/>
                    <a:pt x="4221" y="9726"/>
                  </a:cubicBezTo>
                  <a:lnTo>
                    <a:pt x="4328" y="9685"/>
                  </a:lnTo>
                  <a:lnTo>
                    <a:pt x="4328" y="9750"/>
                  </a:lnTo>
                  <a:cubicBezTo>
                    <a:pt x="4324" y="10210"/>
                    <a:pt x="4473" y="10656"/>
                    <a:pt x="4746" y="11026"/>
                  </a:cubicBezTo>
                  <a:lnTo>
                    <a:pt x="4746" y="13642"/>
                  </a:lnTo>
                  <a:lnTo>
                    <a:pt x="4089" y="13642"/>
                  </a:lnTo>
                  <a:cubicBezTo>
                    <a:pt x="3242" y="12985"/>
                    <a:pt x="2551" y="12149"/>
                    <a:pt x="2060" y="11195"/>
                  </a:cubicBezTo>
                  <a:cubicBezTo>
                    <a:pt x="699" y="8523"/>
                    <a:pt x="1120" y="5292"/>
                    <a:pt x="3121" y="3059"/>
                  </a:cubicBezTo>
                  <a:cubicBezTo>
                    <a:pt x="3232" y="2924"/>
                    <a:pt x="3218" y="2724"/>
                    <a:pt x="3090" y="2606"/>
                  </a:cubicBezTo>
                  <a:cubicBezTo>
                    <a:pt x="3028" y="2553"/>
                    <a:pt x="2951" y="2526"/>
                    <a:pt x="2874" y="2526"/>
                  </a:cubicBezTo>
                  <a:cubicBezTo>
                    <a:pt x="2788" y="2526"/>
                    <a:pt x="2702" y="2560"/>
                    <a:pt x="2638" y="2627"/>
                  </a:cubicBezTo>
                  <a:cubicBezTo>
                    <a:pt x="460" y="5060"/>
                    <a:pt x="1" y="8582"/>
                    <a:pt x="1483" y="11492"/>
                  </a:cubicBezTo>
                  <a:cubicBezTo>
                    <a:pt x="1926" y="12356"/>
                    <a:pt x="2527" y="13134"/>
                    <a:pt x="3249" y="13784"/>
                  </a:cubicBezTo>
                  <a:cubicBezTo>
                    <a:pt x="2987" y="13946"/>
                    <a:pt x="2831" y="14233"/>
                    <a:pt x="2831" y="14541"/>
                  </a:cubicBezTo>
                  <a:lnTo>
                    <a:pt x="2831" y="15709"/>
                  </a:lnTo>
                  <a:cubicBezTo>
                    <a:pt x="2002" y="16044"/>
                    <a:pt x="1459" y="16849"/>
                    <a:pt x="1459" y="17741"/>
                  </a:cubicBezTo>
                  <a:lnTo>
                    <a:pt x="1459" y="21588"/>
                  </a:lnTo>
                  <a:cubicBezTo>
                    <a:pt x="1459" y="21881"/>
                    <a:pt x="1698" y="22120"/>
                    <a:pt x="1991" y="22120"/>
                  </a:cubicBezTo>
                  <a:lnTo>
                    <a:pt x="15052" y="22120"/>
                  </a:lnTo>
                  <a:cubicBezTo>
                    <a:pt x="15346" y="22120"/>
                    <a:pt x="15584" y="21881"/>
                    <a:pt x="15584" y="21588"/>
                  </a:cubicBezTo>
                  <a:lnTo>
                    <a:pt x="15584" y="19590"/>
                  </a:lnTo>
                  <a:cubicBezTo>
                    <a:pt x="15584" y="19410"/>
                    <a:pt x="15439" y="19265"/>
                    <a:pt x="15260" y="19265"/>
                  </a:cubicBezTo>
                  <a:cubicBezTo>
                    <a:pt x="15083" y="19265"/>
                    <a:pt x="14938" y="19410"/>
                    <a:pt x="14938" y="19590"/>
                  </a:cubicBezTo>
                  <a:lnTo>
                    <a:pt x="14938" y="21470"/>
                  </a:lnTo>
                  <a:lnTo>
                    <a:pt x="2109" y="21470"/>
                  </a:lnTo>
                  <a:lnTo>
                    <a:pt x="2109" y="17741"/>
                  </a:lnTo>
                  <a:cubicBezTo>
                    <a:pt x="2109" y="16887"/>
                    <a:pt x="2800" y="16196"/>
                    <a:pt x="3654" y="16196"/>
                  </a:cubicBezTo>
                  <a:lnTo>
                    <a:pt x="13390" y="16196"/>
                  </a:lnTo>
                  <a:cubicBezTo>
                    <a:pt x="14243" y="16196"/>
                    <a:pt x="14935" y="16887"/>
                    <a:pt x="14935" y="17741"/>
                  </a:cubicBezTo>
                  <a:lnTo>
                    <a:pt x="14935" y="18076"/>
                  </a:lnTo>
                  <a:cubicBezTo>
                    <a:pt x="14935" y="18256"/>
                    <a:pt x="15080" y="18401"/>
                    <a:pt x="15260" y="18401"/>
                  </a:cubicBezTo>
                  <a:cubicBezTo>
                    <a:pt x="15439" y="18401"/>
                    <a:pt x="15584" y="18256"/>
                    <a:pt x="15584" y="18076"/>
                  </a:cubicBezTo>
                  <a:lnTo>
                    <a:pt x="15584" y="17741"/>
                  </a:lnTo>
                  <a:cubicBezTo>
                    <a:pt x="15584" y="16849"/>
                    <a:pt x="15042" y="16044"/>
                    <a:pt x="14216" y="15709"/>
                  </a:cubicBezTo>
                  <a:lnTo>
                    <a:pt x="14216" y="14544"/>
                  </a:lnTo>
                  <a:cubicBezTo>
                    <a:pt x="14212" y="14233"/>
                    <a:pt x="14057" y="13946"/>
                    <a:pt x="13794" y="13784"/>
                  </a:cubicBezTo>
                  <a:cubicBezTo>
                    <a:pt x="14520" y="13134"/>
                    <a:pt x="15118" y="12356"/>
                    <a:pt x="15560" y="11492"/>
                  </a:cubicBezTo>
                  <a:cubicBezTo>
                    <a:pt x="16131" y="10383"/>
                    <a:pt x="16428" y="9149"/>
                    <a:pt x="16424" y="7901"/>
                  </a:cubicBezTo>
                  <a:cubicBezTo>
                    <a:pt x="16424" y="3543"/>
                    <a:pt x="12878" y="0"/>
                    <a:pt x="8523" y="0"/>
                  </a:cubicBezTo>
                  <a:cubicBezTo>
                    <a:pt x="8513" y="0"/>
                    <a:pt x="8502" y="0"/>
                    <a:pt x="84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72" name="Google Shape;4572;p122"/>
            <p:cNvSpPr/>
            <p:nvPr/>
          </p:nvSpPr>
          <p:spPr>
            <a:xfrm>
              <a:off x="3016525" y="4275475"/>
              <a:ext cx="146375" cy="81750"/>
            </a:xfrm>
            <a:custGeom>
              <a:avLst/>
              <a:gdLst/>
              <a:ahLst/>
              <a:cxnLst/>
              <a:rect l="l" t="t" r="r" b="b"/>
              <a:pathLst>
                <a:path w="5855" h="3270" extrusionOk="0">
                  <a:moveTo>
                    <a:pt x="5198" y="650"/>
                  </a:moveTo>
                  <a:cubicBezTo>
                    <a:pt x="5202" y="650"/>
                    <a:pt x="5205" y="654"/>
                    <a:pt x="5205" y="661"/>
                  </a:cubicBezTo>
                  <a:lnTo>
                    <a:pt x="5205" y="2617"/>
                  </a:lnTo>
                  <a:cubicBezTo>
                    <a:pt x="5205" y="2620"/>
                    <a:pt x="5202" y="2624"/>
                    <a:pt x="5198" y="2624"/>
                  </a:cubicBezTo>
                  <a:lnTo>
                    <a:pt x="653" y="2624"/>
                  </a:lnTo>
                  <a:cubicBezTo>
                    <a:pt x="650" y="2624"/>
                    <a:pt x="646" y="2620"/>
                    <a:pt x="646" y="2617"/>
                  </a:cubicBezTo>
                  <a:lnTo>
                    <a:pt x="646" y="657"/>
                  </a:lnTo>
                  <a:cubicBezTo>
                    <a:pt x="646" y="654"/>
                    <a:pt x="650" y="650"/>
                    <a:pt x="653" y="650"/>
                  </a:cubicBezTo>
                  <a:close/>
                  <a:moveTo>
                    <a:pt x="5198" y="0"/>
                  </a:moveTo>
                  <a:lnTo>
                    <a:pt x="653" y="4"/>
                  </a:lnTo>
                  <a:cubicBezTo>
                    <a:pt x="294" y="4"/>
                    <a:pt x="0" y="298"/>
                    <a:pt x="0" y="661"/>
                  </a:cubicBezTo>
                  <a:lnTo>
                    <a:pt x="0" y="2617"/>
                  </a:lnTo>
                  <a:cubicBezTo>
                    <a:pt x="0" y="2976"/>
                    <a:pt x="294" y="3270"/>
                    <a:pt x="653" y="3270"/>
                  </a:cubicBezTo>
                  <a:lnTo>
                    <a:pt x="5198" y="3270"/>
                  </a:lnTo>
                  <a:cubicBezTo>
                    <a:pt x="5558" y="3270"/>
                    <a:pt x="5851" y="2976"/>
                    <a:pt x="5855" y="2617"/>
                  </a:cubicBezTo>
                  <a:lnTo>
                    <a:pt x="5855" y="657"/>
                  </a:lnTo>
                  <a:cubicBezTo>
                    <a:pt x="5851" y="294"/>
                    <a:pt x="5558" y="0"/>
                    <a:pt x="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73" name="Google Shape;4573;p122"/>
            <p:cNvSpPr/>
            <p:nvPr/>
          </p:nvSpPr>
          <p:spPr>
            <a:xfrm>
              <a:off x="3058150" y="4304775"/>
              <a:ext cx="16200" cy="23350"/>
            </a:xfrm>
            <a:custGeom>
              <a:avLst/>
              <a:gdLst/>
              <a:ahLst/>
              <a:cxnLst/>
              <a:rect l="l" t="t" r="r" b="b"/>
              <a:pathLst>
                <a:path w="648" h="934" extrusionOk="0">
                  <a:moveTo>
                    <a:pt x="326" y="0"/>
                  </a:moveTo>
                  <a:cubicBezTo>
                    <a:pt x="146" y="0"/>
                    <a:pt x="1" y="142"/>
                    <a:pt x="1" y="321"/>
                  </a:cubicBezTo>
                  <a:lnTo>
                    <a:pt x="1" y="608"/>
                  </a:lnTo>
                  <a:cubicBezTo>
                    <a:pt x="1" y="788"/>
                    <a:pt x="146" y="933"/>
                    <a:pt x="326" y="933"/>
                  </a:cubicBezTo>
                  <a:cubicBezTo>
                    <a:pt x="502" y="933"/>
                    <a:pt x="647" y="788"/>
                    <a:pt x="647" y="608"/>
                  </a:cubicBezTo>
                  <a:lnTo>
                    <a:pt x="647" y="321"/>
                  </a:lnTo>
                  <a:cubicBezTo>
                    <a:pt x="647" y="142"/>
                    <a:pt x="502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74" name="Google Shape;4574;p122"/>
            <p:cNvSpPr/>
            <p:nvPr/>
          </p:nvSpPr>
          <p:spPr>
            <a:xfrm>
              <a:off x="3105000" y="4304750"/>
              <a:ext cx="16175" cy="23375"/>
            </a:xfrm>
            <a:custGeom>
              <a:avLst/>
              <a:gdLst/>
              <a:ahLst/>
              <a:cxnLst/>
              <a:rect l="l" t="t" r="r" b="b"/>
              <a:pathLst>
                <a:path w="647" h="935" extrusionOk="0">
                  <a:moveTo>
                    <a:pt x="328" y="1"/>
                  </a:moveTo>
                  <a:cubicBezTo>
                    <a:pt x="326" y="1"/>
                    <a:pt x="324" y="1"/>
                    <a:pt x="322" y="1"/>
                  </a:cubicBezTo>
                  <a:cubicBezTo>
                    <a:pt x="142" y="1"/>
                    <a:pt x="0" y="143"/>
                    <a:pt x="0" y="322"/>
                  </a:cubicBezTo>
                  <a:lnTo>
                    <a:pt x="0" y="609"/>
                  </a:lnTo>
                  <a:cubicBezTo>
                    <a:pt x="0" y="789"/>
                    <a:pt x="142" y="934"/>
                    <a:pt x="322" y="934"/>
                  </a:cubicBezTo>
                  <a:cubicBezTo>
                    <a:pt x="501" y="934"/>
                    <a:pt x="647" y="789"/>
                    <a:pt x="647" y="609"/>
                  </a:cubicBezTo>
                  <a:lnTo>
                    <a:pt x="647" y="322"/>
                  </a:lnTo>
                  <a:cubicBezTo>
                    <a:pt x="647" y="145"/>
                    <a:pt x="505" y="1"/>
                    <a:pt x="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4575" name="Google Shape;4575;p122"/>
          <p:cNvSpPr/>
          <p:nvPr/>
        </p:nvSpPr>
        <p:spPr>
          <a:xfrm>
            <a:off x="1170247" y="4123477"/>
            <a:ext cx="342769" cy="451165"/>
          </a:xfrm>
          <a:custGeom>
            <a:avLst/>
            <a:gdLst/>
            <a:ahLst/>
            <a:cxnLst/>
            <a:rect l="l" t="t" r="r" b="b"/>
            <a:pathLst>
              <a:path w="16788" h="22097" extrusionOk="0">
                <a:moveTo>
                  <a:pt x="11216" y="879"/>
                </a:moveTo>
                <a:lnTo>
                  <a:pt x="12277" y="1940"/>
                </a:lnTo>
                <a:lnTo>
                  <a:pt x="11990" y="2224"/>
                </a:lnTo>
                <a:cubicBezTo>
                  <a:pt x="11843" y="2371"/>
                  <a:pt x="11651" y="2444"/>
                  <a:pt x="11459" y="2444"/>
                </a:cubicBezTo>
                <a:cubicBezTo>
                  <a:pt x="11268" y="2444"/>
                  <a:pt x="11076" y="2371"/>
                  <a:pt x="10929" y="2224"/>
                </a:cubicBezTo>
                <a:cubicBezTo>
                  <a:pt x="10635" y="1930"/>
                  <a:pt x="10635" y="1456"/>
                  <a:pt x="10929" y="1163"/>
                </a:cubicBezTo>
                <a:lnTo>
                  <a:pt x="11216" y="879"/>
                </a:lnTo>
                <a:close/>
                <a:moveTo>
                  <a:pt x="13245" y="6337"/>
                </a:moveTo>
                <a:lnTo>
                  <a:pt x="14281" y="6340"/>
                </a:lnTo>
                <a:cubicBezTo>
                  <a:pt x="14306" y="6340"/>
                  <a:pt x="14326" y="6361"/>
                  <a:pt x="14326" y="6385"/>
                </a:cubicBezTo>
                <a:lnTo>
                  <a:pt x="14326" y="9599"/>
                </a:lnTo>
                <a:cubicBezTo>
                  <a:pt x="14326" y="9623"/>
                  <a:pt x="14306" y="9644"/>
                  <a:pt x="14281" y="9644"/>
                </a:cubicBezTo>
                <a:lnTo>
                  <a:pt x="13245" y="9644"/>
                </a:lnTo>
                <a:lnTo>
                  <a:pt x="13245" y="6337"/>
                </a:lnTo>
                <a:close/>
                <a:moveTo>
                  <a:pt x="3543" y="12122"/>
                </a:moveTo>
                <a:lnTo>
                  <a:pt x="3543" y="13626"/>
                </a:lnTo>
                <a:lnTo>
                  <a:pt x="1825" y="13747"/>
                </a:lnTo>
                <a:lnTo>
                  <a:pt x="1825" y="13560"/>
                </a:lnTo>
                <a:lnTo>
                  <a:pt x="3543" y="12122"/>
                </a:lnTo>
                <a:close/>
                <a:moveTo>
                  <a:pt x="13245" y="12122"/>
                </a:moveTo>
                <a:lnTo>
                  <a:pt x="14962" y="13560"/>
                </a:lnTo>
                <a:lnTo>
                  <a:pt x="14962" y="13747"/>
                </a:lnTo>
                <a:lnTo>
                  <a:pt x="13245" y="13626"/>
                </a:lnTo>
                <a:lnTo>
                  <a:pt x="13245" y="12122"/>
                </a:lnTo>
                <a:close/>
                <a:moveTo>
                  <a:pt x="12222" y="4418"/>
                </a:moveTo>
                <a:cubicBezTo>
                  <a:pt x="12429" y="4418"/>
                  <a:pt x="12595" y="4584"/>
                  <a:pt x="12595" y="4788"/>
                </a:cubicBezTo>
                <a:lnTo>
                  <a:pt x="12595" y="14362"/>
                </a:lnTo>
                <a:lnTo>
                  <a:pt x="4193" y="14362"/>
                </a:lnTo>
                <a:lnTo>
                  <a:pt x="4193" y="4788"/>
                </a:lnTo>
                <a:cubicBezTo>
                  <a:pt x="4193" y="4584"/>
                  <a:pt x="4359" y="4418"/>
                  <a:pt x="4566" y="4418"/>
                </a:cubicBezTo>
                <a:close/>
                <a:moveTo>
                  <a:pt x="12304" y="15012"/>
                </a:moveTo>
                <a:lnTo>
                  <a:pt x="11351" y="16415"/>
                </a:lnTo>
                <a:cubicBezTo>
                  <a:pt x="11285" y="16512"/>
                  <a:pt x="11178" y="16567"/>
                  <a:pt x="11067" y="16567"/>
                </a:cubicBezTo>
                <a:lnTo>
                  <a:pt x="5720" y="16567"/>
                </a:lnTo>
                <a:cubicBezTo>
                  <a:pt x="5606" y="16567"/>
                  <a:pt x="5503" y="16512"/>
                  <a:pt x="5437" y="16415"/>
                </a:cubicBezTo>
                <a:lnTo>
                  <a:pt x="4480" y="15012"/>
                </a:lnTo>
                <a:close/>
                <a:moveTo>
                  <a:pt x="2351" y="20659"/>
                </a:moveTo>
                <a:cubicBezTo>
                  <a:pt x="2330" y="21115"/>
                  <a:pt x="1957" y="21475"/>
                  <a:pt x="1500" y="21475"/>
                </a:cubicBezTo>
                <a:cubicBezTo>
                  <a:pt x="1044" y="21475"/>
                  <a:pt x="671" y="21115"/>
                  <a:pt x="647" y="20659"/>
                </a:cubicBezTo>
                <a:close/>
                <a:moveTo>
                  <a:pt x="16137" y="20659"/>
                </a:moveTo>
                <a:cubicBezTo>
                  <a:pt x="16117" y="21115"/>
                  <a:pt x="15740" y="21475"/>
                  <a:pt x="15287" y="21475"/>
                </a:cubicBezTo>
                <a:cubicBezTo>
                  <a:pt x="14831" y="21475"/>
                  <a:pt x="14454" y="21115"/>
                  <a:pt x="14433" y="20659"/>
                </a:cubicBezTo>
                <a:close/>
                <a:moveTo>
                  <a:pt x="12830" y="1"/>
                </a:moveTo>
                <a:cubicBezTo>
                  <a:pt x="12746" y="1"/>
                  <a:pt x="12661" y="33"/>
                  <a:pt x="12598" y="98"/>
                </a:cubicBezTo>
                <a:lnTo>
                  <a:pt x="11973" y="724"/>
                </a:lnTo>
                <a:lnTo>
                  <a:pt x="11513" y="264"/>
                </a:lnTo>
                <a:cubicBezTo>
                  <a:pt x="11430" y="181"/>
                  <a:pt x="11321" y="140"/>
                  <a:pt x="11213" y="140"/>
                </a:cubicBezTo>
                <a:cubicBezTo>
                  <a:pt x="11104" y="140"/>
                  <a:pt x="10996" y="181"/>
                  <a:pt x="10915" y="264"/>
                </a:cubicBezTo>
                <a:lnTo>
                  <a:pt x="10469" y="706"/>
                </a:lnTo>
                <a:cubicBezTo>
                  <a:pt x="9961" y="1215"/>
                  <a:pt x="9923" y="2023"/>
                  <a:pt x="10376" y="2580"/>
                </a:cubicBezTo>
                <a:lnTo>
                  <a:pt x="10376" y="3769"/>
                </a:lnTo>
                <a:lnTo>
                  <a:pt x="4566" y="3769"/>
                </a:lnTo>
                <a:cubicBezTo>
                  <a:pt x="4003" y="3772"/>
                  <a:pt x="3547" y="4228"/>
                  <a:pt x="3543" y="4792"/>
                </a:cubicBezTo>
                <a:lnTo>
                  <a:pt x="3543" y="5694"/>
                </a:lnTo>
                <a:lnTo>
                  <a:pt x="2506" y="5694"/>
                </a:lnTo>
                <a:cubicBezTo>
                  <a:pt x="2123" y="5694"/>
                  <a:pt x="1815" y="6005"/>
                  <a:pt x="1815" y="6385"/>
                </a:cubicBezTo>
                <a:lnTo>
                  <a:pt x="1815" y="7014"/>
                </a:lnTo>
                <a:cubicBezTo>
                  <a:pt x="1815" y="7194"/>
                  <a:pt x="1957" y="7339"/>
                  <a:pt x="2136" y="7339"/>
                </a:cubicBezTo>
                <a:cubicBezTo>
                  <a:pt x="2316" y="7339"/>
                  <a:pt x="2461" y="7194"/>
                  <a:pt x="2461" y="7014"/>
                </a:cubicBezTo>
                <a:lnTo>
                  <a:pt x="2461" y="6385"/>
                </a:lnTo>
                <a:cubicBezTo>
                  <a:pt x="2461" y="6361"/>
                  <a:pt x="2482" y="6340"/>
                  <a:pt x="2506" y="6340"/>
                </a:cubicBezTo>
                <a:lnTo>
                  <a:pt x="3543" y="6340"/>
                </a:lnTo>
                <a:lnTo>
                  <a:pt x="3543" y="9648"/>
                </a:lnTo>
                <a:lnTo>
                  <a:pt x="2506" y="9648"/>
                </a:lnTo>
                <a:cubicBezTo>
                  <a:pt x="2482" y="9648"/>
                  <a:pt x="2461" y="9627"/>
                  <a:pt x="2461" y="9603"/>
                </a:cubicBezTo>
                <a:lnTo>
                  <a:pt x="2461" y="8528"/>
                </a:lnTo>
                <a:cubicBezTo>
                  <a:pt x="2461" y="8348"/>
                  <a:pt x="2316" y="8203"/>
                  <a:pt x="2136" y="8203"/>
                </a:cubicBezTo>
                <a:cubicBezTo>
                  <a:pt x="1957" y="8203"/>
                  <a:pt x="1815" y="8348"/>
                  <a:pt x="1815" y="8528"/>
                </a:cubicBezTo>
                <a:lnTo>
                  <a:pt x="1815" y="9599"/>
                </a:lnTo>
                <a:cubicBezTo>
                  <a:pt x="1815" y="9983"/>
                  <a:pt x="2123" y="10290"/>
                  <a:pt x="2506" y="10290"/>
                </a:cubicBezTo>
                <a:lnTo>
                  <a:pt x="3543" y="10290"/>
                </a:lnTo>
                <a:lnTo>
                  <a:pt x="3543" y="11272"/>
                </a:lnTo>
                <a:lnTo>
                  <a:pt x="1373" y="13086"/>
                </a:lnTo>
                <a:cubicBezTo>
                  <a:pt x="1248" y="13194"/>
                  <a:pt x="1176" y="13349"/>
                  <a:pt x="1176" y="13512"/>
                </a:cubicBezTo>
                <a:lnTo>
                  <a:pt x="1176" y="20006"/>
                </a:lnTo>
                <a:lnTo>
                  <a:pt x="426" y="20006"/>
                </a:lnTo>
                <a:cubicBezTo>
                  <a:pt x="191" y="20009"/>
                  <a:pt x="0" y="20196"/>
                  <a:pt x="0" y="20431"/>
                </a:cubicBezTo>
                <a:lnTo>
                  <a:pt x="0" y="20624"/>
                </a:lnTo>
                <a:cubicBezTo>
                  <a:pt x="14" y="21440"/>
                  <a:pt x="681" y="22097"/>
                  <a:pt x="1500" y="22097"/>
                </a:cubicBezTo>
                <a:cubicBezTo>
                  <a:pt x="2320" y="22097"/>
                  <a:pt x="2987" y="21440"/>
                  <a:pt x="3000" y="20624"/>
                </a:cubicBezTo>
                <a:lnTo>
                  <a:pt x="3000" y="20438"/>
                </a:lnTo>
                <a:cubicBezTo>
                  <a:pt x="3000" y="20203"/>
                  <a:pt x="2810" y="20013"/>
                  <a:pt x="2579" y="20013"/>
                </a:cubicBezTo>
                <a:lnTo>
                  <a:pt x="1825" y="20013"/>
                </a:lnTo>
                <a:lnTo>
                  <a:pt x="1825" y="14396"/>
                </a:lnTo>
                <a:lnTo>
                  <a:pt x="3543" y="14272"/>
                </a:lnTo>
                <a:lnTo>
                  <a:pt x="3543" y="14687"/>
                </a:lnTo>
                <a:cubicBezTo>
                  <a:pt x="3543" y="14749"/>
                  <a:pt x="3564" y="14815"/>
                  <a:pt x="3602" y="14866"/>
                </a:cubicBezTo>
                <a:lnTo>
                  <a:pt x="4901" y="16781"/>
                </a:lnTo>
                <a:cubicBezTo>
                  <a:pt x="5088" y="17051"/>
                  <a:pt x="5396" y="17213"/>
                  <a:pt x="5724" y="17213"/>
                </a:cubicBezTo>
                <a:lnTo>
                  <a:pt x="6163" y="17213"/>
                </a:lnTo>
                <a:lnTo>
                  <a:pt x="5935" y="17980"/>
                </a:lnTo>
                <a:cubicBezTo>
                  <a:pt x="5800" y="18447"/>
                  <a:pt x="6146" y="18914"/>
                  <a:pt x="6633" y="18914"/>
                </a:cubicBezTo>
                <a:lnTo>
                  <a:pt x="7639" y="18914"/>
                </a:lnTo>
                <a:cubicBezTo>
                  <a:pt x="7818" y="18914"/>
                  <a:pt x="7964" y="18768"/>
                  <a:pt x="7964" y="18589"/>
                </a:cubicBezTo>
                <a:cubicBezTo>
                  <a:pt x="7964" y="18409"/>
                  <a:pt x="7818" y="18264"/>
                  <a:pt x="7639" y="18264"/>
                </a:cubicBezTo>
                <a:lnTo>
                  <a:pt x="6633" y="18264"/>
                </a:lnTo>
                <a:cubicBezTo>
                  <a:pt x="6609" y="18264"/>
                  <a:pt x="6584" y="18253"/>
                  <a:pt x="6571" y="18233"/>
                </a:cubicBezTo>
                <a:cubicBezTo>
                  <a:pt x="6553" y="18212"/>
                  <a:pt x="6550" y="18188"/>
                  <a:pt x="6557" y="18164"/>
                </a:cubicBezTo>
                <a:lnTo>
                  <a:pt x="6837" y="17213"/>
                </a:lnTo>
                <a:lnTo>
                  <a:pt x="9954" y="17213"/>
                </a:lnTo>
                <a:lnTo>
                  <a:pt x="10234" y="18164"/>
                </a:lnTo>
                <a:cubicBezTo>
                  <a:pt x="10248" y="18212"/>
                  <a:pt x="10210" y="18264"/>
                  <a:pt x="10158" y="18264"/>
                </a:cubicBezTo>
                <a:lnTo>
                  <a:pt x="9152" y="18264"/>
                </a:lnTo>
                <a:cubicBezTo>
                  <a:pt x="8973" y="18264"/>
                  <a:pt x="8828" y="18409"/>
                  <a:pt x="8828" y="18589"/>
                </a:cubicBezTo>
                <a:cubicBezTo>
                  <a:pt x="8828" y="18768"/>
                  <a:pt x="8973" y="18914"/>
                  <a:pt x="9152" y="18914"/>
                </a:cubicBezTo>
                <a:lnTo>
                  <a:pt x="10158" y="18914"/>
                </a:lnTo>
                <a:cubicBezTo>
                  <a:pt x="10642" y="18910"/>
                  <a:pt x="10991" y="18447"/>
                  <a:pt x="10853" y="17980"/>
                </a:cubicBezTo>
                <a:lnTo>
                  <a:pt x="10628" y="17213"/>
                </a:lnTo>
                <a:lnTo>
                  <a:pt x="11067" y="17213"/>
                </a:lnTo>
                <a:cubicBezTo>
                  <a:pt x="11395" y="17213"/>
                  <a:pt x="11703" y="17051"/>
                  <a:pt x="11886" y="16781"/>
                </a:cubicBezTo>
                <a:lnTo>
                  <a:pt x="13189" y="14866"/>
                </a:lnTo>
                <a:cubicBezTo>
                  <a:pt x="13224" y="14815"/>
                  <a:pt x="13245" y="14749"/>
                  <a:pt x="13245" y="14687"/>
                </a:cubicBezTo>
                <a:lnTo>
                  <a:pt x="13245" y="14272"/>
                </a:lnTo>
                <a:lnTo>
                  <a:pt x="14966" y="14396"/>
                </a:lnTo>
                <a:lnTo>
                  <a:pt x="14966" y="20013"/>
                </a:lnTo>
                <a:lnTo>
                  <a:pt x="14209" y="20013"/>
                </a:lnTo>
                <a:cubicBezTo>
                  <a:pt x="13977" y="20013"/>
                  <a:pt x="13787" y="20203"/>
                  <a:pt x="13787" y="20438"/>
                </a:cubicBezTo>
                <a:lnTo>
                  <a:pt x="13787" y="20624"/>
                </a:lnTo>
                <a:cubicBezTo>
                  <a:pt x="13801" y="21440"/>
                  <a:pt x="14468" y="22097"/>
                  <a:pt x="15287" y="22097"/>
                </a:cubicBezTo>
                <a:cubicBezTo>
                  <a:pt x="16106" y="22097"/>
                  <a:pt x="16773" y="21440"/>
                  <a:pt x="16787" y="20624"/>
                </a:cubicBezTo>
                <a:lnTo>
                  <a:pt x="16787" y="20438"/>
                </a:lnTo>
                <a:cubicBezTo>
                  <a:pt x="16787" y="20203"/>
                  <a:pt x="16597" y="20013"/>
                  <a:pt x="16365" y="20013"/>
                </a:cubicBezTo>
                <a:lnTo>
                  <a:pt x="15612" y="20013"/>
                </a:lnTo>
                <a:lnTo>
                  <a:pt x="15612" y="13515"/>
                </a:lnTo>
                <a:cubicBezTo>
                  <a:pt x="15612" y="13353"/>
                  <a:pt x="15539" y="13197"/>
                  <a:pt x="15412" y="13093"/>
                </a:cubicBezTo>
                <a:lnTo>
                  <a:pt x="13241" y="11279"/>
                </a:lnTo>
                <a:lnTo>
                  <a:pt x="13241" y="10297"/>
                </a:lnTo>
                <a:lnTo>
                  <a:pt x="14281" y="10297"/>
                </a:lnTo>
                <a:cubicBezTo>
                  <a:pt x="14665" y="10297"/>
                  <a:pt x="14973" y="9986"/>
                  <a:pt x="14973" y="9606"/>
                </a:cubicBezTo>
                <a:lnTo>
                  <a:pt x="14973" y="6388"/>
                </a:lnTo>
                <a:cubicBezTo>
                  <a:pt x="14973" y="6005"/>
                  <a:pt x="14665" y="5697"/>
                  <a:pt x="14281" y="5697"/>
                </a:cubicBezTo>
                <a:lnTo>
                  <a:pt x="13245" y="5697"/>
                </a:lnTo>
                <a:lnTo>
                  <a:pt x="13245" y="4788"/>
                </a:lnTo>
                <a:cubicBezTo>
                  <a:pt x="13241" y="4225"/>
                  <a:pt x="12785" y="3769"/>
                  <a:pt x="12222" y="3769"/>
                </a:cubicBezTo>
                <a:lnTo>
                  <a:pt x="11022" y="3769"/>
                </a:lnTo>
                <a:lnTo>
                  <a:pt x="11022" y="3022"/>
                </a:lnTo>
                <a:cubicBezTo>
                  <a:pt x="11164" y="3067"/>
                  <a:pt x="11309" y="3091"/>
                  <a:pt x="11458" y="3091"/>
                </a:cubicBezTo>
                <a:cubicBezTo>
                  <a:pt x="11828" y="3091"/>
                  <a:pt x="12184" y="2946"/>
                  <a:pt x="12446" y="2683"/>
                </a:cubicBezTo>
                <a:lnTo>
                  <a:pt x="12892" y="2238"/>
                </a:lnTo>
                <a:cubicBezTo>
                  <a:pt x="13058" y="2072"/>
                  <a:pt x="13058" y="1806"/>
                  <a:pt x="12892" y="1640"/>
                </a:cubicBezTo>
                <a:lnTo>
                  <a:pt x="12432" y="1183"/>
                </a:lnTo>
                <a:lnTo>
                  <a:pt x="13054" y="558"/>
                </a:lnTo>
                <a:cubicBezTo>
                  <a:pt x="13186" y="430"/>
                  <a:pt x="13186" y="223"/>
                  <a:pt x="13058" y="95"/>
                </a:cubicBezTo>
                <a:cubicBezTo>
                  <a:pt x="12995" y="32"/>
                  <a:pt x="12912" y="1"/>
                  <a:pt x="128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576" name="Google Shape;4576;p122"/>
          <p:cNvSpPr/>
          <p:nvPr/>
        </p:nvSpPr>
        <p:spPr>
          <a:xfrm>
            <a:off x="4097583" y="4123242"/>
            <a:ext cx="437404" cy="451635"/>
          </a:xfrm>
          <a:custGeom>
            <a:avLst/>
            <a:gdLst/>
            <a:ahLst/>
            <a:cxnLst/>
            <a:rect l="l" t="t" r="r" b="b"/>
            <a:pathLst>
              <a:path w="21423" h="22120" extrusionOk="0">
                <a:moveTo>
                  <a:pt x="19418" y="1331"/>
                </a:moveTo>
                <a:lnTo>
                  <a:pt x="20403" y="3038"/>
                </a:lnTo>
                <a:lnTo>
                  <a:pt x="17838" y="4521"/>
                </a:lnTo>
                <a:lnTo>
                  <a:pt x="16853" y="2810"/>
                </a:lnTo>
                <a:lnTo>
                  <a:pt x="19418" y="1331"/>
                </a:lnTo>
                <a:close/>
                <a:moveTo>
                  <a:pt x="13148" y="3377"/>
                </a:moveTo>
                <a:lnTo>
                  <a:pt x="16625" y="3712"/>
                </a:lnTo>
                <a:lnTo>
                  <a:pt x="16943" y="4262"/>
                </a:lnTo>
                <a:lnTo>
                  <a:pt x="15495" y="7442"/>
                </a:lnTo>
                <a:lnTo>
                  <a:pt x="13148" y="3377"/>
                </a:lnTo>
                <a:close/>
                <a:moveTo>
                  <a:pt x="8175" y="8520"/>
                </a:moveTo>
                <a:cubicBezTo>
                  <a:pt x="8233" y="8634"/>
                  <a:pt x="8292" y="8745"/>
                  <a:pt x="8354" y="8855"/>
                </a:cubicBezTo>
                <a:cubicBezTo>
                  <a:pt x="9149" y="10234"/>
                  <a:pt x="10421" y="11278"/>
                  <a:pt x="11931" y="11790"/>
                </a:cubicBezTo>
                <a:lnTo>
                  <a:pt x="11931" y="13476"/>
                </a:lnTo>
                <a:lnTo>
                  <a:pt x="7283" y="13476"/>
                </a:lnTo>
                <a:lnTo>
                  <a:pt x="7283" y="8520"/>
                </a:lnTo>
                <a:close/>
                <a:moveTo>
                  <a:pt x="2302" y="13082"/>
                </a:moveTo>
                <a:cubicBezTo>
                  <a:pt x="2463" y="13082"/>
                  <a:pt x="2628" y="13142"/>
                  <a:pt x="2762" y="13276"/>
                </a:cubicBezTo>
                <a:cubicBezTo>
                  <a:pt x="3177" y="13690"/>
                  <a:pt x="2883" y="14399"/>
                  <a:pt x="2296" y="14399"/>
                </a:cubicBezTo>
                <a:cubicBezTo>
                  <a:pt x="1933" y="14399"/>
                  <a:pt x="1639" y="14105"/>
                  <a:pt x="1639" y="13742"/>
                </a:cubicBezTo>
                <a:cubicBezTo>
                  <a:pt x="1639" y="13345"/>
                  <a:pt x="1963" y="13082"/>
                  <a:pt x="2302" y="13082"/>
                </a:cubicBezTo>
                <a:close/>
                <a:moveTo>
                  <a:pt x="10387" y="14126"/>
                </a:moveTo>
                <a:lnTo>
                  <a:pt x="10387" y="15930"/>
                </a:lnTo>
                <a:lnTo>
                  <a:pt x="8831" y="15930"/>
                </a:lnTo>
                <a:lnTo>
                  <a:pt x="8831" y="14126"/>
                </a:lnTo>
                <a:close/>
                <a:moveTo>
                  <a:pt x="10778" y="0"/>
                </a:moveTo>
                <a:cubicBezTo>
                  <a:pt x="10641" y="0"/>
                  <a:pt x="10502" y="39"/>
                  <a:pt x="10380" y="121"/>
                </a:cubicBezTo>
                <a:cubicBezTo>
                  <a:pt x="9429" y="757"/>
                  <a:pt x="8665" y="1632"/>
                  <a:pt x="8157" y="2655"/>
                </a:cubicBezTo>
                <a:cubicBezTo>
                  <a:pt x="8078" y="2817"/>
                  <a:pt x="8144" y="3011"/>
                  <a:pt x="8306" y="3090"/>
                </a:cubicBezTo>
                <a:cubicBezTo>
                  <a:pt x="8352" y="3113"/>
                  <a:pt x="8400" y="3124"/>
                  <a:pt x="8448" y="3124"/>
                </a:cubicBezTo>
                <a:cubicBezTo>
                  <a:pt x="8567" y="3124"/>
                  <a:pt x="8681" y="3057"/>
                  <a:pt x="8738" y="2942"/>
                </a:cubicBezTo>
                <a:cubicBezTo>
                  <a:pt x="9194" y="2022"/>
                  <a:pt x="9885" y="1234"/>
                  <a:pt x="10739" y="661"/>
                </a:cubicBezTo>
                <a:cubicBezTo>
                  <a:pt x="10752" y="653"/>
                  <a:pt x="10767" y="649"/>
                  <a:pt x="10782" y="649"/>
                </a:cubicBezTo>
                <a:cubicBezTo>
                  <a:pt x="10787" y="649"/>
                  <a:pt x="10793" y="649"/>
                  <a:pt x="10798" y="650"/>
                </a:cubicBezTo>
                <a:cubicBezTo>
                  <a:pt x="10819" y="654"/>
                  <a:pt x="10836" y="668"/>
                  <a:pt x="10846" y="688"/>
                </a:cubicBezTo>
                <a:lnTo>
                  <a:pt x="16673" y="10780"/>
                </a:lnTo>
                <a:cubicBezTo>
                  <a:pt x="16684" y="10798"/>
                  <a:pt x="16687" y="10822"/>
                  <a:pt x="16680" y="10843"/>
                </a:cubicBezTo>
                <a:cubicBezTo>
                  <a:pt x="16673" y="10860"/>
                  <a:pt x="16660" y="10877"/>
                  <a:pt x="16642" y="10884"/>
                </a:cubicBezTo>
                <a:cubicBezTo>
                  <a:pt x="15784" y="11305"/>
                  <a:pt x="14903" y="11497"/>
                  <a:pt x="14049" y="11497"/>
                </a:cubicBezTo>
                <a:cubicBezTo>
                  <a:pt x="10496" y="11497"/>
                  <a:pt x="7397" y="8181"/>
                  <a:pt x="8261" y="4286"/>
                </a:cubicBezTo>
                <a:cubicBezTo>
                  <a:pt x="8302" y="4113"/>
                  <a:pt x="8192" y="3937"/>
                  <a:pt x="8016" y="3896"/>
                </a:cubicBezTo>
                <a:cubicBezTo>
                  <a:pt x="7993" y="3891"/>
                  <a:pt x="7970" y="3888"/>
                  <a:pt x="7947" y="3888"/>
                </a:cubicBezTo>
                <a:cubicBezTo>
                  <a:pt x="7797" y="3888"/>
                  <a:pt x="7662" y="3995"/>
                  <a:pt x="7629" y="4148"/>
                </a:cubicBezTo>
                <a:cubicBezTo>
                  <a:pt x="7352" y="5385"/>
                  <a:pt x="7442" y="6681"/>
                  <a:pt x="7888" y="7870"/>
                </a:cubicBezTo>
                <a:lnTo>
                  <a:pt x="7245" y="7870"/>
                </a:lnTo>
                <a:cubicBezTo>
                  <a:pt x="6906" y="7870"/>
                  <a:pt x="6633" y="8143"/>
                  <a:pt x="6633" y="8478"/>
                </a:cubicBezTo>
                <a:lnTo>
                  <a:pt x="6633" y="13514"/>
                </a:lnTo>
                <a:cubicBezTo>
                  <a:pt x="6633" y="13849"/>
                  <a:pt x="6906" y="14122"/>
                  <a:pt x="7245" y="14122"/>
                </a:cubicBezTo>
                <a:lnTo>
                  <a:pt x="8178" y="14122"/>
                </a:lnTo>
                <a:lnTo>
                  <a:pt x="8178" y="15927"/>
                </a:lnTo>
                <a:lnTo>
                  <a:pt x="7532" y="15927"/>
                </a:lnTo>
                <a:cubicBezTo>
                  <a:pt x="7331" y="15927"/>
                  <a:pt x="7145" y="16037"/>
                  <a:pt x="7044" y="16213"/>
                </a:cubicBezTo>
                <a:lnTo>
                  <a:pt x="6550" y="17098"/>
                </a:lnTo>
                <a:cubicBezTo>
                  <a:pt x="6467" y="17254"/>
                  <a:pt x="6526" y="17447"/>
                  <a:pt x="6682" y="17534"/>
                </a:cubicBezTo>
                <a:cubicBezTo>
                  <a:pt x="6730" y="17561"/>
                  <a:pt x="6784" y="17575"/>
                  <a:pt x="6836" y="17575"/>
                </a:cubicBezTo>
                <a:cubicBezTo>
                  <a:pt x="6947" y="17575"/>
                  <a:pt x="7056" y="17516"/>
                  <a:pt x="7117" y="17413"/>
                </a:cubicBezTo>
                <a:lnTo>
                  <a:pt x="7584" y="16576"/>
                </a:lnTo>
                <a:lnTo>
                  <a:pt x="11634" y="16576"/>
                </a:lnTo>
                <a:lnTo>
                  <a:pt x="14365" y="21470"/>
                </a:lnTo>
                <a:lnTo>
                  <a:pt x="4853" y="21470"/>
                </a:lnTo>
                <a:lnTo>
                  <a:pt x="6377" y="18736"/>
                </a:lnTo>
                <a:cubicBezTo>
                  <a:pt x="6464" y="18577"/>
                  <a:pt x="6408" y="18380"/>
                  <a:pt x="6253" y="18294"/>
                </a:cubicBezTo>
                <a:cubicBezTo>
                  <a:pt x="6203" y="18266"/>
                  <a:pt x="6149" y="18253"/>
                  <a:pt x="6096" y="18253"/>
                </a:cubicBezTo>
                <a:cubicBezTo>
                  <a:pt x="5983" y="18253"/>
                  <a:pt x="5873" y="18313"/>
                  <a:pt x="5814" y="18418"/>
                </a:cubicBezTo>
                <a:lnTo>
                  <a:pt x="4110" y="21470"/>
                </a:lnTo>
                <a:lnTo>
                  <a:pt x="2621" y="21470"/>
                </a:lnTo>
                <a:lnTo>
                  <a:pt x="2621" y="15007"/>
                </a:lnTo>
                <a:cubicBezTo>
                  <a:pt x="3256" y="14845"/>
                  <a:pt x="3671" y="14230"/>
                  <a:pt x="3592" y="13580"/>
                </a:cubicBezTo>
                <a:cubicBezTo>
                  <a:pt x="3509" y="12927"/>
                  <a:pt x="2952" y="12439"/>
                  <a:pt x="2296" y="12439"/>
                </a:cubicBezTo>
                <a:cubicBezTo>
                  <a:pt x="1639" y="12439"/>
                  <a:pt x="1083" y="12927"/>
                  <a:pt x="1000" y="13580"/>
                </a:cubicBezTo>
                <a:cubicBezTo>
                  <a:pt x="920" y="14230"/>
                  <a:pt x="1335" y="14845"/>
                  <a:pt x="1971" y="15007"/>
                </a:cubicBezTo>
                <a:lnTo>
                  <a:pt x="1971" y="21474"/>
                </a:lnTo>
                <a:lnTo>
                  <a:pt x="326" y="21474"/>
                </a:lnTo>
                <a:cubicBezTo>
                  <a:pt x="146" y="21474"/>
                  <a:pt x="1" y="21619"/>
                  <a:pt x="1" y="21795"/>
                </a:cubicBezTo>
                <a:cubicBezTo>
                  <a:pt x="1" y="21975"/>
                  <a:pt x="146" y="22120"/>
                  <a:pt x="326" y="22120"/>
                </a:cubicBezTo>
                <a:lnTo>
                  <a:pt x="21097" y="22120"/>
                </a:lnTo>
                <a:cubicBezTo>
                  <a:pt x="21277" y="22120"/>
                  <a:pt x="21422" y="21975"/>
                  <a:pt x="21422" y="21795"/>
                </a:cubicBezTo>
                <a:cubicBezTo>
                  <a:pt x="21422" y="21619"/>
                  <a:pt x="21277" y="21474"/>
                  <a:pt x="21097" y="21474"/>
                </a:cubicBezTo>
                <a:lnTo>
                  <a:pt x="15104" y="21474"/>
                </a:lnTo>
                <a:lnTo>
                  <a:pt x="12173" y="16217"/>
                </a:lnTo>
                <a:cubicBezTo>
                  <a:pt x="12073" y="16037"/>
                  <a:pt x="11890" y="15930"/>
                  <a:pt x="11686" y="15930"/>
                </a:cubicBezTo>
                <a:lnTo>
                  <a:pt x="11036" y="15930"/>
                </a:lnTo>
                <a:lnTo>
                  <a:pt x="11036" y="14126"/>
                </a:lnTo>
                <a:lnTo>
                  <a:pt x="11969" y="14126"/>
                </a:lnTo>
                <a:cubicBezTo>
                  <a:pt x="12308" y="14126"/>
                  <a:pt x="12578" y="13853"/>
                  <a:pt x="12581" y="13514"/>
                </a:cubicBezTo>
                <a:lnTo>
                  <a:pt x="12581" y="11973"/>
                </a:lnTo>
                <a:cubicBezTo>
                  <a:pt x="13064" y="12085"/>
                  <a:pt x="13555" y="12140"/>
                  <a:pt x="14045" y="12140"/>
                </a:cubicBezTo>
                <a:cubicBezTo>
                  <a:pt x="15038" y="12140"/>
                  <a:pt x="16026" y="11912"/>
                  <a:pt x="16929" y="11468"/>
                </a:cubicBezTo>
                <a:cubicBezTo>
                  <a:pt x="17302" y="11281"/>
                  <a:pt x="17444" y="10818"/>
                  <a:pt x="17233" y="10455"/>
                </a:cubicBezTo>
                <a:lnTo>
                  <a:pt x="15892" y="8133"/>
                </a:lnTo>
                <a:lnTo>
                  <a:pt x="17344" y="4946"/>
                </a:lnTo>
                <a:cubicBezTo>
                  <a:pt x="17459" y="5102"/>
                  <a:pt x="17639" y="5186"/>
                  <a:pt x="17822" y="5186"/>
                </a:cubicBezTo>
                <a:cubicBezTo>
                  <a:pt x="17924" y="5186"/>
                  <a:pt x="18028" y="5160"/>
                  <a:pt x="18121" y="5105"/>
                </a:cubicBezTo>
                <a:lnTo>
                  <a:pt x="20769" y="3574"/>
                </a:lnTo>
                <a:cubicBezTo>
                  <a:pt x="21056" y="3408"/>
                  <a:pt x="21153" y="3042"/>
                  <a:pt x="20990" y="2755"/>
                </a:cubicBezTo>
                <a:lnTo>
                  <a:pt x="19953" y="961"/>
                </a:lnTo>
                <a:cubicBezTo>
                  <a:pt x="19842" y="771"/>
                  <a:pt x="19640" y="663"/>
                  <a:pt x="19433" y="663"/>
                </a:cubicBezTo>
                <a:cubicBezTo>
                  <a:pt x="19331" y="663"/>
                  <a:pt x="19228" y="689"/>
                  <a:pt x="19134" y="744"/>
                </a:cubicBezTo>
                <a:lnTo>
                  <a:pt x="16483" y="2275"/>
                </a:lnTo>
                <a:cubicBezTo>
                  <a:pt x="16224" y="2423"/>
                  <a:pt x="16117" y="2745"/>
                  <a:pt x="16234" y="3025"/>
                </a:cubicBezTo>
                <a:lnTo>
                  <a:pt x="12751" y="2689"/>
                </a:lnTo>
                <a:lnTo>
                  <a:pt x="11406" y="363"/>
                </a:lnTo>
                <a:cubicBezTo>
                  <a:pt x="11272" y="129"/>
                  <a:pt x="11028" y="0"/>
                  <a:pt x="1077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4577" name="Google Shape;4577;p122"/>
          <p:cNvGrpSpPr/>
          <p:nvPr/>
        </p:nvGrpSpPr>
        <p:grpSpPr>
          <a:xfrm>
            <a:off x="1888685" y="1662631"/>
            <a:ext cx="453554" cy="399815"/>
            <a:chOff x="1562250" y="1270050"/>
            <a:chExt cx="555350" cy="489550"/>
          </a:xfrm>
        </p:grpSpPr>
        <p:sp>
          <p:nvSpPr>
            <p:cNvPr id="4578" name="Google Shape;4578;p122"/>
            <p:cNvSpPr/>
            <p:nvPr/>
          </p:nvSpPr>
          <p:spPr>
            <a:xfrm>
              <a:off x="1790450" y="1465300"/>
              <a:ext cx="102850" cy="99025"/>
            </a:xfrm>
            <a:custGeom>
              <a:avLst/>
              <a:gdLst/>
              <a:ahLst/>
              <a:cxnLst/>
              <a:rect l="l" t="t" r="r" b="b"/>
              <a:pathLst>
                <a:path w="4114" h="3961" extrusionOk="0">
                  <a:moveTo>
                    <a:pt x="1977" y="650"/>
                  </a:moveTo>
                  <a:cubicBezTo>
                    <a:pt x="2714" y="650"/>
                    <a:pt x="3312" y="1245"/>
                    <a:pt x="3312" y="1981"/>
                  </a:cubicBezTo>
                  <a:cubicBezTo>
                    <a:pt x="3312" y="2520"/>
                    <a:pt x="2987" y="3004"/>
                    <a:pt x="2489" y="3211"/>
                  </a:cubicBezTo>
                  <a:cubicBezTo>
                    <a:pt x="2324" y="3280"/>
                    <a:pt x="2151" y="3313"/>
                    <a:pt x="1979" y="3313"/>
                  </a:cubicBezTo>
                  <a:cubicBezTo>
                    <a:pt x="1632" y="3313"/>
                    <a:pt x="1292" y="3177"/>
                    <a:pt x="1037" y="2921"/>
                  </a:cubicBezTo>
                  <a:cubicBezTo>
                    <a:pt x="657" y="2541"/>
                    <a:pt x="543" y="1970"/>
                    <a:pt x="747" y="1473"/>
                  </a:cubicBezTo>
                  <a:cubicBezTo>
                    <a:pt x="954" y="975"/>
                    <a:pt x="1442" y="650"/>
                    <a:pt x="1977" y="650"/>
                  </a:cubicBezTo>
                  <a:close/>
                  <a:moveTo>
                    <a:pt x="1977" y="0"/>
                  </a:moveTo>
                  <a:cubicBezTo>
                    <a:pt x="885" y="0"/>
                    <a:pt x="0" y="889"/>
                    <a:pt x="0" y="1981"/>
                  </a:cubicBezTo>
                  <a:cubicBezTo>
                    <a:pt x="0" y="2783"/>
                    <a:pt x="481" y="3505"/>
                    <a:pt x="1221" y="3809"/>
                  </a:cubicBezTo>
                  <a:cubicBezTo>
                    <a:pt x="1466" y="3911"/>
                    <a:pt x="1724" y="3961"/>
                    <a:pt x="1979" y="3961"/>
                  </a:cubicBezTo>
                  <a:cubicBezTo>
                    <a:pt x="2494" y="3961"/>
                    <a:pt x="3001" y="3759"/>
                    <a:pt x="3377" y="3380"/>
                  </a:cubicBezTo>
                  <a:cubicBezTo>
                    <a:pt x="3944" y="2814"/>
                    <a:pt x="4113" y="1963"/>
                    <a:pt x="3809" y="1224"/>
                  </a:cubicBezTo>
                  <a:cubicBezTo>
                    <a:pt x="3502" y="484"/>
                    <a:pt x="2779" y="0"/>
                    <a:pt x="1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79" name="Google Shape;4579;p122"/>
            <p:cNvSpPr/>
            <p:nvPr/>
          </p:nvSpPr>
          <p:spPr>
            <a:xfrm>
              <a:off x="2040675" y="1437675"/>
              <a:ext cx="76925" cy="93650"/>
            </a:xfrm>
            <a:custGeom>
              <a:avLst/>
              <a:gdLst/>
              <a:ahLst/>
              <a:cxnLst/>
              <a:rect l="l" t="t" r="r" b="b"/>
              <a:pathLst>
                <a:path w="3077" h="3746" extrusionOk="0">
                  <a:moveTo>
                    <a:pt x="360" y="0"/>
                  </a:moveTo>
                  <a:cubicBezTo>
                    <a:pt x="278" y="0"/>
                    <a:pt x="197" y="31"/>
                    <a:pt x="135" y="93"/>
                  </a:cubicBezTo>
                  <a:cubicBezTo>
                    <a:pt x="1" y="227"/>
                    <a:pt x="7" y="445"/>
                    <a:pt x="149" y="570"/>
                  </a:cubicBezTo>
                  <a:cubicBezTo>
                    <a:pt x="1096" y="1527"/>
                    <a:pt x="1943" y="2647"/>
                    <a:pt x="2420" y="3573"/>
                  </a:cubicBezTo>
                  <a:cubicBezTo>
                    <a:pt x="2475" y="3680"/>
                    <a:pt x="2586" y="3746"/>
                    <a:pt x="2707" y="3746"/>
                  </a:cubicBezTo>
                  <a:cubicBezTo>
                    <a:pt x="2759" y="3746"/>
                    <a:pt x="2810" y="3736"/>
                    <a:pt x="2855" y="3711"/>
                  </a:cubicBezTo>
                  <a:cubicBezTo>
                    <a:pt x="3014" y="3628"/>
                    <a:pt x="3077" y="3435"/>
                    <a:pt x="2994" y="3276"/>
                  </a:cubicBezTo>
                  <a:cubicBezTo>
                    <a:pt x="2489" y="2298"/>
                    <a:pt x="1597" y="1116"/>
                    <a:pt x="609" y="113"/>
                  </a:cubicBezTo>
                  <a:cubicBezTo>
                    <a:pt x="543" y="39"/>
                    <a:pt x="451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80" name="Google Shape;4580;p122"/>
            <p:cNvSpPr/>
            <p:nvPr/>
          </p:nvSpPr>
          <p:spPr>
            <a:xfrm>
              <a:off x="1874250" y="1278275"/>
              <a:ext cx="115475" cy="28325"/>
            </a:xfrm>
            <a:custGeom>
              <a:avLst/>
              <a:gdLst/>
              <a:ahLst/>
              <a:cxnLst/>
              <a:rect l="l" t="t" r="r" b="b"/>
              <a:pathLst>
                <a:path w="4619" h="1133" extrusionOk="0">
                  <a:moveTo>
                    <a:pt x="3915" y="0"/>
                  </a:moveTo>
                  <a:cubicBezTo>
                    <a:pt x="2869" y="0"/>
                    <a:pt x="1578" y="177"/>
                    <a:pt x="371" y="493"/>
                  </a:cubicBezTo>
                  <a:cubicBezTo>
                    <a:pt x="1" y="590"/>
                    <a:pt x="70" y="1132"/>
                    <a:pt x="454" y="1132"/>
                  </a:cubicBezTo>
                  <a:cubicBezTo>
                    <a:pt x="481" y="1132"/>
                    <a:pt x="509" y="1129"/>
                    <a:pt x="537" y="1122"/>
                  </a:cubicBezTo>
                  <a:cubicBezTo>
                    <a:pt x="1692" y="818"/>
                    <a:pt x="2924" y="647"/>
                    <a:pt x="3914" y="647"/>
                  </a:cubicBezTo>
                  <a:cubicBezTo>
                    <a:pt x="4038" y="647"/>
                    <a:pt x="4158" y="650"/>
                    <a:pt x="4273" y="655"/>
                  </a:cubicBezTo>
                  <a:cubicBezTo>
                    <a:pt x="4279" y="656"/>
                    <a:pt x="4285" y="656"/>
                    <a:pt x="4291" y="656"/>
                  </a:cubicBezTo>
                  <a:cubicBezTo>
                    <a:pt x="4460" y="656"/>
                    <a:pt x="4602" y="521"/>
                    <a:pt x="4612" y="348"/>
                  </a:cubicBezTo>
                  <a:cubicBezTo>
                    <a:pt x="4618" y="168"/>
                    <a:pt x="4480" y="16"/>
                    <a:pt x="4304" y="9"/>
                  </a:cubicBezTo>
                  <a:cubicBezTo>
                    <a:pt x="4179" y="3"/>
                    <a:pt x="4049" y="0"/>
                    <a:pt x="3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81" name="Google Shape;4581;p122"/>
            <p:cNvSpPr/>
            <p:nvPr/>
          </p:nvSpPr>
          <p:spPr>
            <a:xfrm>
              <a:off x="1666375" y="1270050"/>
              <a:ext cx="55925" cy="105150"/>
            </a:xfrm>
            <a:custGeom>
              <a:avLst/>
              <a:gdLst/>
              <a:ahLst/>
              <a:cxnLst/>
              <a:rect l="l" t="t" r="r" b="b"/>
              <a:pathLst>
                <a:path w="2237" h="4206" extrusionOk="0">
                  <a:moveTo>
                    <a:pt x="1868" y="0"/>
                  </a:moveTo>
                  <a:cubicBezTo>
                    <a:pt x="1760" y="0"/>
                    <a:pt x="1656" y="53"/>
                    <a:pt x="1594" y="148"/>
                  </a:cubicBezTo>
                  <a:cubicBezTo>
                    <a:pt x="999" y="1074"/>
                    <a:pt x="422" y="2439"/>
                    <a:pt x="49" y="3798"/>
                  </a:cubicBezTo>
                  <a:cubicBezTo>
                    <a:pt x="0" y="3967"/>
                    <a:pt x="101" y="4147"/>
                    <a:pt x="273" y="4195"/>
                  </a:cubicBezTo>
                  <a:cubicBezTo>
                    <a:pt x="301" y="4202"/>
                    <a:pt x="332" y="4206"/>
                    <a:pt x="360" y="4206"/>
                  </a:cubicBezTo>
                  <a:cubicBezTo>
                    <a:pt x="505" y="4206"/>
                    <a:pt x="633" y="4109"/>
                    <a:pt x="674" y="3967"/>
                  </a:cubicBezTo>
                  <a:cubicBezTo>
                    <a:pt x="1030" y="2671"/>
                    <a:pt x="1576" y="1375"/>
                    <a:pt x="2140" y="501"/>
                  </a:cubicBezTo>
                  <a:cubicBezTo>
                    <a:pt x="2237" y="348"/>
                    <a:pt x="2192" y="148"/>
                    <a:pt x="2043" y="51"/>
                  </a:cubicBezTo>
                  <a:cubicBezTo>
                    <a:pt x="1988" y="17"/>
                    <a:pt x="1928" y="0"/>
                    <a:pt x="18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82" name="Google Shape;4582;p122"/>
            <p:cNvSpPr/>
            <p:nvPr/>
          </p:nvSpPr>
          <p:spPr>
            <a:xfrm>
              <a:off x="1562250" y="1498250"/>
              <a:ext cx="76325" cy="93225"/>
            </a:xfrm>
            <a:custGeom>
              <a:avLst/>
              <a:gdLst/>
              <a:ahLst/>
              <a:cxnLst/>
              <a:rect l="l" t="t" r="r" b="b"/>
              <a:pathLst>
                <a:path w="3053" h="3729" extrusionOk="0">
                  <a:moveTo>
                    <a:pt x="371" y="1"/>
                  </a:moveTo>
                  <a:cubicBezTo>
                    <a:pt x="321" y="1"/>
                    <a:pt x="270" y="12"/>
                    <a:pt x="222" y="37"/>
                  </a:cubicBezTo>
                  <a:cubicBezTo>
                    <a:pt x="63" y="120"/>
                    <a:pt x="1" y="314"/>
                    <a:pt x="84" y="473"/>
                  </a:cubicBezTo>
                  <a:cubicBezTo>
                    <a:pt x="588" y="1451"/>
                    <a:pt x="1480" y="2633"/>
                    <a:pt x="2468" y="3635"/>
                  </a:cubicBezTo>
                  <a:cubicBezTo>
                    <a:pt x="2532" y="3697"/>
                    <a:pt x="2614" y="3728"/>
                    <a:pt x="2696" y="3728"/>
                  </a:cubicBezTo>
                  <a:cubicBezTo>
                    <a:pt x="2778" y="3728"/>
                    <a:pt x="2859" y="3697"/>
                    <a:pt x="2921" y="3635"/>
                  </a:cubicBezTo>
                  <a:cubicBezTo>
                    <a:pt x="3049" y="3511"/>
                    <a:pt x="3053" y="3307"/>
                    <a:pt x="2928" y="3179"/>
                  </a:cubicBezTo>
                  <a:cubicBezTo>
                    <a:pt x="1985" y="2221"/>
                    <a:pt x="1134" y="1102"/>
                    <a:pt x="661" y="179"/>
                  </a:cubicBezTo>
                  <a:cubicBezTo>
                    <a:pt x="603" y="65"/>
                    <a:pt x="489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83" name="Google Shape;4583;p122"/>
            <p:cNvSpPr/>
            <p:nvPr/>
          </p:nvSpPr>
          <p:spPr>
            <a:xfrm>
              <a:off x="1690050" y="1723100"/>
              <a:ext cx="113200" cy="28300"/>
            </a:xfrm>
            <a:custGeom>
              <a:avLst/>
              <a:gdLst/>
              <a:ahLst/>
              <a:cxnLst/>
              <a:rect l="l" t="t" r="r" b="b"/>
              <a:pathLst>
                <a:path w="4528" h="1132" extrusionOk="0">
                  <a:moveTo>
                    <a:pt x="4171" y="0"/>
                  </a:moveTo>
                  <a:cubicBezTo>
                    <a:pt x="4143" y="0"/>
                    <a:pt x="4114" y="4"/>
                    <a:pt x="4086" y="12"/>
                  </a:cubicBezTo>
                  <a:lnTo>
                    <a:pt x="4086" y="8"/>
                  </a:lnTo>
                  <a:cubicBezTo>
                    <a:pt x="2938" y="314"/>
                    <a:pt x="1712" y="484"/>
                    <a:pt x="727" y="484"/>
                  </a:cubicBezTo>
                  <a:cubicBezTo>
                    <a:pt x="597" y="484"/>
                    <a:pt x="471" y="481"/>
                    <a:pt x="349" y="475"/>
                  </a:cubicBezTo>
                  <a:cubicBezTo>
                    <a:pt x="343" y="475"/>
                    <a:pt x="337" y="475"/>
                    <a:pt x="331" y="475"/>
                  </a:cubicBezTo>
                  <a:cubicBezTo>
                    <a:pt x="159" y="475"/>
                    <a:pt x="17" y="609"/>
                    <a:pt x="11" y="783"/>
                  </a:cubicBezTo>
                  <a:cubicBezTo>
                    <a:pt x="0" y="962"/>
                    <a:pt x="139" y="1114"/>
                    <a:pt x="318" y="1121"/>
                  </a:cubicBezTo>
                  <a:cubicBezTo>
                    <a:pt x="446" y="1128"/>
                    <a:pt x="574" y="1132"/>
                    <a:pt x="709" y="1132"/>
                  </a:cubicBezTo>
                  <a:cubicBezTo>
                    <a:pt x="1753" y="1132"/>
                    <a:pt x="3042" y="952"/>
                    <a:pt x="4248" y="638"/>
                  </a:cubicBezTo>
                  <a:cubicBezTo>
                    <a:pt x="4421" y="593"/>
                    <a:pt x="4528" y="416"/>
                    <a:pt x="4480" y="243"/>
                  </a:cubicBezTo>
                  <a:cubicBezTo>
                    <a:pt x="4442" y="97"/>
                    <a:pt x="4313" y="0"/>
                    <a:pt x="4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84" name="Google Shape;4584;p122"/>
            <p:cNvSpPr/>
            <p:nvPr/>
          </p:nvSpPr>
          <p:spPr>
            <a:xfrm>
              <a:off x="1764525" y="1305400"/>
              <a:ext cx="214650" cy="107475"/>
            </a:xfrm>
            <a:custGeom>
              <a:avLst/>
              <a:gdLst/>
              <a:ahLst/>
              <a:cxnLst/>
              <a:rect l="l" t="t" r="r" b="b"/>
              <a:pathLst>
                <a:path w="8586" h="4299" extrusionOk="0">
                  <a:moveTo>
                    <a:pt x="3212" y="0"/>
                  </a:moveTo>
                  <a:cubicBezTo>
                    <a:pt x="3071" y="0"/>
                    <a:pt x="2929" y="37"/>
                    <a:pt x="2800" y="113"/>
                  </a:cubicBezTo>
                  <a:cubicBezTo>
                    <a:pt x="2057" y="552"/>
                    <a:pt x="1383" y="1098"/>
                    <a:pt x="802" y="1737"/>
                  </a:cubicBezTo>
                  <a:cubicBezTo>
                    <a:pt x="554" y="2010"/>
                    <a:pt x="319" y="2301"/>
                    <a:pt x="104" y="2605"/>
                  </a:cubicBezTo>
                  <a:cubicBezTo>
                    <a:pt x="1" y="2754"/>
                    <a:pt x="35" y="2954"/>
                    <a:pt x="180" y="3058"/>
                  </a:cubicBezTo>
                  <a:cubicBezTo>
                    <a:pt x="237" y="3097"/>
                    <a:pt x="302" y="3116"/>
                    <a:pt x="366" y="3116"/>
                  </a:cubicBezTo>
                  <a:cubicBezTo>
                    <a:pt x="467" y="3116"/>
                    <a:pt x="566" y="3069"/>
                    <a:pt x="630" y="2978"/>
                  </a:cubicBezTo>
                  <a:cubicBezTo>
                    <a:pt x="830" y="2698"/>
                    <a:pt x="1048" y="2425"/>
                    <a:pt x="1283" y="2169"/>
                  </a:cubicBezTo>
                  <a:cubicBezTo>
                    <a:pt x="1815" y="1582"/>
                    <a:pt x="2437" y="1074"/>
                    <a:pt x="3125" y="673"/>
                  </a:cubicBezTo>
                  <a:cubicBezTo>
                    <a:pt x="3153" y="655"/>
                    <a:pt x="3184" y="647"/>
                    <a:pt x="3214" y="647"/>
                  </a:cubicBezTo>
                  <a:cubicBezTo>
                    <a:pt x="3266" y="647"/>
                    <a:pt x="3317" y="672"/>
                    <a:pt x="3350" y="718"/>
                  </a:cubicBezTo>
                  <a:cubicBezTo>
                    <a:pt x="3391" y="787"/>
                    <a:pt x="3374" y="873"/>
                    <a:pt x="3312" y="922"/>
                  </a:cubicBezTo>
                  <a:lnTo>
                    <a:pt x="3305" y="925"/>
                  </a:lnTo>
                  <a:cubicBezTo>
                    <a:pt x="2693" y="1371"/>
                    <a:pt x="2154" y="1910"/>
                    <a:pt x="1708" y="2522"/>
                  </a:cubicBezTo>
                  <a:cubicBezTo>
                    <a:pt x="1584" y="2691"/>
                    <a:pt x="1463" y="2868"/>
                    <a:pt x="1352" y="3047"/>
                  </a:cubicBezTo>
                  <a:cubicBezTo>
                    <a:pt x="1013" y="3590"/>
                    <a:pt x="1404" y="4295"/>
                    <a:pt x="2043" y="4298"/>
                  </a:cubicBezTo>
                  <a:cubicBezTo>
                    <a:pt x="2099" y="4298"/>
                    <a:pt x="2154" y="4292"/>
                    <a:pt x="2209" y="4281"/>
                  </a:cubicBezTo>
                  <a:lnTo>
                    <a:pt x="2219" y="4281"/>
                  </a:lnTo>
                  <a:cubicBezTo>
                    <a:pt x="2244" y="4278"/>
                    <a:pt x="2264" y="4271"/>
                    <a:pt x="2285" y="4260"/>
                  </a:cubicBezTo>
                  <a:cubicBezTo>
                    <a:pt x="2427" y="4202"/>
                    <a:pt x="2565" y="4146"/>
                    <a:pt x="2703" y="4098"/>
                  </a:cubicBezTo>
                  <a:cubicBezTo>
                    <a:pt x="3478" y="3818"/>
                    <a:pt x="4286" y="3649"/>
                    <a:pt x="5109" y="3593"/>
                  </a:cubicBezTo>
                  <a:cubicBezTo>
                    <a:pt x="5298" y="3581"/>
                    <a:pt x="5487" y="3575"/>
                    <a:pt x="5676" y="3575"/>
                  </a:cubicBezTo>
                  <a:cubicBezTo>
                    <a:pt x="6296" y="3575"/>
                    <a:pt x="6915" y="3641"/>
                    <a:pt x="7525" y="3773"/>
                  </a:cubicBezTo>
                  <a:cubicBezTo>
                    <a:pt x="7729" y="3815"/>
                    <a:pt x="7929" y="3870"/>
                    <a:pt x="8130" y="3929"/>
                  </a:cubicBezTo>
                  <a:cubicBezTo>
                    <a:pt x="8161" y="3938"/>
                    <a:pt x="8192" y="3943"/>
                    <a:pt x="8223" y="3943"/>
                  </a:cubicBezTo>
                  <a:cubicBezTo>
                    <a:pt x="8362" y="3943"/>
                    <a:pt x="8492" y="3853"/>
                    <a:pt x="8534" y="3714"/>
                  </a:cubicBezTo>
                  <a:cubicBezTo>
                    <a:pt x="8586" y="3542"/>
                    <a:pt x="8486" y="3362"/>
                    <a:pt x="8316" y="3310"/>
                  </a:cubicBezTo>
                  <a:cubicBezTo>
                    <a:pt x="8102" y="3244"/>
                    <a:pt x="7884" y="3189"/>
                    <a:pt x="7663" y="3141"/>
                  </a:cubicBezTo>
                  <a:cubicBezTo>
                    <a:pt x="7014" y="2998"/>
                    <a:pt x="6351" y="2926"/>
                    <a:pt x="5687" y="2926"/>
                  </a:cubicBezTo>
                  <a:cubicBezTo>
                    <a:pt x="5480" y="2926"/>
                    <a:pt x="5274" y="2933"/>
                    <a:pt x="5067" y="2947"/>
                  </a:cubicBezTo>
                  <a:cubicBezTo>
                    <a:pt x="4186" y="3006"/>
                    <a:pt x="3315" y="3189"/>
                    <a:pt x="2486" y="3486"/>
                  </a:cubicBezTo>
                  <a:cubicBezTo>
                    <a:pt x="2347" y="3538"/>
                    <a:pt x="2206" y="3593"/>
                    <a:pt x="2071" y="3649"/>
                  </a:cubicBezTo>
                  <a:cubicBezTo>
                    <a:pt x="2064" y="3650"/>
                    <a:pt x="2056" y="3650"/>
                    <a:pt x="2049" y="3650"/>
                  </a:cubicBezTo>
                  <a:cubicBezTo>
                    <a:pt x="1919" y="3650"/>
                    <a:pt x="1833" y="3504"/>
                    <a:pt x="1905" y="3389"/>
                  </a:cubicBezTo>
                  <a:cubicBezTo>
                    <a:pt x="2009" y="3227"/>
                    <a:pt x="2116" y="3065"/>
                    <a:pt x="2230" y="2909"/>
                  </a:cubicBezTo>
                  <a:cubicBezTo>
                    <a:pt x="2638" y="2353"/>
                    <a:pt x="3132" y="1858"/>
                    <a:pt x="3688" y="1451"/>
                  </a:cubicBezTo>
                  <a:lnTo>
                    <a:pt x="3695" y="1447"/>
                  </a:lnTo>
                  <a:cubicBezTo>
                    <a:pt x="4031" y="1202"/>
                    <a:pt x="4120" y="739"/>
                    <a:pt x="3903" y="386"/>
                  </a:cubicBezTo>
                  <a:cubicBezTo>
                    <a:pt x="3750" y="137"/>
                    <a:pt x="3484" y="0"/>
                    <a:pt x="3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85" name="Google Shape;4585;p122"/>
            <p:cNvSpPr/>
            <p:nvPr/>
          </p:nvSpPr>
          <p:spPr>
            <a:xfrm>
              <a:off x="1906750" y="1402025"/>
              <a:ext cx="122625" cy="232050"/>
            </a:xfrm>
            <a:custGeom>
              <a:avLst/>
              <a:gdLst/>
              <a:ahLst/>
              <a:cxnLst/>
              <a:rect l="l" t="t" r="r" b="b"/>
              <a:pathLst>
                <a:path w="4905" h="9282" extrusionOk="0">
                  <a:moveTo>
                    <a:pt x="3942" y="0"/>
                  </a:moveTo>
                  <a:cubicBezTo>
                    <a:pt x="3825" y="0"/>
                    <a:pt x="3711" y="64"/>
                    <a:pt x="3654" y="174"/>
                  </a:cubicBezTo>
                  <a:cubicBezTo>
                    <a:pt x="3571" y="337"/>
                    <a:pt x="3633" y="534"/>
                    <a:pt x="3795" y="613"/>
                  </a:cubicBezTo>
                  <a:cubicBezTo>
                    <a:pt x="3882" y="662"/>
                    <a:pt x="3972" y="707"/>
                    <a:pt x="4055" y="758"/>
                  </a:cubicBezTo>
                  <a:cubicBezTo>
                    <a:pt x="4131" y="796"/>
                    <a:pt x="4162" y="890"/>
                    <a:pt x="4127" y="966"/>
                  </a:cubicBezTo>
                  <a:cubicBezTo>
                    <a:pt x="4101" y="1020"/>
                    <a:pt x="4046" y="1053"/>
                    <a:pt x="3988" y="1053"/>
                  </a:cubicBezTo>
                  <a:cubicBezTo>
                    <a:pt x="3969" y="1053"/>
                    <a:pt x="3949" y="1050"/>
                    <a:pt x="3930" y="1042"/>
                  </a:cubicBezTo>
                  <a:lnTo>
                    <a:pt x="3923" y="1038"/>
                  </a:lnTo>
                  <a:cubicBezTo>
                    <a:pt x="3232" y="731"/>
                    <a:pt x="2492" y="534"/>
                    <a:pt x="1739" y="451"/>
                  </a:cubicBezTo>
                  <a:cubicBezTo>
                    <a:pt x="1532" y="427"/>
                    <a:pt x="1321" y="413"/>
                    <a:pt x="1110" y="409"/>
                  </a:cubicBezTo>
                  <a:cubicBezTo>
                    <a:pt x="1100" y="409"/>
                    <a:pt x="1090" y="409"/>
                    <a:pt x="1080" y="409"/>
                  </a:cubicBezTo>
                  <a:cubicBezTo>
                    <a:pt x="380" y="409"/>
                    <a:pt x="0" y="1236"/>
                    <a:pt x="471" y="1768"/>
                  </a:cubicBezTo>
                  <a:lnTo>
                    <a:pt x="477" y="1774"/>
                  </a:lnTo>
                  <a:cubicBezTo>
                    <a:pt x="491" y="1792"/>
                    <a:pt x="509" y="1806"/>
                    <a:pt x="526" y="1819"/>
                  </a:cubicBezTo>
                  <a:cubicBezTo>
                    <a:pt x="647" y="1913"/>
                    <a:pt x="764" y="2006"/>
                    <a:pt x="878" y="2103"/>
                  </a:cubicBezTo>
                  <a:cubicBezTo>
                    <a:pt x="1507" y="2632"/>
                    <a:pt x="2057" y="3250"/>
                    <a:pt x="2513" y="3935"/>
                  </a:cubicBezTo>
                  <a:cubicBezTo>
                    <a:pt x="2966" y="4609"/>
                    <a:pt x="3322" y="5341"/>
                    <a:pt x="3567" y="6115"/>
                  </a:cubicBezTo>
                  <a:cubicBezTo>
                    <a:pt x="3813" y="6872"/>
                    <a:pt x="3937" y="7667"/>
                    <a:pt x="3944" y="8462"/>
                  </a:cubicBezTo>
                  <a:cubicBezTo>
                    <a:pt x="3947" y="8549"/>
                    <a:pt x="3882" y="8621"/>
                    <a:pt x="3799" y="8631"/>
                  </a:cubicBezTo>
                  <a:cubicBezTo>
                    <a:pt x="3797" y="8632"/>
                    <a:pt x="3794" y="8632"/>
                    <a:pt x="3792" y="8632"/>
                  </a:cubicBezTo>
                  <a:cubicBezTo>
                    <a:pt x="3712" y="8632"/>
                    <a:pt x="3646" y="8574"/>
                    <a:pt x="3636" y="8497"/>
                  </a:cubicBezTo>
                  <a:lnTo>
                    <a:pt x="3636" y="8490"/>
                  </a:lnTo>
                  <a:cubicBezTo>
                    <a:pt x="3553" y="7736"/>
                    <a:pt x="3356" y="7000"/>
                    <a:pt x="3049" y="6305"/>
                  </a:cubicBezTo>
                  <a:cubicBezTo>
                    <a:pt x="2966" y="6112"/>
                    <a:pt x="2873" y="5922"/>
                    <a:pt x="2776" y="5739"/>
                  </a:cubicBezTo>
                  <a:cubicBezTo>
                    <a:pt x="2619" y="5445"/>
                    <a:pt x="2337" y="5304"/>
                    <a:pt x="2055" y="5304"/>
                  </a:cubicBezTo>
                  <a:cubicBezTo>
                    <a:pt x="1727" y="5304"/>
                    <a:pt x="1400" y="5495"/>
                    <a:pt x="1276" y="5860"/>
                  </a:cubicBezTo>
                  <a:lnTo>
                    <a:pt x="1272" y="5873"/>
                  </a:lnTo>
                  <a:cubicBezTo>
                    <a:pt x="1265" y="5894"/>
                    <a:pt x="1259" y="5918"/>
                    <a:pt x="1259" y="5943"/>
                  </a:cubicBezTo>
                  <a:cubicBezTo>
                    <a:pt x="1238" y="6091"/>
                    <a:pt x="1214" y="6240"/>
                    <a:pt x="1189" y="6382"/>
                  </a:cubicBezTo>
                  <a:cubicBezTo>
                    <a:pt x="1110" y="6831"/>
                    <a:pt x="996" y="7270"/>
                    <a:pt x="847" y="7698"/>
                  </a:cubicBezTo>
                  <a:cubicBezTo>
                    <a:pt x="782" y="7868"/>
                    <a:pt x="871" y="8058"/>
                    <a:pt x="1044" y="8120"/>
                  </a:cubicBezTo>
                  <a:cubicBezTo>
                    <a:pt x="1079" y="8132"/>
                    <a:pt x="1115" y="8138"/>
                    <a:pt x="1150" y="8138"/>
                  </a:cubicBezTo>
                  <a:cubicBezTo>
                    <a:pt x="1288" y="8138"/>
                    <a:pt x="1418" y="8050"/>
                    <a:pt x="1459" y="7909"/>
                  </a:cubicBezTo>
                  <a:cubicBezTo>
                    <a:pt x="1618" y="7449"/>
                    <a:pt x="1742" y="6976"/>
                    <a:pt x="1829" y="6496"/>
                  </a:cubicBezTo>
                  <a:cubicBezTo>
                    <a:pt x="1853" y="6354"/>
                    <a:pt x="1877" y="6205"/>
                    <a:pt x="1894" y="6057"/>
                  </a:cubicBezTo>
                  <a:cubicBezTo>
                    <a:pt x="1923" y="5987"/>
                    <a:pt x="1987" y="5951"/>
                    <a:pt x="2052" y="5951"/>
                  </a:cubicBezTo>
                  <a:cubicBezTo>
                    <a:pt x="2112" y="5951"/>
                    <a:pt x="2172" y="5981"/>
                    <a:pt x="2206" y="6043"/>
                  </a:cubicBezTo>
                  <a:cubicBezTo>
                    <a:pt x="2295" y="6212"/>
                    <a:pt x="2382" y="6388"/>
                    <a:pt x="2458" y="6565"/>
                  </a:cubicBezTo>
                  <a:cubicBezTo>
                    <a:pt x="2738" y="7197"/>
                    <a:pt x="2918" y="7871"/>
                    <a:pt x="2990" y="8559"/>
                  </a:cubicBezTo>
                  <a:lnTo>
                    <a:pt x="2990" y="8566"/>
                  </a:lnTo>
                  <a:cubicBezTo>
                    <a:pt x="3035" y="8974"/>
                    <a:pt x="3381" y="9281"/>
                    <a:pt x="3788" y="9281"/>
                  </a:cubicBezTo>
                  <a:lnTo>
                    <a:pt x="3833" y="9281"/>
                  </a:lnTo>
                  <a:cubicBezTo>
                    <a:pt x="4262" y="9254"/>
                    <a:pt x="4594" y="8894"/>
                    <a:pt x="4590" y="8462"/>
                  </a:cubicBezTo>
                  <a:cubicBezTo>
                    <a:pt x="4583" y="7598"/>
                    <a:pt x="4449" y="6741"/>
                    <a:pt x="4182" y="5918"/>
                  </a:cubicBezTo>
                  <a:cubicBezTo>
                    <a:pt x="3920" y="5089"/>
                    <a:pt x="3536" y="4297"/>
                    <a:pt x="3052" y="3575"/>
                  </a:cubicBezTo>
                  <a:cubicBezTo>
                    <a:pt x="2562" y="2839"/>
                    <a:pt x="1971" y="2179"/>
                    <a:pt x="1293" y="1609"/>
                  </a:cubicBezTo>
                  <a:cubicBezTo>
                    <a:pt x="1183" y="1512"/>
                    <a:pt x="1065" y="1418"/>
                    <a:pt x="944" y="1329"/>
                  </a:cubicBezTo>
                  <a:cubicBezTo>
                    <a:pt x="906" y="1277"/>
                    <a:pt x="899" y="1211"/>
                    <a:pt x="927" y="1156"/>
                  </a:cubicBezTo>
                  <a:cubicBezTo>
                    <a:pt x="953" y="1096"/>
                    <a:pt x="1015" y="1055"/>
                    <a:pt x="1081" y="1055"/>
                  </a:cubicBezTo>
                  <a:cubicBezTo>
                    <a:pt x="1084" y="1055"/>
                    <a:pt x="1087" y="1055"/>
                    <a:pt x="1089" y="1056"/>
                  </a:cubicBezTo>
                  <a:cubicBezTo>
                    <a:pt x="1283" y="1062"/>
                    <a:pt x="1476" y="1076"/>
                    <a:pt x="1666" y="1101"/>
                  </a:cubicBezTo>
                  <a:cubicBezTo>
                    <a:pt x="2354" y="1177"/>
                    <a:pt x="3028" y="1356"/>
                    <a:pt x="3661" y="1633"/>
                  </a:cubicBezTo>
                  <a:lnTo>
                    <a:pt x="3668" y="1636"/>
                  </a:lnTo>
                  <a:cubicBezTo>
                    <a:pt x="3774" y="1684"/>
                    <a:pt x="3885" y="1707"/>
                    <a:pt x="3995" y="1707"/>
                  </a:cubicBezTo>
                  <a:cubicBezTo>
                    <a:pt x="4290" y="1707"/>
                    <a:pt x="4573" y="1542"/>
                    <a:pt x="4711" y="1259"/>
                  </a:cubicBezTo>
                  <a:cubicBezTo>
                    <a:pt x="4905" y="872"/>
                    <a:pt x="4756" y="406"/>
                    <a:pt x="4379" y="198"/>
                  </a:cubicBezTo>
                  <a:lnTo>
                    <a:pt x="4379" y="195"/>
                  </a:lnTo>
                  <a:cubicBezTo>
                    <a:pt x="4286" y="143"/>
                    <a:pt x="4193" y="88"/>
                    <a:pt x="4096" y="39"/>
                  </a:cubicBezTo>
                  <a:cubicBezTo>
                    <a:pt x="4047" y="13"/>
                    <a:pt x="3994" y="0"/>
                    <a:pt x="3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86" name="Google Shape;4586;p122"/>
            <p:cNvSpPr/>
            <p:nvPr/>
          </p:nvSpPr>
          <p:spPr>
            <a:xfrm>
              <a:off x="1650475" y="1395525"/>
              <a:ext cx="279025" cy="328675"/>
            </a:xfrm>
            <a:custGeom>
              <a:avLst/>
              <a:gdLst/>
              <a:ahLst/>
              <a:cxnLst/>
              <a:rect l="l" t="t" r="r" b="b"/>
              <a:pathLst>
                <a:path w="11161" h="13147" extrusionOk="0">
                  <a:moveTo>
                    <a:pt x="1117" y="1"/>
                  </a:moveTo>
                  <a:cubicBezTo>
                    <a:pt x="1100" y="1"/>
                    <a:pt x="1083" y="1"/>
                    <a:pt x="1065" y="2"/>
                  </a:cubicBezTo>
                  <a:cubicBezTo>
                    <a:pt x="636" y="30"/>
                    <a:pt x="305" y="393"/>
                    <a:pt x="315" y="821"/>
                  </a:cubicBezTo>
                  <a:cubicBezTo>
                    <a:pt x="318" y="1685"/>
                    <a:pt x="457" y="2543"/>
                    <a:pt x="719" y="3365"/>
                  </a:cubicBezTo>
                  <a:cubicBezTo>
                    <a:pt x="985" y="4198"/>
                    <a:pt x="1366" y="4986"/>
                    <a:pt x="1853" y="5712"/>
                  </a:cubicBezTo>
                  <a:cubicBezTo>
                    <a:pt x="2344" y="6445"/>
                    <a:pt x="2935" y="7108"/>
                    <a:pt x="3612" y="7678"/>
                  </a:cubicBezTo>
                  <a:cubicBezTo>
                    <a:pt x="3723" y="7772"/>
                    <a:pt x="3840" y="7868"/>
                    <a:pt x="3961" y="7958"/>
                  </a:cubicBezTo>
                  <a:cubicBezTo>
                    <a:pt x="3999" y="8007"/>
                    <a:pt x="4006" y="8076"/>
                    <a:pt x="3979" y="8131"/>
                  </a:cubicBezTo>
                  <a:cubicBezTo>
                    <a:pt x="3949" y="8191"/>
                    <a:pt x="3890" y="8228"/>
                    <a:pt x="3825" y="8228"/>
                  </a:cubicBezTo>
                  <a:cubicBezTo>
                    <a:pt x="3822" y="8228"/>
                    <a:pt x="3819" y="8228"/>
                    <a:pt x="3816" y="8228"/>
                  </a:cubicBezTo>
                  <a:cubicBezTo>
                    <a:pt x="3623" y="8221"/>
                    <a:pt x="3429" y="8207"/>
                    <a:pt x="3239" y="8186"/>
                  </a:cubicBezTo>
                  <a:cubicBezTo>
                    <a:pt x="2548" y="8114"/>
                    <a:pt x="1877" y="7934"/>
                    <a:pt x="1241" y="7654"/>
                  </a:cubicBezTo>
                  <a:lnTo>
                    <a:pt x="1234" y="7651"/>
                  </a:lnTo>
                  <a:cubicBezTo>
                    <a:pt x="1129" y="7605"/>
                    <a:pt x="1019" y="7583"/>
                    <a:pt x="910" y="7583"/>
                  </a:cubicBezTo>
                  <a:cubicBezTo>
                    <a:pt x="614" y="7583"/>
                    <a:pt x="330" y="7747"/>
                    <a:pt x="191" y="8031"/>
                  </a:cubicBezTo>
                  <a:cubicBezTo>
                    <a:pt x="0" y="8415"/>
                    <a:pt x="146" y="8881"/>
                    <a:pt x="522" y="9088"/>
                  </a:cubicBezTo>
                  <a:cubicBezTo>
                    <a:pt x="1272" y="9517"/>
                    <a:pt x="2085" y="9825"/>
                    <a:pt x="2928" y="10008"/>
                  </a:cubicBezTo>
                  <a:cubicBezTo>
                    <a:pt x="3579" y="10150"/>
                    <a:pt x="4243" y="10222"/>
                    <a:pt x="4908" y="10222"/>
                  </a:cubicBezTo>
                  <a:cubicBezTo>
                    <a:pt x="5114" y="10222"/>
                    <a:pt x="5321" y="10215"/>
                    <a:pt x="5527" y="10201"/>
                  </a:cubicBezTo>
                  <a:cubicBezTo>
                    <a:pt x="6408" y="10143"/>
                    <a:pt x="7279" y="9963"/>
                    <a:pt x="8112" y="9662"/>
                  </a:cubicBezTo>
                  <a:cubicBezTo>
                    <a:pt x="8247" y="9610"/>
                    <a:pt x="8389" y="9559"/>
                    <a:pt x="8527" y="9500"/>
                  </a:cubicBezTo>
                  <a:cubicBezTo>
                    <a:pt x="8534" y="9499"/>
                    <a:pt x="8541" y="9498"/>
                    <a:pt x="8548" y="9498"/>
                  </a:cubicBezTo>
                  <a:cubicBezTo>
                    <a:pt x="8678" y="9498"/>
                    <a:pt x="8761" y="9644"/>
                    <a:pt x="8689" y="9759"/>
                  </a:cubicBezTo>
                  <a:cubicBezTo>
                    <a:pt x="8589" y="9921"/>
                    <a:pt x="8478" y="10084"/>
                    <a:pt x="8364" y="10239"/>
                  </a:cubicBezTo>
                  <a:cubicBezTo>
                    <a:pt x="7957" y="10796"/>
                    <a:pt x="7466" y="11290"/>
                    <a:pt x="6906" y="11698"/>
                  </a:cubicBezTo>
                  <a:lnTo>
                    <a:pt x="6899" y="11701"/>
                  </a:lnTo>
                  <a:cubicBezTo>
                    <a:pt x="6277" y="12159"/>
                    <a:pt x="6598" y="13146"/>
                    <a:pt x="7367" y="13146"/>
                  </a:cubicBezTo>
                  <a:cubicBezTo>
                    <a:pt x="7371" y="13146"/>
                    <a:pt x="7375" y="13146"/>
                    <a:pt x="7379" y="13146"/>
                  </a:cubicBezTo>
                  <a:cubicBezTo>
                    <a:pt x="7525" y="13146"/>
                    <a:pt x="7666" y="13108"/>
                    <a:pt x="7794" y="13035"/>
                  </a:cubicBezTo>
                  <a:cubicBezTo>
                    <a:pt x="8537" y="12600"/>
                    <a:pt x="9211" y="12050"/>
                    <a:pt x="9788" y="11414"/>
                  </a:cubicBezTo>
                  <a:cubicBezTo>
                    <a:pt x="10290" y="10862"/>
                    <a:pt x="10722" y="10253"/>
                    <a:pt x="11078" y="9600"/>
                  </a:cubicBezTo>
                  <a:cubicBezTo>
                    <a:pt x="11160" y="9441"/>
                    <a:pt x="11105" y="9247"/>
                    <a:pt x="10950" y="9161"/>
                  </a:cubicBezTo>
                  <a:cubicBezTo>
                    <a:pt x="10900" y="9135"/>
                    <a:pt x="10847" y="9123"/>
                    <a:pt x="10794" y="9123"/>
                  </a:cubicBezTo>
                  <a:cubicBezTo>
                    <a:pt x="10679" y="9123"/>
                    <a:pt x="10568" y="9183"/>
                    <a:pt x="10511" y="9292"/>
                  </a:cubicBezTo>
                  <a:cubicBezTo>
                    <a:pt x="10179" y="9901"/>
                    <a:pt x="9778" y="10464"/>
                    <a:pt x="9311" y="10976"/>
                  </a:cubicBezTo>
                  <a:cubicBezTo>
                    <a:pt x="8776" y="11567"/>
                    <a:pt x="8154" y="12071"/>
                    <a:pt x="7466" y="12476"/>
                  </a:cubicBezTo>
                  <a:cubicBezTo>
                    <a:pt x="7439" y="12493"/>
                    <a:pt x="7409" y="12502"/>
                    <a:pt x="7379" y="12502"/>
                  </a:cubicBezTo>
                  <a:cubicBezTo>
                    <a:pt x="7328" y="12502"/>
                    <a:pt x="7277" y="12478"/>
                    <a:pt x="7245" y="12434"/>
                  </a:cubicBezTo>
                  <a:cubicBezTo>
                    <a:pt x="7203" y="12365"/>
                    <a:pt x="7220" y="12279"/>
                    <a:pt x="7283" y="12230"/>
                  </a:cubicBezTo>
                  <a:lnTo>
                    <a:pt x="7286" y="12227"/>
                  </a:lnTo>
                  <a:cubicBezTo>
                    <a:pt x="7898" y="11777"/>
                    <a:pt x="8437" y="11238"/>
                    <a:pt x="8886" y="10626"/>
                  </a:cubicBezTo>
                  <a:cubicBezTo>
                    <a:pt x="9011" y="10457"/>
                    <a:pt x="9128" y="10281"/>
                    <a:pt x="9239" y="10105"/>
                  </a:cubicBezTo>
                  <a:cubicBezTo>
                    <a:pt x="9589" y="9545"/>
                    <a:pt x="9166" y="8851"/>
                    <a:pt x="8550" y="8851"/>
                  </a:cubicBezTo>
                  <a:cubicBezTo>
                    <a:pt x="8496" y="8851"/>
                    <a:pt x="8441" y="8856"/>
                    <a:pt x="8385" y="8867"/>
                  </a:cubicBezTo>
                  <a:lnTo>
                    <a:pt x="8371" y="8871"/>
                  </a:lnTo>
                  <a:cubicBezTo>
                    <a:pt x="8351" y="8874"/>
                    <a:pt x="8326" y="8881"/>
                    <a:pt x="8306" y="8891"/>
                  </a:cubicBezTo>
                  <a:cubicBezTo>
                    <a:pt x="8167" y="8950"/>
                    <a:pt x="8026" y="9006"/>
                    <a:pt x="7887" y="9054"/>
                  </a:cubicBezTo>
                  <a:cubicBezTo>
                    <a:pt x="7113" y="9334"/>
                    <a:pt x="6305" y="9503"/>
                    <a:pt x="5482" y="9559"/>
                  </a:cubicBezTo>
                  <a:cubicBezTo>
                    <a:pt x="5293" y="9571"/>
                    <a:pt x="5104" y="9577"/>
                    <a:pt x="4915" y="9577"/>
                  </a:cubicBezTo>
                  <a:cubicBezTo>
                    <a:pt x="4295" y="9577"/>
                    <a:pt x="3675" y="9511"/>
                    <a:pt x="3066" y="9379"/>
                  </a:cubicBezTo>
                  <a:cubicBezTo>
                    <a:pt x="2288" y="9209"/>
                    <a:pt x="1538" y="8923"/>
                    <a:pt x="844" y="8529"/>
                  </a:cubicBezTo>
                  <a:cubicBezTo>
                    <a:pt x="771" y="8491"/>
                    <a:pt x="740" y="8397"/>
                    <a:pt x="775" y="8321"/>
                  </a:cubicBezTo>
                  <a:cubicBezTo>
                    <a:pt x="800" y="8265"/>
                    <a:pt x="854" y="8233"/>
                    <a:pt x="911" y="8233"/>
                  </a:cubicBezTo>
                  <a:cubicBezTo>
                    <a:pt x="932" y="8233"/>
                    <a:pt x="952" y="8237"/>
                    <a:pt x="972" y="8245"/>
                  </a:cubicBezTo>
                  <a:lnTo>
                    <a:pt x="979" y="8249"/>
                  </a:lnTo>
                  <a:cubicBezTo>
                    <a:pt x="1673" y="8553"/>
                    <a:pt x="2409" y="8750"/>
                    <a:pt x="3163" y="8833"/>
                  </a:cubicBezTo>
                  <a:cubicBezTo>
                    <a:pt x="3374" y="8857"/>
                    <a:pt x="3585" y="8871"/>
                    <a:pt x="3795" y="8878"/>
                  </a:cubicBezTo>
                  <a:cubicBezTo>
                    <a:pt x="3805" y="8878"/>
                    <a:pt x="3815" y="8878"/>
                    <a:pt x="3825" y="8878"/>
                  </a:cubicBezTo>
                  <a:cubicBezTo>
                    <a:pt x="4522" y="8878"/>
                    <a:pt x="4905" y="8051"/>
                    <a:pt x="4438" y="7519"/>
                  </a:cubicBezTo>
                  <a:lnTo>
                    <a:pt x="4431" y="7509"/>
                  </a:lnTo>
                  <a:cubicBezTo>
                    <a:pt x="4417" y="7492"/>
                    <a:pt x="4400" y="7478"/>
                    <a:pt x="4379" y="7464"/>
                  </a:cubicBezTo>
                  <a:cubicBezTo>
                    <a:pt x="4258" y="7371"/>
                    <a:pt x="4141" y="7277"/>
                    <a:pt x="4027" y="7181"/>
                  </a:cubicBezTo>
                  <a:cubicBezTo>
                    <a:pt x="3398" y="6652"/>
                    <a:pt x="2848" y="6037"/>
                    <a:pt x="2392" y="5352"/>
                  </a:cubicBezTo>
                  <a:cubicBezTo>
                    <a:pt x="1939" y="4678"/>
                    <a:pt x="1583" y="3942"/>
                    <a:pt x="1338" y="3168"/>
                  </a:cubicBezTo>
                  <a:cubicBezTo>
                    <a:pt x="1093" y="2411"/>
                    <a:pt x="968" y="1620"/>
                    <a:pt x="961" y="821"/>
                  </a:cubicBezTo>
                  <a:cubicBezTo>
                    <a:pt x="961" y="735"/>
                    <a:pt x="1024" y="662"/>
                    <a:pt x="1106" y="652"/>
                  </a:cubicBezTo>
                  <a:cubicBezTo>
                    <a:pt x="1109" y="652"/>
                    <a:pt x="1111" y="652"/>
                    <a:pt x="1113" y="652"/>
                  </a:cubicBezTo>
                  <a:cubicBezTo>
                    <a:pt x="1193" y="652"/>
                    <a:pt x="1259" y="710"/>
                    <a:pt x="1269" y="787"/>
                  </a:cubicBezTo>
                  <a:lnTo>
                    <a:pt x="1269" y="794"/>
                  </a:lnTo>
                  <a:cubicBezTo>
                    <a:pt x="1352" y="1547"/>
                    <a:pt x="1549" y="2287"/>
                    <a:pt x="1856" y="2981"/>
                  </a:cubicBezTo>
                  <a:cubicBezTo>
                    <a:pt x="1939" y="3172"/>
                    <a:pt x="2033" y="3362"/>
                    <a:pt x="2133" y="3548"/>
                  </a:cubicBezTo>
                  <a:cubicBezTo>
                    <a:pt x="2288" y="3840"/>
                    <a:pt x="2569" y="3980"/>
                    <a:pt x="2851" y="3980"/>
                  </a:cubicBezTo>
                  <a:cubicBezTo>
                    <a:pt x="3179" y="3980"/>
                    <a:pt x="3507" y="3789"/>
                    <a:pt x="3629" y="3424"/>
                  </a:cubicBezTo>
                  <a:lnTo>
                    <a:pt x="3633" y="3410"/>
                  </a:lnTo>
                  <a:cubicBezTo>
                    <a:pt x="3640" y="3386"/>
                    <a:pt x="3647" y="3365"/>
                    <a:pt x="3650" y="3344"/>
                  </a:cubicBezTo>
                  <a:cubicBezTo>
                    <a:pt x="3667" y="3196"/>
                    <a:pt x="3688" y="3047"/>
                    <a:pt x="3716" y="2902"/>
                  </a:cubicBezTo>
                  <a:cubicBezTo>
                    <a:pt x="3858" y="2114"/>
                    <a:pt x="4106" y="1350"/>
                    <a:pt x="4455" y="628"/>
                  </a:cubicBezTo>
                  <a:cubicBezTo>
                    <a:pt x="4535" y="465"/>
                    <a:pt x="4469" y="268"/>
                    <a:pt x="4307" y="189"/>
                  </a:cubicBezTo>
                  <a:cubicBezTo>
                    <a:pt x="4262" y="167"/>
                    <a:pt x="4215" y="157"/>
                    <a:pt x="4168" y="157"/>
                  </a:cubicBezTo>
                  <a:cubicBezTo>
                    <a:pt x="4045" y="157"/>
                    <a:pt x="3926" y="228"/>
                    <a:pt x="3871" y="348"/>
                  </a:cubicBezTo>
                  <a:cubicBezTo>
                    <a:pt x="3495" y="1119"/>
                    <a:pt x="3229" y="1941"/>
                    <a:pt x="3076" y="2788"/>
                  </a:cubicBezTo>
                  <a:cubicBezTo>
                    <a:pt x="3052" y="2933"/>
                    <a:pt x="3028" y="3078"/>
                    <a:pt x="3011" y="3227"/>
                  </a:cubicBezTo>
                  <a:cubicBezTo>
                    <a:pt x="2982" y="3297"/>
                    <a:pt x="2918" y="3332"/>
                    <a:pt x="2854" y="3332"/>
                  </a:cubicBezTo>
                  <a:cubicBezTo>
                    <a:pt x="2794" y="3332"/>
                    <a:pt x="2735" y="3302"/>
                    <a:pt x="2703" y="3241"/>
                  </a:cubicBezTo>
                  <a:cubicBezTo>
                    <a:pt x="2610" y="3071"/>
                    <a:pt x="2527" y="2895"/>
                    <a:pt x="2451" y="2719"/>
                  </a:cubicBezTo>
                  <a:cubicBezTo>
                    <a:pt x="2171" y="2086"/>
                    <a:pt x="1991" y="1416"/>
                    <a:pt x="1915" y="728"/>
                  </a:cubicBezTo>
                  <a:lnTo>
                    <a:pt x="1915" y="718"/>
                  </a:lnTo>
                  <a:cubicBezTo>
                    <a:pt x="1872" y="307"/>
                    <a:pt x="1524" y="1"/>
                    <a:pt x="1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87" name="Google Shape;4587;p122"/>
            <p:cNvSpPr/>
            <p:nvPr/>
          </p:nvSpPr>
          <p:spPr>
            <a:xfrm>
              <a:off x="1957550" y="1654425"/>
              <a:ext cx="55925" cy="105175"/>
            </a:xfrm>
            <a:custGeom>
              <a:avLst/>
              <a:gdLst/>
              <a:ahLst/>
              <a:cxnLst/>
              <a:rect l="l" t="t" r="r" b="b"/>
              <a:pathLst>
                <a:path w="2237" h="4207" extrusionOk="0">
                  <a:moveTo>
                    <a:pt x="1880" y="1"/>
                  </a:moveTo>
                  <a:cubicBezTo>
                    <a:pt x="1736" y="1"/>
                    <a:pt x="1604" y="94"/>
                    <a:pt x="1563" y="239"/>
                  </a:cubicBezTo>
                  <a:cubicBezTo>
                    <a:pt x="1207" y="1535"/>
                    <a:pt x="661" y="2832"/>
                    <a:pt x="98" y="3706"/>
                  </a:cubicBezTo>
                  <a:cubicBezTo>
                    <a:pt x="1" y="3858"/>
                    <a:pt x="46" y="4058"/>
                    <a:pt x="194" y="4155"/>
                  </a:cubicBezTo>
                  <a:cubicBezTo>
                    <a:pt x="249" y="4190"/>
                    <a:pt x="310" y="4206"/>
                    <a:pt x="370" y="4206"/>
                  </a:cubicBezTo>
                  <a:cubicBezTo>
                    <a:pt x="477" y="4206"/>
                    <a:pt x="582" y="4154"/>
                    <a:pt x="644" y="4058"/>
                  </a:cubicBezTo>
                  <a:cubicBezTo>
                    <a:pt x="1238" y="3132"/>
                    <a:pt x="1815" y="1767"/>
                    <a:pt x="2188" y="409"/>
                  </a:cubicBezTo>
                  <a:cubicBezTo>
                    <a:pt x="2237" y="236"/>
                    <a:pt x="2133" y="60"/>
                    <a:pt x="1964" y="11"/>
                  </a:cubicBezTo>
                  <a:cubicBezTo>
                    <a:pt x="1936" y="4"/>
                    <a:pt x="1908" y="1"/>
                    <a:pt x="1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588" name="Google Shape;4588;p122"/>
          <p:cNvGrpSpPr/>
          <p:nvPr/>
        </p:nvGrpSpPr>
        <p:grpSpPr>
          <a:xfrm>
            <a:off x="2627139" y="2238603"/>
            <a:ext cx="472543" cy="451676"/>
            <a:chOff x="4935300" y="2645350"/>
            <a:chExt cx="578600" cy="553050"/>
          </a:xfrm>
        </p:grpSpPr>
        <p:sp>
          <p:nvSpPr>
            <p:cNvPr id="4589" name="Google Shape;4589;p122"/>
            <p:cNvSpPr/>
            <p:nvPr/>
          </p:nvSpPr>
          <p:spPr>
            <a:xfrm>
              <a:off x="5127200" y="3021050"/>
              <a:ext cx="73375" cy="56275"/>
            </a:xfrm>
            <a:custGeom>
              <a:avLst/>
              <a:gdLst/>
              <a:ahLst/>
              <a:cxnLst/>
              <a:rect l="l" t="t" r="r" b="b"/>
              <a:pathLst>
                <a:path w="2935" h="2251" extrusionOk="0">
                  <a:moveTo>
                    <a:pt x="2185" y="647"/>
                  </a:moveTo>
                  <a:cubicBezTo>
                    <a:pt x="2240" y="647"/>
                    <a:pt x="2289" y="692"/>
                    <a:pt x="2289" y="751"/>
                  </a:cubicBezTo>
                  <a:lnTo>
                    <a:pt x="2289" y="1497"/>
                  </a:lnTo>
                  <a:cubicBezTo>
                    <a:pt x="2289" y="1556"/>
                    <a:pt x="2240" y="1601"/>
                    <a:pt x="2185" y="1601"/>
                  </a:cubicBezTo>
                  <a:lnTo>
                    <a:pt x="754" y="1601"/>
                  </a:lnTo>
                  <a:cubicBezTo>
                    <a:pt x="695" y="1601"/>
                    <a:pt x="650" y="1556"/>
                    <a:pt x="650" y="1497"/>
                  </a:cubicBezTo>
                  <a:lnTo>
                    <a:pt x="650" y="751"/>
                  </a:lnTo>
                  <a:cubicBezTo>
                    <a:pt x="650" y="695"/>
                    <a:pt x="695" y="647"/>
                    <a:pt x="754" y="647"/>
                  </a:cubicBezTo>
                  <a:close/>
                  <a:moveTo>
                    <a:pt x="754" y="1"/>
                  </a:moveTo>
                  <a:cubicBezTo>
                    <a:pt x="339" y="1"/>
                    <a:pt x="1" y="336"/>
                    <a:pt x="1" y="751"/>
                  </a:cubicBezTo>
                  <a:lnTo>
                    <a:pt x="1" y="1497"/>
                  </a:lnTo>
                  <a:cubicBezTo>
                    <a:pt x="1" y="1912"/>
                    <a:pt x="339" y="2247"/>
                    <a:pt x="754" y="2251"/>
                  </a:cubicBezTo>
                  <a:lnTo>
                    <a:pt x="2185" y="2251"/>
                  </a:lnTo>
                  <a:cubicBezTo>
                    <a:pt x="2600" y="2247"/>
                    <a:pt x="2935" y="1912"/>
                    <a:pt x="2935" y="1497"/>
                  </a:cubicBezTo>
                  <a:lnTo>
                    <a:pt x="2935" y="751"/>
                  </a:lnTo>
                  <a:cubicBezTo>
                    <a:pt x="2935" y="336"/>
                    <a:pt x="2600" y="1"/>
                    <a:pt x="2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90" name="Google Shape;4590;p122"/>
            <p:cNvSpPr/>
            <p:nvPr/>
          </p:nvSpPr>
          <p:spPr>
            <a:xfrm>
              <a:off x="4935300" y="2887025"/>
              <a:ext cx="343225" cy="311375"/>
            </a:xfrm>
            <a:custGeom>
              <a:avLst/>
              <a:gdLst/>
              <a:ahLst/>
              <a:cxnLst/>
              <a:rect l="l" t="t" r="r" b="b"/>
              <a:pathLst>
                <a:path w="13729" h="12455" extrusionOk="0">
                  <a:moveTo>
                    <a:pt x="2589" y="9405"/>
                  </a:moveTo>
                  <a:lnTo>
                    <a:pt x="4390" y="9409"/>
                  </a:lnTo>
                  <a:cubicBezTo>
                    <a:pt x="4521" y="9409"/>
                    <a:pt x="4649" y="9461"/>
                    <a:pt x="4746" y="9554"/>
                  </a:cubicBezTo>
                  <a:lnTo>
                    <a:pt x="7013" y="11801"/>
                  </a:lnTo>
                  <a:cubicBezTo>
                    <a:pt x="5244" y="11752"/>
                    <a:pt x="3598" y="10864"/>
                    <a:pt x="2589" y="9405"/>
                  </a:cubicBezTo>
                  <a:close/>
                  <a:moveTo>
                    <a:pt x="7166" y="0"/>
                  </a:moveTo>
                  <a:cubicBezTo>
                    <a:pt x="6259" y="0"/>
                    <a:pt x="5357" y="199"/>
                    <a:pt x="4525" y="592"/>
                  </a:cubicBezTo>
                  <a:cubicBezTo>
                    <a:pt x="4497" y="599"/>
                    <a:pt x="4473" y="613"/>
                    <a:pt x="4449" y="630"/>
                  </a:cubicBezTo>
                  <a:cubicBezTo>
                    <a:pt x="1252" y="2175"/>
                    <a:pt x="0" y="6081"/>
                    <a:pt x="1701" y="9198"/>
                  </a:cubicBezTo>
                  <a:cubicBezTo>
                    <a:pt x="1711" y="9226"/>
                    <a:pt x="1725" y="9253"/>
                    <a:pt x="1742" y="9278"/>
                  </a:cubicBezTo>
                  <a:cubicBezTo>
                    <a:pt x="2849" y="11253"/>
                    <a:pt x="4933" y="12454"/>
                    <a:pt x="7164" y="12454"/>
                  </a:cubicBezTo>
                  <a:cubicBezTo>
                    <a:pt x="7372" y="12454"/>
                    <a:pt x="7581" y="12444"/>
                    <a:pt x="7791" y="12423"/>
                  </a:cubicBezTo>
                  <a:lnTo>
                    <a:pt x="7822" y="12419"/>
                  </a:lnTo>
                  <a:cubicBezTo>
                    <a:pt x="8392" y="12357"/>
                    <a:pt x="8952" y="12219"/>
                    <a:pt x="9484" y="12004"/>
                  </a:cubicBezTo>
                  <a:cubicBezTo>
                    <a:pt x="9495" y="12001"/>
                    <a:pt x="9505" y="11998"/>
                    <a:pt x="9512" y="11994"/>
                  </a:cubicBezTo>
                  <a:cubicBezTo>
                    <a:pt x="9650" y="11939"/>
                    <a:pt x="9788" y="11877"/>
                    <a:pt x="9923" y="11811"/>
                  </a:cubicBezTo>
                  <a:cubicBezTo>
                    <a:pt x="11299" y="11134"/>
                    <a:pt x="12377" y="9969"/>
                    <a:pt x="12947" y="8545"/>
                  </a:cubicBezTo>
                  <a:cubicBezTo>
                    <a:pt x="13013" y="8379"/>
                    <a:pt x="12934" y="8189"/>
                    <a:pt x="12764" y="8123"/>
                  </a:cubicBezTo>
                  <a:cubicBezTo>
                    <a:pt x="12725" y="8108"/>
                    <a:pt x="12684" y="8100"/>
                    <a:pt x="12644" y="8100"/>
                  </a:cubicBezTo>
                  <a:cubicBezTo>
                    <a:pt x="12516" y="8100"/>
                    <a:pt x="12396" y="8176"/>
                    <a:pt x="12346" y="8303"/>
                  </a:cubicBezTo>
                  <a:cubicBezTo>
                    <a:pt x="11834" y="9582"/>
                    <a:pt x="10870" y="10622"/>
                    <a:pt x="9636" y="11230"/>
                  </a:cubicBezTo>
                  <a:cubicBezTo>
                    <a:pt x="9578" y="11258"/>
                    <a:pt x="9519" y="11286"/>
                    <a:pt x="9463" y="11310"/>
                  </a:cubicBezTo>
                  <a:lnTo>
                    <a:pt x="5966" y="7415"/>
                  </a:lnTo>
                  <a:cubicBezTo>
                    <a:pt x="5800" y="7232"/>
                    <a:pt x="5582" y="7097"/>
                    <a:pt x="5344" y="7038"/>
                  </a:cubicBezTo>
                  <a:lnTo>
                    <a:pt x="4103" y="6720"/>
                  </a:lnTo>
                  <a:cubicBezTo>
                    <a:pt x="3985" y="6689"/>
                    <a:pt x="3903" y="6582"/>
                    <a:pt x="3903" y="6461"/>
                  </a:cubicBezTo>
                  <a:lnTo>
                    <a:pt x="3903" y="5559"/>
                  </a:lnTo>
                  <a:cubicBezTo>
                    <a:pt x="3903" y="5410"/>
                    <a:pt x="4023" y="5289"/>
                    <a:pt x="4169" y="5289"/>
                  </a:cubicBezTo>
                  <a:lnTo>
                    <a:pt x="4625" y="5289"/>
                  </a:lnTo>
                  <a:cubicBezTo>
                    <a:pt x="4805" y="5289"/>
                    <a:pt x="4950" y="5144"/>
                    <a:pt x="4950" y="4964"/>
                  </a:cubicBezTo>
                  <a:cubicBezTo>
                    <a:pt x="4950" y="4785"/>
                    <a:pt x="4805" y="4639"/>
                    <a:pt x="4625" y="4639"/>
                  </a:cubicBezTo>
                  <a:lnTo>
                    <a:pt x="4169" y="4639"/>
                  </a:lnTo>
                  <a:cubicBezTo>
                    <a:pt x="3664" y="4643"/>
                    <a:pt x="3253" y="5051"/>
                    <a:pt x="3253" y="5559"/>
                  </a:cubicBezTo>
                  <a:lnTo>
                    <a:pt x="3253" y="6461"/>
                  </a:lnTo>
                  <a:cubicBezTo>
                    <a:pt x="3253" y="6879"/>
                    <a:pt x="3536" y="7245"/>
                    <a:pt x="3941" y="7349"/>
                  </a:cubicBezTo>
                  <a:lnTo>
                    <a:pt x="5181" y="7664"/>
                  </a:lnTo>
                  <a:cubicBezTo>
                    <a:pt x="5299" y="7695"/>
                    <a:pt x="5402" y="7760"/>
                    <a:pt x="5482" y="7850"/>
                  </a:cubicBezTo>
                  <a:lnTo>
                    <a:pt x="8814" y="11559"/>
                  </a:lnTo>
                  <a:cubicBezTo>
                    <a:pt x="8510" y="11648"/>
                    <a:pt x="8202" y="11718"/>
                    <a:pt x="7891" y="11759"/>
                  </a:cubicBezTo>
                  <a:lnTo>
                    <a:pt x="5199" y="9094"/>
                  </a:lnTo>
                  <a:cubicBezTo>
                    <a:pt x="4984" y="8880"/>
                    <a:pt x="4691" y="8759"/>
                    <a:pt x="4386" y="8759"/>
                  </a:cubicBezTo>
                  <a:lnTo>
                    <a:pt x="2202" y="8759"/>
                  </a:lnTo>
                  <a:cubicBezTo>
                    <a:pt x="802" y="6029"/>
                    <a:pt x="1877" y="2680"/>
                    <a:pt x="4604" y="1273"/>
                  </a:cubicBezTo>
                  <a:lnTo>
                    <a:pt x="6581" y="2590"/>
                  </a:lnTo>
                  <a:cubicBezTo>
                    <a:pt x="6743" y="2697"/>
                    <a:pt x="6844" y="2880"/>
                    <a:pt x="6844" y="3077"/>
                  </a:cubicBezTo>
                  <a:lnTo>
                    <a:pt x="6844" y="4052"/>
                  </a:lnTo>
                  <a:cubicBezTo>
                    <a:pt x="6844" y="4377"/>
                    <a:pt x="6578" y="4639"/>
                    <a:pt x="6256" y="4639"/>
                  </a:cubicBezTo>
                  <a:lnTo>
                    <a:pt x="6135" y="4639"/>
                  </a:lnTo>
                  <a:cubicBezTo>
                    <a:pt x="5959" y="4639"/>
                    <a:pt x="5814" y="4785"/>
                    <a:pt x="5814" y="4964"/>
                  </a:cubicBezTo>
                  <a:cubicBezTo>
                    <a:pt x="5814" y="5144"/>
                    <a:pt x="5959" y="5289"/>
                    <a:pt x="6135" y="5289"/>
                  </a:cubicBezTo>
                  <a:lnTo>
                    <a:pt x="6256" y="5289"/>
                  </a:lnTo>
                  <a:cubicBezTo>
                    <a:pt x="6937" y="5289"/>
                    <a:pt x="7490" y="4736"/>
                    <a:pt x="7490" y="4052"/>
                  </a:cubicBezTo>
                  <a:lnTo>
                    <a:pt x="7490" y="3077"/>
                  </a:lnTo>
                  <a:cubicBezTo>
                    <a:pt x="7490" y="2666"/>
                    <a:pt x="7283" y="2279"/>
                    <a:pt x="6940" y="2051"/>
                  </a:cubicBezTo>
                  <a:lnTo>
                    <a:pt x="5313" y="969"/>
                  </a:lnTo>
                  <a:cubicBezTo>
                    <a:pt x="5918" y="755"/>
                    <a:pt x="6545" y="650"/>
                    <a:pt x="7169" y="650"/>
                  </a:cubicBezTo>
                  <a:cubicBezTo>
                    <a:pt x="8424" y="650"/>
                    <a:pt x="9663" y="1075"/>
                    <a:pt x="10670" y="1888"/>
                  </a:cubicBezTo>
                  <a:cubicBezTo>
                    <a:pt x="12177" y="3101"/>
                    <a:pt x="12944" y="5009"/>
                    <a:pt x="12698" y="6931"/>
                  </a:cubicBezTo>
                  <a:cubicBezTo>
                    <a:pt x="12678" y="7107"/>
                    <a:pt x="12802" y="7270"/>
                    <a:pt x="12982" y="7290"/>
                  </a:cubicBezTo>
                  <a:cubicBezTo>
                    <a:pt x="12997" y="7292"/>
                    <a:pt x="13011" y="7293"/>
                    <a:pt x="13026" y="7293"/>
                  </a:cubicBezTo>
                  <a:cubicBezTo>
                    <a:pt x="13184" y="7293"/>
                    <a:pt x="13322" y="7175"/>
                    <a:pt x="13341" y="7010"/>
                  </a:cubicBezTo>
                  <a:cubicBezTo>
                    <a:pt x="13728" y="3962"/>
                    <a:pt x="11834" y="1090"/>
                    <a:pt x="8883" y="243"/>
                  </a:cubicBezTo>
                  <a:cubicBezTo>
                    <a:pt x="8320" y="81"/>
                    <a:pt x="7742" y="0"/>
                    <a:pt x="7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91" name="Google Shape;4591;p122"/>
            <p:cNvSpPr/>
            <p:nvPr/>
          </p:nvSpPr>
          <p:spPr>
            <a:xfrm>
              <a:off x="5283850" y="2645350"/>
              <a:ext cx="230050" cy="221750"/>
            </a:xfrm>
            <a:custGeom>
              <a:avLst/>
              <a:gdLst/>
              <a:ahLst/>
              <a:cxnLst/>
              <a:rect l="l" t="t" r="r" b="b"/>
              <a:pathLst>
                <a:path w="9202" h="8870" extrusionOk="0">
                  <a:moveTo>
                    <a:pt x="1189" y="647"/>
                  </a:moveTo>
                  <a:cubicBezTo>
                    <a:pt x="1529" y="647"/>
                    <a:pt x="2182" y="876"/>
                    <a:pt x="3087" y="1467"/>
                  </a:cubicBezTo>
                  <a:cubicBezTo>
                    <a:pt x="2479" y="1678"/>
                    <a:pt x="1940" y="2044"/>
                    <a:pt x="1525" y="2535"/>
                  </a:cubicBezTo>
                  <a:cubicBezTo>
                    <a:pt x="872" y="1453"/>
                    <a:pt x="820" y="858"/>
                    <a:pt x="962" y="713"/>
                  </a:cubicBezTo>
                  <a:cubicBezTo>
                    <a:pt x="1004" y="670"/>
                    <a:pt x="1080" y="647"/>
                    <a:pt x="1189" y="647"/>
                  </a:cubicBezTo>
                  <a:close/>
                  <a:moveTo>
                    <a:pt x="4244" y="1934"/>
                  </a:moveTo>
                  <a:cubicBezTo>
                    <a:pt x="5066" y="1934"/>
                    <a:pt x="5886" y="2277"/>
                    <a:pt x="6467" y="2953"/>
                  </a:cubicBezTo>
                  <a:cubicBezTo>
                    <a:pt x="7577" y="4242"/>
                    <a:pt x="7366" y="6198"/>
                    <a:pt x="6011" y="7218"/>
                  </a:cubicBezTo>
                  <a:cubicBezTo>
                    <a:pt x="5216" y="6654"/>
                    <a:pt x="4470" y="6022"/>
                    <a:pt x="3785" y="5331"/>
                  </a:cubicBezTo>
                  <a:cubicBezTo>
                    <a:pt x="3094" y="4646"/>
                    <a:pt x="2462" y="3900"/>
                    <a:pt x="1898" y="3108"/>
                  </a:cubicBezTo>
                  <a:cubicBezTo>
                    <a:pt x="1985" y="2991"/>
                    <a:pt x="2081" y="2880"/>
                    <a:pt x="2185" y="2777"/>
                  </a:cubicBezTo>
                  <a:cubicBezTo>
                    <a:pt x="2759" y="2213"/>
                    <a:pt x="3502" y="1934"/>
                    <a:pt x="4244" y="1934"/>
                  </a:cubicBezTo>
                  <a:close/>
                  <a:moveTo>
                    <a:pt x="7649" y="6032"/>
                  </a:moveTo>
                  <a:cubicBezTo>
                    <a:pt x="8434" y="7225"/>
                    <a:pt x="8582" y="7982"/>
                    <a:pt x="8406" y="8154"/>
                  </a:cubicBezTo>
                  <a:cubicBezTo>
                    <a:pt x="8365" y="8196"/>
                    <a:pt x="8287" y="8221"/>
                    <a:pt x="8171" y="8221"/>
                  </a:cubicBezTo>
                  <a:cubicBezTo>
                    <a:pt x="7881" y="8221"/>
                    <a:pt x="7355" y="8062"/>
                    <a:pt x="6581" y="7594"/>
                  </a:cubicBezTo>
                  <a:cubicBezTo>
                    <a:pt x="7072" y="7180"/>
                    <a:pt x="7442" y="6641"/>
                    <a:pt x="7649" y="6032"/>
                  </a:cubicBezTo>
                  <a:close/>
                  <a:moveTo>
                    <a:pt x="1189" y="0"/>
                  </a:moveTo>
                  <a:cubicBezTo>
                    <a:pt x="903" y="0"/>
                    <a:pt x="675" y="84"/>
                    <a:pt x="505" y="254"/>
                  </a:cubicBezTo>
                  <a:cubicBezTo>
                    <a:pt x="160" y="599"/>
                    <a:pt x="1" y="1373"/>
                    <a:pt x="1124" y="3115"/>
                  </a:cubicBezTo>
                  <a:cubicBezTo>
                    <a:pt x="706" y="3869"/>
                    <a:pt x="574" y="4750"/>
                    <a:pt x="751" y="5593"/>
                  </a:cubicBezTo>
                  <a:cubicBezTo>
                    <a:pt x="781" y="5747"/>
                    <a:pt x="916" y="5856"/>
                    <a:pt x="1067" y="5856"/>
                  </a:cubicBezTo>
                  <a:cubicBezTo>
                    <a:pt x="1090" y="5856"/>
                    <a:pt x="1112" y="5854"/>
                    <a:pt x="1134" y="5849"/>
                  </a:cubicBezTo>
                  <a:cubicBezTo>
                    <a:pt x="1314" y="5811"/>
                    <a:pt x="1425" y="5635"/>
                    <a:pt x="1387" y="5459"/>
                  </a:cubicBezTo>
                  <a:cubicBezTo>
                    <a:pt x="1262" y="4878"/>
                    <a:pt x="1321" y="4277"/>
                    <a:pt x="1546" y="3727"/>
                  </a:cubicBezTo>
                  <a:cubicBezTo>
                    <a:pt x="2634" y="5189"/>
                    <a:pt x="3927" y="6482"/>
                    <a:pt x="5389" y="7570"/>
                  </a:cubicBezTo>
                  <a:cubicBezTo>
                    <a:pt x="5024" y="7721"/>
                    <a:pt x="4643" y="7793"/>
                    <a:pt x="4266" y="7793"/>
                  </a:cubicBezTo>
                  <a:cubicBezTo>
                    <a:pt x="3387" y="7793"/>
                    <a:pt x="2531" y="7400"/>
                    <a:pt x="1960" y="6682"/>
                  </a:cubicBezTo>
                  <a:cubicBezTo>
                    <a:pt x="1897" y="6602"/>
                    <a:pt x="1802" y="6561"/>
                    <a:pt x="1706" y="6561"/>
                  </a:cubicBezTo>
                  <a:cubicBezTo>
                    <a:pt x="1636" y="6561"/>
                    <a:pt x="1564" y="6583"/>
                    <a:pt x="1504" y="6630"/>
                  </a:cubicBezTo>
                  <a:cubicBezTo>
                    <a:pt x="1366" y="6744"/>
                    <a:pt x="1342" y="6948"/>
                    <a:pt x="1452" y="7086"/>
                  </a:cubicBezTo>
                  <a:cubicBezTo>
                    <a:pt x="2155" y="7969"/>
                    <a:pt x="3201" y="8443"/>
                    <a:pt x="4266" y="8443"/>
                  </a:cubicBezTo>
                  <a:cubicBezTo>
                    <a:pt x="4857" y="8443"/>
                    <a:pt x="5453" y="8297"/>
                    <a:pt x="6001" y="7995"/>
                  </a:cubicBezTo>
                  <a:cubicBezTo>
                    <a:pt x="7017" y="8652"/>
                    <a:pt x="7705" y="8870"/>
                    <a:pt x="8171" y="8870"/>
                  </a:cubicBezTo>
                  <a:cubicBezTo>
                    <a:pt x="8503" y="8870"/>
                    <a:pt x="8721" y="8759"/>
                    <a:pt x="8862" y="8614"/>
                  </a:cubicBezTo>
                  <a:cubicBezTo>
                    <a:pt x="9173" y="8303"/>
                    <a:pt x="9201" y="7792"/>
                    <a:pt x="8938" y="7090"/>
                  </a:cubicBezTo>
                  <a:cubicBezTo>
                    <a:pt x="8734" y="6537"/>
                    <a:pt x="8354" y="5870"/>
                    <a:pt x="7836" y="5158"/>
                  </a:cubicBezTo>
                  <a:cubicBezTo>
                    <a:pt x="8017" y="3049"/>
                    <a:pt x="6347" y="1270"/>
                    <a:pt x="4276" y="1270"/>
                  </a:cubicBezTo>
                  <a:cubicBezTo>
                    <a:pt x="4171" y="1270"/>
                    <a:pt x="4065" y="1274"/>
                    <a:pt x="3958" y="1284"/>
                  </a:cubicBezTo>
                  <a:cubicBezTo>
                    <a:pt x="3246" y="765"/>
                    <a:pt x="2582" y="381"/>
                    <a:pt x="2029" y="178"/>
                  </a:cubicBezTo>
                  <a:cubicBezTo>
                    <a:pt x="1710" y="59"/>
                    <a:pt x="1429" y="0"/>
                    <a:pt x="11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92" name="Google Shape;4592;p122"/>
            <p:cNvSpPr/>
            <p:nvPr/>
          </p:nvSpPr>
          <p:spPr>
            <a:xfrm>
              <a:off x="5310900" y="2892950"/>
              <a:ext cx="154350" cy="147875"/>
            </a:xfrm>
            <a:custGeom>
              <a:avLst/>
              <a:gdLst/>
              <a:ahLst/>
              <a:cxnLst/>
              <a:rect l="l" t="t" r="r" b="b"/>
              <a:pathLst>
                <a:path w="6174" h="5915" extrusionOk="0">
                  <a:moveTo>
                    <a:pt x="4550" y="2888"/>
                  </a:moveTo>
                  <a:cubicBezTo>
                    <a:pt x="4604" y="2888"/>
                    <a:pt x="4656" y="2909"/>
                    <a:pt x="4697" y="2947"/>
                  </a:cubicBezTo>
                  <a:lnTo>
                    <a:pt x="5413" y="3666"/>
                  </a:lnTo>
                  <a:cubicBezTo>
                    <a:pt x="5468" y="3718"/>
                    <a:pt x="5489" y="3798"/>
                    <a:pt x="5468" y="3870"/>
                  </a:cubicBezTo>
                  <a:lnTo>
                    <a:pt x="5205" y="4848"/>
                  </a:lnTo>
                  <a:cubicBezTo>
                    <a:pt x="5185" y="4921"/>
                    <a:pt x="5129" y="4980"/>
                    <a:pt x="5057" y="5000"/>
                  </a:cubicBezTo>
                  <a:lnTo>
                    <a:pt x="4079" y="5260"/>
                  </a:lnTo>
                  <a:cubicBezTo>
                    <a:pt x="4059" y="5265"/>
                    <a:pt x="4039" y="5267"/>
                    <a:pt x="4020" y="5267"/>
                  </a:cubicBezTo>
                  <a:cubicBezTo>
                    <a:pt x="3965" y="5267"/>
                    <a:pt x="3912" y="5246"/>
                    <a:pt x="3871" y="5208"/>
                  </a:cubicBezTo>
                  <a:lnTo>
                    <a:pt x="3405" y="4738"/>
                  </a:lnTo>
                  <a:cubicBezTo>
                    <a:pt x="3246" y="4548"/>
                    <a:pt x="3052" y="4472"/>
                    <a:pt x="3101" y="4285"/>
                  </a:cubicBezTo>
                  <a:lnTo>
                    <a:pt x="3363" y="3307"/>
                  </a:lnTo>
                  <a:cubicBezTo>
                    <a:pt x="3384" y="3234"/>
                    <a:pt x="3439" y="3175"/>
                    <a:pt x="3515" y="3158"/>
                  </a:cubicBezTo>
                  <a:lnTo>
                    <a:pt x="4494" y="2895"/>
                  </a:lnTo>
                  <a:cubicBezTo>
                    <a:pt x="4512" y="2890"/>
                    <a:pt x="4531" y="2888"/>
                    <a:pt x="4550" y="2888"/>
                  </a:cubicBezTo>
                  <a:close/>
                  <a:moveTo>
                    <a:pt x="422" y="1"/>
                  </a:moveTo>
                  <a:cubicBezTo>
                    <a:pt x="338" y="1"/>
                    <a:pt x="254" y="32"/>
                    <a:pt x="191" y="96"/>
                  </a:cubicBezTo>
                  <a:cubicBezTo>
                    <a:pt x="63" y="224"/>
                    <a:pt x="66" y="431"/>
                    <a:pt x="197" y="559"/>
                  </a:cubicBezTo>
                  <a:lnTo>
                    <a:pt x="2748" y="3110"/>
                  </a:lnTo>
                  <a:cubicBezTo>
                    <a:pt x="2745" y="3120"/>
                    <a:pt x="2741" y="3127"/>
                    <a:pt x="2738" y="3137"/>
                  </a:cubicBezTo>
                  <a:lnTo>
                    <a:pt x="2541" y="3870"/>
                  </a:lnTo>
                  <a:lnTo>
                    <a:pt x="588" y="1917"/>
                  </a:lnTo>
                  <a:cubicBezTo>
                    <a:pt x="524" y="1855"/>
                    <a:pt x="440" y="1824"/>
                    <a:pt x="357" y="1824"/>
                  </a:cubicBezTo>
                  <a:cubicBezTo>
                    <a:pt x="274" y="1824"/>
                    <a:pt x="191" y="1855"/>
                    <a:pt x="128" y="1917"/>
                  </a:cubicBezTo>
                  <a:cubicBezTo>
                    <a:pt x="0" y="2045"/>
                    <a:pt x="0" y="2249"/>
                    <a:pt x="128" y="2377"/>
                  </a:cubicBezTo>
                  <a:lnTo>
                    <a:pt x="3415" y="5664"/>
                  </a:lnTo>
                  <a:cubicBezTo>
                    <a:pt x="3578" y="5827"/>
                    <a:pt x="3796" y="5915"/>
                    <a:pt x="4020" y="5915"/>
                  </a:cubicBezTo>
                  <a:cubicBezTo>
                    <a:pt x="4095" y="5915"/>
                    <a:pt x="4170" y="5905"/>
                    <a:pt x="4245" y="5885"/>
                  </a:cubicBezTo>
                  <a:lnTo>
                    <a:pt x="5223" y="5626"/>
                  </a:lnTo>
                  <a:cubicBezTo>
                    <a:pt x="5520" y="5543"/>
                    <a:pt x="5752" y="5311"/>
                    <a:pt x="5831" y="5018"/>
                  </a:cubicBezTo>
                  <a:lnTo>
                    <a:pt x="6094" y="4036"/>
                  </a:lnTo>
                  <a:cubicBezTo>
                    <a:pt x="6173" y="3742"/>
                    <a:pt x="6087" y="3424"/>
                    <a:pt x="5873" y="3207"/>
                  </a:cubicBezTo>
                  <a:lnTo>
                    <a:pt x="5157" y="2491"/>
                  </a:lnTo>
                  <a:lnTo>
                    <a:pt x="3785" y="1119"/>
                  </a:lnTo>
                  <a:cubicBezTo>
                    <a:pt x="3722" y="1058"/>
                    <a:pt x="3640" y="1027"/>
                    <a:pt x="3559" y="1027"/>
                  </a:cubicBezTo>
                  <a:cubicBezTo>
                    <a:pt x="3475" y="1027"/>
                    <a:pt x="3392" y="1059"/>
                    <a:pt x="3329" y="1122"/>
                  </a:cubicBezTo>
                  <a:cubicBezTo>
                    <a:pt x="3204" y="1247"/>
                    <a:pt x="3201" y="1447"/>
                    <a:pt x="3325" y="1575"/>
                  </a:cubicBezTo>
                  <a:lnTo>
                    <a:pt x="4082" y="2332"/>
                  </a:lnTo>
                  <a:lnTo>
                    <a:pt x="3346" y="2529"/>
                  </a:lnTo>
                  <a:cubicBezTo>
                    <a:pt x="3280" y="2546"/>
                    <a:pt x="3218" y="2574"/>
                    <a:pt x="3159" y="2605"/>
                  </a:cubicBezTo>
                  <a:lnTo>
                    <a:pt x="654" y="99"/>
                  </a:lnTo>
                  <a:cubicBezTo>
                    <a:pt x="591" y="33"/>
                    <a:pt x="507" y="1"/>
                    <a:pt x="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93" name="Google Shape;4593;p122"/>
            <p:cNvSpPr/>
            <p:nvPr/>
          </p:nvSpPr>
          <p:spPr>
            <a:xfrm>
              <a:off x="5148625" y="2679250"/>
              <a:ext cx="16275" cy="26450"/>
            </a:xfrm>
            <a:custGeom>
              <a:avLst/>
              <a:gdLst/>
              <a:ahLst/>
              <a:cxnLst/>
              <a:rect l="l" t="t" r="r" b="b"/>
              <a:pathLst>
                <a:path w="651" h="1058" extrusionOk="0">
                  <a:moveTo>
                    <a:pt x="326" y="0"/>
                  </a:moveTo>
                  <a:cubicBezTo>
                    <a:pt x="146" y="0"/>
                    <a:pt x="1" y="145"/>
                    <a:pt x="1" y="322"/>
                  </a:cubicBezTo>
                  <a:lnTo>
                    <a:pt x="1" y="733"/>
                  </a:lnTo>
                  <a:cubicBezTo>
                    <a:pt x="1" y="913"/>
                    <a:pt x="146" y="1058"/>
                    <a:pt x="326" y="1058"/>
                  </a:cubicBezTo>
                  <a:cubicBezTo>
                    <a:pt x="505" y="1058"/>
                    <a:pt x="651" y="913"/>
                    <a:pt x="651" y="733"/>
                  </a:cubicBezTo>
                  <a:lnTo>
                    <a:pt x="651" y="322"/>
                  </a:lnTo>
                  <a:cubicBezTo>
                    <a:pt x="651" y="145"/>
                    <a:pt x="505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94" name="Google Shape;4594;p122"/>
            <p:cNvSpPr/>
            <p:nvPr/>
          </p:nvSpPr>
          <p:spPr>
            <a:xfrm>
              <a:off x="5169550" y="2710350"/>
              <a:ext cx="26450" cy="16275"/>
            </a:xfrm>
            <a:custGeom>
              <a:avLst/>
              <a:gdLst/>
              <a:ahLst/>
              <a:cxnLst/>
              <a:rect l="l" t="t" r="r" b="b"/>
              <a:pathLst>
                <a:path w="1058" h="651" extrusionOk="0">
                  <a:moveTo>
                    <a:pt x="325" y="0"/>
                  </a:moveTo>
                  <a:cubicBezTo>
                    <a:pt x="145" y="0"/>
                    <a:pt x="0" y="145"/>
                    <a:pt x="0" y="325"/>
                  </a:cubicBezTo>
                  <a:cubicBezTo>
                    <a:pt x="0" y="505"/>
                    <a:pt x="145" y="650"/>
                    <a:pt x="325" y="650"/>
                  </a:cubicBezTo>
                  <a:lnTo>
                    <a:pt x="733" y="650"/>
                  </a:lnTo>
                  <a:cubicBezTo>
                    <a:pt x="913" y="650"/>
                    <a:pt x="1058" y="505"/>
                    <a:pt x="1058" y="325"/>
                  </a:cubicBezTo>
                  <a:cubicBezTo>
                    <a:pt x="1058" y="145"/>
                    <a:pt x="913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95" name="Google Shape;4595;p122"/>
            <p:cNvSpPr/>
            <p:nvPr/>
          </p:nvSpPr>
          <p:spPr>
            <a:xfrm>
              <a:off x="5148625" y="2731250"/>
              <a:ext cx="16275" cy="26375"/>
            </a:xfrm>
            <a:custGeom>
              <a:avLst/>
              <a:gdLst/>
              <a:ahLst/>
              <a:cxnLst/>
              <a:rect l="l" t="t" r="r" b="b"/>
              <a:pathLst>
                <a:path w="651" h="1055" extrusionOk="0">
                  <a:moveTo>
                    <a:pt x="326" y="1"/>
                  </a:moveTo>
                  <a:cubicBezTo>
                    <a:pt x="146" y="1"/>
                    <a:pt x="1" y="146"/>
                    <a:pt x="1" y="322"/>
                  </a:cubicBezTo>
                  <a:lnTo>
                    <a:pt x="1" y="733"/>
                  </a:lnTo>
                  <a:cubicBezTo>
                    <a:pt x="1" y="910"/>
                    <a:pt x="146" y="1055"/>
                    <a:pt x="326" y="1055"/>
                  </a:cubicBezTo>
                  <a:cubicBezTo>
                    <a:pt x="505" y="1055"/>
                    <a:pt x="651" y="910"/>
                    <a:pt x="651" y="733"/>
                  </a:cubicBezTo>
                  <a:lnTo>
                    <a:pt x="651" y="322"/>
                  </a:lnTo>
                  <a:cubicBezTo>
                    <a:pt x="651" y="146"/>
                    <a:pt x="505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96" name="Google Shape;4596;p122"/>
            <p:cNvSpPr/>
            <p:nvPr/>
          </p:nvSpPr>
          <p:spPr>
            <a:xfrm>
              <a:off x="5117525" y="2710350"/>
              <a:ext cx="26475" cy="16275"/>
            </a:xfrm>
            <a:custGeom>
              <a:avLst/>
              <a:gdLst/>
              <a:ahLst/>
              <a:cxnLst/>
              <a:rect l="l" t="t" r="r" b="b"/>
              <a:pathLst>
                <a:path w="1059" h="651" extrusionOk="0">
                  <a:moveTo>
                    <a:pt x="325" y="0"/>
                  </a:moveTo>
                  <a:cubicBezTo>
                    <a:pt x="146" y="0"/>
                    <a:pt x="1" y="145"/>
                    <a:pt x="1" y="325"/>
                  </a:cubicBezTo>
                  <a:cubicBezTo>
                    <a:pt x="1" y="505"/>
                    <a:pt x="146" y="650"/>
                    <a:pt x="325" y="650"/>
                  </a:cubicBezTo>
                  <a:lnTo>
                    <a:pt x="733" y="650"/>
                  </a:lnTo>
                  <a:cubicBezTo>
                    <a:pt x="913" y="650"/>
                    <a:pt x="1058" y="505"/>
                    <a:pt x="1058" y="325"/>
                  </a:cubicBezTo>
                  <a:cubicBezTo>
                    <a:pt x="1058" y="145"/>
                    <a:pt x="913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97" name="Google Shape;4597;p122"/>
            <p:cNvSpPr/>
            <p:nvPr/>
          </p:nvSpPr>
          <p:spPr>
            <a:xfrm>
              <a:off x="5347700" y="3074875"/>
              <a:ext cx="16275" cy="26400"/>
            </a:xfrm>
            <a:custGeom>
              <a:avLst/>
              <a:gdLst/>
              <a:ahLst/>
              <a:cxnLst/>
              <a:rect l="l" t="t" r="r" b="b"/>
              <a:pathLst>
                <a:path w="651" h="1056" extrusionOk="0">
                  <a:moveTo>
                    <a:pt x="326" y="1"/>
                  </a:moveTo>
                  <a:cubicBezTo>
                    <a:pt x="146" y="1"/>
                    <a:pt x="1" y="143"/>
                    <a:pt x="1" y="322"/>
                  </a:cubicBezTo>
                  <a:lnTo>
                    <a:pt x="1" y="734"/>
                  </a:lnTo>
                  <a:cubicBezTo>
                    <a:pt x="1" y="910"/>
                    <a:pt x="146" y="1055"/>
                    <a:pt x="326" y="1055"/>
                  </a:cubicBezTo>
                  <a:cubicBezTo>
                    <a:pt x="505" y="1055"/>
                    <a:pt x="651" y="910"/>
                    <a:pt x="651" y="734"/>
                  </a:cubicBezTo>
                  <a:lnTo>
                    <a:pt x="651" y="322"/>
                  </a:lnTo>
                  <a:cubicBezTo>
                    <a:pt x="651" y="143"/>
                    <a:pt x="505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98" name="Google Shape;4598;p122"/>
            <p:cNvSpPr/>
            <p:nvPr/>
          </p:nvSpPr>
          <p:spPr>
            <a:xfrm>
              <a:off x="5368625" y="3105900"/>
              <a:ext cx="26450" cy="16275"/>
            </a:xfrm>
            <a:custGeom>
              <a:avLst/>
              <a:gdLst/>
              <a:ahLst/>
              <a:cxnLst/>
              <a:rect l="l" t="t" r="r" b="b"/>
              <a:pathLst>
                <a:path w="1058" h="651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cubicBezTo>
                    <a:pt x="0" y="505"/>
                    <a:pt x="145" y="650"/>
                    <a:pt x="325" y="650"/>
                  </a:cubicBezTo>
                  <a:lnTo>
                    <a:pt x="733" y="650"/>
                  </a:lnTo>
                  <a:cubicBezTo>
                    <a:pt x="913" y="650"/>
                    <a:pt x="1058" y="505"/>
                    <a:pt x="1058" y="326"/>
                  </a:cubicBezTo>
                  <a:cubicBezTo>
                    <a:pt x="1058" y="146"/>
                    <a:pt x="913" y="1"/>
                    <a:pt x="7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99" name="Google Shape;4599;p122"/>
            <p:cNvSpPr/>
            <p:nvPr/>
          </p:nvSpPr>
          <p:spPr>
            <a:xfrm>
              <a:off x="5347700" y="3126900"/>
              <a:ext cx="16275" cy="26375"/>
            </a:xfrm>
            <a:custGeom>
              <a:avLst/>
              <a:gdLst/>
              <a:ahLst/>
              <a:cxnLst/>
              <a:rect l="l" t="t" r="r" b="b"/>
              <a:pathLst>
                <a:path w="651" h="1055" extrusionOk="0">
                  <a:moveTo>
                    <a:pt x="326" y="1"/>
                  </a:moveTo>
                  <a:cubicBezTo>
                    <a:pt x="146" y="1"/>
                    <a:pt x="1" y="142"/>
                    <a:pt x="1" y="322"/>
                  </a:cubicBezTo>
                  <a:lnTo>
                    <a:pt x="1" y="733"/>
                  </a:lnTo>
                  <a:cubicBezTo>
                    <a:pt x="1" y="909"/>
                    <a:pt x="146" y="1055"/>
                    <a:pt x="326" y="1055"/>
                  </a:cubicBezTo>
                  <a:cubicBezTo>
                    <a:pt x="505" y="1055"/>
                    <a:pt x="651" y="909"/>
                    <a:pt x="651" y="733"/>
                  </a:cubicBezTo>
                  <a:lnTo>
                    <a:pt x="651" y="322"/>
                  </a:lnTo>
                  <a:cubicBezTo>
                    <a:pt x="651" y="142"/>
                    <a:pt x="505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00" name="Google Shape;4600;p122"/>
            <p:cNvSpPr/>
            <p:nvPr/>
          </p:nvSpPr>
          <p:spPr>
            <a:xfrm>
              <a:off x="5316600" y="3105900"/>
              <a:ext cx="26475" cy="16275"/>
            </a:xfrm>
            <a:custGeom>
              <a:avLst/>
              <a:gdLst/>
              <a:ahLst/>
              <a:cxnLst/>
              <a:rect l="l" t="t" r="r" b="b"/>
              <a:pathLst>
                <a:path w="1059" h="651" extrusionOk="0">
                  <a:moveTo>
                    <a:pt x="325" y="1"/>
                  </a:moveTo>
                  <a:cubicBezTo>
                    <a:pt x="146" y="1"/>
                    <a:pt x="1" y="146"/>
                    <a:pt x="1" y="326"/>
                  </a:cubicBezTo>
                  <a:cubicBezTo>
                    <a:pt x="1" y="505"/>
                    <a:pt x="146" y="650"/>
                    <a:pt x="325" y="650"/>
                  </a:cubicBezTo>
                  <a:lnTo>
                    <a:pt x="737" y="650"/>
                  </a:lnTo>
                  <a:cubicBezTo>
                    <a:pt x="913" y="650"/>
                    <a:pt x="1058" y="505"/>
                    <a:pt x="1058" y="326"/>
                  </a:cubicBezTo>
                  <a:cubicBezTo>
                    <a:pt x="1058" y="146"/>
                    <a:pt x="913" y="1"/>
                    <a:pt x="7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01" name="Google Shape;4601;p122"/>
            <p:cNvSpPr/>
            <p:nvPr/>
          </p:nvSpPr>
          <p:spPr>
            <a:xfrm>
              <a:off x="5033200" y="2781275"/>
              <a:ext cx="72950" cy="70275"/>
            </a:xfrm>
            <a:custGeom>
              <a:avLst/>
              <a:gdLst/>
              <a:ahLst/>
              <a:cxnLst/>
              <a:rect l="l" t="t" r="r" b="b"/>
              <a:pathLst>
                <a:path w="2918" h="2811" extrusionOk="0">
                  <a:moveTo>
                    <a:pt x="1404" y="651"/>
                  </a:moveTo>
                  <a:cubicBezTo>
                    <a:pt x="2077" y="651"/>
                    <a:pt x="2413" y="1463"/>
                    <a:pt x="1936" y="1940"/>
                  </a:cubicBezTo>
                  <a:cubicBezTo>
                    <a:pt x="1783" y="2094"/>
                    <a:pt x="1594" y="2163"/>
                    <a:pt x="1408" y="2163"/>
                  </a:cubicBezTo>
                  <a:cubicBezTo>
                    <a:pt x="1020" y="2163"/>
                    <a:pt x="647" y="1861"/>
                    <a:pt x="647" y="1408"/>
                  </a:cubicBezTo>
                  <a:cubicBezTo>
                    <a:pt x="647" y="989"/>
                    <a:pt x="985" y="651"/>
                    <a:pt x="1404" y="651"/>
                  </a:cubicBezTo>
                  <a:close/>
                  <a:moveTo>
                    <a:pt x="1402" y="1"/>
                  </a:moveTo>
                  <a:cubicBezTo>
                    <a:pt x="1221" y="1"/>
                    <a:pt x="1038" y="36"/>
                    <a:pt x="864" y="108"/>
                  </a:cubicBezTo>
                  <a:cubicBezTo>
                    <a:pt x="339" y="326"/>
                    <a:pt x="0" y="837"/>
                    <a:pt x="0" y="1408"/>
                  </a:cubicBezTo>
                  <a:cubicBezTo>
                    <a:pt x="0" y="2182"/>
                    <a:pt x="626" y="2811"/>
                    <a:pt x="1404" y="2811"/>
                  </a:cubicBezTo>
                  <a:cubicBezTo>
                    <a:pt x="1970" y="2811"/>
                    <a:pt x="2482" y="2469"/>
                    <a:pt x="2700" y="1943"/>
                  </a:cubicBezTo>
                  <a:cubicBezTo>
                    <a:pt x="2917" y="1418"/>
                    <a:pt x="2796" y="813"/>
                    <a:pt x="2395" y="412"/>
                  </a:cubicBezTo>
                  <a:cubicBezTo>
                    <a:pt x="2127" y="144"/>
                    <a:pt x="1768" y="1"/>
                    <a:pt x="1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602" name="Google Shape;4602;p122"/>
          <p:cNvGrpSpPr/>
          <p:nvPr/>
        </p:nvGrpSpPr>
        <p:grpSpPr>
          <a:xfrm>
            <a:off x="1173862" y="2238613"/>
            <a:ext cx="335419" cy="451656"/>
            <a:chOff x="1831300" y="2114575"/>
            <a:chExt cx="410700" cy="553025"/>
          </a:xfrm>
        </p:grpSpPr>
        <p:sp>
          <p:nvSpPr>
            <p:cNvPr id="4603" name="Google Shape;4603;p122"/>
            <p:cNvSpPr/>
            <p:nvPr/>
          </p:nvSpPr>
          <p:spPr>
            <a:xfrm>
              <a:off x="1831300" y="2114575"/>
              <a:ext cx="410700" cy="553025"/>
            </a:xfrm>
            <a:custGeom>
              <a:avLst/>
              <a:gdLst/>
              <a:ahLst/>
              <a:cxnLst/>
              <a:rect l="l" t="t" r="r" b="b"/>
              <a:pathLst>
                <a:path w="16428" h="22121" extrusionOk="0">
                  <a:moveTo>
                    <a:pt x="7800" y="3132"/>
                  </a:moveTo>
                  <a:cubicBezTo>
                    <a:pt x="7804" y="3132"/>
                    <a:pt x="7808" y="3132"/>
                    <a:pt x="7812" y="3132"/>
                  </a:cubicBezTo>
                  <a:lnTo>
                    <a:pt x="9232" y="3132"/>
                  </a:lnTo>
                  <a:cubicBezTo>
                    <a:pt x="11403" y="3132"/>
                    <a:pt x="13003" y="5165"/>
                    <a:pt x="12488" y="7276"/>
                  </a:cubicBezTo>
                  <a:lnTo>
                    <a:pt x="12132" y="8745"/>
                  </a:lnTo>
                  <a:cubicBezTo>
                    <a:pt x="11983" y="8521"/>
                    <a:pt x="11800" y="8317"/>
                    <a:pt x="11596" y="8144"/>
                  </a:cubicBezTo>
                  <a:cubicBezTo>
                    <a:pt x="11582" y="8133"/>
                    <a:pt x="11575" y="8116"/>
                    <a:pt x="11575" y="8102"/>
                  </a:cubicBezTo>
                  <a:cubicBezTo>
                    <a:pt x="11572" y="8085"/>
                    <a:pt x="11579" y="8068"/>
                    <a:pt x="11589" y="8057"/>
                  </a:cubicBezTo>
                  <a:cubicBezTo>
                    <a:pt x="12280" y="7249"/>
                    <a:pt x="12274" y="6053"/>
                    <a:pt x="11572" y="5251"/>
                  </a:cubicBezTo>
                  <a:cubicBezTo>
                    <a:pt x="11153" y="4770"/>
                    <a:pt x="10559" y="4518"/>
                    <a:pt x="9957" y="4518"/>
                  </a:cubicBezTo>
                  <a:cubicBezTo>
                    <a:pt x="9556" y="4518"/>
                    <a:pt x="9151" y="4630"/>
                    <a:pt x="8793" y="4860"/>
                  </a:cubicBezTo>
                  <a:cubicBezTo>
                    <a:pt x="8710" y="4914"/>
                    <a:pt x="8615" y="4941"/>
                    <a:pt x="8520" y="4941"/>
                  </a:cubicBezTo>
                  <a:cubicBezTo>
                    <a:pt x="8425" y="4941"/>
                    <a:pt x="8330" y="4914"/>
                    <a:pt x="8247" y="4860"/>
                  </a:cubicBezTo>
                  <a:cubicBezTo>
                    <a:pt x="7888" y="4628"/>
                    <a:pt x="7483" y="4515"/>
                    <a:pt x="7081" y="4515"/>
                  </a:cubicBezTo>
                  <a:cubicBezTo>
                    <a:pt x="6479" y="4515"/>
                    <a:pt x="5885" y="4767"/>
                    <a:pt x="5465" y="5248"/>
                  </a:cubicBezTo>
                  <a:cubicBezTo>
                    <a:pt x="4763" y="6053"/>
                    <a:pt x="4760" y="7249"/>
                    <a:pt x="5455" y="8057"/>
                  </a:cubicBezTo>
                  <a:cubicBezTo>
                    <a:pt x="5465" y="8068"/>
                    <a:pt x="5468" y="8085"/>
                    <a:pt x="5468" y="8102"/>
                  </a:cubicBezTo>
                  <a:cubicBezTo>
                    <a:pt x="5465" y="8116"/>
                    <a:pt x="5458" y="8133"/>
                    <a:pt x="5448" y="8144"/>
                  </a:cubicBezTo>
                  <a:cubicBezTo>
                    <a:pt x="5240" y="8317"/>
                    <a:pt x="5057" y="8521"/>
                    <a:pt x="4908" y="8745"/>
                  </a:cubicBezTo>
                  <a:lnTo>
                    <a:pt x="4552" y="7276"/>
                  </a:lnTo>
                  <a:cubicBezTo>
                    <a:pt x="4307" y="6277"/>
                    <a:pt x="4535" y="5220"/>
                    <a:pt x="5175" y="4415"/>
                  </a:cubicBezTo>
                  <a:cubicBezTo>
                    <a:pt x="5805" y="3605"/>
                    <a:pt x="6775" y="3132"/>
                    <a:pt x="7800" y="3132"/>
                  </a:cubicBezTo>
                  <a:close/>
                  <a:moveTo>
                    <a:pt x="3813" y="6575"/>
                  </a:moveTo>
                  <a:cubicBezTo>
                    <a:pt x="3820" y="6862"/>
                    <a:pt x="3858" y="7148"/>
                    <a:pt x="3927" y="7428"/>
                  </a:cubicBezTo>
                  <a:lnTo>
                    <a:pt x="4428" y="9492"/>
                  </a:lnTo>
                  <a:cubicBezTo>
                    <a:pt x="3737" y="9232"/>
                    <a:pt x="3277" y="8576"/>
                    <a:pt x="3274" y="7840"/>
                  </a:cubicBezTo>
                  <a:cubicBezTo>
                    <a:pt x="3274" y="7363"/>
                    <a:pt x="3471" y="6906"/>
                    <a:pt x="3813" y="6575"/>
                  </a:cubicBezTo>
                  <a:close/>
                  <a:moveTo>
                    <a:pt x="13234" y="6575"/>
                  </a:moveTo>
                  <a:cubicBezTo>
                    <a:pt x="13577" y="6906"/>
                    <a:pt x="13770" y="7363"/>
                    <a:pt x="13774" y="7840"/>
                  </a:cubicBezTo>
                  <a:cubicBezTo>
                    <a:pt x="13767" y="8576"/>
                    <a:pt x="13310" y="9232"/>
                    <a:pt x="12619" y="9492"/>
                  </a:cubicBezTo>
                  <a:lnTo>
                    <a:pt x="13120" y="7428"/>
                  </a:lnTo>
                  <a:cubicBezTo>
                    <a:pt x="13189" y="7148"/>
                    <a:pt x="13227" y="6862"/>
                    <a:pt x="13234" y="6575"/>
                  </a:cubicBezTo>
                  <a:close/>
                  <a:moveTo>
                    <a:pt x="9961" y="5163"/>
                  </a:moveTo>
                  <a:cubicBezTo>
                    <a:pt x="10381" y="5163"/>
                    <a:pt x="10797" y="5340"/>
                    <a:pt x="11092" y="5676"/>
                  </a:cubicBezTo>
                  <a:cubicBezTo>
                    <a:pt x="11579" y="6236"/>
                    <a:pt x="11582" y="7069"/>
                    <a:pt x="11098" y="7636"/>
                  </a:cubicBezTo>
                  <a:cubicBezTo>
                    <a:pt x="10846" y="7933"/>
                    <a:pt x="10881" y="8382"/>
                    <a:pt x="11178" y="8638"/>
                  </a:cubicBezTo>
                  <a:cubicBezTo>
                    <a:pt x="11489" y="8901"/>
                    <a:pt x="11859" y="9336"/>
                    <a:pt x="11859" y="9927"/>
                  </a:cubicBezTo>
                  <a:cubicBezTo>
                    <a:pt x="11859" y="10477"/>
                    <a:pt x="11531" y="11002"/>
                    <a:pt x="10929" y="11406"/>
                  </a:cubicBezTo>
                  <a:cubicBezTo>
                    <a:pt x="10293" y="11838"/>
                    <a:pt x="9436" y="12073"/>
                    <a:pt x="8524" y="12073"/>
                  </a:cubicBezTo>
                  <a:cubicBezTo>
                    <a:pt x="7611" y="12073"/>
                    <a:pt x="6758" y="11835"/>
                    <a:pt x="6118" y="11406"/>
                  </a:cubicBezTo>
                  <a:cubicBezTo>
                    <a:pt x="5520" y="11002"/>
                    <a:pt x="5188" y="10477"/>
                    <a:pt x="5188" y="9927"/>
                  </a:cubicBezTo>
                  <a:cubicBezTo>
                    <a:pt x="5188" y="9336"/>
                    <a:pt x="5558" y="8901"/>
                    <a:pt x="5869" y="8635"/>
                  </a:cubicBezTo>
                  <a:cubicBezTo>
                    <a:pt x="6167" y="8382"/>
                    <a:pt x="6201" y="7933"/>
                    <a:pt x="5949" y="7632"/>
                  </a:cubicBezTo>
                  <a:cubicBezTo>
                    <a:pt x="5137" y="6685"/>
                    <a:pt x="5773" y="5216"/>
                    <a:pt x="7020" y="5165"/>
                  </a:cubicBezTo>
                  <a:lnTo>
                    <a:pt x="7086" y="5165"/>
                  </a:lnTo>
                  <a:cubicBezTo>
                    <a:pt x="7373" y="5165"/>
                    <a:pt x="7656" y="5248"/>
                    <a:pt x="7898" y="5403"/>
                  </a:cubicBezTo>
                  <a:cubicBezTo>
                    <a:pt x="8088" y="5527"/>
                    <a:pt x="8306" y="5590"/>
                    <a:pt x="8524" y="5590"/>
                  </a:cubicBezTo>
                  <a:cubicBezTo>
                    <a:pt x="8741" y="5590"/>
                    <a:pt x="8959" y="5527"/>
                    <a:pt x="9149" y="5403"/>
                  </a:cubicBezTo>
                  <a:cubicBezTo>
                    <a:pt x="9399" y="5241"/>
                    <a:pt x="9681" y="5163"/>
                    <a:pt x="9961" y="5163"/>
                  </a:cubicBezTo>
                  <a:close/>
                  <a:moveTo>
                    <a:pt x="10801" y="12222"/>
                  </a:moveTo>
                  <a:lnTo>
                    <a:pt x="10801" y="13643"/>
                  </a:lnTo>
                  <a:lnTo>
                    <a:pt x="9474" y="13643"/>
                  </a:lnTo>
                  <a:cubicBezTo>
                    <a:pt x="9294" y="13643"/>
                    <a:pt x="9149" y="13788"/>
                    <a:pt x="9149" y="13967"/>
                  </a:cubicBezTo>
                  <a:cubicBezTo>
                    <a:pt x="9149" y="14147"/>
                    <a:pt x="9294" y="14292"/>
                    <a:pt x="9474" y="14292"/>
                  </a:cubicBezTo>
                  <a:lnTo>
                    <a:pt x="13314" y="14292"/>
                  </a:lnTo>
                  <a:cubicBezTo>
                    <a:pt x="13452" y="14292"/>
                    <a:pt x="13566" y="14403"/>
                    <a:pt x="13566" y="14545"/>
                  </a:cubicBezTo>
                  <a:lnTo>
                    <a:pt x="13566" y="15557"/>
                  </a:lnTo>
                  <a:cubicBezTo>
                    <a:pt x="13511" y="15550"/>
                    <a:pt x="13452" y="15550"/>
                    <a:pt x="13390" y="15550"/>
                  </a:cubicBezTo>
                  <a:lnTo>
                    <a:pt x="3654" y="15550"/>
                  </a:lnTo>
                  <a:cubicBezTo>
                    <a:pt x="3595" y="15550"/>
                    <a:pt x="3536" y="15550"/>
                    <a:pt x="3478" y="15557"/>
                  </a:cubicBezTo>
                  <a:lnTo>
                    <a:pt x="3478" y="14545"/>
                  </a:lnTo>
                  <a:cubicBezTo>
                    <a:pt x="3478" y="14403"/>
                    <a:pt x="3592" y="14292"/>
                    <a:pt x="3730" y="14292"/>
                  </a:cubicBezTo>
                  <a:lnTo>
                    <a:pt x="7960" y="14292"/>
                  </a:lnTo>
                  <a:cubicBezTo>
                    <a:pt x="8140" y="14292"/>
                    <a:pt x="8285" y="14147"/>
                    <a:pt x="8285" y="13967"/>
                  </a:cubicBezTo>
                  <a:cubicBezTo>
                    <a:pt x="8285" y="13788"/>
                    <a:pt x="8140" y="13643"/>
                    <a:pt x="7960" y="13643"/>
                  </a:cubicBezTo>
                  <a:lnTo>
                    <a:pt x="6243" y="13643"/>
                  </a:lnTo>
                  <a:lnTo>
                    <a:pt x="6243" y="12222"/>
                  </a:lnTo>
                  <a:cubicBezTo>
                    <a:pt x="6906" y="12547"/>
                    <a:pt x="7698" y="12720"/>
                    <a:pt x="8524" y="12720"/>
                  </a:cubicBezTo>
                  <a:cubicBezTo>
                    <a:pt x="9350" y="12720"/>
                    <a:pt x="10141" y="12547"/>
                    <a:pt x="10801" y="12222"/>
                  </a:cubicBezTo>
                  <a:close/>
                  <a:moveTo>
                    <a:pt x="8492" y="1"/>
                  </a:moveTo>
                  <a:cubicBezTo>
                    <a:pt x="6806" y="1"/>
                    <a:pt x="5163" y="550"/>
                    <a:pt x="3809" y="1560"/>
                  </a:cubicBezTo>
                  <a:cubicBezTo>
                    <a:pt x="3668" y="1667"/>
                    <a:pt x="3640" y="1871"/>
                    <a:pt x="3747" y="2013"/>
                  </a:cubicBezTo>
                  <a:cubicBezTo>
                    <a:pt x="3811" y="2098"/>
                    <a:pt x="3907" y="2143"/>
                    <a:pt x="4005" y="2143"/>
                  </a:cubicBezTo>
                  <a:cubicBezTo>
                    <a:pt x="4072" y="2143"/>
                    <a:pt x="4141" y="2122"/>
                    <a:pt x="4200" y="2078"/>
                  </a:cubicBezTo>
                  <a:cubicBezTo>
                    <a:pt x="5443" y="1148"/>
                    <a:pt x="6954" y="647"/>
                    <a:pt x="8508" y="647"/>
                  </a:cubicBezTo>
                  <a:cubicBezTo>
                    <a:pt x="8513" y="647"/>
                    <a:pt x="8518" y="647"/>
                    <a:pt x="8524" y="647"/>
                  </a:cubicBezTo>
                  <a:cubicBezTo>
                    <a:pt x="12522" y="647"/>
                    <a:pt x="15775" y="3903"/>
                    <a:pt x="15775" y="7902"/>
                  </a:cubicBezTo>
                  <a:cubicBezTo>
                    <a:pt x="15778" y="9049"/>
                    <a:pt x="15509" y="10179"/>
                    <a:pt x="14987" y="11202"/>
                  </a:cubicBezTo>
                  <a:cubicBezTo>
                    <a:pt x="14496" y="12153"/>
                    <a:pt x="13801" y="12989"/>
                    <a:pt x="12954" y="13646"/>
                  </a:cubicBezTo>
                  <a:lnTo>
                    <a:pt x="11451" y="13646"/>
                  </a:lnTo>
                  <a:lnTo>
                    <a:pt x="11451" y="11832"/>
                  </a:lnTo>
                  <a:cubicBezTo>
                    <a:pt x="12045" y="11382"/>
                    <a:pt x="12405" y="10815"/>
                    <a:pt x="12488" y="10204"/>
                  </a:cubicBezTo>
                  <a:cubicBezTo>
                    <a:pt x="13480" y="10003"/>
                    <a:pt x="14244" y="9205"/>
                    <a:pt x="14392" y="8203"/>
                  </a:cubicBezTo>
                  <a:cubicBezTo>
                    <a:pt x="14544" y="7200"/>
                    <a:pt x="14054" y="6212"/>
                    <a:pt x="13165" y="5724"/>
                  </a:cubicBezTo>
                  <a:cubicBezTo>
                    <a:pt x="12795" y="3844"/>
                    <a:pt x="11150" y="2486"/>
                    <a:pt x="9232" y="2486"/>
                  </a:cubicBezTo>
                  <a:lnTo>
                    <a:pt x="7812" y="2486"/>
                  </a:lnTo>
                  <a:cubicBezTo>
                    <a:pt x="5893" y="2486"/>
                    <a:pt x="4245" y="3844"/>
                    <a:pt x="3879" y="5724"/>
                  </a:cubicBezTo>
                  <a:cubicBezTo>
                    <a:pt x="2990" y="6212"/>
                    <a:pt x="2500" y="7200"/>
                    <a:pt x="2652" y="8203"/>
                  </a:cubicBezTo>
                  <a:cubicBezTo>
                    <a:pt x="2800" y="9205"/>
                    <a:pt x="3564" y="10003"/>
                    <a:pt x="4556" y="10204"/>
                  </a:cubicBezTo>
                  <a:cubicBezTo>
                    <a:pt x="4639" y="10815"/>
                    <a:pt x="4998" y="11382"/>
                    <a:pt x="5593" y="11832"/>
                  </a:cubicBezTo>
                  <a:lnTo>
                    <a:pt x="5593" y="13646"/>
                  </a:lnTo>
                  <a:lnTo>
                    <a:pt x="4089" y="13646"/>
                  </a:lnTo>
                  <a:cubicBezTo>
                    <a:pt x="3243" y="12989"/>
                    <a:pt x="2548" y="12156"/>
                    <a:pt x="2061" y="11202"/>
                  </a:cubicBezTo>
                  <a:cubicBezTo>
                    <a:pt x="695" y="8527"/>
                    <a:pt x="1120" y="5292"/>
                    <a:pt x="3122" y="3060"/>
                  </a:cubicBezTo>
                  <a:cubicBezTo>
                    <a:pt x="3236" y="2925"/>
                    <a:pt x="3218" y="2728"/>
                    <a:pt x="3091" y="2610"/>
                  </a:cubicBezTo>
                  <a:cubicBezTo>
                    <a:pt x="3028" y="2555"/>
                    <a:pt x="2950" y="2527"/>
                    <a:pt x="2872" y="2527"/>
                  </a:cubicBezTo>
                  <a:cubicBezTo>
                    <a:pt x="2787" y="2527"/>
                    <a:pt x="2701" y="2561"/>
                    <a:pt x="2638" y="2628"/>
                  </a:cubicBezTo>
                  <a:cubicBezTo>
                    <a:pt x="460" y="5061"/>
                    <a:pt x="1" y="8583"/>
                    <a:pt x="1483" y="11493"/>
                  </a:cubicBezTo>
                  <a:cubicBezTo>
                    <a:pt x="1926" y="12357"/>
                    <a:pt x="2527" y="13134"/>
                    <a:pt x="3249" y="13784"/>
                  </a:cubicBezTo>
                  <a:cubicBezTo>
                    <a:pt x="2987" y="13950"/>
                    <a:pt x="2831" y="14237"/>
                    <a:pt x="2831" y="14545"/>
                  </a:cubicBezTo>
                  <a:lnTo>
                    <a:pt x="2831" y="15709"/>
                  </a:lnTo>
                  <a:cubicBezTo>
                    <a:pt x="2002" y="16045"/>
                    <a:pt x="1459" y="16850"/>
                    <a:pt x="1459" y="17742"/>
                  </a:cubicBezTo>
                  <a:lnTo>
                    <a:pt x="1459" y="21588"/>
                  </a:lnTo>
                  <a:cubicBezTo>
                    <a:pt x="1459" y="21882"/>
                    <a:pt x="1698" y="22121"/>
                    <a:pt x="1991" y="22121"/>
                  </a:cubicBezTo>
                  <a:lnTo>
                    <a:pt x="15052" y="22121"/>
                  </a:lnTo>
                  <a:cubicBezTo>
                    <a:pt x="15346" y="22121"/>
                    <a:pt x="15585" y="21882"/>
                    <a:pt x="15585" y="21588"/>
                  </a:cubicBezTo>
                  <a:lnTo>
                    <a:pt x="15585" y="19591"/>
                  </a:lnTo>
                  <a:cubicBezTo>
                    <a:pt x="15585" y="19411"/>
                    <a:pt x="15439" y="19269"/>
                    <a:pt x="15260" y="19269"/>
                  </a:cubicBezTo>
                  <a:cubicBezTo>
                    <a:pt x="15083" y="19269"/>
                    <a:pt x="14938" y="19411"/>
                    <a:pt x="14938" y="19591"/>
                  </a:cubicBezTo>
                  <a:lnTo>
                    <a:pt x="14938" y="21474"/>
                  </a:lnTo>
                  <a:lnTo>
                    <a:pt x="2105" y="21474"/>
                  </a:lnTo>
                  <a:lnTo>
                    <a:pt x="2105" y="17745"/>
                  </a:lnTo>
                  <a:cubicBezTo>
                    <a:pt x="2105" y="16891"/>
                    <a:pt x="2800" y="16200"/>
                    <a:pt x="3650" y="16197"/>
                  </a:cubicBezTo>
                  <a:lnTo>
                    <a:pt x="13390" y="16197"/>
                  </a:lnTo>
                  <a:cubicBezTo>
                    <a:pt x="14244" y="16200"/>
                    <a:pt x="14935" y="16891"/>
                    <a:pt x="14935" y="17745"/>
                  </a:cubicBezTo>
                  <a:lnTo>
                    <a:pt x="14935" y="18080"/>
                  </a:lnTo>
                  <a:cubicBezTo>
                    <a:pt x="14935" y="18260"/>
                    <a:pt x="15080" y="18402"/>
                    <a:pt x="15260" y="18402"/>
                  </a:cubicBezTo>
                  <a:cubicBezTo>
                    <a:pt x="15439" y="18402"/>
                    <a:pt x="15585" y="18260"/>
                    <a:pt x="15585" y="18080"/>
                  </a:cubicBezTo>
                  <a:lnTo>
                    <a:pt x="15585" y="17745"/>
                  </a:lnTo>
                  <a:cubicBezTo>
                    <a:pt x="15581" y="16850"/>
                    <a:pt x="15042" y="16048"/>
                    <a:pt x="14212" y="15709"/>
                  </a:cubicBezTo>
                  <a:lnTo>
                    <a:pt x="14216" y="15709"/>
                  </a:lnTo>
                  <a:lnTo>
                    <a:pt x="14216" y="14545"/>
                  </a:lnTo>
                  <a:cubicBezTo>
                    <a:pt x="14216" y="14234"/>
                    <a:pt x="14057" y="13947"/>
                    <a:pt x="13798" y="13784"/>
                  </a:cubicBezTo>
                  <a:cubicBezTo>
                    <a:pt x="14520" y="13134"/>
                    <a:pt x="15118" y="12357"/>
                    <a:pt x="15560" y="11493"/>
                  </a:cubicBezTo>
                  <a:cubicBezTo>
                    <a:pt x="16134" y="10383"/>
                    <a:pt x="16428" y="9150"/>
                    <a:pt x="16424" y="7902"/>
                  </a:cubicBezTo>
                  <a:cubicBezTo>
                    <a:pt x="16424" y="3544"/>
                    <a:pt x="12882" y="1"/>
                    <a:pt x="8524" y="1"/>
                  </a:cubicBezTo>
                  <a:cubicBezTo>
                    <a:pt x="8513" y="1"/>
                    <a:pt x="8503" y="1"/>
                    <a:pt x="84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04" name="Google Shape;4604;p122"/>
            <p:cNvSpPr/>
            <p:nvPr/>
          </p:nvSpPr>
          <p:spPr>
            <a:xfrm>
              <a:off x="1971200" y="2544625"/>
              <a:ext cx="146400" cy="81750"/>
            </a:xfrm>
            <a:custGeom>
              <a:avLst/>
              <a:gdLst/>
              <a:ahLst/>
              <a:cxnLst/>
              <a:rect l="l" t="t" r="r" b="b"/>
              <a:pathLst>
                <a:path w="5856" h="3270" extrusionOk="0">
                  <a:moveTo>
                    <a:pt x="5198" y="647"/>
                  </a:moveTo>
                  <a:cubicBezTo>
                    <a:pt x="5202" y="647"/>
                    <a:pt x="5205" y="650"/>
                    <a:pt x="5205" y="657"/>
                  </a:cubicBezTo>
                  <a:lnTo>
                    <a:pt x="5205" y="2613"/>
                  </a:lnTo>
                  <a:cubicBezTo>
                    <a:pt x="5205" y="2617"/>
                    <a:pt x="5202" y="2620"/>
                    <a:pt x="5198" y="2620"/>
                  </a:cubicBezTo>
                  <a:lnTo>
                    <a:pt x="657" y="2620"/>
                  </a:lnTo>
                  <a:cubicBezTo>
                    <a:pt x="650" y="2620"/>
                    <a:pt x="647" y="2617"/>
                    <a:pt x="647" y="2613"/>
                  </a:cubicBezTo>
                  <a:lnTo>
                    <a:pt x="647" y="657"/>
                  </a:lnTo>
                  <a:cubicBezTo>
                    <a:pt x="647" y="650"/>
                    <a:pt x="650" y="647"/>
                    <a:pt x="657" y="647"/>
                  </a:cubicBezTo>
                  <a:close/>
                  <a:moveTo>
                    <a:pt x="657" y="0"/>
                  </a:moveTo>
                  <a:cubicBezTo>
                    <a:pt x="294" y="0"/>
                    <a:pt x="0" y="294"/>
                    <a:pt x="0" y="657"/>
                  </a:cubicBezTo>
                  <a:lnTo>
                    <a:pt x="0" y="2613"/>
                  </a:lnTo>
                  <a:cubicBezTo>
                    <a:pt x="0" y="2976"/>
                    <a:pt x="294" y="3270"/>
                    <a:pt x="657" y="3270"/>
                  </a:cubicBezTo>
                  <a:lnTo>
                    <a:pt x="5198" y="3270"/>
                  </a:lnTo>
                  <a:cubicBezTo>
                    <a:pt x="5561" y="3270"/>
                    <a:pt x="5855" y="2976"/>
                    <a:pt x="5855" y="2613"/>
                  </a:cubicBezTo>
                  <a:lnTo>
                    <a:pt x="5855" y="657"/>
                  </a:lnTo>
                  <a:cubicBezTo>
                    <a:pt x="5855" y="294"/>
                    <a:pt x="5561" y="0"/>
                    <a:pt x="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05" name="Google Shape;4605;p122"/>
            <p:cNvSpPr/>
            <p:nvPr/>
          </p:nvSpPr>
          <p:spPr>
            <a:xfrm>
              <a:off x="2012850" y="2573825"/>
              <a:ext cx="16250" cy="23350"/>
            </a:xfrm>
            <a:custGeom>
              <a:avLst/>
              <a:gdLst/>
              <a:ahLst/>
              <a:cxnLst/>
              <a:rect l="l" t="t" r="r" b="b"/>
              <a:pathLst>
                <a:path w="650" h="934" extrusionOk="0">
                  <a:moveTo>
                    <a:pt x="325" y="1"/>
                  </a:moveTo>
                  <a:cubicBezTo>
                    <a:pt x="145" y="1"/>
                    <a:pt x="0" y="142"/>
                    <a:pt x="0" y="322"/>
                  </a:cubicBezTo>
                  <a:lnTo>
                    <a:pt x="0" y="609"/>
                  </a:lnTo>
                  <a:cubicBezTo>
                    <a:pt x="0" y="789"/>
                    <a:pt x="145" y="934"/>
                    <a:pt x="325" y="934"/>
                  </a:cubicBezTo>
                  <a:cubicBezTo>
                    <a:pt x="505" y="934"/>
                    <a:pt x="650" y="789"/>
                    <a:pt x="650" y="609"/>
                  </a:cubicBezTo>
                  <a:lnTo>
                    <a:pt x="650" y="322"/>
                  </a:lnTo>
                  <a:cubicBezTo>
                    <a:pt x="650" y="142"/>
                    <a:pt x="505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06" name="Google Shape;4606;p122"/>
            <p:cNvSpPr/>
            <p:nvPr/>
          </p:nvSpPr>
          <p:spPr>
            <a:xfrm>
              <a:off x="2059675" y="2573825"/>
              <a:ext cx="16175" cy="23350"/>
            </a:xfrm>
            <a:custGeom>
              <a:avLst/>
              <a:gdLst/>
              <a:ahLst/>
              <a:cxnLst/>
              <a:rect l="l" t="t" r="r" b="b"/>
              <a:pathLst>
                <a:path w="647" h="934" extrusionOk="0">
                  <a:moveTo>
                    <a:pt x="325" y="1"/>
                  </a:moveTo>
                  <a:cubicBezTo>
                    <a:pt x="146" y="1"/>
                    <a:pt x="0" y="142"/>
                    <a:pt x="0" y="322"/>
                  </a:cubicBezTo>
                  <a:lnTo>
                    <a:pt x="0" y="609"/>
                  </a:lnTo>
                  <a:cubicBezTo>
                    <a:pt x="0" y="789"/>
                    <a:pt x="146" y="934"/>
                    <a:pt x="325" y="934"/>
                  </a:cubicBezTo>
                  <a:cubicBezTo>
                    <a:pt x="502" y="934"/>
                    <a:pt x="647" y="789"/>
                    <a:pt x="647" y="609"/>
                  </a:cubicBezTo>
                  <a:lnTo>
                    <a:pt x="647" y="322"/>
                  </a:lnTo>
                  <a:cubicBezTo>
                    <a:pt x="647" y="142"/>
                    <a:pt x="502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07" name="Google Shape;4607;p122"/>
            <p:cNvSpPr/>
            <p:nvPr/>
          </p:nvSpPr>
          <p:spPr>
            <a:xfrm>
              <a:off x="2006525" y="2277625"/>
              <a:ext cx="16275" cy="26550"/>
            </a:xfrm>
            <a:custGeom>
              <a:avLst/>
              <a:gdLst/>
              <a:ahLst/>
              <a:cxnLst/>
              <a:rect l="l" t="t" r="r" b="b"/>
              <a:pathLst>
                <a:path w="651" h="1062" extrusionOk="0">
                  <a:moveTo>
                    <a:pt x="326" y="1"/>
                  </a:moveTo>
                  <a:cubicBezTo>
                    <a:pt x="146" y="1"/>
                    <a:pt x="1" y="146"/>
                    <a:pt x="1" y="326"/>
                  </a:cubicBezTo>
                  <a:lnTo>
                    <a:pt x="1" y="737"/>
                  </a:lnTo>
                  <a:cubicBezTo>
                    <a:pt x="1" y="917"/>
                    <a:pt x="146" y="1062"/>
                    <a:pt x="326" y="1062"/>
                  </a:cubicBezTo>
                  <a:cubicBezTo>
                    <a:pt x="505" y="1062"/>
                    <a:pt x="651" y="917"/>
                    <a:pt x="651" y="737"/>
                  </a:cubicBezTo>
                  <a:lnTo>
                    <a:pt x="651" y="326"/>
                  </a:lnTo>
                  <a:cubicBezTo>
                    <a:pt x="651" y="146"/>
                    <a:pt x="505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08" name="Google Shape;4608;p122"/>
            <p:cNvSpPr/>
            <p:nvPr/>
          </p:nvSpPr>
          <p:spPr>
            <a:xfrm>
              <a:off x="2065975" y="2277625"/>
              <a:ext cx="16175" cy="26550"/>
            </a:xfrm>
            <a:custGeom>
              <a:avLst/>
              <a:gdLst/>
              <a:ahLst/>
              <a:cxnLst/>
              <a:rect l="l" t="t" r="r" b="b"/>
              <a:pathLst>
                <a:path w="647" h="1062" extrusionOk="0">
                  <a:moveTo>
                    <a:pt x="326" y="1"/>
                  </a:moveTo>
                  <a:cubicBezTo>
                    <a:pt x="146" y="1"/>
                    <a:pt x="1" y="146"/>
                    <a:pt x="1" y="326"/>
                  </a:cubicBezTo>
                  <a:lnTo>
                    <a:pt x="1" y="737"/>
                  </a:lnTo>
                  <a:cubicBezTo>
                    <a:pt x="1" y="917"/>
                    <a:pt x="146" y="1062"/>
                    <a:pt x="326" y="1062"/>
                  </a:cubicBezTo>
                  <a:cubicBezTo>
                    <a:pt x="502" y="1062"/>
                    <a:pt x="647" y="917"/>
                    <a:pt x="647" y="737"/>
                  </a:cubicBezTo>
                  <a:lnTo>
                    <a:pt x="647" y="326"/>
                  </a:lnTo>
                  <a:cubicBezTo>
                    <a:pt x="647" y="146"/>
                    <a:pt x="502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09" name="Google Shape;4609;p122"/>
            <p:cNvSpPr/>
            <p:nvPr/>
          </p:nvSpPr>
          <p:spPr>
            <a:xfrm>
              <a:off x="2021400" y="2318675"/>
              <a:ext cx="16275" cy="19475"/>
            </a:xfrm>
            <a:custGeom>
              <a:avLst/>
              <a:gdLst/>
              <a:ahLst/>
              <a:cxnLst/>
              <a:rect l="l" t="t" r="r" b="b"/>
              <a:pathLst>
                <a:path w="651" h="779" extrusionOk="0">
                  <a:moveTo>
                    <a:pt x="325" y="1"/>
                  </a:moveTo>
                  <a:cubicBezTo>
                    <a:pt x="145" y="1"/>
                    <a:pt x="0" y="146"/>
                    <a:pt x="0" y="325"/>
                  </a:cubicBezTo>
                  <a:lnTo>
                    <a:pt x="0" y="453"/>
                  </a:lnTo>
                  <a:cubicBezTo>
                    <a:pt x="0" y="633"/>
                    <a:pt x="145" y="778"/>
                    <a:pt x="325" y="778"/>
                  </a:cubicBezTo>
                  <a:cubicBezTo>
                    <a:pt x="505" y="778"/>
                    <a:pt x="650" y="633"/>
                    <a:pt x="650" y="453"/>
                  </a:cubicBezTo>
                  <a:lnTo>
                    <a:pt x="650" y="325"/>
                  </a:lnTo>
                  <a:cubicBezTo>
                    <a:pt x="650" y="146"/>
                    <a:pt x="505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10" name="Google Shape;4610;p122"/>
            <p:cNvSpPr/>
            <p:nvPr/>
          </p:nvSpPr>
          <p:spPr>
            <a:xfrm>
              <a:off x="2051125" y="2318675"/>
              <a:ext cx="16175" cy="19475"/>
            </a:xfrm>
            <a:custGeom>
              <a:avLst/>
              <a:gdLst/>
              <a:ahLst/>
              <a:cxnLst/>
              <a:rect l="l" t="t" r="r" b="b"/>
              <a:pathLst>
                <a:path w="647" h="779" extrusionOk="0">
                  <a:moveTo>
                    <a:pt x="325" y="1"/>
                  </a:moveTo>
                  <a:cubicBezTo>
                    <a:pt x="145" y="1"/>
                    <a:pt x="0" y="146"/>
                    <a:pt x="0" y="325"/>
                  </a:cubicBezTo>
                  <a:lnTo>
                    <a:pt x="0" y="453"/>
                  </a:lnTo>
                  <a:cubicBezTo>
                    <a:pt x="0" y="633"/>
                    <a:pt x="145" y="778"/>
                    <a:pt x="325" y="778"/>
                  </a:cubicBezTo>
                  <a:cubicBezTo>
                    <a:pt x="501" y="778"/>
                    <a:pt x="647" y="633"/>
                    <a:pt x="647" y="453"/>
                  </a:cubicBezTo>
                  <a:lnTo>
                    <a:pt x="647" y="325"/>
                  </a:lnTo>
                  <a:cubicBezTo>
                    <a:pt x="647" y="146"/>
                    <a:pt x="501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11" name="Google Shape;4611;p122"/>
            <p:cNvSpPr/>
            <p:nvPr/>
          </p:nvSpPr>
          <p:spPr>
            <a:xfrm>
              <a:off x="2007225" y="2351625"/>
              <a:ext cx="69575" cy="35075"/>
            </a:xfrm>
            <a:custGeom>
              <a:avLst/>
              <a:gdLst/>
              <a:ahLst/>
              <a:cxnLst/>
              <a:rect l="l" t="t" r="r" b="b"/>
              <a:pathLst>
                <a:path w="2783" h="1403" extrusionOk="0">
                  <a:moveTo>
                    <a:pt x="556" y="0"/>
                  </a:moveTo>
                  <a:cubicBezTo>
                    <a:pt x="429" y="0"/>
                    <a:pt x="309" y="76"/>
                    <a:pt x="260" y="200"/>
                  </a:cubicBezTo>
                  <a:cubicBezTo>
                    <a:pt x="0" y="810"/>
                    <a:pt x="482" y="1403"/>
                    <a:pt x="1051" y="1403"/>
                  </a:cubicBezTo>
                  <a:cubicBezTo>
                    <a:pt x="1194" y="1403"/>
                    <a:pt x="1343" y="1366"/>
                    <a:pt x="1487" y="1282"/>
                  </a:cubicBezTo>
                  <a:cubicBezTo>
                    <a:pt x="1626" y="1363"/>
                    <a:pt x="1775" y="1400"/>
                    <a:pt x="1919" y="1400"/>
                  </a:cubicBezTo>
                  <a:cubicBezTo>
                    <a:pt x="2369" y="1400"/>
                    <a:pt x="2783" y="1041"/>
                    <a:pt x="2783" y="538"/>
                  </a:cubicBezTo>
                  <a:cubicBezTo>
                    <a:pt x="2783" y="421"/>
                    <a:pt x="2762" y="307"/>
                    <a:pt x="2717" y="203"/>
                  </a:cubicBezTo>
                  <a:cubicBezTo>
                    <a:pt x="2665" y="78"/>
                    <a:pt x="2542" y="2"/>
                    <a:pt x="2413" y="2"/>
                  </a:cubicBezTo>
                  <a:cubicBezTo>
                    <a:pt x="2371" y="2"/>
                    <a:pt x="2329" y="10"/>
                    <a:pt x="2288" y="27"/>
                  </a:cubicBezTo>
                  <a:cubicBezTo>
                    <a:pt x="2123" y="96"/>
                    <a:pt x="2047" y="290"/>
                    <a:pt x="2119" y="456"/>
                  </a:cubicBezTo>
                  <a:cubicBezTo>
                    <a:pt x="2174" y="594"/>
                    <a:pt x="2074" y="749"/>
                    <a:pt x="1922" y="753"/>
                  </a:cubicBezTo>
                  <a:cubicBezTo>
                    <a:pt x="1853" y="753"/>
                    <a:pt x="1787" y="718"/>
                    <a:pt x="1749" y="663"/>
                  </a:cubicBezTo>
                  <a:cubicBezTo>
                    <a:pt x="1684" y="575"/>
                    <a:pt x="1585" y="531"/>
                    <a:pt x="1487" y="531"/>
                  </a:cubicBezTo>
                  <a:cubicBezTo>
                    <a:pt x="1388" y="531"/>
                    <a:pt x="1290" y="575"/>
                    <a:pt x="1224" y="663"/>
                  </a:cubicBezTo>
                  <a:cubicBezTo>
                    <a:pt x="1186" y="718"/>
                    <a:pt x="1120" y="753"/>
                    <a:pt x="1051" y="753"/>
                  </a:cubicBezTo>
                  <a:lnTo>
                    <a:pt x="1055" y="749"/>
                  </a:lnTo>
                  <a:cubicBezTo>
                    <a:pt x="903" y="749"/>
                    <a:pt x="799" y="594"/>
                    <a:pt x="854" y="452"/>
                  </a:cubicBezTo>
                  <a:cubicBezTo>
                    <a:pt x="927" y="286"/>
                    <a:pt x="851" y="96"/>
                    <a:pt x="685" y="27"/>
                  </a:cubicBezTo>
                  <a:cubicBezTo>
                    <a:pt x="643" y="9"/>
                    <a:pt x="599" y="0"/>
                    <a:pt x="5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612" name="Google Shape;4612;p122"/>
          <p:cNvGrpSpPr/>
          <p:nvPr/>
        </p:nvGrpSpPr>
        <p:grpSpPr>
          <a:xfrm>
            <a:off x="2705692" y="2819040"/>
            <a:ext cx="315497" cy="451593"/>
            <a:chOff x="3022562" y="2310343"/>
            <a:chExt cx="339682" cy="486212"/>
          </a:xfrm>
        </p:grpSpPr>
        <p:sp>
          <p:nvSpPr>
            <p:cNvPr id="4613" name="Google Shape;4613;p122"/>
            <p:cNvSpPr/>
            <p:nvPr/>
          </p:nvSpPr>
          <p:spPr>
            <a:xfrm>
              <a:off x="3023090" y="2310343"/>
              <a:ext cx="338640" cy="392212"/>
            </a:xfrm>
            <a:custGeom>
              <a:avLst/>
              <a:gdLst/>
              <a:ahLst/>
              <a:cxnLst/>
              <a:rect l="l" t="t" r="r" b="b"/>
              <a:pathLst>
                <a:path w="15405" h="17842" extrusionOk="0">
                  <a:moveTo>
                    <a:pt x="7609" y="647"/>
                  </a:moveTo>
                  <a:cubicBezTo>
                    <a:pt x="8153" y="647"/>
                    <a:pt x="8860" y="1138"/>
                    <a:pt x="9595" y="2037"/>
                  </a:cubicBezTo>
                  <a:lnTo>
                    <a:pt x="5720" y="2037"/>
                  </a:lnTo>
                  <a:cubicBezTo>
                    <a:pt x="6218" y="1391"/>
                    <a:pt x="6930" y="658"/>
                    <a:pt x="7594" y="648"/>
                  </a:cubicBezTo>
                  <a:lnTo>
                    <a:pt x="7597" y="648"/>
                  </a:lnTo>
                  <a:cubicBezTo>
                    <a:pt x="7601" y="647"/>
                    <a:pt x="7605" y="647"/>
                    <a:pt x="7609" y="647"/>
                  </a:cubicBezTo>
                  <a:close/>
                  <a:moveTo>
                    <a:pt x="5233" y="11320"/>
                  </a:moveTo>
                  <a:cubicBezTo>
                    <a:pt x="5302" y="11700"/>
                    <a:pt x="5337" y="12091"/>
                    <a:pt x="5337" y="12478"/>
                  </a:cubicBezTo>
                  <a:lnTo>
                    <a:pt x="5337" y="14521"/>
                  </a:lnTo>
                  <a:lnTo>
                    <a:pt x="2914" y="14521"/>
                  </a:lnTo>
                  <a:lnTo>
                    <a:pt x="2914" y="12858"/>
                  </a:lnTo>
                  <a:lnTo>
                    <a:pt x="5233" y="11320"/>
                  </a:lnTo>
                  <a:close/>
                  <a:moveTo>
                    <a:pt x="10172" y="11320"/>
                  </a:moveTo>
                  <a:lnTo>
                    <a:pt x="12488" y="12858"/>
                  </a:lnTo>
                  <a:lnTo>
                    <a:pt x="12488" y="14521"/>
                  </a:lnTo>
                  <a:lnTo>
                    <a:pt x="10065" y="14521"/>
                  </a:lnTo>
                  <a:lnTo>
                    <a:pt x="10065" y="12478"/>
                  </a:lnTo>
                  <a:cubicBezTo>
                    <a:pt x="10065" y="12091"/>
                    <a:pt x="10099" y="11704"/>
                    <a:pt x="10172" y="11320"/>
                  </a:cubicBezTo>
                  <a:close/>
                  <a:moveTo>
                    <a:pt x="9419" y="15582"/>
                  </a:moveTo>
                  <a:lnTo>
                    <a:pt x="9419" y="17196"/>
                  </a:lnTo>
                  <a:lnTo>
                    <a:pt x="5987" y="17196"/>
                  </a:lnTo>
                  <a:lnTo>
                    <a:pt x="5987" y="15582"/>
                  </a:lnTo>
                  <a:close/>
                  <a:moveTo>
                    <a:pt x="7615" y="1"/>
                  </a:moveTo>
                  <a:cubicBezTo>
                    <a:pt x="7606" y="1"/>
                    <a:pt x="7596" y="1"/>
                    <a:pt x="7587" y="1"/>
                  </a:cubicBezTo>
                  <a:cubicBezTo>
                    <a:pt x="6806" y="12"/>
                    <a:pt x="6014" y="572"/>
                    <a:pt x="5150" y="1716"/>
                  </a:cubicBezTo>
                  <a:cubicBezTo>
                    <a:pt x="5040" y="1861"/>
                    <a:pt x="4936" y="2016"/>
                    <a:pt x="4836" y="2172"/>
                  </a:cubicBezTo>
                  <a:cubicBezTo>
                    <a:pt x="4829" y="2182"/>
                    <a:pt x="4822" y="2196"/>
                    <a:pt x="4815" y="2206"/>
                  </a:cubicBezTo>
                  <a:cubicBezTo>
                    <a:pt x="4573" y="2593"/>
                    <a:pt x="4373" y="3001"/>
                    <a:pt x="4217" y="3430"/>
                  </a:cubicBezTo>
                  <a:cubicBezTo>
                    <a:pt x="4155" y="3596"/>
                    <a:pt x="4238" y="3782"/>
                    <a:pt x="4407" y="3845"/>
                  </a:cubicBezTo>
                  <a:cubicBezTo>
                    <a:pt x="4444" y="3858"/>
                    <a:pt x="4483" y="3865"/>
                    <a:pt x="4520" y="3865"/>
                  </a:cubicBezTo>
                  <a:cubicBezTo>
                    <a:pt x="4653" y="3865"/>
                    <a:pt x="4777" y="3784"/>
                    <a:pt x="4825" y="3654"/>
                  </a:cubicBezTo>
                  <a:cubicBezTo>
                    <a:pt x="4946" y="3316"/>
                    <a:pt x="5102" y="2991"/>
                    <a:pt x="5285" y="2683"/>
                  </a:cubicBezTo>
                  <a:lnTo>
                    <a:pt x="10058" y="2683"/>
                  </a:lnTo>
                  <a:cubicBezTo>
                    <a:pt x="11098" y="4411"/>
                    <a:pt x="11264" y="6530"/>
                    <a:pt x="10511" y="8403"/>
                  </a:cubicBezTo>
                  <a:lnTo>
                    <a:pt x="9930" y="9837"/>
                  </a:lnTo>
                  <a:cubicBezTo>
                    <a:pt x="9591" y="10677"/>
                    <a:pt x="9415" y="11572"/>
                    <a:pt x="9419" y="12478"/>
                  </a:cubicBezTo>
                  <a:lnTo>
                    <a:pt x="9419" y="14932"/>
                  </a:lnTo>
                  <a:lnTo>
                    <a:pt x="5987" y="14932"/>
                  </a:lnTo>
                  <a:lnTo>
                    <a:pt x="5987" y="12478"/>
                  </a:lnTo>
                  <a:cubicBezTo>
                    <a:pt x="5987" y="11572"/>
                    <a:pt x="5814" y="10677"/>
                    <a:pt x="5472" y="9837"/>
                  </a:cubicBezTo>
                  <a:lnTo>
                    <a:pt x="4891" y="8403"/>
                  </a:lnTo>
                  <a:cubicBezTo>
                    <a:pt x="4466" y="7332"/>
                    <a:pt x="4328" y="6171"/>
                    <a:pt x="4483" y="5033"/>
                  </a:cubicBezTo>
                  <a:cubicBezTo>
                    <a:pt x="4507" y="4854"/>
                    <a:pt x="4383" y="4691"/>
                    <a:pt x="4203" y="4667"/>
                  </a:cubicBezTo>
                  <a:cubicBezTo>
                    <a:pt x="4188" y="4665"/>
                    <a:pt x="4174" y="4664"/>
                    <a:pt x="4159" y="4664"/>
                  </a:cubicBezTo>
                  <a:cubicBezTo>
                    <a:pt x="4001" y="4664"/>
                    <a:pt x="3862" y="4782"/>
                    <a:pt x="3840" y="4947"/>
                  </a:cubicBezTo>
                  <a:cubicBezTo>
                    <a:pt x="3671" y="6195"/>
                    <a:pt x="3826" y="7470"/>
                    <a:pt x="4293" y="8642"/>
                  </a:cubicBezTo>
                  <a:lnTo>
                    <a:pt x="4870" y="10076"/>
                  </a:lnTo>
                  <a:cubicBezTo>
                    <a:pt x="4946" y="10263"/>
                    <a:pt x="5015" y="10453"/>
                    <a:pt x="5071" y="10646"/>
                  </a:cubicBezTo>
                  <a:lnTo>
                    <a:pt x="2914" y="12074"/>
                  </a:lnTo>
                  <a:lnTo>
                    <a:pt x="2914" y="10764"/>
                  </a:lnTo>
                  <a:cubicBezTo>
                    <a:pt x="2900" y="9969"/>
                    <a:pt x="2254" y="9329"/>
                    <a:pt x="1459" y="9329"/>
                  </a:cubicBezTo>
                  <a:cubicBezTo>
                    <a:pt x="664" y="9329"/>
                    <a:pt x="14" y="9969"/>
                    <a:pt x="0" y="10764"/>
                  </a:cubicBezTo>
                  <a:lnTo>
                    <a:pt x="0" y="11344"/>
                  </a:lnTo>
                  <a:cubicBezTo>
                    <a:pt x="0" y="11524"/>
                    <a:pt x="146" y="11669"/>
                    <a:pt x="325" y="11669"/>
                  </a:cubicBezTo>
                  <a:cubicBezTo>
                    <a:pt x="505" y="11669"/>
                    <a:pt x="650" y="11524"/>
                    <a:pt x="650" y="11344"/>
                  </a:cubicBezTo>
                  <a:lnTo>
                    <a:pt x="650" y="10767"/>
                  </a:lnTo>
                  <a:cubicBezTo>
                    <a:pt x="657" y="10325"/>
                    <a:pt x="1017" y="9976"/>
                    <a:pt x="1459" y="9976"/>
                  </a:cubicBezTo>
                  <a:cubicBezTo>
                    <a:pt x="1898" y="9976"/>
                    <a:pt x="2257" y="10325"/>
                    <a:pt x="2268" y="10767"/>
                  </a:cubicBezTo>
                  <a:lnTo>
                    <a:pt x="2268" y="14839"/>
                  </a:lnTo>
                  <a:lnTo>
                    <a:pt x="2268" y="14842"/>
                  </a:lnTo>
                  <a:lnTo>
                    <a:pt x="2268" y="14845"/>
                  </a:lnTo>
                  <a:lnTo>
                    <a:pt x="2268" y="15972"/>
                  </a:lnTo>
                  <a:lnTo>
                    <a:pt x="650" y="15972"/>
                  </a:lnTo>
                  <a:lnTo>
                    <a:pt x="650" y="12858"/>
                  </a:lnTo>
                  <a:cubicBezTo>
                    <a:pt x="650" y="12678"/>
                    <a:pt x="505" y="12533"/>
                    <a:pt x="325" y="12533"/>
                  </a:cubicBezTo>
                  <a:cubicBezTo>
                    <a:pt x="146" y="12533"/>
                    <a:pt x="0" y="12678"/>
                    <a:pt x="0" y="12858"/>
                  </a:cubicBezTo>
                  <a:lnTo>
                    <a:pt x="0" y="16045"/>
                  </a:lnTo>
                  <a:cubicBezTo>
                    <a:pt x="0" y="16363"/>
                    <a:pt x="260" y="16622"/>
                    <a:pt x="578" y="16622"/>
                  </a:cubicBezTo>
                  <a:lnTo>
                    <a:pt x="2337" y="16622"/>
                  </a:lnTo>
                  <a:cubicBezTo>
                    <a:pt x="2655" y="16622"/>
                    <a:pt x="2914" y="16363"/>
                    <a:pt x="2914" y="16045"/>
                  </a:cubicBezTo>
                  <a:lnTo>
                    <a:pt x="2914" y="15167"/>
                  </a:lnTo>
                  <a:lnTo>
                    <a:pt x="5337" y="15167"/>
                  </a:lnTo>
                  <a:lnTo>
                    <a:pt x="5337" y="17265"/>
                  </a:lnTo>
                  <a:cubicBezTo>
                    <a:pt x="5337" y="17583"/>
                    <a:pt x="5596" y="17842"/>
                    <a:pt x="5917" y="17842"/>
                  </a:cubicBezTo>
                  <a:lnTo>
                    <a:pt x="9488" y="17842"/>
                  </a:lnTo>
                  <a:cubicBezTo>
                    <a:pt x="9806" y="17839"/>
                    <a:pt x="10065" y="17583"/>
                    <a:pt x="10065" y="17265"/>
                  </a:cubicBezTo>
                  <a:lnTo>
                    <a:pt x="10065" y="15167"/>
                  </a:lnTo>
                  <a:lnTo>
                    <a:pt x="12488" y="15167"/>
                  </a:lnTo>
                  <a:lnTo>
                    <a:pt x="12488" y="16045"/>
                  </a:lnTo>
                  <a:cubicBezTo>
                    <a:pt x="12488" y="16363"/>
                    <a:pt x="12747" y="16622"/>
                    <a:pt x="13065" y="16622"/>
                  </a:cubicBezTo>
                  <a:lnTo>
                    <a:pt x="14824" y="16622"/>
                  </a:lnTo>
                  <a:cubicBezTo>
                    <a:pt x="15145" y="16622"/>
                    <a:pt x="15401" y="16363"/>
                    <a:pt x="15401" y="16045"/>
                  </a:cubicBezTo>
                  <a:lnTo>
                    <a:pt x="15401" y="12858"/>
                  </a:lnTo>
                  <a:cubicBezTo>
                    <a:pt x="15401" y="12678"/>
                    <a:pt x="15259" y="12533"/>
                    <a:pt x="15080" y="12533"/>
                  </a:cubicBezTo>
                  <a:cubicBezTo>
                    <a:pt x="14900" y="12533"/>
                    <a:pt x="14755" y="12678"/>
                    <a:pt x="14755" y="12858"/>
                  </a:cubicBezTo>
                  <a:lnTo>
                    <a:pt x="14755" y="15972"/>
                  </a:lnTo>
                  <a:lnTo>
                    <a:pt x="13137" y="15972"/>
                  </a:lnTo>
                  <a:lnTo>
                    <a:pt x="13137" y="10767"/>
                  </a:lnTo>
                  <a:cubicBezTo>
                    <a:pt x="13148" y="10328"/>
                    <a:pt x="13507" y="9976"/>
                    <a:pt x="13946" y="9976"/>
                  </a:cubicBezTo>
                  <a:cubicBezTo>
                    <a:pt x="14385" y="9976"/>
                    <a:pt x="14745" y="10328"/>
                    <a:pt x="14755" y="10767"/>
                  </a:cubicBezTo>
                  <a:lnTo>
                    <a:pt x="14755" y="11344"/>
                  </a:lnTo>
                  <a:cubicBezTo>
                    <a:pt x="14755" y="11524"/>
                    <a:pt x="14900" y="11669"/>
                    <a:pt x="15080" y="11669"/>
                  </a:cubicBezTo>
                  <a:cubicBezTo>
                    <a:pt x="15259" y="11669"/>
                    <a:pt x="15405" y="11524"/>
                    <a:pt x="15405" y="11348"/>
                  </a:cubicBezTo>
                  <a:lnTo>
                    <a:pt x="15405" y="10767"/>
                  </a:lnTo>
                  <a:cubicBezTo>
                    <a:pt x="15391" y="9972"/>
                    <a:pt x="14741" y="9336"/>
                    <a:pt x="13946" y="9336"/>
                  </a:cubicBezTo>
                  <a:cubicBezTo>
                    <a:pt x="13151" y="9336"/>
                    <a:pt x="12501" y="9972"/>
                    <a:pt x="12488" y="10767"/>
                  </a:cubicBezTo>
                  <a:lnTo>
                    <a:pt x="12488" y="12081"/>
                  </a:lnTo>
                  <a:lnTo>
                    <a:pt x="10331" y="10650"/>
                  </a:lnTo>
                  <a:cubicBezTo>
                    <a:pt x="10390" y="10456"/>
                    <a:pt x="10455" y="10266"/>
                    <a:pt x="10531" y="10079"/>
                  </a:cubicBezTo>
                  <a:lnTo>
                    <a:pt x="11112" y="8645"/>
                  </a:lnTo>
                  <a:cubicBezTo>
                    <a:pt x="11451" y="7805"/>
                    <a:pt x="11627" y="6910"/>
                    <a:pt x="11624" y="6005"/>
                  </a:cubicBezTo>
                  <a:cubicBezTo>
                    <a:pt x="11624" y="4391"/>
                    <a:pt x="11091" y="2849"/>
                    <a:pt x="10124" y="1657"/>
                  </a:cubicBezTo>
                  <a:cubicBezTo>
                    <a:pt x="9232" y="561"/>
                    <a:pt x="8388" y="1"/>
                    <a:pt x="7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14" name="Google Shape;4614;p122"/>
            <p:cNvSpPr/>
            <p:nvPr/>
          </p:nvSpPr>
          <p:spPr>
            <a:xfrm>
              <a:off x="3159770" y="2720957"/>
              <a:ext cx="65200" cy="75598"/>
            </a:xfrm>
            <a:custGeom>
              <a:avLst/>
              <a:gdLst/>
              <a:ahLst/>
              <a:cxnLst/>
              <a:rect l="l" t="t" r="r" b="b"/>
              <a:pathLst>
                <a:path w="2966" h="3439" extrusionOk="0">
                  <a:moveTo>
                    <a:pt x="1483" y="648"/>
                  </a:moveTo>
                  <a:cubicBezTo>
                    <a:pt x="1490" y="648"/>
                    <a:pt x="1497" y="652"/>
                    <a:pt x="1504" y="655"/>
                  </a:cubicBezTo>
                  <a:cubicBezTo>
                    <a:pt x="2229" y="1180"/>
                    <a:pt x="2229" y="2259"/>
                    <a:pt x="1504" y="2784"/>
                  </a:cubicBezTo>
                  <a:cubicBezTo>
                    <a:pt x="1498" y="2789"/>
                    <a:pt x="1491" y="2792"/>
                    <a:pt x="1484" y="2792"/>
                  </a:cubicBezTo>
                  <a:cubicBezTo>
                    <a:pt x="1477" y="2792"/>
                    <a:pt x="1469" y="2789"/>
                    <a:pt x="1462" y="2784"/>
                  </a:cubicBezTo>
                  <a:cubicBezTo>
                    <a:pt x="736" y="2259"/>
                    <a:pt x="736" y="1180"/>
                    <a:pt x="1462" y="655"/>
                  </a:cubicBezTo>
                  <a:cubicBezTo>
                    <a:pt x="1469" y="652"/>
                    <a:pt x="1476" y="648"/>
                    <a:pt x="1483" y="648"/>
                  </a:cubicBezTo>
                  <a:close/>
                  <a:moveTo>
                    <a:pt x="1483" y="1"/>
                  </a:moveTo>
                  <a:cubicBezTo>
                    <a:pt x="1342" y="1"/>
                    <a:pt x="1201" y="45"/>
                    <a:pt x="1082" y="133"/>
                  </a:cubicBezTo>
                  <a:cubicBezTo>
                    <a:pt x="0" y="914"/>
                    <a:pt x="0" y="2525"/>
                    <a:pt x="1082" y="3309"/>
                  </a:cubicBezTo>
                  <a:cubicBezTo>
                    <a:pt x="1201" y="3396"/>
                    <a:pt x="1342" y="3439"/>
                    <a:pt x="1483" y="3439"/>
                  </a:cubicBezTo>
                  <a:cubicBezTo>
                    <a:pt x="1625" y="3439"/>
                    <a:pt x="1766" y="3396"/>
                    <a:pt x="1887" y="3309"/>
                  </a:cubicBezTo>
                  <a:cubicBezTo>
                    <a:pt x="2966" y="2525"/>
                    <a:pt x="2966" y="914"/>
                    <a:pt x="1887" y="133"/>
                  </a:cubicBezTo>
                  <a:cubicBezTo>
                    <a:pt x="1766" y="45"/>
                    <a:pt x="1625" y="1"/>
                    <a:pt x="1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15" name="Google Shape;4615;p122"/>
            <p:cNvSpPr/>
            <p:nvPr/>
          </p:nvSpPr>
          <p:spPr>
            <a:xfrm>
              <a:off x="3297044" y="2690513"/>
              <a:ext cx="65200" cy="75642"/>
            </a:xfrm>
            <a:custGeom>
              <a:avLst/>
              <a:gdLst/>
              <a:ahLst/>
              <a:cxnLst/>
              <a:rect l="l" t="t" r="r" b="b"/>
              <a:pathLst>
                <a:path w="2966" h="3441" extrusionOk="0">
                  <a:moveTo>
                    <a:pt x="1483" y="647"/>
                  </a:moveTo>
                  <a:cubicBezTo>
                    <a:pt x="1490" y="647"/>
                    <a:pt x="1497" y="651"/>
                    <a:pt x="1504" y="654"/>
                  </a:cubicBezTo>
                  <a:cubicBezTo>
                    <a:pt x="2226" y="1179"/>
                    <a:pt x="2226" y="2258"/>
                    <a:pt x="1504" y="2783"/>
                  </a:cubicBezTo>
                  <a:cubicBezTo>
                    <a:pt x="1497" y="2788"/>
                    <a:pt x="1489" y="2791"/>
                    <a:pt x="1481" y="2791"/>
                  </a:cubicBezTo>
                  <a:cubicBezTo>
                    <a:pt x="1474" y="2791"/>
                    <a:pt x="1466" y="2788"/>
                    <a:pt x="1459" y="2783"/>
                  </a:cubicBezTo>
                  <a:cubicBezTo>
                    <a:pt x="737" y="2258"/>
                    <a:pt x="737" y="1179"/>
                    <a:pt x="1459" y="654"/>
                  </a:cubicBezTo>
                  <a:cubicBezTo>
                    <a:pt x="1466" y="651"/>
                    <a:pt x="1473" y="647"/>
                    <a:pt x="1483" y="647"/>
                  </a:cubicBezTo>
                  <a:close/>
                  <a:moveTo>
                    <a:pt x="1483" y="0"/>
                  </a:moveTo>
                  <a:cubicBezTo>
                    <a:pt x="1341" y="0"/>
                    <a:pt x="1200" y="44"/>
                    <a:pt x="1079" y="132"/>
                  </a:cubicBezTo>
                  <a:cubicBezTo>
                    <a:pt x="0" y="913"/>
                    <a:pt x="0" y="2524"/>
                    <a:pt x="1079" y="3308"/>
                  </a:cubicBezTo>
                  <a:cubicBezTo>
                    <a:pt x="1200" y="3397"/>
                    <a:pt x="1341" y="3441"/>
                    <a:pt x="1483" y="3441"/>
                  </a:cubicBezTo>
                  <a:cubicBezTo>
                    <a:pt x="1624" y="3441"/>
                    <a:pt x="1765" y="3397"/>
                    <a:pt x="1884" y="3308"/>
                  </a:cubicBezTo>
                  <a:cubicBezTo>
                    <a:pt x="2966" y="2524"/>
                    <a:pt x="2966" y="913"/>
                    <a:pt x="1884" y="132"/>
                  </a:cubicBezTo>
                  <a:cubicBezTo>
                    <a:pt x="1765" y="44"/>
                    <a:pt x="1624" y="0"/>
                    <a:pt x="1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16" name="Google Shape;4616;p122"/>
            <p:cNvSpPr/>
            <p:nvPr/>
          </p:nvSpPr>
          <p:spPr>
            <a:xfrm>
              <a:off x="3022562" y="2690513"/>
              <a:ext cx="65134" cy="75642"/>
            </a:xfrm>
            <a:custGeom>
              <a:avLst/>
              <a:gdLst/>
              <a:ahLst/>
              <a:cxnLst/>
              <a:rect l="l" t="t" r="r" b="b"/>
              <a:pathLst>
                <a:path w="2963" h="3441" extrusionOk="0">
                  <a:moveTo>
                    <a:pt x="1479" y="647"/>
                  </a:moveTo>
                  <a:cubicBezTo>
                    <a:pt x="1490" y="647"/>
                    <a:pt x="1497" y="651"/>
                    <a:pt x="1504" y="654"/>
                  </a:cubicBezTo>
                  <a:cubicBezTo>
                    <a:pt x="2226" y="1179"/>
                    <a:pt x="2226" y="2258"/>
                    <a:pt x="1504" y="2783"/>
                  </a:cubicBezTo>
                  <a:cubicBezTo>
                    <a:pt x="1497" y="2788"/>
                    <a:pt x="1489" y="2791"/>
                    <a:pt x="1481" y="2791"/>
                  </a:cubicBezTo>
                  <a:cubicBezTo>
                    <a:pt x="1473" y="2791"/>
                    <a:pt x="1466" y="2788"/>
                    <a:pt x="1459" y="2783"/>
                  </a:cubicBezTo>
                  <a:cubicBezTo>
                    <a:pt x="736" y="2258"/>
                    <a:pt x="736" y="1179"/>
                    <a:pt x="1459" y="654"/>
                  </a:cubicBezTo>
                  <a:cubicBezTo>
                    <a:pt x="1466" y="651"/>
                    <a:pt x="1473" y="647"/>
                    <a:pt x="1479" y="647"/>
                  </a:cubicBezTo>
                  <a:close/>
                  <a:moveTo>
                    <a:pt x="1483" y="0"/>
                  </a:moveTo>
                  <a:cubicBezTo>
                    <a:pt x="1341" y="0"/>
                    <a:pt x="1200" y="44"/>
                    <a:pt x="1079" y="132"/>
                  </a:cubicBezTo>
                  <a:cubicBezTo>
                    <a:pt x="0" y="913"/>
                    <a:pt x="0" y="2524"/>
                    <a:pt x="1079" y="3308"/>
                  </a:cubicBezTo>
                  <a:cubicBezTo>
                    <a:pt x="1200" y="3397"/>
                    <a:pt x="1341" y="3441"/>
                    <a:pt x="1483" y="3441"/>
                  </a:cubicBezTo>
                  <a:cubicBezTo>
                    <a:pt x="1624" y="3441"/>
                    <a:pt x="1765" y="3397"/>
                    <a:pt x="1884" y="3308"/>
                  </a:cubicBezTo>
                  <a:cubicBezTo>
                    <a:pt x="2962" y="2524"/>
                    <a:pt x="2962" y="913"/>
                    <a:pt x="1884" y="132"/>
                  </a:cubicBezTo>
                  <a:cubicBezTo>
                    <a:pt x="1765" y="44"/>
                    <a:pt x="1624" y="0"/>
                    <a:pt x="1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17" name="Google Shape;4617;p122"/>
            <p:cNvSpPr/>
            <p:nvPr/>
          </p:nvSpPr>
          <p:spPr>
            <a:xfrm>
              <a:off x="3153154" y="2393983"/>
              <a:ext cx="81533" cy="78521"/>
            </a:xfrm>
            <a:custGeom>
              <a:avLst/>
              <a:gdLst/>
              <a:ahLst/>
              <a:cxnLst/>
              <a:rect l="l" t="t" r="r" b="b"/>
              <a:pathLst>
                <a:path w="3709" h="3572" extrusionOk="0">
                  <a:moveTo>
                    <a:pt x="1784" y="648"/>
                  </a:moveTo>
                  <a:cubicBezTo>
                    <a:pt x="2243" y="648"/>
                    <a:pt x="2658" y="928"/>
                    <a:pt x="2834" y="1349"/>
                  </a:cubicBezTo>
                  <a:cubicBezTo>
                    <a:pt x="3011" y="1774"/>
                    <a:pt x="2914" y="2265"/>
                    <a:pt x="2589" y="2590"/>
                  </a:cubicBezTo>
                  <a:cubicBezTo>
                    <a:pt x="2372" y="2807"/>
                    <a:pt x="2081" y="2922"/>
                    <a:pt x="1785" y="2922"/>
                  </a:cubicBezTo>
                  <a:cubicBezTo>
                    <a:pt x="1638" y="2922"/>
                    <a:pt x="1489" y="2894"/>
                    <a:pt x="1348" y="2836"/>
                  </a:cubicBezTo>
                  <a:cubicBezTo>
                    <a:pt x="927" y="2659"/>
                    <a:pt x="647" y="2245"/>
                    <a:pt x="647" y="1785"/>
                  </a:cubicBezTo>
                  <a:cubicBezTo>
                    <a:pt x="650" y="1159"/>
                    <a:pt x="1158" y="651"/>
                    <a:pt x="1784" y="648"/>
                  </a:cubicBezTo>
                  <a:close/>
                  <a:moveTo>
                    <a:pt x="1786" y="0"/>
                  </a:moveTo>
                  <a:cubicBezTo>
                    <a:pt x="1556" y="0"/>
                    <a:pt x="1324" y="45"/>
                    <a:pt x="1103" y="136"/>
                  </a:cubicBezTo>
                  <a:cubicBezTo>
                    <a:pt x="436" y="413"/>
                    <a:pt x="0" y="1063"/>
                    <a:pt x="0" y="1785"/>
                  </a:cubicBezTo>
                  <a:cubicBezTo>
                    <a:pt x="0" y="2770"/>
                    <a:pt x="799" y="3568"/>
                    <a:pt x="1784" y="3572"/>
                  </a:cubicBezTo>
                  <a:cubicBezTo>
                    <a:pt x="2506" y="3572"/>
                    <a:pt x="3156" y="3136"/>
                    <a:pt x="3432" y="2469"/>
                  </a:cubicBezTo>
                  <a:cubicBezTo>
                    <a:pt x="3709" y="1802"/>
                    <a:pt x="3557" y="1035"/>
                    <a:pt x="3045" y="523"/>
                  </a:cubicBezTo>
                  <a:cubicBezTo>
                    <a:pt x="2706" y="181"/>
                    <a:pt x="2250" y="0"/>
                    <a:pt x="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618" name="Google Shape;4618;p122"/>
          <p:cNvGrpSpPr/>
          <p:nvPr/>
        </p:nvGrpSpPr>
        <p:grpSpPr>
          <a:xfrm>
            <a:off x="4729375" y="3542066"/>
            <a:ext cx="459047" cy="382379"/>
            <a:chOff x="4431050" y="3937150"/>
            <a:chExt cx="562075" cy="468200"/>
          </a:xfrm>
        </p:grpSpPr>
        <p:sp>
          <p:nvSpPr>
            <p:cNvPr id="4619" name="Google Shape;4619;p122"/>
            <p:cNvSpPr/>
            <p:nvPr/>
          </p:nvSpPr>
          <p:spPr>
            <a:xfrm>
              <a:off x="4431050" y="3937150"/>
              <a:ext cx="562075" cy="468200"/>
            </a:xfrm>
            <a:custGeom>
              <a:avLst/>
              <a:gdLst/>
              <a:ahLst/>
              <a:cxnLst/>
              <a:rect l="l" t="t" r="r" b="b"/>
              <a:pathLst>
                <a:path w="22483" h="18728" extrusionOk="0">
                  <a:moveTo>
                    <a:pt x="5399" y="646"/>
                  </a:moveTo>
                  <a:cubicBezTo>
                    <a:pt x="5685" y="646"/>
                    <a:pt x="5959" y="869"/>
                    <a:pt x="5959" y="1205"/>
                  </a:cubicBezTo>
                  <a:cubicBezTo>
                    <a:pt x="5959" y="1542"/>
                    <a:pt x="5685" y="1764"/>
                    <a:pt x="5399" y="1764"/>
                  </a:cubicBezTo>
                  <a:cubicBezTo>
                    <a:pt x="5262" y="1764"/>
                    <a:pt x="5122" y="1713"/>
                    <a:pt x="5008" y="1599"/>
                  </a:cubicBezTo>
                  <a:cubicBezTo>
                    <a:pt x="4790" y="1381"/>
                    <a:pt x="4790" y="1029"/>
                    <a:pt x="5008" y="811"/>
                  </a:cubicBezTo>
                  <a:cubicBezTo>
                    <a:pt x="5122" y="697"/>
                    <a:pt x="5262" y="646"/>
                    <a:pt x="5399" y="646"/>
                  </a:cubicBezTo>
                  <a:close/>
                  <a:moveTo>
                    <a:pt x="1282" y="1143"/>
                  </a:moveTo>
                  <a:lnTo>
                    <a:pt x="5464" y="5325"/>
                  </a:lnTo>
                  <a:cubicBezTo>
                    <a:pt x="5038" y="5524"/>
                    <a:pt x="4583" y="5621"/>
                    <a:pt x="4133" y="5621"/>
                  </a:cubicBezTo>
                  <a:cubicBezTo>
                    <a:pt x="3316" y="5621"/>
                    <a:pt x="2512" y="5303"/>
                    <a:pt x="1908" y="4699"/>
                  </a:cubicBezTo>
                  <a:cubicBezTo>
                    <a:pt x="971" y="3763"/>
                    <a:pt x="723" y="2342"/>
                    <a:pt x="1282" y="1143"/>
                  </a:cubicBezTo>
                  <a:close/>
                  <a:moveTo>
                    <a:pt x="20098" y="5422"/>
                  </a:moveTo>
                  <a:lnTo>
                    <a:pt x="19296" y="7374"/>
                  </a:lnTo>
                  <a:lnTo>
                    <a:pt x="16514" y="7374"/>
                  </a:lnTo>
                  <a:lnTo>
                    <a:pt x="16514" y="5422"/>
                  </a:lnTo>
                  <a:close/>
                  <a:moveTo>
                    <a:pt x="21705" y="6911"/>
                  </a:moveTo>
                  <a:lnTo>
                    <a:pt x="20903" y="8868"/>
                  </a:lnTo>
                  <a:lnTo>
                    <a:pt x="18118" y="8868"/>
                  </a:lnTo>
                  <a:lnTo>
                    <a:pt x="18118" y="8024"/>
                  </a:lnTo>
                  <a:lnTo>
                    <a:pt x="19517" y="8024"/>
                  </a:lnTo>
                  <a:cubicBezTo>
                    <a:pt x="19649" y="8024"/>
                    <a:pt x="19766" y="7945"/>
                    <a:pt x="19814" y="7820"/>
                  </a:cubicBezTo>
                  <a:lnTo>
                    <a:pt x="20191" y="6911"/>
                  </a:lnTo>
                  <a:close/>
                  <a:moveTo>
                    <a:pt x="10547" y="9407"/>
                  </a:moveTo>
                  <a:lnTo>
                    <a:pt x="10547" y="9407"/>
                  </a:lnTo>
                  <a:cubicBezTo>
                    <a:pt x="11414" y="9407"/>
                    <a:pt x="12229" y="9818"/>
                    <a:pt x="12747" y="10516"/>
                  </a:cubicBezTo>
                  <a:lnTo>
                    <a:pt x="8343" y="10516"/>
                  </a:lnTo>
                  <a:cubicBezTo>
                    <a:pt x="8862" y="9818"/>
                    <a:pt x="9676" y="9407"/>
                    <a:pt x="10547" y="9407"/>
                  </a:cubicBezTo>
                  <a:close/>
                  <a:moveTo>
                    <a:pt x="12923" y="15185"/>
                  </a:moveTo>
                  <a:lnTo>
                    <a:pt x="12923" y="18078"/>
                  </a:lnTo>
                  <a:lnTo>
                    <a:pt x="8167" y="18078"/>
                  </a:lnTo>
                  <a:lnTo>
                    <a:pt x="8167" y="15185"/>
                  </a:lnTo>
                  <a:close/>
                  <a:moveTo>
                    <a:pt x="5402" y="0"/>
                  </a:moveTo>
                  <a:cubicBezTo>
                    <a:pt x="5147" y="0"/>
                    <a:pt x="4892" y="81"/>
                    <a:pt x="4676" y="244"/>
                  </a:cubicBezTo>
                  <a:cubicBezTo>
                    <a:pt x="4196" y="611"/>
                    <a:pt x="4058" y="1271"/>
                    <a:pt x="4355" y="1796"/>
                  </a:cubicBezTo>
                  <a:lnTo>
                    <a:pt x="3605" y="2546"/>
                  </a:lnTo>
                  <a:lnTo>
                    <a:pt x="1587" y="528"/>
                  </a:lnTo>
                  <a:cubicBezTo>
                    <a:pt x="1489" y="431"/>
                    <a:pt x="1364" y="385"/>
                    <a:pt x="1240" y="385"/>
                  </a:cubicBezTo>
                  <a:cubicBezTo>
                    <a:pt x="1071" y="385"/>
                    <a:pt x="906" y="471"/>
                    <a:pt x="816" y="635"/>
                  </a:cubicBezTo>
                  <a:cubicBezTo>
                    <a:pt x="0" y="2114"/>
                    <a:pt x="259" y="3956"/>
                    <a:pt x="1448" y="5156"/>
                  </a:cubicBezTo>
                  <a:lnTo>
                    <a:pt x="1448" y="8688"/>
                  </a:lnTo>
                  <a:lnTo>
                    <a:pt x="723" y="9704"/>
                  </a:lnTo>
                  <a:cubicBezTo>
                    <a:pt x="657" y="9794"/>
                    <a:pt x="622" y="9901"/>
                    <a:pt x="622" y="10015"/>
                  </a:cubicBezTo>
                  <a:lnTo>
                    <a:pt x="622" y="11743"/>
                  </a:lnTo>
                  <a:cubicBezTo>
                    <a:pt x="622" y="11919"/>
                    <a:pt x="767" y="12065"/>
                    <a:pt x="944" y="12065"/>
                  </a:cubicBezTo>
                  <a:cubicBezTo>
                    <a:pt x="1123" y="12065"/>
                    <a:pt x="1269" y="11919"/>
                    <a:pt x="1269" y="11743"/>
                  </a:cubicBezTo>
                  <a:lnTo>
                    <a:pt x="1269" y="10053"/>
                  </a:lnTo>
                  <a:lnTo>
                    <a:pt x="1998" y="9037"/>
                  </a:lnTo>
                  <a:cubicBezTo>
                    <a:pt x="2064" y="8947"/>
                    <a:pt x="2098" y="8840"/>
                    <a:pt x="2098" y="8729"/>
                  </a:cubicBezTo>
                  <a:lnTo>
                    <a:pt x="2098" y="5674"/>
                  </a:lnTo>
                  <a:cubicBezTo>
                    <a:pt x="2444" y="5895"/>
                    <a:pt x="2824" y="6054"/>
                    <a:pt x="3221" y="6154"/>
                  </a:cubicBezTo>
                  <a:lnTo>
                    <a:pt x="3221" y="8729"/>
                  </a:lnTo>
                  <a:cubicBezTo>
                    <a:pt x="3221" y="8840"/>
                    <a:pt x="3256" y="8947"/>
                    <a:pt x="3318" y="9037"/>
                  </a:cubicBezTo>
                  <a:lnTo>
                    <a:pt x="4051" y="10053"/>
                  </a:lnTo>
                  <a:lnTo>
                    <a:pt x="4051" y="13554"/>
                  </a:lnTo>
                  <a:lnTo>
                    <a:pt x="2668" y="15386"/>
                  </a:lnTo>
                  <a:cubicBezTo>
                    <a:pt x="2599" y="15476"/>
                    <a:pt x="2561" y="15590"/>
                    <a:pt x="2561" y="15704"/>
                  </a:cubicBezTo>
                  <a:lnTo>
                    <a:pt x="2561" y="18078"/>
                  </a:lnTo>
                  <a:lnTo>
                    <a:pt x="1269" y="18078"/>
                  </a:lnTo>
                  <a:lnTo>
                    <a:pt x="1269" y="13253"/>
                  </a:lnTo>
                  <a:cubicBezTo>
                    <a:pt x="1269" y="13074"/>
                    <a:pt x="1123" y="12929"/>
                    <a:pt x="947" y="12929"/>
                  </a:cubicBezTo>
                  <a:cubicBezTo>
                    <a:pt x="767" y="12929"/>
                    <a:pt x="622" y="13074"/>
                    <a:pt x="622" y="13253"/>
                  </a:cubicBezTo>
                  <a:lnTo>
                    <a:pt x="622" y="18144"/>
                  </a:lnTo>
                  <a:cubicBezTo>
                    <a:pt x="622" y="18465"/>
                    <a:pt x="882" y="18728"/>
                    <a:pt x="1206" y="18728"/>
                  </a:cubicBezTo>
                  <a:lnTo>
                    <a:pt x="18007" y="18728"/>
                  </a:lnTo>
                  <a:cubicBezTo>
                    <a:pt x="18297" y="18728"/>
                    <a:pt x="18532" y="18493"/>
                    <a:pt x="18532" y="18199"/>
                  </a:cubicBezTo>
                  <a:lnTo>
                    <a:pt x="18532" y="15704"/>
                  </a:lnTo>
                  <a:cubicBezTo>
                    <a:pt x="18532" y="15590"/>
                    <a:pt x="18494" y="15476"/>
                    <a:pt x="18425" y="15386"/>
                  </a:cubicBezTo>
                  <a:lnTo>
                    <a:pt x="17803" y="14560"/>
                  </a:lnTo>
                  <a:cubicBezTo>
                    <a:pt x="17739" y="14475"/>
                    <a:pt x="17641" y="14430"/>
                    <a:pt x="17542" y="14430"/>
                  </a:cubicBezTo>
                  <a:cubicBezTo>
                    <a:pt x="17475" y="14430"/>
                    <a:pt x="17407" y="14451"/>
                    <a:pt x="17350" y="14494"/>
                  </a:cubicBezTo>
                  <a:cubicBezTo>
                    <a:pt x="17205" y="14601"/>
                    <a:pt x="17177" y="14805"/>
                    <a:pt x="17285" y="14950"/>
                  </a:cubicBezTo>
                  <a:lnTo>
                    <a:pt x="17882" y="15742"/>
                  </a:lnTo>
                  <a:lnTo>
                    <a:pt x="17882" y="18078"/>
                  </a:lnTo>
                  <a:lnTo>
                    <a:pt x="13573" y="18078"/>
                  </a:lnTo>
                  <a:lnTo>
                    <a:pt x="13573" y="15102"/>
                  </a:lnTo>
                  <a:cubicBezTo>
                    <a:pt x="13573" y="14791"/>
                    <a:pt x="13317" y="14539"/>
                    <a:pt x="13006" y="14539"/>
                  </a:cubicBezTo>
                  <a:lnTo>
                    <a:pt x="8084" y="14539"/>
                  </a:lnTo>
                  <a:cubicBezTo>
                    <a:pt x="7773" y="14539"/>
                    <a:pt x="7521" y="14791"/>
                    <a:pt x="7517" y="15102"/>
                  </a:cubicBezTo>
                  <a:lnTo>
                    <a:pt x="7517" y="18078"/>
                  </a:lnTo>
                  <a:lnTo>
                    <a:pt x="3208" y="18078"/>
                  </a:lnTo>
                  <a:lnTo>
                    <a:pt x="3208" y="15742"/>
                  </a:lnTo>
                  <a:lnTo>
                    <a:pt x="6660" y="11162"/>
                  </a:lnTo>
                  <a:lnTo>
                    <a:pt x="14430" y="11162"/>
                  </a:lnTo>
                  <a:lnTo>
                    <a:pt x="16376" y="13741"/>
                  </a:lnTo>
                  <a:cubicBezTo>
                    <a:pt x="16439" y="13824"/>
                    <a:pt x="16534" y="13868"/>
                    <a:pt x="16632" y="13868"/>
                  </a:cubicBezTo>
                  <a:cubicBezTo>
                    <a:pt x="16700" y="13868"/>
                    <a:pt x="16769" y="13847"/>
                    <a:pt x="16828" y="13803"/>
                  </a:cubicBezTo>
                  <a:cubicBezTo>
                    <a:pt x="16970" y="13696"/>
                    <a:pt x="17001" y="13492"/>
                    <a:pt x="16894" y="13350"/>
                  </a:cubicBezTo>
                  <a:lnTo>
                    <a:pt x="16514" y="12846"/>
                  </a:lnTo>
                  <a:lnTo>
                    <a:pt x="16514" y="8024"/>
                  </a:lnTo>
                  <a:lnTo>
                    <a:pt x="17468" y="8024"/>
                  </a:lnTo>
                  <a:lnTo>
                    <a:pt x="17468" y="9189"/>
                  </a:lnTo>
                  <a:cubicBezTo>
                    <a:pt x="17468" y="9369"/>
                    <a:pt x="17613" y="9514"/>
                    <a:pt x="17793" y="9514"/>
                  </a:cubicBezTo>
                  <a:lnTo>
                    <a:pt x="21055" y="9514"/>
                  </a:lnTo>
                  <a:cubicBezTo>
                    <a:pt x="21225" y="9514"/>
                    <a:pt x="21380" y="9410"/>
                    <a:pt x="21442" y="9251"/>
                  </a:cubicBezTo>
                  <a:lnTo>
                    <a:pt x="22431" y="6846"/>
                  </a:lnTo>
                  <a:cubicBezTo>
                    <a:pt x="22483" y="6718"/>
                    <a:pt x="22469" y="6569"/>
                    <a:pt x="22389" y="6452"/>
                  </a:cubicBezTo>
                  <a:cubicBezTo>
                    <a:pt x="22313" y="6334"/>
                    <a:pt x="22182" y="6265"/>
                    <a:pt x="22040" y="6265"/>
                  </a:cubicBezTo>
                  <a:lnTo>
                    <a:pt x="20454" y="6265"/>
                  </a:lnTo>
                  <a:lnTo>
                    <a:pt x="20786" y="5453"/>
                  </a:lnTo>
                  <a:cubicBezTo>
                    <a:pt x="20920" y="5128"/>
                    <a:pt x="20682" y="4772"/>
                    <a:pt x="20329" y="4772"/>
                  </a:cubicBezTo>
                  <a:lnTo>
                    <a:pt x="16186" y="4772"/>
                  </a:lnTo>
                  <a:cubicBezTo>
                    <a:pt x="16006" y="4772"/>
                    <a:pt x="15861" y="4917"/>
                    <a:pt x="15861" y="5097"/>
                  </a:cubicBezTo>
                  <a:lnTo>
                    <a:pt x="15861" y="11985"/>
                  </a:lnTo>
                  <a:lnTo>
                    <a:pt x="14910" y="10724"/>
                  </a:lnTo>
                  <a:cubicBezTo>
                    <a:pt x="14810" y="10592"/>
                    <a:pt x="14654" y="10516"/>
                    <a:pt x="14492" y="10516"/>
                  </a:cubicBezTo>
                  <a:lnTo>
                    <a:pt x="13517" y="10516"/>
                  </a:lnTo>
                  <a:cubicBezTo>
                    <a:pt x="13130" y="9818"/>
                    <a:pt x="12512" y="9279"/>
                    <a:pt x="11772" y="8989"/>
                  </a:cubicBezTo>
                  <a:lnTo>
                    <a:pt x="11772" y="7464"/>
                  </a:lnTo>
                  <a:cubicBezTo>
                    <a:pt x="11772" y="7285"/>
                    <a:pt x="11627" y="7139"/>
                    <a:pt x="11447" y="7139"/>
                  </a:cubicBezTo>
                  <a:cubicBezTo>
                    <a:pt x="11267" y="7139"/>
                    <a:pt x="11122" y="7285"/>
                    <a:pt x="11122" y="7464"/>
                  </a:cubicBezTo>
                  <a:lnTo>
                    <a:pt x="11122" y="8809"/>
                  </a:lnTo>
                  <a:cubicBezTo>
                    <a:pt x="10932" y="8774"/>
                    <a:pt x="10739" y="8757"/>
                    <a:pt x="10546" y="8757"/>
                  </a:cubicBezTo>
                  <a:cubicBezTo>
                    <a:pt x="10353" y="8757"/>
                    <a:pt x="10160" y="8774"/>
                    <a:pt x="9968" y="8809"/>
                  </a:cubicBezTo>
                  <a:lnTo>
                    <a:pt x="9968" y="5522"/>
                  </a:lnTo>
                  <a:cubicBezTo>
                    <a:pt x="9961" y="5349"/>
                    <a:pt x="9819" y="5211"/>
                    <a:pt x="9646" y="5211"/>
                  </a:cubicBezTo>
                  <a:cubicBezTo>
                    <a:pt x="9474" y="5211"/>
                    <a:pt x="9328" y="5349"/>
                    <a:pt x="9322" y="5522"/>
                  </a:cubicBezTo>
                  <a:lnTo>
                    <a:pt x="9322" y="8992"/>
                  </a:lnTo>
                  <a:cubicBezTo>
                    <a:pt x="8578" y="9279"/>
                    <a:pt x="7960" y="9821"/>
                    <a:pt x="7576" y="10516"/>
                  </a:cubicBezTo>
                  <a:lnTo>
                    <a:pt x="6602" y="10516"/>
                  </a:lnTo>
                  <a:cubicBezTo>
                    <a:pt x="6436" y="10516"/>
                    <a:pt x="6280" y="10596"/>
                    <a:pt x="6180" y="10727"/>
                  </a:cubicBezTo>
                  <a:lnTo>
                    <a:pt x="4697" y="12697"/>
                  </a:lnTo>
                  <a:lnTo>
                    <a:pt x="4697" y="10018"/>
                  </a:lnTo>
                  <a:cubicBezTo>
                    <a:pt x="4697" y="9908"/>
                    <a:pt x="4663" y="9801"/>
                    <a:pt x="4597" y="9711"/>
                  </a:cubicBezTo>
                  <a:lnTo>
                    <a:pt x="3868" y="8691"/>
                  </a:lnTo>
                  <a:lnTo>
                    <a:pt x="3868" y="6255"/>
                  </a:lnTo>
                  <a:cubicBezTo>
                    <a:pt x="3958" y="6262"/>
                    <a:pt x="4051" y="6265"/>
                    <a:pt x="4141" y="6265"/>
                  </a:cubicBezTo>
                  <a:cubicBezTo>
                    <a:pt x="4784" y="6265"/>
                    <a:pt x="5413" y="6103"/>
                    <a:pt x="5972" y="5792"/>
                  </a:cubicBezTo>
                  <a:cubicBezTo>
                    <a:pt x="6256" y="5636"/>
                    <a:pt x="6311" y="5252"/>
                    <a:pt x="6083" y="5024"/>
                  </a:cubicBezTo>
                  <a:lnTo>
                    <a:pt x="4065" y="3006"/>
                  </a:lnTo>
                  <a:lnTo>
                    <a:pt x="4811" y="2256"/>
                  </a:lnTo>
                  <a:cubicBezTo>
                    <a:pt x="4998" y="2360"/>
                    <a:pt x="5202" y="2410"/>
                    <a:pt x="5403" y="2410"/>
                  </a:cubicBezTo>
                  <a:cubicBezTo>
                    <a:pt x="5770" y="2410"/>
                    <a:pt x="6129" y="2244"/>
                    <a:pt x="6363" y="1934"/>
                  </a:cubicBezTo>
                  <a:cubicBezTo>
                    <a:pt x="6729" y="1454"/>
                    <a:pt x="6681" y="780"/>
                    <a:pt x="6256" y="355"/>
                  </a:cubicBezTo>
                  <a:cubicBezTo>
                    <a:pt x="6022" y="120"/>
                    <a:pt x="5713" y="0"/>
                    <a:pt x="5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20" name="Google Shape;4620;p122"/>
            <p:cNvSpPr/>
            <p:nvPr/>
          </p:nvSpPr>
          <p:spPr>
            <a:xfrm>
              <a:off x="4549500" y="4334400"/>
              <a:ext cx="37875" cy="16175"/>
            </a:xfrm>
            <a:custGeom>
              <a:avLst/>
              <a:gdLst/>
              <a:ahLst/>
              <a:cxnLst/>
              <a:rect l="l" t="t" r="r" b="b"/>
              <a:pathLst>
                <a:path w="1515" h="647" extrusionOk="0">
                  <a:moveTo>
                    <a:pt x="326" y="0"/>
                  </a:moveTo>
                  <a:cubicBezTo>
                    <a:pt x="146" y="0"/>
                    <a:pt x="1" y="142"/>
                    <a:pt x="1" y="322"/>
                  </a:cubicBezTo>
                  <a:cubicBezTo>
                    <a:pt x="1" y="502"/>
                    <a:pt x="146" y="647"/>
                    <a:pt x="326" y="647"/>
                  </a:cubicBezTo>
                  <a:lnTo>
                    <a:pt x="1190" y="647"/>
                  </a:lnTo>
                  <a:cubicBezTo>
                    <a:pt x="1369" y="647"/>
                    <a:pt x="1514" y="502"/>
                    <a:pt x="1514" y="322"/>
                  </a:cubicBezTo>
                  <a:cubicBezTo>
                    <a:pt x="1514" y="142"/>
                    <a:pt x="1369" y="0"/>
                    <a:pt x="1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21" name="Google Shape;4621;p122"/>
            <p:cNvSpPr/>
            <p:nvPr/>
          </p:nvSpPr>
          <p:spPr>
            <a:xfrm>
              <a:off x="4801975" y="4334400"/>
              <a:ext cx="37875" cy="16175"/>
            </a:xfrm>
            <a:custGeom>
              <a:avLst/>
              <a:gdLst/>
              <a:ahLst/>
              <a:cxnLst/>
              <a:rect l="l" t="t" r="r" b="b"/>
              <a:pathLst>
                <a:path w="1515" h="647" extrusionOk="0">
                  <a:moveTo>
                    <a:pt x="325" y="0"/>
                  </a:moveTo>
                  <a:cubicBezTo>
                    <a:pt x="146" y="0"/>
                    <a:pt x="1" y="142"/>
                    <a:pt x="1" y="322"/>
                  </a:cubicBezTo>
                  <a:cubicBezTo>
                    <a:pt x="1" y="502"/>
                    <a:pt x="146" y="647"/>
                    <a:pt x="325" y="647"/>
                  </a:cubicBezTo>
                  <a:lnTo>
                    <a:pt x="1190" y="647"/>
                  </a:lnTo>
                  <a:cubicBezTo>
                    <a:pt x="1369" y="647"/>
                    <a:pt x="1514" y="502"/>
                    <a:pt x="1514" y="322"/>
                  </a:cubicBezTo>
                  <a:cubicBezTo>
                    <a:pt x="1514" y="142"/>
                    <a:pt x="1369" y="0"/>
                    <a:pt x="1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22" name="Google Shape;4622;p122"/>
            <p:cNvSpPr/>
            <p:nvPr/>
          </p:nvSpPr>
          <p:spPr>
            <a:xfrm>
              <a:off x="4637300" y="4246350"/>
              <a:ext cx="16250" cy="27250"/>
            </a:xfrm>
            <a:custGeom>
              <a:avLst/>
              <a:gdLst/>
              <a:ahLst/>
              <a:cxnLst/>
              <a:rect l="l" t="t" r="r" b="b"/>
              <a:pathLst>
                <a:path w="650" h="1090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lnTo>
                    <a:pt x="0" y="768"/>
                  </a:lnTo>
                  <a:cubicBezTo>
                    <a:pt x="0" y="944"/>
                    <a:pt x="145" y="1089"/>
                    <a:pt x="325" y="1089"/>
                  </a:cubicBezTo>
                  <a:cubicBezTo>
                    <a:pt x="505" y="1089"/>
                    <a:pt x="650" y="944"/>
                    <a:pt x="650" y="768"/>
                  </a:cubicBezTo>
                  <a:lnTo>
                    <a:pt x="650" y="326"/>
                  </a:lnTo>
                  <a:cubicBezTo>
                    <a:pt x="650" y="146"/>
                    <a:pt x="505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23" name="Google Shape;4623;p122"/>
            <p:cNvSpPr/>
            <p:nvPr/>
          </p:nvSpPr>
          <p:spPr>
            <a:xfrm>
              <a:off x="4686550" y="4246350"/>
              <a:ext cx="16250" cy="27250"/>
            </a:xfrm>
            <a:custGeom>
              <a:avLst/>
              <a:gdLst/>
              <a:ahLst/>
              <a:cxnLst/>
              <a:rect l="l" t="t" r="r" b="b"/>
              <a:pathLst>
                <a:path w="650" h="1090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lnTo>
                    <a:pt x="0" y="768"/>
                  </a:lnTo>
                  <a:cubicBezTo>
                    <a:pt x="0" y="944"/>
                    <a:pt x="145" y="1089"/>
                    <a:pt x="325" y="1089"/>
                  </a:cubicBezTo>
                  <a:cubicBezTo>
                    <a:pt x="505" y="1089"/>
                    <a:pt x="650" y="944"/>
                    <a:pt x="650" y="768"/>
                  </a:cubicBezTo>
                  <a:lnTo>
                    <a:pt x="650" y="326"/>
                  </a:lnTo>
                  <a:cubicBezTo>
                    <a:pt x="650" y="146"/>
                    <a:pt x="505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24" name="Google Shape;4624;p122"/>
            <p:cNvSpPr/>
            <p:nvPr/>
          </p:nvSpPr>
          <p:spPr>
            <a:xfrm>
              <a:off x="4735875" y="4246350"/>
              <a:ext cx="16175" cy="27250"/>
            </a:xfrm>
            <a:custGeom>
              <a:avLst/>
              <a:gdLst/>
              <a:ahLst/>
              <a:cxnLst/>
              <a:rect l="l" t="t" r="r" b="b"/>
              <a:pathLst>
                <a:path w="647" h="1090" extrusionOk="0">
                  <a:moveTo>
                    <a:pt x="322" y="1"/>
                  </a:moveTo>
                  <a:cubicBezTo>
                    <a:pt x="142" y="1"/>
                    <a:pt x="1" y="146"/>
                    <a:pt x="1" y="326"/>
                  </a:cubicBezTo>
                  <a:lnTo>
                    <a:pt x="1" y="768"/>
                  </a:lnTo>
                  <a:cubicBezTo>
                    <a:pt x="1" y="944"/>
                    <a:pt x="142" y="1089"/>
                    <a:pt x="322" y="1089"/>
                  </a:cubicBezTo>
                  <a:cubicBezTo>
                    <a:pt x="502" y="1089"/>
                    <a:pt x="647" y="944"/>
                    <a:pt x="647" y="768"/>
                  </a:cubicBezTo>
                  <a:lnTo>
                    <a:pt x="647" y="326"/>
                  </a:lnTo>
                  <a:cubicBezTo>
                    <a:pt x="647" y="146"/>
                    <a:pt x="502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625" name="Google Shape;4625;p122"/>
          <p:cNvGrpSpPr/>
          <p:nvPr/>
        </p:nvGrpSpPr>
        <p:grpSpPr>
          <a:xfrm>
            <a:off x="5396389" y="4144476"/>
            <a:ext cx="451574" cy="409167"/>
            <a:chOff x="3538825" y="4425775"/>
            <a:chExt cx="552925" cy="501000"/>
          </a:xfrm>
        </p:grpSpPr>
        <p:sp>
          <p:nvSpPr>
            <p:cNvPr id="4626" name="Google Shape;4626;p122"/>
            <p:cNvSpPr/>
            <p:nvPr/>
          </p:nvSpPr>
          <p:spPr>
            <a:xfrm>
              <a:off x="3705250" y="4720950"/>
              <a:ext cx="36475" cy="16175"/>
            </a:xfrm>
            <a:custGeom>
              <a:avLst/>
              <a:gdLst/>
              <a:ahLst/>
              <a:cxnLst/>
              <a:rect l="l" t="t" r="r" b="b"/>
              <a:pathLst>
                <a:path w="1459" h="647" extrusionOk="0">
                  <a:moveTo>
                    <a:pt x="325" y="0"/>
                  </a:moveTo>
                  <a:cubicBezTo>
                    <a:pt x="145" y="0"/>
                    <a:pt x="0" y="145"/>
                    <a:pt x="0" y="321"/>
                  </a:cubicBezTo>
                  <a:cubicBezTo>
                    <a:pt x="0" y="501"/>
                    <a:pt x="145" y="646"/>
                    <a:pt x="325" y="646"/>
                  </a:cubicBezTo>
                  <a:lnTo>
                    <a:pt x="1137" y="646"/>
                  </a:lnTo>
                  <a:cubicBezTo>
                    <a:pt x="1314" y="646"/>
                    <a:pt x="1459" y="501"/>
                    <a:pt x="1459" y="321"/>
                  </a:cubicBezTo>
                  <a:cubicBezTo>
                    <a:pt x="1459" y="145"/>
                    <a:pt x="1314" y="0"/>
                    <a:pt x="1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27" name="Google Shape;4627;p122"/>
            <p:cNvSpPr/>
            <p:nvPr/>
          </p:nvSpPr>
          <p:spPr>
            <a:xfrm>
              <a:off x="3705250" y="4772525"/>
              <a:ext cx="36475" cy="16275"/>
            </a:xfrm>
            <a:custGeom>
              <a:avLst/>
              <a:gdLst/>
              <a:ahLst/>
              <a:cxnLst/>
              <a:rect l="l" t="t" r="r" b="b"/>
              <a:pathLst>
                <a:path w="1459" h="651" extrusionOk="0">
                  <a:moveTo>
                    <a:pt x="325" y="0"/>
                  </a:moveTo>
                  <a:cubicBezTo>
                    <a:pt x="145" y="0"/>
                    <a:pt x="0" y="146"/>
                    <a:pt x="0" y="325"/>
                  </a:cubicBezTo>
                  <a:cubicBezTo>
                    <a:pt x="0" y="505"/>
                    <a:pt x="145" y="650"/>
                    <a:pt x="325" y="650"/>
                  </a:cubicBezTo>
                  <a:lnTo>
                    <a:pt x="1137" y="650"/>
                  </a:lnTo>
                  <a:cubicBezTo>
                    <a:pt x="1314" y="650"/>
                    <a:pt x="1459" y="505"/>
                    <a:pt x="1459" y="325"/>
                  </a:cubicBezTo>
                  <a:cubicBezTo>
                    <a:pt x="1459" y="146"/>
                    <a:pt x="1314" y="0"/>
                    <a:pt x="1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28" name="Google Shape;4628;p122"/>
            <p:cNvSpPr/>
            <p:nvPr/>
          </p:nvSpPr>
          <p:spPr>
            <a:xfrm>
              <a:off x="3705250" y="4824200"/>
              <a:ext cx="36475" cy="16250"/>
            </a:xfrm>
            <a:custGeom>
              <a:avLst/>
              <a:gdLst/>
              <a:ahLst/>
              <a:cxnLst/>
              <a:rect l="l" t="t" r="r" b="b"/>
              <a:pathLst>
                <a:path w="1459" h="650" extrusionOk="0">
                  <a:moveTo>
                    <a:pt x="325" y="0"/>
                  </a:moveTo>
                  <a:cubicBezTo>
                    <a:pt x="145" y="0"/>
                    <a:pt x="0" y="145"/>
                    <a:pt x="0" y="325"/>
                  </a:cubicBezTo>
                  <a:cubicBezTo>
                    <a:pt x="0" y="505"/>
                    <a:pt x="145" y="650"/>
                    <a:pt x="325" y="650"/>
                  </a:cubicBezTo>
                  <a:lnTo>
                    <a:pt x="1137" y="650"/>
                  </a:lnTo>
                  <a:cubicBezTo>
                    <a:pt x="1314" y="650"/>
                    <a:pt x="1459" y="505"/>
                    <a:pt x="1459" y="325"/>
                  </a:cubicBezTo>
                  <a:cubicBezTo>
                    <a:pt x="1459" y="145"/>
                    <a:pt x="1314" y="0"/>
                    <a:pt x="1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29" name="Google Shape;4629;p122"/>
            <p:cNvSpPr/>
            <p:nvPr/>
          </p:nvSpPr>
          <p:spPr>
            <a:xfrm>
              <a:off x="3805550" y="4805625"/>
              <a:ext cx="24050" cy="16175"/>
            </a:xfrm>
            <a:custGeom>
              <a:avLst/>
              <a:gdLst/>
              <a:ahLst/>
              <a:cxnLst/>
              <a:rect l="l" t="t" r="r" b="b"/>
              <a:pathLst>
                <a:path w="962" h="647" extrusionOk="0">
                  <a:moveTo>
                    <a:pt x="326" y="0"/>
                  </a:moveTo>
                  <a:cubicBezTo>
                    <a:pt x="146" y="0"/>
                    <a:pt x="1" y="145"/>
                    <a:pt x="1" y="321"/>
                  </a:cubicBezTo>
                  <a:cubicBezTo>
                    <a:pt x="1" y="501"/>
                    <a:pt x="146" y="646"/>
                    <a:pt x="326" y="646"/>
                  </a:cubicBezTo>
                  <a:lnTo>
                    <a:pt x="637" y="646"/>
                  </a:lnTo>
                  <a:cubicBezTo>
                    <a:pt x="817" y="646"/>
                    <a:pt x="962" y="501"/>
                    <a:pt x="962" y="321"/>
                  </a:cubicBezTo>
                  <a:cubicBezTo>
                    <a:pt x="962" y="145"/>
                    <a:pt x="817" y="0"/>
                    <a:pt x="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30" name="Google Shape;4630;p122"/>
            <p:cNvSpPr/>
            <p:nvPr/>
          </p:nvSpPr>
          <p:spPr>
            <a:xfrm>
              <a:off x="3805550" y="4841300"/>
              <a:ext cx="24050" cy="16275"/>
            </a:xfrm>
            <a:custGeom>
              <a:avLst/>
              <a:gdLst/>
              <a:ahLst/>
              <a:cxnLst/>
              <a:rect l="l" t="t" r="r" b="b"/>
              <a:pathLst>
                <a:path w="962" h="651" extrusionOk="0">
                  <a:moveTo>
                    <a:pt x="326" y="0"/>
                  </a:moveTo>
                  <a:cubicBezTo>
                    <a:pt x="146" y="0"/>
                    <a:pt x="1" y="146"/>
                    <a:pt x="1" y="325"/>
                  </a:cubicBezTo>
                  <a:cubicBezTo>
                    <a:pt x="1" y="505"/>
                    <a:pt x="146" y="650"/>
                    <a:pt x="326" y="650"/>
                  </a:cubicBezTo>
                  <a:lnTo>
                    <a:pt x="637" y="650"/>
                  </a:lnTo>
                  <a:cubicBezTo>
                    <a:pt x="817" y="650"/>
                    <a:pt x="962" y="505"/>
                    <a:pt x="962" y="325"/>
                  </a:cubicBezTo>
                  <a:cubicBezTo>
                    <a:pt x="962" y="146"/>
                    <a:pt x="817" y="0"/>
                    <a:pt x="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31" name="Google Shape;4631;p122"/>
            <p:cNvSpPr/>
            <p:nvPr/>
          </p:nvSpPr>
          <p:spPr>
            <a:xfrm>
              <a:off x="3865775" y="4805625"/>
              <a:ext cx="24050" cy="16175"/>
            </a:xfrm>
            <a:custGeom>
              <a:avLst/>
              <a:gdLst/>
              <a:ahLst/>
              <a:cxnLst/>
              <a:rect l="l" t="t" r="r" b="b"/>
              <a:pathLst>
                <a:path w="962" h="647" extrusionOk="0">
                  <a:moveTo>
                    <a:pt x="326" y="0"/>
                  </a:moveTo>
                  <a:cubicBezTo>
                    <a:pt x="146" y="0"/>
                    <a:pt x="1" y="145"/>
                    <a:pt x="1" y="321"/>
                  </a:cubicBezTo>
                  <a:cubicBezTo>
                    <a:pt x="1" y="501"/>
                    <a:pt x="146" y="646"/>
                    <a:pt x="326" y="646"/>
                  </a:cubicBezTo>
                  <a:lnTo>
                    <a:pt x="637" y="646"/>
                  </a:lnTo>
                  <a:cubicBezTo>
                    <a:pt x="817" y="646"/>
                    <a:pt x="962" y="501"/>
                    <a:pt x="962" y="321"/>
                  </a:cubicBezTo>
                  <a:cubicBezTo>
                    <a:pt x="962" y="145"/>
                    <a:pt x="817" y="0"/>
                    <a:pt x="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32" name="Google Shape;4632;p122"/>
            <p:cNvSpPr/>
            <p:nvPr/>
          </p:nvSpPr>
          <p:spPr>
            <a:xfrm>
              <a:off x="3865775" y="4841300"/>
              <a:ext cx="24050" cy="16275"/>
            </a:xfrm>
            <a:custGeom>
              <a:avLst/>
              <a:gdLst/>
              <a:ahLst/>
              <a:cxnLst/>
              <a:rect l="l" t="t" r="r" b="b"/>
              <a:pathLst>
                <a:path w="962" h="651" extrusionOk="0">
                  <a:moveTo>
                    <a:pt x="326" y="0"/>
                  </a:moveTo>
                  <a:cubicBezTo>
                    <a:pt x="146" y="0"/>
                    <a:pt x="1" y="146"/>
                    <a:pt x="1" y="325"/>
                  </a:cubicBezTo>
                  <a:cubicBezTo>
                    <a:pt x="1" y="505"/>
                    <a:pt x="146" y="650"/>
                    <a:pt x="326" y="650"/>
                  </a:cubicBezTo>
                  <a:lnTo>
                    <a:pt x="637" y="650"/>
                  </a:lnTo>
                  <a:cubicBezTo>
                    <a:pt x="817" y="650"/>
                    <a:pt x="962" y="505"/>
                    <a:pt x="962" y="325"/>
                  </a:cubicBezTo>
                  <a:cubicBezTo>
                    <a:pt x="962" y="146"/>
                    <a:pt x="817" y="0"/>
                    <a:pt x="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33" name="Google Shape;4633;p122"/>
            <p:cNvSpPr/>
            <p:nvPr/>
          </p:nvSpPr>
          <p:spPr>
            <a:xfrm>
              <a:off x="3538825" y="4522125"/>
              <a:ext cx="552925" cy="404650"/>
            </a:xfrm>
            <a:custGeom>
              <a:avLst/>
              <a:gdLst/>
              <a:ahLst/>
              <a:cxnLst/>
              <a:rect l="l" t="t" r="r" b="b"/>
              <a:pathLst>
                <a:path w="22117" h="16186" extrusionOk="0">
                  <a:moveTo>
                    <a:pt x="13801" y="4732"/>
                  </a:moveTo>
                  <a:cubicBezTo>
                    <a:pt x="14724" y="4732"/>
                    <a:pt x="15484" y="5454"/>
                    <a:pt x="15536" y="6377"/>
                  </a:cubicBezTo>
                  <a:lnTo>
                    <a:pt x="12063" y="6377"/>
                  </a:lnTo>
                  <a:cubicBezTo>
                    <a:pt x="12115" y="5454"/>
                    <a:pt x="12875" y="4732"/>
                    <a:pt x="13801" y="4732"/>
                  </a:cubicBezTo>
                  <a:close/>
                  <a:moveTo>
                    <a:pt x="14209" y="7023"/>
                  </a:moveTo>
                  <a:lnTo>
                    <a:pt x="14209" y="9996"/>
                  </a:lnTo>
                  <a:lnTo>
                    <a:pt x="13390" y="9996"/>
                  </a:lnTo>
                  <a:lnTo>
                    <a:pt x="13390" y="7023"/>
                  </a:lnTo>
                  <a:close/>
                  <a:moveTo>
                    <a:pt x="15263" y="10645"/>
                  </a:moveTo>
                  <a:cubicBezTo>
                    <a:pt x="15308" y="10645"/>
                    <a:pt x="15343" y="10680"/>
                    <a:pt x="15343" y="10725"/>
                  </a:cubicBezTo>
                  <a:lnTo>
                    <a:pt x="15343" y="13967"/>
                  </a:lnTo>
                  <a:lnTo>
                    <a:pt x="9367" y="13967"/>
                  </a:lnTo>
                  <a:lnTo>
                    <a:pt x="9367" y="10721"/>
                  </a:lnTo>
                  <a:cubicBezTo>
                    <a:pt x="9367" y="10694"/>
                    <a:pt x="9381" y="10666"/>
                    <a:pt x="9408" y="10652"/>
                  </a:cubicBezTo>
                  <a:lnTo>
                    <a:pt x="9412" y="10652"/>
                  </a:lnTo>
                  <a:cubicBezTo>
                    <a:pt x="9422" y="10649"/>
                    <a:pt x="9433" y="10645"/>
                    <a:pt x="9443" y="10645"/>
                  </a:cubicBezTo>
                  <a:close/>
                  <a:moveTo>
                    <a:pt x="11057" y="647"/>
                  </a:moveTo>
                  <a:cubicBezTo>
                    <a:pt x="16020" y="647"/>
                    <a:pt x="20060" y="4683"/>
                    <a:pt x="20060" y="9647"/>
                  </a:cubicBezTo>
                  <a:lnTo>
                    <a:pt x="20060" y="13967"/>
                  </a:lnTo>
                  <a:lnTo>
                    <a:pt x="15992" y="13967"/>
                  </a:lnTo>
                  <a:lnTo>
                    <a:pt x="15992" y="10721"/>
                  </a:lnTo>
                  <a:cubicBezTo>
                    <a:pt x="15992" y="10321"/>
                    <a:pt x="15668" y="9999"/>
                    <a:pt x="15267" y="9996"/>
                  </a:cubicBezTo>
                  <a:lnTo>
                    <a:pt x="14859" y="9996"/>
                  </a:lnTo>
                  <a:lnTo>
                    <a:pt x="14859" y="7023"/>
                  </a:lnTo>
                  <a:lnTo>
                    <a:pt x="15633" y="7023"/>
                  </a:lnTo>
                  <a:cubicBezTo>
                    <a:pt x="15941" y="7023"/>
                    <a:pt x="16186" y="6774"/>
                    <a:pt x="16189" y="6470"/>
                  </a:cubicBezTo>
                  <a:cubicBezTo>
                    <a:pt x="16186" y="5278"/>
                    <a:pt x="15305" y="4269"/>
                    <a:pt x="14126" y="4106"/>
                  </a:cubicBezTo>
                  <a:lnTo>
                    <a:pt x="14126" y="3363"/>
                  </a:lnTo>
                  <a:cubicBezTo>
                    <a:pt x="14126" y="3184"/>
                    <a:pt x="13981" y="3038"/>
                    <a:pt x="13801" y="3038"/>
                  </a:cubicBezTo>
                  <a:cubicBezTo>
                    <a:pt x="13622" y="3038"/>
                    <a:pt x="13476" y="3184"/>
                    <a:pt x="13476" y="3363"/>
                  </a:cubicBezTo>
                  <a:lnTo>
                    <a:pt x="13476" y="4106"/>
                  </a:lnTo>
                  <a:cubicBezTo>
                    <a:pt x="12298" y="4269"/>
                    <a:pt x="11416" y="5278"/>
                    <a:pt x="11416" y="6470"/>
                  </a:cubicBezTo>
                  <a:cubicBezTo>
                    <a:pt x="11416" y="6774"/>
                    <a:pt x="11662" y="7023"/>
                    <a:pt x="11969" y="7023"/>
                  </a:cubicBezTo>
                  <a:lnTo>
                    <a:pt x="12744" y="7023"/>
                  </a:lnTo>
                  <a:lnTo>
                    <a:pt x="12744" y="9996"/>
                  </a:lnTo>
                  <a:lnTo>
                    <a:pt x="9602" y="9996"/>
                  </a:lnTo>
                  <a:lnTo>
                    <a:pt x="9602" y="7016"/>
                  </a:lnTo>
                  <a:cubicBezTo>
                    <a:pt x="9602" y="6851"/>
                    <a:pt x="9505" y="6705"/>
                    <a:pt x="9357" y="6640"/>
                  </a:cubicBezTo>
                  <a:lnTo>
                    <a:pt x="5745" y="5088"/>
                  </a:lnTo>
                  <a:cubicBezTo>
                    <a:pt x="5692" y="5065"/>
                    <a:pt x="5638" y="5055"/>
                    <a:pt x="5585" y="5055"/>
                  </a:cubicBezTo>
                  <a:cubicBezTo>
                    <a:pt x="5369" y="5055"/>
                    <a:pt x="5175" y="5229"/>
                    <a:pt x="5175" y="5465"/>
                  </a:cubicBezTo>
                  <a:lnTo>
                    <a:pt x="5175" y="7566"/>
                  </a:lnTo>
                  <a:cubicBezTo>
                    <a:pt x="5175" y="7746"/>
                    <a:pt x="5320" y="7891"/>
                    <a:pt x="5499" y="7891"/>
                  </a:cubicBezTo>
                  <a:cubicBezTo>
                    <a:pt x="5679" y="7891"/>
                    <a:pt x="5824" y="7746"/>
                    <a:pt x="5824" y="7566"/>
                  </a:cubicBezTo>
                  <a:lnTo>
                    <a:pt x="5824" y="5827"/>
                  </a:lnTo>
                  <a:lnTo>
                    <a:pt x="8956" y="7172"/>
                  </a:lnTo>
                  <a:lnTo>
                    <a:pt x="8956" y="10189"/>
                  </a:lnTo>
                  <a:cubicBezTo>
                    <a:pt x="8804" y="10327"/>
                    <a:pt x="8721" y="10521"/>
                    <a:pt x="8721" y="10721"/>
                  </a:cubicBezTo>
                  <a:lnTo>
                    <a:pt x="8721" y="13967"/>
                  </a:lnTo>
                  <a:lnTo>
                    <a:pt x="5824" y="13967"/>
                  </a:lnTo>
                  <a:lnTo>
                    <a:pt x="5824" y="9080"/>
                  </a:lnTo>
                  <a:cubicBezTo>
                    <a:pt x="5824" y="8900"/>
                    <a:pt x="5679" y="8755"/>
                    <a:pt x="5499" y="8755"/>
                  </a:cubicBezTo>
                  <a:cubicBezTo>
                    <a:pt x="5323" y="8755"/>
                    <a:pt x="5178" y="8900"/>
                    <a:pt x="5178" y="9080"/>
                  </a:cubicBezTo>
                  <a:lnTo>
                    <a:pt x="5178" y="13967"/>
                  </a:lnTo>
                  <a:lnTo>
                    <a:pt x="2061" y="13967"/>
                  </a:lnTo>
                  <a:lnTo>
                    <a:pt x="2061" y="9647"/>
                  </a:lnTo>
                  <a:cubicBezTo>
                    <a:pt x="2061" y="4683"/>
                    <a:pt x="6097" y="647"/>
                    <a:pt x="11057" y="647"/>
                  </a:cubicBezTo>
                  <a:close/>
                  <a:moveTo>
                    <a:pt x="11060" y="0"/>
                  </a:moveTo>
                  <a:cubicBezTo>
                    <a:pt x="5731" y="0"/>
                    <a:pt x="1414" y="4317"/>
                    <a:pt x="1414" y="9647"/>
                  </a:cubicBezTo>
                  <a:lnTo>
                    <a:pt x="1414" y="13967"/>
                  </a:lnTo>
                  <a:lnTo>
                    <a:pt x="1110" y="13967"/>
                  </a:lnTo>
                  <a:cubicBezTo>
                    <a:pt x="498" y="13967"/>
                    <a:pt x="1" y="14464"/>
                    <a:pt x="1" y="15076"/>
                  </a:cubicBezTo>
                  <a:cubicBezTo>
                    <a:pt x="1" y="15688"/>
                    <a:pt x="498" y="16186"/>
                    <a:pt x="1110" y="16186"/>
                  </a:cubicBezTo>
                  <a:lnTo>
                    <a:pt x="14534" y="16186"/>
                  </a:lnTo>
                  <a:cubicBezTo>
                    <a:pt x="14714" y="16186"/>
                    <a:pt x="14855" y="16040"/>
                    <a:pt x="14855" y="15861"/>
                  </a:cubicBezTo>
                  <a:cubicBezTo>
                    <a:pt x="14855" y="15681"/>
                    <a:pt x="14714" y="15536"/>
                    <a:pt x="14534" y="15536"/>
                  </a:cubicBezTo>
                  <a:lnTo>
                    <a:pt x="1107" y="15536"/>
                  </a:lnTo>
                  <a:cubicBezTo>
                    <a:pt x="851" y="15536"/>
                    <a:pt x="647" y="15328"/>
                    <a:pt x="647" y="15076"/>
                  </a:cubicBezTo>
                  <a:cubicBezTo>
                    <a:pt x="647" y="14820"/>
                    <a:pt x="851" y="14613"/>
                    <a:pt x="1107" y="14613"/>
                  </a:cubicBezTo>
                  <a:lnTo>
                    <a:pt x="21011" y="14613"/>
                  </a:lnTo>
                  <a:cubicBezTo>
                    <a:pt x="21263" y="14613"/>
                    <a:pt x="21470" y="14820"/>
                    <a:pt x="21470" y="15076"/>
                  </a:cubicBezTo>
                  <a:cubicBezTo>
                    <a:pt x="21470" y="15328"/>
                    <a:pt x="21263" y="15536"/>
                    <a:pt x="21011" y="15536"/>
                  </a:cubicBezTo>
                  <a:lnTo>
                    <a:pt x="16044" y="15536"/>
                  </a:lnTo>
                  <a:cubicBezTo>
                    <a:pt x="15865" y="15536"/>
                    <a:pt x="15723" y="15681"/>
                    <a:pt x="15723" y="15861"/>
                  </a:cubicBezTo>
                  <a:cubicBezTo>
                    <a:pt x="15723" y="16040"/>
                    <a:pt x="15865" y="16186"/>
                    <a:pt x="16044" y="16186"/>
                  </a:cubicBezTo>
                  <a:lnTo>
                    <a:pt x="21011" y="16186"/>
                  </a:lnTo>
                  <a:cubicBezTo>
                    <a:pt x="21623" y="16186"/>
                    <a:pt x="22117" y="15688"/>
                    <a:pt x="22117" y="15076"/>
                  </a:cubicBezTo>
                  <a:cubicBezTo>
                    <a:pt x="22117" y="14464"/>
                    <a:pt x="21623" y="13967"/>
                    <a:pt x="21011" y="13967"/>
                  </a:cubicBezTo>
                  <a:lnTo>
                    <a:pt x="20707" y="13967"/>
                  </a:lnTo>
                  <a:lnTo>
                    <a:pt x="20707" y="9647"/>
                  </a:lnTo>
                  <a:cubicBezTo>
                    <a:pt x="20707" y="4317"/>
                    <a:pt x="16386" y="0"/>
                    <a:pt x="1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34" name="Google Shape;4634;p122"/>
            <p:cNvSpPr/>
            <p:nvPr/>
          </p:nvSpPr>
          <p:spPr>
            <a:xfrm>
              <a:off x="3611675" y="4482725"/>
              <a:ext cx="16175" cy="26450"/>
            </a:xfrm>
            <a:custGeom>
              <a:avLst/>
              <a:gdLst/>
              <a:ahLst/>
              <a:cxnLst/>
              <a:rect l="l" t="t" r="r" b="b"/>
              <a:pathLst>
                <a:path w="647" h="1058" extrusionOk="0">
                  <a:moveTo>
                    <a:pt x="325" y="0"/>
                  </a:moveTo>
                  <a:cubicBezTo>
                    <a:pt x="145" y="0"/>
                    <a:pt x="0" y="146"/>
                    <a:pt x="0" y="325"/>
                  </a:cubicBezTo>
                  <a:lnTo>
                    <a:pt x="0" y="733"/>
                  </a:lnTo>
                  <a:cubicBezTo>
                    <a:pt x="0" y="913"/>
                    <a:pt x="145" y="1058"/>
                    <a:pt x="325" y="1058"/>
                  </a:cubicBezTo>
                  <a:cubicBezTo>
                    <a:pt x="501" y="1058"/>
                    <a:pt x="647" y="913"/>
                    <a:pt x="647" y="733"/>
                  </a:cubicBezTo>
                  <a:lnTo>
                    <a:pt x="647" y="325"/>
                  </a:lnTo>
                  <a:cubicBezTo>
                    <a:pt x="647" y="146"/>
                    <a:pt x="501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35" name="Google Shape;4635;p122"/>
            <p:cNvSpPr/>
            <p:nvPr/>
          </p:nvSpPr>
          <p:spPr>
            <a:xfrm>
              <a:off x="3632575" y="4513925"/>
              <a:ext cx="26375" cy="16175"/>
            </a:xfrm>
            <a:custGeom>
              <a:avLst/>
              <a:gdLst/>
              <a:ahLst/>
              <a:cxnLst/>
              <a:rect l="l" t="t" r="r" b="b"/>
              <a:pathLst>
                <a:path w="1055" h="647" extrusionOk="0">
                  <a:moveTo>
                    <a:pt x="326" y="0"/>
                  </a:moveTo>
                  <a:cubicBezTo>
                    <a:pt x="146" y="0"/>
                    <a:pt x="1" y="142"/>
                    <a:pt x="1" y="321"/>
                  </a:cubicBezTo>
                  <a:cubicBezTo>
                    <a:pt x="1" y="501"/>
                    <a:pt x="146" y="646"/>
                    <a:pt x="326" y="646"/>
                  </a:cubicBezTo>
                  <a:lnTo>
                    <a:pt x="733" y="646"/>
                  </a:lnTo>
                  <a:cubicBezTo>
                    <a:pt x="913" y="646"/>
                    <a:pt x="1055" y="501"/>
                    <a:pt x="1055" y="321"/>
                  </a:cubicBezTo>
                  <a:cubicBezTo>
                    <a:pt x="1055" y="142"/>
                    <a:pt x="913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36" name="Google Shape;4636;p122"/>
            <p:cNvSpPr/>
            <p:nvPr/>
          </p:nvSpPr>
          <p:spPr>
            <a:xfrm>
              <a:off x="3611675" y="4534725"/>
              <a:ext cx="16175" cy="26475"/>
            </a:xfrm>
            <a:custGeom>
              <a:avLst/>
              <a:gdLst/>
              <a:ahLst/>
              <a:cxnLst/>
              <a:rect l="l" t="t" r="r" b="b"/>
              <a:pathLst>
                <a:path w="647" h="1059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lnTo>
                    <a:pt x="0" y="734"/>
                  </a:lnTo>
                  <a:cubicBezTo>
                    <a:pt x="0" y="913"/>
                    <a:pt x="145" y="1059"/>
                    <a:pt x="325" y="1059"/>
                  </a:cubicBezTo>
                  <a:cubicBezTo>
                    <a:pt x="501" y="1059"/>
                    <a:pt x="647" y="913"/>
                    <a:pt x="647" y="734"/>
                  </a:cubicBezTo>
                  <a:lnTo>
                    <a:pt x="647" y="326"/>
                  </a:lnTo>
                  <a:cubicBezTo>
                    <a:pt x="647" y="146"/>
                    <a:pt x="501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37" name="Google Shape;4637;p122"/>
            <p:cNvSpPr/>
            <p:nvPr/>
          </p:nvSpPr>
          <p:spPr>
            <a:xfrm>
              <a:off x="3580575" y="4513925"/>
              <a:ext cx="26450" cy="16175"/>
            </a:xfrm>
            <a:custGeom>
              <a:avLst/>
              <a:gdLst/>
              <a:ahLst/>
              <a:cxnLst/>
              <a:rect l="l" t="t" r="r" b="b"/>
              <a:pathLst>
                <a:path w="1058" h="647" extrusionOk="0">
                  <a:moveTo>
                    <a:pt x="325" y="0"/>
                  </a:moveTo>
                  <a:cubicBezTo>
                    <a:pt x="145" y="0"/>
                    <a:pt x="0" y="142"/>
                    <a:pt x="0" y="321"/>
                  </a:cubicBezTo>
                  <a:cubicBezTo>
                    <a:pt x="0" y="501"/>
                    <a:pt x="145" y="646"/>
                    <a:pt x="325" y="646"/>
                  </a:cubicBezTo>
                  <a:lnTo>
                    <a:pt x="733" y="646"/>
                  </a:lnTo>
                  <a:cubicBezTo>
                    <a:pt x="912" y="646"/>
                    <a:pt x="1058" y="501"/>
                    <a:pt x="1058" y="321"/>
                  </a:cubicBezTo>
                  <a:cubicBezTo>
                    <a:pt x="1058" y="142"/>
                    <a:pt x="912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38" name="Google Shape;4638;p122"/>
            <p:cNvSpPr/>
            <p:nvPr/>
          </p:nvSpPr>
          <p:spPr>
            <a:xfrm>
              <a:off x="3968700" y="4433650"/>
              <a:ext cx="103175" cy="99300"/>
            </a:xfrm>
            <a:custGeom>
              <a:avLst/>
              <a:gdLst/>
              <a:ahLst/>
              <a:cxnLst/>
              <a:rect l="l" t="t" r="r" b="b"/>
              <a:pathLst>
                <a:path w="4127" h="3972" extrusionOk="0">
                  <a:moveTo>
                    <a:pt x="1988" y="650"/>
                  </a:moveTo>
                  <a:cubicBezTo>
                    <a:pt x="2527" y="650"/>
                    <a:pt x="3014" y="975"/>
                    <a:pt x="3221" y="1473"/>
                  </a:cubicBezTo>
                  <a:cubicBezTo>
                    <a:pt x="3429" y="1974"/>
                    <a:pt x="3315" y="2547"/>
                    <a:pt x="2931" y="2931"/>
                  </a:cubicBezTo>
                  <a:cubicBezTo>
                    <a:pt x="2676" y="3186"/>
                    <a:pt x="2333" y="3323"/>
                    <a:pt x="1984" y="3323"/>
                  </a:cubicBezTo>
                  <a:cubicBezTo>
                    <a:pt x="1813" y="3323"/>
                    <a:pt x="1640" y="3290"/>
                    <a:pt x="1476" y="3221"/>
                  </a:cubicBezTo>
                  <a:cubicBezTo>
                    <a:pt x="975" y="3014"/>
                    <a:pt x="650" y="2527"/>
                    <a:pt x="650" y="1984"/>
                  </a:cubicBezTo>
                  <a:cubicBezTo>
                    <a:pt x="650" y="1248"/>
                    <a:pt x="1248" y="650"/>
                    <a:pt x="1988" y="650"/>
                  </a:cubicBezTo>
                  <a:close/>
                  <a:moveTo>
                    <a:pt x="1988" y="1"/>
                  </a:moveTo>
                  <a:cubicBezTo>
                    <a:pt x="1732" y="1"/>
                    <a:pt x="1474" y="50"/>
                    <a:pt x="1227" y="152"/>
                  </a:cubicBezTo>
                  <a:cubicBezTo>
                    <a:pt x="484" y="460"/>
                    <a:pt x="0" y="1182"/>
                    <a:pt x="4" y="1984"/>
                  </a:cubicBezTo>
                  <a:cubicBezTo>
                    <a:pt x="4" y="3080"/>
                    <a:pt x="892" y="3968"/>
                    <a:pt x="1988" y="3971"/>
                  </a:cubicBezTo>
                  <a:cubicBezTo>
                    <a:pt x="2789" y="3971"/>
                    <a:pt x="3512" y="3488"/>
                    <a:pt x="3819" y="2744"/>
                  </a:cubicBezTo>
                  <a:cubicBezTo>
                    <a:pt x="4127" y="2001"/>
                    <a:pt x="3958" y="1148"/>
                    <a:pt x="3391" y="581"/>
                  </a:cubicBezTo>
                  <a:cubicBezTo>
                    <a:pt x="3012" y="202"/>
                    <a:pt x="2505" y="1"/>
                    <a:pt x="19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39" name="Google Shape;4639;p122"/>
            <p:cNvSpPr/>
            <p:nvPr/>
          </p:nvSpPr>
          <p:spPr>
            <a:xfrm>
              <a:off x="3826475" y="4425775"/>
              <a:ext cx="54875" cy="54900"/>
            </a:xfrm>
            <a:custGeom>
              <a:avLst/>
              <a:gdLst/>
              <a:ahLst/>
              <a:cxnLst/>
              <a:rect l="l" t="t" r="r" b="b"/>
              <a:pathLst>
                <a:path w="2195" h="2196" extrusionOk="0">
                  <a:moveTo>
                    <a:pt x="1096" y="1"/>
                  </a:moveTo>
                  <a:cubicBezTo>
                    <a:pt x="920" y="1"/>
                    <a:pt x="775" y="146"/>
                    <a:pt x="775" y="326"/>
                  </a:cubicBezTo>
                  <a:lnTo>
                    <a:pt x="775" y="775"/>
                  </a:lnTo>
                  <a:lnTo>
                    <a:pt x="325" y="775"/>
                  </a:lnTo>
                  <a:cubicBezTo>
                    <a:pt x="145" y="775"/>
                    <a:pt x="0" y="920"/>
                    <a:pt x="0" y="1100"/>
                  </a:cubicBezTo>
                  <a:cubicBezTo>
                    <a:pt x="0" y="1276"/>
                    <a:pt x="145" y="1421"/>
                    <a:pt x="325" y="1421"/>
                  </a:cubicBezTo>
                  <a:lnTo>
                    <a:pt x="775" y="1421"/>
                  </a:lnTo>
                  <a:lnTo>
                    <a:pt x="775" y="1871"/>
                  </a:lnTo>
                  <a:cubicBezTo>
                    <a:pt x="775" y="2050"/>
                    <a:pt x="920" y="2195"/>
                    <a:pt x="1096" y="2195"/>
                  </a:cubicBezTo>
                  <a:cubicBezTo>
                    <a:pt x="1276" y="2195"/>
                    <a:pt x="1421" y="2050"/>
                    <a:pt x="1421" y="1871"/>
                  </a:cubicBezTo>
                  <a:lnTo>
                    <a:pt x="1421" y="1421"/>
                  </a:lnTo>
                  <a:lnTo>
                    <a:pt x="1870" y="1421"/>
                  </a:lnTo>
                  <a:cubicBezTo>
                    <a:pt x="2050" y="1421"/>
                    <a:pt x="2195" y="1276"/>
                    <a:pt x="2195" y="1100"/>
                  </a:cubicBezTo>
                  <a:cubicBezTo>
                    <a:pt x="2195" y="920"/>
                    <a:pt x="2050" y="775"/>
                    <a:pt x="1870" y="775"/>
                  </a:cubicBezTo>
                  <a:lnTo>
                    <a:pt x="1421" y="775"/>
                  </a:lnTo>
                  <a:lnTo>
                    <a:pt x="1421" y="326"/>
                  </a:lnTo>
                  <a:cubicBezTo>
                    <a:pt x="1421" y="146"/>
                    <a:pt x="1276" y="1"/>
                    <a:pt x="1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640" name="Google Shape;4640;p122"/>
          <p:cNvGrpSpPr/>
          <p:nvPr/>
        </p:nvGrpSpPr>
        <p:grpSpPr>
          <a:xfrm>
            <a:off x="4730827" y="2827166"/>
            <a:ext cx="456107" cy="435342"/>
            <a:chOff x="4967650" y="2691713"/>
            <a:chExt cx="558475" cy="533050"/>
          </a:xfrm>
        </p:grpSpPr>
        <p:sp>
          <p:nvSpPr>
            <p:cNvPr id="4641" name="Google Shape;4641;p122"/>
            <p:cNvSpPr/>
            <p:nvPr/>
          </p:nvSpPr>
          <p:spPr>
            <a:xfrm>
              <a:off x="5030225" y="2855788"/>
              <a:ext cx="72850" cy="59300"/>
            </a:xfrm>
            <a:custGeom>
              <a:avLst/>
              <a:gdLst/>
              <a:ahLst/>
              <a:cxnLst/>
              <a:rect l="l" t="t" r="r" b="b"/>
              <a:pathLst>
                <a:path w="2914" h="2372" extrusionOk="0">
                  <a:moveTo>
                    <a:pt x="1663" y="644"/>
                  </a:moveTo>
                  <a:cubicBezTo>
                    <a:pt x="1742" y="644"/>
                    <a:pt x="1825" y="654"/>
                    <a:pt x="1901" y="678"/>
                  </a:cubicBezTo>
                  <a:cubicBezTo>
                    <a:pt x="1988" y="702"/>
                    <a:pt x="2143" y="768"/>
                    <a:pt x="2195" y="913"/>
                  </a:cubicBezTo>
                  <a:cubicBezTo>
                    <a:pt x="2247" y="1062"/>
                    <a:pt x="2174" y="1210"/>
                    <a:pt x="2122" y="1287"/>
                  </a:cubicBezTo>
                  <a:lnTo>
                    <a:pt x="2122" y="1283"/>
                  </a:lnTo>
                  <a:cubicBezTo>
                    <a:pt x="1917" y="1560"/>
                    <a:pt x="1597" y="1717"/>
                    <a:pt x="1263" y="1717"/>
                  </a:cubicBezTo>
                  <a:cubicBezTo>
                    <a:pt x="1180" y="1717"/>
                    <a:pt x="1096" y="1707"/>
                    <a:pt x="1013" y="1687"/>
                  </a:cubicBezTo>
                  <a:cubicBezTo>
                    <a:pt x="927" y="1663"/>
                    <a:pt x="771" y="1598"/>
                    <a:pt x="719" y="1452"/>
                  </a:cubicBezTo>
                  <a:cubicBezTo>
                    <a:pt x="664" y="1304"/>
                    <a:pt x="743" y="1159"/>
                    <a:pt x="792" y="1083"/>
                  </a:cubicBezTo>
                  <a:cubicBezTo>
                    <a:pt x="913" y="910"/>
                    <a:pt x="1086" y="782"/>
                    <a:pt x="1286" y="713"/>
                  </a:cubicBezTo>
                  <a:cubicBezTo>
                    <a:pt x="1407" y="668"/>
                    <a:pt x="1535" y="644"/>
                    <a:pt x="1663" y="644"/>
                  </a:cubicBezTo>
                  <a:close/>
                  <a:moveTo>
                    <a:pt x="1655" y="1"/>
                  </a:moveTo>
                  <a:cubicBezTo>
                    <a:pt x="1106" y="1"/>
                    <a:pt x="578" y="264"/>
                    <a:pt x="249" y="727"/>
                  </a:cubicBezTo>
                  <a:cubicBezTo>
                    <a:pt x="52" y="1027"/>
                    <a:pt x="0" y="1373"/>
                    <a:pt x="111" y="1677"/>
                  </a:cubicBezTo>
                  <a:cubicBezTo>
                    <a:pt x="221" y="1978"/>
                    <a:pt x="481" y="2209"/>
                    <a:pt x="826" y="2313"/>
                  </a:cubicBezTo>
                  <a:cubicBezTo>
                    <a:pt x="965" y="2351"/>
                    <a:pt x="1110" y="2372"/>
                    <a:pt x="1251" y="2372"/>
                  </a:cubicBezTo>
                  <a:cubicBezTo>
                    <a:pt x="1455" y="2372"/>
                    <a:pt x="1659" y="2334"/>
                    <a:pt x="1849" y="2265"/>
                  </a:cubicBezTo>
                  <a:cubicBezTo>
                    <a:pt x="2181" y="2151"/>
                    <a:pt x="2465" y="1933"/>
                    <a:pt x="2665" y="1643"/>
                  </a:cubicBezTo>
                  <a:cubicBezTo>
                    <a:pt x="2862" y="1342"/>
                    <a:pt x="2914" y="996"/>
                    <a:pt x="2803" y="692"/>
                  </a:cubicBezTo>
                  <a:cubicBezTo>
                    <a:pt x="2696" y="391"/>
                    <a:pt x="2433" y="160"/>
                    <a:pt x="2088" y="56"/>
                  </a:cubicBezTo>
                  <a:cubicBezTo>
                    <a:pt x="1944" y="19"/>
                    <a:pt x="1799" y="1"/>
                    <a:pt x="16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42" name="Google Shape;4642;p122"/>
            <p:cNvSpPr/>
            <p:nvPr/>
          </p:nvSpPr>
          <p:spPr>
            <a:xfrm>
              <a:off x="4983550" y="2747888"/>
              <a:ext cx="443900" cy="212125"/>
            </a:xfrm>
            <a:custGeom>
              <a:avLst/>
              <a:gdLst/>
              <a:ahLst/>
              <a:cxnLst/>
              <a:rect l="l" t="t" r="r" b="b"/>
              <a:pathLst>
                <a:path w="17756" h="8485" extrusionOk="0">
                  <a:moveTo>
                    <a:pt x="17274" y="0"/>
                  </a:moveTo>
                  <a:cubicBezTo>
                    <a:pt x="17234" y="0"/>
                    <a:pt x="17194" y="6"/>
                    <a:pt x="17154" y="17"/>
                  </a:cubicBezTo>
                  <a:cubicBezTo>
                    <a:pt x="15443" y="522"/>
                    <a:pt x="12167" y="1476"/>
                    <a:pt x="9481" y="2222"/>
                  </a:cubicBezTo>
                  <a:cubicBezTo>
                    <a:pt x="9315" y="2274"/>
                    <a:pt x="9219" y="2447"/>
                    <a:pt x="9263" y="2616"/>
                  </a:cubicBezTo>
                  <a:cubicBezTo>
                    <a:pt x="9305" y="2760"/>
                    <a:pt x="9435" y="2854"/>
                    <a:pt x="9577" y="2854"/>
                  </a:cubicBezTo>
                  <a:cubicBezTo>
                    <a:pt x="9602" y="2854"/>
                    <a:pt x="9628" y="2851"/>
                    <a:pt x="9654" y="2844"/>
                  </a:cubicBezTo>
                  <a:cubicBezTo>
                    <a:pt x="11081" y="2450"/>
                    <a:pt x="12671" y="1994"/>
                    <a:pt x="14106" y="1580"/>
                  </a:cubicBezTo>
                  <a:lnTo>
                    <a:pt x="14106" y="1580"/>
                  </a:lnTo>
                  <a:cubicBezTo>
                    <a:pt x="12879" y="2122"/>
                    <a:pt x="6053" y="5129"/>
                    <a:pt x="5659" y="5547"/>
                  </a:cubicBezTo>
                  <a:lnTo>
                    <a:pt x="5652" y="5558"/>
                  </a:lnTo>
                  <a:cubicBezTo>
                    <a:pt x="5510" y="5703"/>
                    <a:pt x="5458" y="5917"/>
                    <a:pt x="5517" y="6114"/>
                  </a:cubicBezTo>
                  <a:cubicBezTo>
                    <a:pt x="5572" y="6308"/>
                    <a:pt x="5724" y="6456"/>
                    <a:pt x="5921" y="6505"/>
                  </a:cubicBezTo>
                  <a:cubicBezTo>
                    <a:pt x="6049" y="6536"/>
                    <a:pt x="6170" y="6577"/>
                    <a:pt x="6291" y="6629"/>
                  </a:cubicBezTo>
                  <a:cubicBezTo>
                    <a:pt x="5828" y="7120"/>
                    <a:pt x="5189" y="7497"/>
                    <a:pt x="4494" y="7694"/>
                  </a:cubicBezTo>
                  <a:lnTo>
                    <a:pt x="4487" y="7694"/>
                  </a:lnTo>
                  <a:cubicBezTo>
                    <a:pt x="4149" y="7788"/>
                    <a:pt x="3791" y="7837"/>
                    <a:pt x="3436" y="7837"/>
                  </a:cubicBezTo>
                  <a:cubicBezTo>
                    <a:pt x="2341" y="7837"/>
                    <a:pt x="1276" y="7375"/>
                    <a:pt x="913" y="6380"/>
                  </a:cubicBezTo>
                  <a:cubicBezTo>
                    <a:pt x="616" y="5558"/>
                    <a:pt x="917" y="4842"/>
                    <a:pt x="1224" y="4382"/>
                  </a:cubicBezTo>
                  <a:cubicBezTo>
                    <a:pt x="1643" y="3757"/>
                    <a:pt x="2327" y="3239"/>
                    <a:pt x="3098" y="2959"/>
                  </a:cubicBezTo>
                  <a:cubicBezTo>
                    <a:pt x="3537" y="2795"/>
                    <a:pt x="4000" y="2713"/>
                    <a:pt x="4467" y="2713"/>
                  </a:cubicBezTo>
                  <a:cubicBezTo>
                    <a:pt x="4602" y="2713"/>
                    <a:pt x="4738" y="2720"/>
                    <a:pt x="4874" y="2734"/>
                  </a:cubicBezTo>
                  <a:cubicBezTo>
                    <a:pt x="4815" y="2848"/>
                    <a:pt x="4746" y="2962"/>
                    <a:pt x="4670" y="3066"/>
                  </a:cubicBezTo>
                  <a:cubicBezTo>
                    <a:pt x="4553" y="3228"/>
                    <a:pt x="4529" y="3442"/>
                    <a:pt x="4611" y="3626"/>
                  </a:cubicBezTo>
                  <a:cubicBezTo>
                    <a:pt x="4694" y="3816"/>
                    <a:pt x="4871" y="3944"/>
                    <a:pt x="5071" y="3968"/>
                  </a:cubicBezTo>
                  <a:lnTo>
                    <a:pt x="5085" y="3968"/>
                  </a:lnTo>
                  <a:cubicBezTo>
                    <a:pt x="5102" y="3970"/>
                    <a:pt x="5121" y="3972"/>
                    <a:pt x="5149" y="3972"/>
                  </a:cubicBezTo>
                  <a:cubicBezTo>
                    <a:pt x="5315" y="3972"/>
                    <a:pt x="5806" y="3895"/>
                    <a:pt x="8196" y="3245"/>
                  </a:cubicBezTo>
                  <a:cubicBezTo>
                    <a:pt x="8365" y="3200"/>
                    <a:pt x="8469" y="3021"/>
                    <a:pt x="8420" y="2848"/>
                  </a:cubicBezTo>
                  <a:cubicBezTo>
                    <a:pt x="8383" y="2703"/>
                    <a:pt x="8250" y="2609"/>
                    <a:pt x="8108" y="2609"/>
                  </a:cubicBezTo>
                  <a:cubicBezTo>
                    <a:pt x="8081" y="2609"/>
                    <a:pt x="8053" y="2613"/>
                    <a:pt x="8026" y="2620"/>
                  </a:cubicBezTo>
                  <a:cubicBezTo>
                    <a:pt x="6250" y="3104"/>
                    <a:pt x="5562" y="3256"/>
                    <a:pt x="5292" y="3304"/>
                  </a:cubicBezTo>
                  <a:cubicBezTo>
                    <a:pt x="5361" y="3200"/>
                    <a:pt x="5420" y="3093"/>
                    <a:pt x="5476" y="2979"/>
                  </a:cubicBezTo>
                  <a:cubicBezTo>
                    <a:pt x="5652" y="2592"/>
                    <a:pt x="5403" y="2146"/>
                    <a:pt x="4981" y="2091"/>
                  </a:cubicBezTo>
                  <a:cubicBezTo>
                    <a:pt x="4810" y="2072"/>
                    <a:pt x="4639" y="2062"/>
                    <a:pt x="4467" y="2062"/>
                  </a:cubicBezTo>
                  <a:cubicBezTo>
                    <a:pt x="3925" y="2062"/>
                    <a:pt x="3386" y="2158"/>
                    <a:pt x="2876" y="2347"/>
                  </a:cubicBezTo>
                  <a:cubicBezTo>
                    <a:pt x="1978" y="2675"/>
                    <a:pt x="1179" y="3287"/>
                    <a:pt x="685" y="4023"/>
                  </a:cubicBezTo>
                  <a:cubicBezTo>
                    <a:pt x="136" y="4846"/>
                    <a:pt x="1" y="5762"/>
                    <a:pt x="305" y="6601"/>
                  </a:cubicBezTo>
                  <a:cubicBezTo>
                    <a:pt x="588" y="7386"/>
                    <a:pt x="1231" y="7980"/>
                    <a:pt x="2113" y="8278"/>
                  </a:cubicBezTo>
                  <a:cubicBezTo>
                    <a:pt x="2538" y="8416"/>
                    <a:pt x="2984" y="8485"/>
                    <a:pt x="3433" y="8485"/>
                  </a:cubicBezTo>
                  <a:cubicBezTo>
                    <a:pt x="3848" y="8485"/>
                    <a:pt x="4262" y="8426"/>
                    <a:pt x="4663" y="8316"/>
                  </a:cubicBezTo>
                  <a:lnTo>
                    <a:pt x="4667" y="8316"/>
                  </a:lnTo>
                  <a:cubicBezTo>
                    <a:pt x="5476" y="8094"/>
                    <a:pt x="6208" y="7659"/>
                    <a:pt x="6785" y="7051"/>
                  </a:cubicBezTo>
                  <a:cubicBezTo>
                    <a:pt x="7076" y="6740"/>
                    <a:pt x="6979" y="6235"/>
                    <a:pt x="6595" y="6052"/>
                  </a:cubicBezTo>
                  <a:cubicBezTo>
                    <a:pt x="6481" y="6000"/>
                    <a:pt x="6364" y="5959"/>
                    <a:pt x="6246" y="5924"/>
                  </a:cubicBezTo>
                  <a:cubicBezTo>
                    <a:pt x="7062" y="5444"/>
                    <a:pt x="11251" y="3532"/>
                    <a:pt x="17444" y="819"/>
                  </a:cubicBezTo>
                  <a:cubicBezTo>
                    <a:pt x="17652" y="729"/>
                    <a:pt x="17755" y="494"/>
                    <a:pt x="17676" y="280"/>
                  </a:cubicBezTo>
                  <a:cubicBezTo>
                    <a:pt x="17614" y="108"/>
                    <a:pt x="17451" y="0"/>
                    <a:pt x="17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43" name="Google Shape;4643;p122"/>
            <p:cNvSpPr/>
            <p:nvPr/>
          </p:nvSpPr>
          <p:spPr>
            <a:xfrm>
              <a:off x="5144800" y="2691713"/>
              <a:ext cx="16175" cy="26975"/>
            </a:xfrm>
            <a:custGeom>
              <a:avLst/>
              <a:gdLst/>
              <a:ahLst/>
              <a:cxnLst/>
              <a:rect l="l" t="t" r="r" b="b"/>
              <a:pathLst>
                <a:path w="647" h="1079" extrusionOk="0">
                  <a:moveTo>
                    <a:pt x="325" y="1"/>
                  </a:moveTo>
                  <a:cubicBezTo>
                    <a:pt x="145" y="1"/>
                    <a:pt x="0" y="146"/>
                    <a:pt x="0" y="325"/>
                  </a:cubicBezTo>
                  <a:lnTo>
                    <a:pt x="0" y="754"/>
                  </a:lnTo>
                  <a:cubicBezTo>
                    <a:pt x="0" y="934"/>
                    <a:pt x="145" y="1079"/>
                    <a:pt x="325" y="1079"/>
                  </a:cubicBezTo>
                  <a:cubicBezTo>
                    <a:pt x="501" y="1079"/>
                    <a:pt x="646" y="934"/>
                    <a:pt x="646" y="754"/>
                  </a:cubicBezTo>
                  <a:lnTo>
                    <a:pt x="646" y="325"/>
                  </a:lnTo>
                  <a:cubicBezTo>
                    <a:pt x="646" y="146"/>
                    <a:pt x="501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44" name="Google Shape;4644;p122"/>
            <p:cNvSpPr/>
            <p:nvPr/>
          </p:nvSpPr>
          <p:spPr>
            <a:xfrm>
              <a:off x="5166650" y="2724363"/>
              <a:ext cx="26975" cy="16200"/>
            </a:xfrm>
            <a:custGeom>
              <a:avLst/>
              <a:gdLst/>
              <a:ahLst/>
              <a:cxnLst/>
              <a:rect l="l" t="t" r="r" b="b"/>
              <a:pathLst>
                <a:path w="1079" h="648" extrusionOk="0">
                  <a:moveTo>
                    <a:pt x="325" y="1"/>
                  </a:moveTo>
                  <a:cubicBezTo>
                    <a:pt x="146" y="1"/>
                    <a:pt x="1" y="143"/>
                    <a:pt x="1" y="322"/>
                  </a:cubicBezTo>
                  <a:cubicBezTo>
                    <a:pt x="1" y="502"/>
                    <a:pt x="146" y="647"/>
                    <a:pt x="325" y="647"/>
                  </a:cubicBezTo>
                  <a:lnTo>
                    <a:pt x="754" y="647"/>
                  </a:lnTo>
                  <a:cubicBezTo>
                    <a:pt x="934" y="647"/>
                    <a:pt x="1079" y="502"/>
                    <a:pt x="1079" y="322"/>
                  </a:cubicBezTo>
                  <a:cubicBezTo>
                    <a:pt x="1079" y="143"/>
                    <a:pt x="934" y="1"/>
                    <a:pt x="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45" name="Google Shape;4645;p122"/>
            <p:cNvSpPr/>
            <p:nvPr/>
          </p:nvSpPr>
          <p:spPr>
            <a:xfrm>
              <a:off x="5144800" y="2746138"/>
              <a:ext cx="16175" cy="27000"/>
            </a:xfrm>
            <a:custGeom>
              <a:avLst/>
              <a:gdLst/>
              <a:ahLst/>
              <a:cxnLst/>
              <a:rect l="l" t="t" r="r" b="b"/>
              <a:pathLst>
                <a:path w="647" h="1080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lnTo>
                    <a:pt x="0" y="754"/>
                  </a:lnTo>
                  <a:cubicBezTo>
                    <a:pt x="0" y="934"/>
                    <a:pt x="145" y="1079"/>
                    <a:pt x="325" y="1079"/>
                  </a:cubicBezTo>
                  <a:cubicBezTo>
                    <a:pt x="501" y="1079"/>
                    <a:pt x="646" y="934"/>
                    <a:pt x="646" y="754"/>
                  </a:cubicBezTo>
                  <a:lnTo>
                    <a:pt x="646" y="326"/>
                  </a:lnTo>
                  <a:cubicBezTo>
                    <a:pt x="646" y="146"/>
                    <a:pt x="501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46" name="Google Shape;4646;p122"/>
            <p:cNvSpPr/>
            <p:nvPr/>
          </p:nvSpPr>
          <p:spPr>
            <a:xfrm>
              <a:off x="5112225" y="2724363"/>
              <a:ext cx="26900" cy="16200"/>
            </a:xfrm>
            <a:custGeom>
              <a:avLst/>
              <a:gdLst/>
              <a:ahLst/>
              <a:cxnLst/>
              <a:rect l="l" t="t" r="r" b="b"/>
              <a:pathLst>
                <a:path w="1076" h="648" extrusionOk="0">
                  <a:moveTo>
                    <a:pt x="325" y="1"/>
                  </a:moveTo>
                  <a:cubicBezTo>
                    <a:pt x="145" y="1"/>
                    <a:pt x="0" y="143"/>
                    <a:pt x="0" y="322"/>
                  </a:cubicBezTo>
                  <a:cubicBezTo>
                    <a:pt x="0" y="502"/>
                    <a:pt x="145" y="647"/>
                    <a:pt x="325" y="647"/>
                  </a:cubicBezTo>
                  <a:lnTo>
                    <a:pt x="750" y="647"/>
                  </a:lnTo>
                  <a:cubicBezTo>
                    <a:pt x="930" y="647"/>
                    <a:pt x="1075" y="502"/>
                    <a:pt x="1075" y="322"/>
                  </a:cubicBezTo>
                  <a:cubicBezTo>
                    <a:pt x="1075" y="143"/>
                    <a:pt x="930" y="1"/>
                    <a:pt x="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47" name="Google Shape;4647;p122"/>
            <p:cNvSpPr/>
            <p:nvPr/>
          </p:nvSpPr>
          <p:spPr>
            <a:xfrm>
              <a:off x="5247625" y="2877313"/>
              <a:ext cx="16250" cy="26900"/>
            </a:xfrm>
            <a:custGeom>
              <a:avLst/>
              <a:gdLst/>
              <a:ahLst/>
              <a:cxnLst/>
              <a:rect l="l" t="t" r="r" b="b"/>
              <a:pathLst>
                <a:path w="650" h="1076" extrusionOk="0">
                  <a:moveTo>
                    <a:pt x="325" y="0"/>
                  </a:moveTo>
                  <a:cubicBezTo>
                    <a:pt x="145" y="0"/>
                    <a:pt x="0" y="146"/>
                    <a:pt x="0" y="322"/>
                  </a:cubicBezTo>
                  <a:lnTo>
                    <a:pt x="0" y="750"/>
                  </a:lnTo>
                  <a:cubicBezTo>
                    <a:pt x="0" y="930"/>
                    <a:pt x="145" y="1075"/>
                    <a:pt x="325" y="1075"/>
                  </a:cubicBezTo>
                  <a:cubicBezTo>
                    <a:pt x="505" y="1075"/>
                    <a:pt x="650" y="930"/>
                    <a:pt x="650" y="750"/>
                  </a:cubicBezTo>
                  <a:lnTo>
                    <a:pt x="650" y="322"/>
                  </a:lnTo>
                  <a:cubicBezTo>
                    <a:pt x="650" y="146"/>
                    <a:pt x="50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48" name="Google Shape;4648;p122"/>
            <p:cNvSpPr/>
            <p:nvPr/>
          </p:nvSpPr>
          <p:spPr>
            <a:xfrm>
              <a:off x="5269550" y="2909888"/>
              <a:ext cx="26900" cy="16175"/>
            </a:xfrm>
            <a:custGeom>
              <a:avLst/>
              <a:gdLst/>
              <a:ahLst/>
              <a:cxnLst/>
              <a:rect l="l" t="t" r="r" b="b"/>
              <a:pathLst>
                <a:path w="1076" h="647" extrusionOk="0">
                  <a:moveTo>
                    <a:pt x="322" y="0"/>
                  </a:moveTo>
                  <a:cubicBezTo>
                    <a:pt x="143" y="0"/>
                    <a:pt x="1" y="146"/>
                    <a:pt x="1" y="322"/>
                  </a:cubicBezTo>
                  <a:cubicBezTo>
                    <a:pt x="1" y="502"/>
                    <a:pt x="143" y="647"/>
                    <a:pt x="322" y="647"/>
                  </a:cubicBezTo>
                  <a:lnTo>
                    <a:pt x="751" y="647"/>
                  </a:lnTo>
                  <a:cubicBezTo>
                    <a:pt x="931" y="647"/>
                    <a:pt x="1076" y="502"/>
                    <a:pt x="1076" y="322"/>
                  </a:cubicBezTo>
                  <a:cubicBezTo>
                    <a:pt x="1076" y="146"/>
                    <a:pt x="931" y="0"/>
                    <a:pt x="7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49" name="Google Shape;4649;p122"/>
            <p:cNvSpPr/>
            <p:nvPr/>
          </p:nvSpPr>
          <p:spPr>
            <a:xfrm>
              <a:off x="5247700" y="2931738"/>
              <a:ext cx="16175" cy="26900"/>
            </a:xfrm>
            <a:custGeom>
              <a:avLst/>
              <a:gdLst/>
              <a:ahLst/>
              <a:cxnLst/>
              <a:rect l="l" t="t" r="r" b="b"/>
              <a:pathLst>
                <a:path w="647" h="1076" extrusionOk="0">
                  <a:moveTo>
                    <a:pt x="325" y="1"/>
                  </a:moveTo>
                  <a:cubicBezTo>
                    <a:pt x="146" y="1"/>
                    <a:pt x="0" y="143"/>
                    <a:pt x="0" y="322"/>
                  </a:cubicBezTo>
                  <a:lnTo>
                    <a:pt x="0" y="751"/>
                  </a:lnTo>
                  <a:cubicBezTo>
                    <a:pt x="0" y="931"/>
                    <a:pt x="146" y="1076"/>
                    <a:pt x="325" y="1076"/>
                  </a:cubicBezTo>
                  <a:cubicBezTo>
                    <a:pt x="502" y="1076"/>
                    <a:pt x="647" y="931"/>
                    <a:pt x="647" y="751"/>
                  </a:cubicBezTo>
                  <a:lnTo>
                    <a:pt x="647" y="322"/>
                  </a:lnTo>
                  <a:cubicBezTo>
                    <a:pt x="647" y="143"/>
                    <a:pt x="502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50" name="Google Shape;4650;p122"/>
            <p:cNvSpPr/>
            <p:nvPr/>
          </p:nvSpPr>
          <p:spPr>
            <a:xfrm>
              <a:off x="5215125" y="2909888"/>
              <a:ext cx="26900" cy="16175"/>
            </a:xfrm>
            <a:custGeom>
              <a:avLst/>
              <a:gdLst/>
              <a:ahLst/>
              <a:cxnLst/>
              <a:rect l="l" t="t" r="r" b="b"/>
              <a:pathLst>
                <a:path w="1076" h="647" extrusionOk="0">
                  <a:moveTo>
                    <a:pt x="322" y="0"/>
                  </a:moveTo>
                  <a:cubicBezTo>
                    <a:pt x="142" y="0"/>
                    <a:pt x="0" y="146"/>
                    <a:pt x="0" y="322"/>
                  </a:cubicBezTo>
                  <a:cubicBezTo>
                    <a:pt x="0" y="502"/>
                    <a:pt x="142" y="647"/>
                    <a:pt x="322" y="647"/>
                  </a:cubicBezTo>
                  <a:lnTo>
                    <a:pt x="750" y="647"/>
                  </a:lnTo>
                  <a:cubicBezTo>
                    <a:pt x="930" y="647"/>
                    <a:pt x="1075" y="502"/>
                    <a:pt x="1075" y="322"/>
                  </a:cubicBezTo>
                  <a:cubicBezTo>
                    <a:pt x="1075" y="146"/>
                    <a:pt x="930" y="0"/>
                    <a:pt x="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51" name="Google Shape;4651;p122"/>
            <p:cNvSpPr/>
            <p:nvPr/>
          </p:nvSpPr>
          <p:spPr>
            <a:xfrm>
              <a:off x="4967650" y="2869788"/>
              <a:ext cx="558475" cy="354975"/>
            </a:xfrm>
            <a:custGeom>
              <a:avLst/>
              <a:gdLst/>
              <a:ahLst/>
              <a:cxnLst/>
              <a:rect l="l" t="t" r="r" b="b"/>
              <a:pathLst>
                <a:path w="22339" h="14199" extrusionOk="0">
                  <a:moveTo>
                    <a:pt x="19663" y="896"/>
                  </a:moveTo>
                  <a:lnTo>
                    <a:pt x="20921" y="7224"/>
                  </a:lnTo>
                  <a:lnTo>
                    <a:pt x="18402" y="7224"/>
                  </a:lnTo>
                  <a:lnTo>
                    <a:pt x="19663" y="896"/>
                  </a:lnTo>
                  <a:close/>
                  <a:moveTo>
                    <a:pt x="15008" y="4252"/>
                  </a:moveTo>
                  <a:lnTo>
                    <a:pt x="16103" y="7542"/>
                  </a:lnTo>
                  <a:lnTo>
                    <a:pt x="13912" y="7542"/>
                  </a:lnTo>
                  <a:lnTo>
                    <a:pt x="15008" y="4252"/>
                  </a:lnTo>
                  <a:close/>
                  <a:moveTo>
                    <a:pt x="19663" y="1"/>
                  </a:moveTo>
                  <a:cubicBezTo>
                    <a:pt x="19383" y="1"/>
                    <a:pt x="19141" y="198"/>
                    <a:pt x="19086" y="474"/>
                  </a:cubicBezTo>
                  <a:lnTo>
                    <a:pt x="17752" y="7169"/>
                  </a:lnTo>
                  <a:cubicBezTo>
                    <a:pt x="17679" y="7535"/>
                    <a:pt x="17959" y="7870"/>
                    <a:pt x="18329" y="7874"/>
                  </a:cubicBezTo>
                  <a:lnTo>
                    <a:pt x="19338" y="7874"/>
                  </a:lnTo>
                  <a:lnTo>
                    <a:pt x="19338" y="8976"/>
                  </a:lnTo>
                  <a:cubicBezTo>
                    <a:pt x="17997" y="9004"/>
                    <a:pt x="16660" y="9080"/>
                    <a:pt x="15333" y="9211"/>
                  </a:cubicBezTo>
                  <a:lnTo>
                    <a:pt x="15333" y="8192"/>
                  </a:lnTo>
                  <a:lnTo>
                    <a:pt x="16124" y="8192"/>
                  </a:lnTo>
                  <a:cubicBezTo>
                    <a:pt x="16556" y="8192"/>
                    <a:pt x="16860" y="7767"/>
                    <a:pt x="16725" y="7359"/>
                  </a:cubicBezTo>
                  <a:lnTo>
                    <a:pt x="15609" y="4006"/>
                  </a:lnTo>
                  <a:cubicBezTo>
                    <a:pt x="15512" y="3718"/>
                    <a:pt x="15260" y="3574"/>
                    <a:pt x="15008" y="3574"/>
                  </a:cubicBezTo>
                  <a:cubicBezTo>
                    <a:pt x="14756" y="3574"/>
                    <a:pt x="14505" y="3718"/>
                    <a:pt x="14410" y="4006"/>
                  </a:cubicBezTo>
                  <a:lnTo>
                    <a:pt x="13293" y="7359"/>
                  </a:lnTo>
                  <a:cubicBezTo>
                    <a:pt x="13155" y="7770"/>
                    <a:pt x="13459" y="8192"/>
                    <a:pt x="13891" y="8192"/>
                  </a:cubicBezTo>
                  <a:lnTo>
                    <a:pt x="14686" y="8192"/>
                  </a:lnTo>
                  <a:lnTo>
                    <a:pt x="14686" y="9281"/>
                  </a:lnTo>
                  <a:cubicBezTo>
                    <a:pt x="13605" y="9402"/>
                    <a:pt x="12537" y="9557"/>
                    <a:pt x="11476" y="9747"/>
                  </a:cubicBezTo>
                  <a:cubicBezTo>
                    <a:pt x="11296" y="9778"/>
                    <a:pt x="11175" y="9948"/>
                    <a:pt x="11209" y="10124"/>
                  </a:cubicBezTo>
                  <a:cubicBezTo>
                    <a:pt x="11237" y="10282"/>
                    <a:pt x="11375" y="10393"/>
                    <a:pt x="11528" y="10393"/>
                  </a:cubicBezTo>
                  <a:cubicBezTo>
                    <a:pt x="11548" y="10393"/>
                    <a:pt x="11569" y="10391"/>
                    <a:pt x="11590" y="10387"/>
                  </a:cubicBezTo>
                  <a:cubicBezTo>
                    <a:pt x="12613" y="10200"/>
                    <a:pt x="13643" y="10051"/>
                    <a:pt x="14686" y="9934"/>
                  </a:cubicBezTo>
                  <a:lnTo>
                    <a:pt x="14686" y="10867"/>
                  </a:lnTo>
                  <a:cubicBezTo>
                    <a:pt x="14686" y="11047"/>
                    <a:pt x="14828" y="11188"/>
                    <a:pt x="15008" y="11188"/>
                  </a:cubicBezTo>
                  <a:cubicBezTo>
                    <a:pt x="15187" y="11188"/>
                    <a:pt x="15333" y="11047"/>
                    <a:pt x="15333" y="10867"/>
                  </a:cubicBezTo>
                  <a:lnTo>
                    <a:pt x="15333" y="9865"/>
                  </a:lnTo>
                  <a:cubicBezTo>
                    <a:pt x="16967" y="9701"/>
                    <a:pt x="18608" y="9619"/>
                    <a:pt x="20250" y="9619"/>
                  </a:cubicBezTo>
                  <a:cubicBezTo>
                    <a:pt x="20688" y="9619"/>
                    <a:pt x="21126" y="9625"/>
                    <a:pt x="21564" y="9637"/>
                  </a:cubicBezTo>
                  <a:cubicBezTo>
                    <a:pt x="21633" y="9637"/>
                    <a:pt x="21689" y="9695"/>
                    <a:pt x="21689" y="9764"/>
                  </a:cubicBezTo>
                  <a:lnTo>
                    <a:pt x="21689" y="13535"/>
                  </a:lnTo>
                  <a:cubicBezTo>
                    <a:pt x="21689" y="13545"/>
                    <a:pt x="21678" y="13552"/>
                    <a:pt x="21668" y="13552"/>
                  </a:cubicBezTo>
                  <a:lnTo>
                    <a:pt x="1263" y="13552"/>
                  </a:lnTo>
                  <a:cubicBezTo>
                    <a:pt x="4100" y="12287"/>
                    <a:pt x="7062" y="11323"/>
                    <a:pt x="10100" y="10677"/>
                  </a:cubicBezTo>
                  <a:cubicBezTo>
                    <a:pt x="10276" y="10639"/>
                    <a:pt x="10387" y="10469"/>
                    <a:pt x="10349" y="10293"/>
                  </a:cubicBezTo>
                  <a:cubicBezTo>
                    <a:pt x="10316" y="10140"/>
                    <a:pt x="10184" y="10037"/>
                    <a:pt x="10035" y="10037"/>
                  </a:cubicBezTo>
                  <a:cubicBezTo>
                    <a:pt x="10012" y="10037"/>
                    <a:pt x="9989" y="10039"/>
                    <a:pt x="9965" y="10044"/>
                  </a:cubicBezTo>
                  <a:cubicBezTo>
                    <a:pt x="6651" y="10753"/>
                    <a:pt x="3474" y="11807"/>
                    <a:pt x="526" y="13172"/>
                  </a:cubicBezTo>
                  <a:cubicBezTo>
                    <a:pt x="1" y="13414"/>
                    <a:pt x="177" y="14199"/>
                    <a:pt x="754" y="14199"/>
                  </a:cubicBezTo>
                  <a:lnTo>
                    <a:pt x="21671" y="14199"/>
                  </a:lnTo>
                  <a:cubicBezTo>
                    <a:pt x="22038" y="14199"/>
                    <a:pt x="22335" y="13898"/>
                    <a:pt x="22335" y="13532"/>
                  </a:cubicBezTo>
                  <a:lnTo>
                    <a:pt x="22335" y="9761"/>
                  </a:lnTo>
                  <a:cubicBezTo>
                    <a:pt x="22338" y="9339"/>
                    <a:pt x="22003" y="8994"/>
                    <a:pt x="21581" y="8983"/>
                  </a:cubicBezTo>
                  <a:lnTo>
                    <a:pt x="21581" y="8987"/>
                  </a:lnTo>
                  <a:cubicBezTo>
                    <a:pt x="21094" y="8973"/>
                    <a:pt x="20700" y="8968"/>
                    <a:pt x="20318" y="8968"/>
                  </a:cubicBezTo>
                  <a:cubicBezTo>
                    <a:pt x="20208" y="8968"/>
                    <a:pt x="20098" y="8969"/>
                    <a:pt x="19988" y="8969"/>
                  </a:cubicBezTo>
                  <a:lnTo>
                    <a:pt x="19988" y="7874"/>
                  </a:lnTo>
                  <a:lnTo>
                    <a:pt x="20994" y="7874"/>
                  </a:lnTo>
                  <a:cubicBezTo>
                    <a:pt x="21367" y="7870"/>
                    <a:pt x="21644" y="7535"/>
                    <a:pt x="21571" y="7169"/>
                  </a:cubicBezTo>
                  <a:lnTo>
                    <a:pt x="20237" y="474"/>
                  </a:lnTo>
                  <a:cubicBezTo>
                    <a:pt x="20182" y="198"/>
                    <a:pt x="19943" y="1"/>
                    <a:pt x="19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652" name="Google Shape;4652;p122"/>
          <p:cNvGrpSpPr/>
          <p:nvPr/>
        </p:nvGrpSpPr>
        <p:grpSpPr>
          <a:xfrm>
            <a:off x="3414610" y="1634909"/>
            <a:ext cx="398141" cy="455259"/>
            <a:chOff x="2869325" y="1230475"/>
            <a:chExt cx="487500" cy="557438"/>
          </a:xfrm>
        </p:grpSpPr>
        <p:sp>
          <p:nvSpPr>
            <p:cNvPr id="4653" name="Google Shape;4653;p122"/>
            <p:cNvSpPr/>
            <p:nvPr/>
          </p:nvSpPr>
          <p:spPr>
            <a:xfrm>
              <a:off x="3138975" y="1230475"/>
              <a:ext cx="16250" cy="102950"/>
            </a:xfrm>
            <a:custGeom>
              <a:avLst/>
              <a:gdLst/>
              <a:ahLst/>
              <a:cxnLst/>
              <a:rect l="l" t="t" r="r" b="b"/>
              <a:pathLst>
                <a:path w="650" h="4118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lnTo>
                    <a:pt x="0" y="3796"/>
                  </a:lnTo>
                  <a:cubicBezTo>
                    <a:pt x="0" y="3972"/>
                    <a:pt x="145" y="4117"/>
                    <a:pt x="325" y="4117"/>
                  </a:cubicBezTo>
                  <a:cubicBezTo>
                    <a:pt x="505" y="4117"/>
                    <a:pt x="650" y="3972"/>
                    <a:pt x="650" y="3796"/>
                  </a:cubicBezTo>
                  <a:lnTo>
                    <a:pt x="650" y="326"/>
                  </a:lnTo>
                  <a:cubicBezTo>
                    <a:pt x="650" y="146"/>
                    <a:pt x="505" y="1"/>
                    <a:pt x="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4654" name="Google Shape;4654;p122"/>
            <p:cNvGrpSpPr/>
            <p:nvPr/>
          </p:nvGrpSpPr>
          <p:grpSpPr>
            <a:xfrm>
              <a:off x="2869325" y="1246625"/>
              <a:ext cx="487500" cy="541288"/>
              <a:chOff x="2502113" y="1788425"/>
              <a:chExt cx="487500" cy="541288"/>
            </a:xfrm>
          </p:grpSpPr>
          <p:grpSp>
            <p:nvGrpSpPr>
              <p:cNvPr id="4655" name="Google Shape;4655;p122"/>
              <p:cNvGrpSpPr/>
              <p:nvPr/>
            </p:nvGrpSpPr>
            <p:grpSpPr>
              <a:xfrm>
                <a:off x="2502113" y="1788425"/>
                <a:ext cx="487500" cy="541288"/>
                <a:chOff x="2502113" y="1788425"/>
                <a:chExt cx="487500" cy="541288"/>
              </a:xfrm>
            </p:grpSpPr>
            <p:sp>
              <p:nvSpPr>
                <p:cNvPr id="4656" name="Google Shape;4656;p122"/>
                <p:cNvSpPr/>
                <p:nvPr/>
              </p:nvSpPr>
              <p:spPr>
                <a:xfrm>
                  <a:off x="2639475" y="2203625"/>
                  <a:ext cx="125375" cy="10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5" h="4080" extrusionOk="0">
                      <a:moveTo>
                        <a:pt x="1264" y="676"/>
                      </a:moveTo>
                      <a:lnTo>
                        <a:pt x="2889" y="1043"/>
                      </a:lnTo>
                      <a:lnTo>
                        <a:pt x="4178" y="3061"/>
                      </a:lnTo>
                      <a:lnTo>
                        <a:pt x="3020" y="3393"/>
                      </a:lnTo>
                      <a:lnTo>
                        <a:pt x="2657" y="2111"/>
                      </a:lnTo>
                      <a:cubicBezTo>
                        <a:pt x="2598" y="1900"/>
                        <a:pt x="2408" y="1755"/>
                        <a:pt x="2191" y="1755"/>
                      </a:cubicBezTo>
                      <a:cubicBezTo>
                        <a:pt x="2166" y="1755"/>
                        <a:pt x="2142" y="1755"/>
                        <a:pt x="2118" y="1758"/>
                      </a:cubicBezTo>
                      <a:lnTo>
                        <a:pt x="815" y="1955"/>
                      </a:lnTo>
                      <a:lnTo>
                        <a:pt x="1264" y="676"/>
                      </a:lnTo>
                      <a:close/>
                      <a:moveTo>
                        <a:pt x="1157" y="0"/>
                      </a:moveTo>
                      <a:cubicBezTo>
                        <a:pt x="956" y="0"/>
                        <a:pt x="768" y="128"/>
                        <a:pt x="701" y="327"/>
                      </a:cubicBezTo>
                      <a:lnTo>
                        <a:pt x="113" y="1993"/>
                      </a:lnTo>
                      <a:cubicBezTo>
                        <a:pt x="1" y="2316"/>
                        <a:pt x="246" y="2641"/>
                        <a:pt x="574" y="2641"/>
                      </a:cubicBezTo>
                      <a:cubicBezTo>
                        <a:pt x="597" y="2641"/>
                        <a:pt x="621" y="2639"/>
                        <a:pt x="646" y="2636"/>
                      </a:cubicBezTo>
                      <a:lnTo>
                        <a:pt x="2070" y="2422"/>
                      </a:lnTo>
                      <a:lnTo>
                        <a:pt x="2436" y="3725"/>
                      </a:lnTo>
                      <a:cubicBezTo>
                        <a:pt x="2496" y="3939"/>
                        <a:pt x="2692" y="4080"/>
                        <a:pt x="2905" y="4080"/>
                      </a:cubicBezTo>
                      <a:cubicBezTo>
                        <a:pt x="2950" y="4080"/>
                        <a:pt x="2995" y="4073"/>
                        <a:pt x="3041" y="4060"/>
                      </a:cubicBezTo>
                      <a:lnTo>
                        <a:pt x="4565" y="3621"/>
                      </a:lnTo>
                      <a:cubicBezTo>
                        <a:pt x="4876" y="3531"/>
                        <a:pt x="5014" y="3165"/>
                        <a:pt x="4841" y="2892"/>
                      </a:cubicBezTo>
                      <a:lnTo>
                        <a:pt x="3400" y="638"/>
                      </a:lnTo>
                      <a:cubicBezTo>
                        <a:pt x="3331" y="528"/>
                        <a:pt x="3220" y="452"/>
                        <a:pt x="3096" y="424"/>
                      </a:cubicBezTo>
                      <a:lnTo>
                        <a:pt x="1264" y="13"/>
                      </a:lnTo>
                      <a:cubicBezTo>
                        <a:pt x="1228" y="4"/>
                        <a:pt x="1192" y="0"/>
                        <a:pt x="1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57" name="Google Shape;4657;p122"/>
                <p:cNvSpPr/>
                <p:nvPr/>
              </p:nvSpPr>
              <p:spPr>
                <a:xfrm>
                  <a:off x="2502113" y="1923488"/>
                  <a:ext cx="487500" cy="4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0" h="16249" extrusionOk="0">
                      <a:moveTo>
                        <a:pt x="4463" y="4708"/>
                      </a:moveTo>
                      <a:cubicBezTo>
                        <a:pt x="4560" y="4750"/>
                        <a:pt x="4656" y="4788"/>
                        <a:pt x="4757" y="4822"/>
                      </a:cubicBezTo>
                      <a:cubicBezTo>
                        <a:pt x="4757" y="4881"/>
                        <a:pt x="4753" y="4940"/>
                        <a:pt x="4753" y="4998"/>
                      </a:cubicBezTo>
                      <a:cubicBezTo>
                        <a:pt x="4753" y="5510"/>
                        <a:pt x="4829" y="6015"/>
                        <a:pt x="4981" y="6502"/>
                      </a:cubicBezTo>
                      <a:cubicBezTo>
                        <a:pt x="4784" y="6384"/>
                        <a:pt x="4594" y="6260"/>
                        <a:pt x="4411" y="6125"/>
                      </a:cubicBezTo>
                      <a:cubicBezTo>
                        <a:pt x="4306" y="6050"/>
                        <a:pt x="4180" y="6011"/>
                        <a:pt x="4052" y="6011"/>
                      </a:cubicBezTo>
                      <a:cubicBezTo>
                        <a:pt x="4021" y="6011"/>
                        <a:pt x="3990" y="6013"/>
                        <a:pt x="3958" y="6018"/>
                      </a:cubicBezTo>
                      <a:cubicBezTo>
                        <a:pt x="3806" y="6042"/>
                        <a:pt x="3671" y="6122"/>
                        <a:pt x="3578" y="6246"/>
                      </a:cubicBezTo>
                      <a:cubicBezTo>
                        <a:pt x="3499" y="6357"/>
                        <a:pt x="3343" y="6412"/>
                        <a:pt x="3122" y="6415"/>
                      </a:cubicBezTo>
                      <a:lnTo>
                        <a:pt x="3112" y="6415"/>
                      </a:lnTo>
                      <a:cubicBezTo>
                        <a:pt x="2652" y="6415"/>
                        <a:pt x="2037" y="6184"/>
                        <a:pt x="1522" y="5901"/>
                      </a:cubicBezTo>
                      <a:lnTo>
                        <a:pt x="1522" y="5901"/>
                      </a:lnTo>
                      <a:cubicBezTo>
                        <a:pt x="1690" y="5917"/>
                        <a:pt x="1860" y="5924"/>
                        <a:pt x="2031" y="5924"/>
                      </a:cubicBezTo>
                      <a:cubicBezTo>
                        <a:pt x="2227" y="5924"/>
                        <a:pt x="2425" y="5914"/>
                        <a:pt x="2621" y="5894"/>
                      </a:cubicBezTo>
                      <a:cubicBezTo>
                        <a:pt x="3264" y="5814"/>
                        <a:pt x="4090" y="5548"/>
                        <a:pt x="4463" y="4708"/>
                      </a:cubicBezTo>
                      <a:close/>
                      <a:moveTo>
                        <a:pt x="15035" y="4708"/>
                      </a:moveTo>
                      <a:cubicBezTo>
                        <a:pt x="15409" y="5545"/>
                        <a:pt x="16235" y="5814"/>
                        <a:pt x="16877" y="5894"/>
                      </a:cubicBezTo>
                      <a:cubicBezTo>
                        <a:pt x="17074" y="5914"/>
                        <a:pt x="17270" y="5924"/>
                        <a:pt x="17466" y="5924"/>
                      </a:cubicBezTo>
                      <a:cubicBezTo>
                        <a:pt x="17636" y="5924"/>
                        <a:pt x="17806" y="5917"/>
                        <a:pt x="17977" y="5901"/>
                      </a:cubicBezTo>
                      <a:lnTo>
                        <a:pt x="17977" y="5901"/>
                      </a:lnTo>
                      <a:cubicBezTo>
                        <a:pt x="17458" y="6184"/>
                        <a:pt x="16846" y="6415"/>
                        <a:pt x="16387" y="6415"/>
                      </a:cubicBezTo>
                      <a:lnTo>
                        <a:pt x="16380" y="6415"/>
                      </a:lnTo>
                      <a:cubicBezTo>
                        <a:pt x="16155" y="6415"/>
                        <a:pt x="16000" y="6357"/>
                        <a:pt x="15920" y="6246"/>
                      </a:cubicBezTo>
                      <a:cubicBezTo>
                        <a:pt x="15827" y="6122"/>
                        <a:pt x="15689" y="6042"/>
                        <a:pt x="15533" y="6021"/>
                      </a:cubicBezTo>
                      <a:cubicBezTo>
                        <a:pt x="15503" y="6017"/>
                        <a:pt x="15473" y="6015"/>
                        <a:pt x="15443" y="6015"/>
                      </a:cubicBezTo>
                      <a:cubicBezTo>
                        <a:pt x="15313" y="6015"/>
                        <a:pt x="15184" y="6057"/>
                        <a:pt x="15080" y="6136"/>
                      </a:cubicBezTo>
                      <a:cubicBezTo>
                        <a:pt x="14880" y="6288"/>
                        <a:pt x="14690" y="6422"/>
                        <a:pt x="14500" y="6547"/>
                      </a:cubicBezTo>
                      <a:cubicBezTo>
                        <a:pt x="14662" y="6046"/>
                        <a:pt x="14745" y="5524"/>
                        <a:pt x="14745" y="4998"/>
                      </a:cubicBezTo>
                      <a:cubicBezTo>
                        <a:pt x="14745" y="4940"/>
                        <a:pt x="14745" y="4881"/>
                        <a:pt x="14742" y="4826"/>
                      </a:cubicBezTo>
                      <a:cubicBezTo>
                        <a:pt x="14842" y="4788"/>
                        <a:pt x="14939" y="4750"/>
                        <a:pt x="15035" y="4708"/>
                      </a:cubicBezTo>
                      <a:close/>
                      <a:moveTo>
                        <a:pt x="4272" y="14631"/>
                      </a:moveTo>
                      <a:cubicBezTo>
                        <a:pt x="4421" y="14631"/>
                        <a:pt x="4539" y="14764"/>
                        <a:pt x="4511" y="14914"/>
                      </a:cubicBezTo>
                      <a:lnTo>
                        <a:pt x="4397" y="15599"/>
                      </a:lnTo>
                      <a:lnTo>
                        <a:pt x="889" y="15599"/>
                      </a:lnTo>
                      <a:cubicBezTo>
                        <a:pt x="879" y="15298"/>
                        <a:pt x="882" y="14997"/>
                        <a:pt x="900" y="14693"/>
                      </a:cubicBezTo>
                      <a:lnTo>
                        <a:pt x="4266" y="14631"/>
                      </a:lnTo>
                      <a:cubicBezTo>
                        <a:pt x="4268" y="14631"/>
                        <a:pt x="4270" y="14631"/>
                        <a:pt x="4272" y="14631"/>
                      </a:cubicBezTo>
                      <a:close/>
                      <a:moveTo>
                        <a:pt x="827" y="6236"/>
                      </a:moveTo>
                      <a:lnTo>
                        <a:pt x="827" y="6236"/>
                      </a:lnTo>
                      <a:cubicBezTo>
                        <a:pt x="1428" y="6632"/>
                        <a:pt x="2359" y="7064"/>
                        <a:pt x="3118" y="7064"/>
                      </a:cubicBezTo>
                      <a:cubicBezTo>
                        <a:pt x="3499" y="7064"/>
                        <a:pt x="3836" y="6955"/>
                        <a:pt x="4065" y="6678"/>
                      </a:cubicBezTo>
                      <a:cubicBezTo>
                        <a:pt x="5052" y="7390"/>
                        <a:pt x="6022" y="7757"/>
                        <a:pt x="6990" y="7757"/>
                      </a:cubicBezTo>
                      <a:cubicBezTo>
                        <a:pt x="8018" y="7757"/>
                        <a:pt x="9044" y="7343"/>
                        <a:pt x="10086" y="6488"/>
                      </a:cubicBezTo>
                      <a:cubicBezTo>
                        <a:pt x="10908" y="7171"/>
                        <a:pt x="11855" y="7754"/>
                        <a:pt x="12903" y="7754"/>
                      </a:cubicBezTo>
                      <a:cubicBezTo>
                        <a:pt x="12974" y="7754"/>
                        <a:pt x="13045" y="7752"/>
                        <a:pt x="13117" y="7746"/>
                      </a:cubicBezTo>
                      <a:cubicBezTo>
                        <a:pt x="13947" y="7687"/>
                        <a:pt x="14645" y="7276"/>
                        <a:pt x="15436" y="6678"/>
                      </a:cubicBezTo>
                      <a:cubicBezTo>
                        <a:pt x="15588" y="6865"/>
                        <a:pt x="15872" y="7062"/>
                        <a:pt x="16380" y="7065"/>
                      </a:cubicBezTo>
                      <a:lnTo>
                        <a:pt x="16387" y="7065"/>
                      </a:lnTo>
                      <a:cubicBezTo>
                        <a:pt x="17092" y="7065"/>
                        <a:pt x="18001" y="6675"/>
                        <a:pt x="18664" y="6243"/>
                      </a:cubicBezTo>
                      <a:lnTo>
                        <a:pt x="18664" y="6243"/>
                      </a:lnTo>
                      <a:cubicBezTo>
                        <a:pt x="18346" y="7000"/>
                        <a:pt x="17631" y="7753"/>
                        <a:pt x="16625" y="8368"/>
                      </a:cubicBezTo>
                      <a:cubicBezTo>
                        <a:pt x="15419" y="9111"/>
                        <a:pt x="13245" y="9993"/>
                        <a:pt x="9747" y="9993"/>
                      </a:cubicBezTo>
                      <a:cubicBezTo>
                        <a:pt x="8379" y="9993"/>
                        <a:pt x="7097" y="9854"/>
                        <a:pt x="5932" y="9578"/>
                      </a:cubicBezTo>
                      <a:cubicBezTo>
                        <a:pt x="5907" y="9572"/>
                        <a:pt x="5882" y="9569"/>
                        <a:pt x="5857" y="9569"/>
                      </a:cubicBezTo>
                      <a:cubicBezTo>
                        <a:pt x="5711" y="9569"/>
                        <a:pt x="5577" y="9669"/>
                        <a:pt x="5541" y="9820"/>
                      </a:cubicBezTo>
                      <a:cubicBezTo>
                        <a:pt x="5500" y="9993"/>
                        <a:pt x="5610" y="10169"/>
                        <a:pt x="5783" y="10210"/>
                      </a:cubicBezTo>
                      <a:cubicBezTo>
                        <a:pt x="6993" y="10494"/>
                        <a:pt x="8330" y="10642"/>
                        <a:pt x="9747" y="10642"/>
                      </a:cubicBezTo>
                      <a:cubicBezTo>
                        <a:pt x="12841" y="10642"/>
                        <a:pt x="14956" y="9972"/>
                        <a:pt x="16307" y="9288"/>
                      </a:cubicBezTo>
                      <a:cubicBezTo>
                        <a:pt x="16751" y="9777"/>
                        <a:pt x="17137" y="10314"/>
                        <a:pt x="17461" y="10888"/>
                      </a:cubicBezTo>
                      <a:lnTo>
                        <a:pt x="17461" y="10888"/>
                      </a:lnTo>
                      <a:lnTo>
                        <a:pt x="16795" y="11002"/>
                      </a:lnTo>
                      <a:cubicBezTo>
                        <a:pt x="16618" y="11033"/>
                        <a:pt x="16501" y="11199"/>
                        <a:pt x="16532" y="11375"/>
                      </a:cubicBezTo>
                      <a:cubicBezTo>
                        <a:pt x="16557" y="11533"/>
                        <a:pt x="16695" y="11646"/>
                        <a:pt x="16850" y="11646"/>
                      </a:cubicBezTo>
                      <a:cubicBezTo>
                        <a:pt x="16868" y="11646"/>
                        <a:pt x="16886" y="11644"/>
                        <a:pt x="16905" y="11641"/>
                      </a:cubicBezTo>
                      <a:lnTo>
                        <a:pt x="17776" y="11493"/>
                      </a:lnTo>
                      <a:cubicBezTo>
                        <a:pt x="18377" y="12775"/>
                        <a:pt x="18661" y="14185"/>
                        <a:pt x="18606" y="15599"/>
                      </a:cubicBezTo>
                      <a:lnTo>
                        <a:pt x="14489" y="15599"/>
                      </a:lnTo>
                      <a:cubicBezTo>
                        <a:pt x="14672" y="15329"/>
                        <a:pt x="14748" y="14997"/>
                        <a:pt x="14700" y="14672"/>
                      </a:cubicBezTo>
                      <a:lnTo>
                        <a:pt x="14420" y="12823"/>
                      </a:lnTo>
                      <a:cubicBezTo>
                        <a:pt x="14361" y="12412"/>
                        <a:pt x="14641" y="12025"/>
                        <a:pt x="15053" y="11956"/>
                      </a:cubicBezTo>
                      <a:lnTo>
                        <a:pt x="15405" y="11894"/>
                      </a:lnTo>
                      <a:cubicBezTo>
                        <a:pt x="15578" y="11866"/>
                        <a:pt x="15695" y="11697"/>
                        <a:pt x="15668" y="11520"/>
                      </a:cubicBezTo>
                      <a:cubicBezTo>
                        <a:pt x="15640" y="11366"/>
                        <a:pt x="15504" y="11253"/>
                        <a:pt x="15350" y="11253"/>
                      </a:cubicBezTo>
                      <a:cubicBezTo>
                        <a:pt x="15332" y="11253"/>
                        <a:pt x="15313" y="11254"/>
                        <a:pt x="15295" y="11258"/>
                      </a:cubicBezTo>
                      <a:lnTo>
                        <a:pt x="14945" y="11316"/>
                      </a:lnTo>
                      <a:cubicBezTo>
                        <a:pt x="14185" y="11448"/>
                        <a:pt x="13670" y="12160"/>
                        <a:pt x="13781" y="12920"/>
                      </a:cubicBezTo>
                      <a:lnTo>
                        <a:pt x="14057" y="14769"/>
                      </a:lnTo>
                      <a:cubicBezTo>
                        <a:pt x="14088" y="14959"/>
                        <a:pt x="14030" y="15156"/>
                        <a:pt x="13902" y="15301"/>
                      </a:cubicBezTo>
                      <a:lnTo>
                        <a:pt x="13639" y="15599"/>
                      </a:lnTo>
                      <a:lnTo>
                        <a:pt x="5054" y="15599"/>
                      </a:lnTo>
                      <a:lnTo>
                        <a:pt x="5151" y="15021"/>
                      </a:lnTo>
                      <a:cubicBezTo>
                        <a:pt x="5243" y="14474"/>
                        <a:pt x="4821" y="13981"/>
                        <a:pt x="4269" y="13981"/>
                      </a:cubicBezTo>
                      <a:cubicBezTo>
                        <a:pt x="4264" y="13981"/>
                        <a:pt x="4258" y="13981"/>
                        <a:pt x="4252" y="13981"/>
                      </a:cubicBezTo>
                      <a:lnTo>
                        <a:pt x="965" y="14043"/>
                      </a:lnTo>
                      <a:cubicBezTo>
                        <a:pt x="1211" y="12270"/>
                        <a:pt x="1985" y="10611"/>
                        <a:pt x="3188" y="9284"/>
                      </a:cubicBezTo>
                      <a:cubicBezTo>
                        <a:pt x="3544" y="9464"/>
                        <a:pt x="3910" y="9623"/>
                        <a:pt x="4283" y="9761"/>
                      </a:cubicBezTo>
                      <a:cubicBezTo>
                        <a:pt x="4321" y="9771"/>
                        <a:pt x="4359" y="9778"/>
                        <a:pt x="4397" y="9778"/>
                      </a:cubicBezTo>
                      <a:cubicBezTo>
                        <a:pt x="4757" y="9778"/>
                        <a:pt x="4847" y="9277"/>
                        <a:pt x="4508" y="9153"/>
                      </a:cubicBezTo>
                      <a:cubicBezTo>
                        <a:pt x="2932" y="8569"/>
                        <a:pt x="1345" y="7497"/>
                        <a:pt x="827" y="6236"/>
                      </a:cubicBezTo>
                      <a:close/>
                      <a:moveTo>
                        <a:pt x="9750" y="0"/>
                      </a:moveTo>
                      <a:cubicBezTo>
                        <a:pt x="9029" y="0"/>
                        <a:pt x="8307" y="156"/>
                        <a:pt x="7636" y="471"/>
                      </a:cubicBezTo>
                      <a:cubicBezTo>
                        <a:pt x="6150" y="1162"/>
                        <a:pt x="5102" y="2538"/>
                        <a:pt x="4822" y="4155"/>
                      </a:cubicBezTo>
                      <a:cubicBezTo>
                        <a:pt x="4750" y="4124"/>
                        <a:pt x="4681" y="4096"/>
                        <a:pt x="4608" y="4069"/>
                      </a:cubicBezTo>
                      <a:cubicBezTo>
                        <a:pt x="4538" y="4040"/>
                        <a:pt x="4465" y="4025"/>
                        <a:pt x="4392" y="4025"/>
                      </a:cubicBezTo>
                      <a:cubicBezTo>
                        <a:pt x="4317" y="4025"/>
                        <a:pt x="4243" y="4041"/>
                        <a:pt x="4173" y="4072"/>
                      </a:cubicBezTo>
                      <a:cubicBezTo>
                        <a:pt x="4048" y="4121"/>
                        <a:pt x="3955" y="4221"/>
                        <a:pt x="3910" y="4345"/>
                      </a:cubicBezTo>
                      <a:cubicBezTo>
                        <a:pt x="3687" y="4966"/>
                        <a:pt x="3070" y="5278"/>
                        <a:pt x="2072" y="5278"/>
                      </a:cubicBezTo>
                      <a:cubicBezTo>
                        <a:pt x="1598" y="5278"/>
                        <a:pt x="1039" y="5208"/>
                        <a:pt x="395" y="5068"/>
                      </a:cubicBezTo>
                      <a:cubicBezTo>
                        <a:pt x="372" y="5063"/>
                        <a:pt x="350" y="5061"/>
                        <a:pt x="328" y="5061"/>
                      </a:cubicBezTo>
                      <a:cubicBezTo>
                        <a:pt x="152" y="5061"/>
                        <a:pt x="4" y="5201"/>
                        <a:pt x="1" y="5386"/>
                      </a:cubicBezTo>
                      <a:lnTo>
                        <a:pt x="1" y="5392"/>
                      </a:lnTo>
                      <a:lnTo>
                        <a:pt x="1" y="5396"/>
                      </a:lnTo>
                      <a:cubicBezTo>
                        <a:pt x="8" y="6187"/>
                        <a:pt x="402" y="7034"/>
                        <a:pt x="1114" y="7788"/>
                      </a:cubicBezTo>
                      <a:cubicBezTo>
                        <a:pt x="1556" y="8244"/>
                        <a:pt x="2057" y="8641"/>
                        <a:pt x="2607" y="8963"/>
                      </a:cubicBezTo>
                      <a:cubicBezTo>
                        <a:pt x="962" y="10836"/>
                        <a:pt x="115" y="13276"/>
                        <a:pt x="250" y="15768"/>
                      </a:cubicBezTo>
                      <a:cubicBezTo>
                        <a:pt x="264" y="16037"/>
                        <a:pt x="488" y="16248"/>
                        <a:pt x="758" y="16248"/>
                      </a:cubicBezTo>
                      <a:lnTo>
                        <a:pt x="18740" y="16248"/>
                      </a:lnTo>
                      <a:cubicBezTo>
                        <a:pt x="19010" y="16248"/>
                        <a:pt x="19231" y="16037"/>
                        <a:pt x="19248" y="15768"/>
                      </a:cubicBezTo>
                      <a:cubicBezTo>
                        <a:pt x="19338" y="14116"/>
                        <a:pt x="18996" y="12467"/>
                        <a:pt x="18253" y="10988"/>
                      </a:cubicBezTo>
                      <a:cubicBezTo>
                        <a:pt x="18250" y="10981"/>
                        <a:pt x="18246" y="10974"/>
                        <a:pt x="18243" y="10971"/>
                      </a:cubicBezTo>
                      <a:cubicBezTo>
                        <a:pt x="17880" y="10245"/>
                        <a:pt x="17427" y="9571"/>
                        <a:pt x="16891" y="8963"/>
                      </a:cubicBezTo>
                      <a:lnTo>
                        <a:pt x="16964" y="8921"/>
                      </a:lnTo>
                      <a:cubicBezTo>
                        <a:pt x="18547" y="7950"/>
                        <a:pt x="19490" y="6637"/>
                        <a:pt x="19497" y="5396"/>
                      </a:cubicBezTo>
                      <a:lnTo>
                        <a:pt x="19494" y="5396"/>
                      </a:lnTo>
                      <a:cubicBezTo>
                        <a:pt x="19500" y="5209"/>
                        <a:pt x="19349" y="5063"/>
                        <a:pt x="19173" y="5063"/>
                      </a:cubicBezTo>
                      <a:cubicBezTo>
                        <a:pt x="19150" y="5063"/>
                        <a:pt x="19127" y="5066"/>
                        <a:pt x="19103" y="5071"/>
                      </a:cubicBezTo>
                      <a:cubicBezTo>
                        <a:pt x="18458" y="5211"/>
                        <a:pt x="17899" y="5281"/>
                        <a:pt x="17425" y="5281"/>
                      </a:cubicBezTo>
                      <a:cubicBezTo>
                        <a:pt x="16427" y="5281"/>
                        <a:pt x="15811" y="4970"/>
                        <a:pt x="15588" y="4349"/>
                      </a:cubicBezTo>
                      <a:cubicBezTo>
                        <a:pt x="15543" y="4224"/>
                        <a:pt x="15447" y="4124"/>
                        <a:pt x="15326" y="4072"/>
                      </a:cubicBezTo>
                      <a:cubicBezTo>
                        <a:pt x="15257" y="4043"/>
                        <a:pt x="15182" y="4028"/>
                        <a:pt x="15108" y="4028"/>
                      </a:cubicBezTo>
                      <a:cubicBezTo>
                        <a:pt x="15034" y="4028"/>
                        <a:pt x="14959" y="4043"/>
                        <a:pt x="14890" y="4072"/>
                      </a:cubicBezTo>
                      <a:cubicBezTo>
                        <a:pt x="14818" y="4100"/>
                        <a:pt x="14748" y="4131"/>
                        <a:pt x="14672" y="4159"/>
                      </a:cubicBezTo>
                      <a:cubicBezTo>
                        <a:pt x="14520" y="3246"/>
                        <a:pt x="14116" y="2399"/>
                        <a:pt x="13508" y="1708"/>
                      </a:cubicBezTo>
                      <a:cubicBezTo>
                        <a:pt x="13444" y="1635"/>
                        <a:pt x="13353" y="1597"/>
                        <a:pt x="13262" y="1597"/>
                      </a:cubicBezTo>
                      <a:cubicBezTo>
                        <a:pt x="13186" y="1597"/>
                        <a:pt x="13109" y="1624"/>
                        <a:pt x="13048" y="1677"/>
                      </a:cubicBezTo>
                      <a:cubicBezTo>
                        <a:pt x="12917" y="1795"/>
                        <a:pt x="12903" y="2002"/>
                        <a:pt x="13020" y="2137"/>
                      </a:cubicBezTo>
                      <a:cubicBezTo>
                        <a:pt x="13632" y="2831"/>
                        <a:pt x="14005" y="3706"/>
                        <a:pt x="14085" y="4629"/>
                      </a:cubicBezTo>
                      <a:cubicBezTo>
                        <a:pt x="14092" y="4750"/>
                        <a:pt x="14099" y="4874"/>
                        <a:pt x="14099" y="4998"/>
                      </a:cubicBezTo>
                      <a:cubicBezTo>
                        <a:pt x="14099" y="5361"/>
                        <a:pt x="14054" y="5721"/>
                        <a:pt x="13964" y="6073"/>
                      </a:cubicBezTo>
                      <a:lnTo>
                        <a:pt x="12322" y="5126"/>
                      </a:lnTo>
                      <a:cubicBezTo>
                        <a:pt x="12271" y="5097"/>
                        <a:pt x="12214" y="5082"/>
                        <a:pt x="12159" y="5082"/>
                      </a:cubicBezTo>
                      <a:cubicBezTo>
                        <a:pt x="12048" y="5082"/>
                        <a:pt x="11940" y="5140"/>
                        <a:pt x="11880" y="5244"/>
                      </a:cubicBezTo>
                      <a:cubicBezTo>
                        <a:pt x="11790" y="5399"/>
                        <a:pt x="11845" y="5596"/>
                        <a:pt x="11997" y="5686"/>
                      </a:cubicBezTo>
                      <a:lnTo>
                        <a:pt x="13753" y="6699"/>
                      </a:lnTo>
                      <a:cubicBezTo>
                        <a:pt x="13712" y="6799"/>
                        <a:pt x="13667" y="6896"/>
                        <a:pt x="13618" y="6989"/>
                      </a:cubicBezTo>
                      <a:cubicBezTo>
                        <a:pt x="13442" y="7048"/>
                        <a:pt x="13259" y="7086"/>
                        <a:pt x="13072" y="7100"/>
                      </a:cubicBezTo>
                      <a:cubicBezTo>
                        <a:pt x="13020" y="7104"/>
                        <a:pt x="12967" y="7106"/>
                        <a:pt x="12914" y="7106"/>
                      </a:cubicBezTo>
                      <a:cubicBezTo>
                        <a:pt x="12186" y="7106"/>
                        <a:pt x="11388" y="6730"/>
                        <a:pt x="10473" y="5966"/>
                      </a:cubicBezTo>
                      <a:cubicBezTo>
                        <a:pt x="10361" y="5876"/>
                        <a:pt x="10225" y="5831"/>
                        <a:pt x="10090" y="5831"/>
                      </a:cubicBezTo>
                      <a:cubicBezTo>
                        <a:pt x="9954" y="5831"/>
                        <a:pt x="9818" y="5876"/>
                        <a:pt x="9706" y="5966"/>
                      </a:cubicBezTo>
                      <a:cubicBezTo>
                        <a:pt x="9391" y="6229"/>
                        <a:pt x="9046" y="6460"/>
                        <a:pt x="8683" y="6657"/>
                      </a:cubicBezTo>
                      <a:lnTo>
                        <a:pt x="6754" y="5545"/>
                      </a:lnTo>
                      <a:cubicBezTo>
                        <a:pt x="6703" y="5515"/>
                        <a:pt x="6647" y="5500"/>
                        <a:pt x="6591" y="5500"/>
                      </a:cubicBezTo>
                      <a:cubicBezTo>
                        <a:pt x="6480" y="5500"/>
                        <a:pt x="6372" y="5558"/>
                        <a:pt x="6312" y="5662"/>
                      </a:cubicBezTo>
                      <a:cubicBezTo>
                        <a:pt x="6222" y="5818"/>
                        <a:pt x="6277" y="6015"/>
                        <a:pt x="6433" y="6104"/>
                      </a:cubicBezTo>
                      <a:lnTo>
                        <a:pt x="7926" y="6968"/>
                      </a:lnTo>
                      <a:cubicBezTo>
                        <a:pt x="7618" y="7060"/>
                        <a:pt x="7301" y="7106"/>
                        <a:pt x="6983" y="7106"/>
                      </a:cubicBezTo>
                      <a:cubicBezTo>
                        <a:pt x="6915" y="7106"/>
                        <a:pt x="6847" y="7104"/>
                        <a:pt x="6779" y="7100"/>
                      </a:cubicBezTo>
                      <a:cubicBezTo>
                        <a:pt x="6457" y="7076"/>
                        <a:pt x="6143" y="7010"/>
                        <a:pt x="5838" y="6903"/>
                      </a:cubicBezTo>
                      <a:cubicBezTo>
                        <a:pt x="5548" y="6312"/>
                        <a:pt x="5396" y="5659"/>
                        <a:pt x="5400" y="4998"/>
                      </a:cubicBezTo>
                      <a:cubicBezTo>
                        <a:pt x="5400" y="4874"/>
                        <a:pt x="5406" y="4750"/>
                        <a:pt x="5417" y="4629"/>
                      </a:cubicBezTo>
                      <a:cubicBezTo>
                        <a:pt x="5469" y="3996"/>
                        <a:pt x="5662" y="3384"/>
                        <a:pt x="5977" y="2835"/>
                      </a:cubicBezTo>
                      <a:lnTo>
                        <a:pt x="7027" y="3443"/>
                      </a:lnTo>
                      <a:cubicBezTo>
                        <a:pt x="7078" y="3472"/>
                        <a:pt x="7134" y="3486"/>
                        <a:pt x="7188" y="3486"/>
                      </a:cubicBezTo>
                      <a:cubicBezTo>
                        <a:pt x="7302" y="3486"/>
                        <a:pt x="7413" y="3427"/>
                        <a:pt x="7473" y="3322"/>
                      </a:cubicBezTo>
                      <a:cubicBezTo>
                        <a:pt x="7563" y="3170"/>
                        <a:pt x="7508" y="2970"/>
                        <a:pt x="7352" y="2880"/>
                      </a:cubicBezTo>
                      <a:lnTo>
                        <a:pt x="6343" y="2299"/>
                      </a:lnTo>
                      <a:cubicBezTo>
                        <a:pt x="6481" y="2123"/>
                        <a:pt x="6633" y="1957"/>
                        <a:pt x="6799" y="1805"/>
                      </a:cubicBezTo>
                      <a:cubicBezTo>
                        <a:pt x="7058" y="1563"/>
                        <a:pt x="7349" y="1356"/>
                        <a:pt x="7660" y="1186"/>
                      </a:cubicBezTo>
                      <a:lnTo>
                        <a:pt x="10535" y="2849"/>
                      </a:lnTo>
                      <a:cubicBezTo>
                        <a:pt x="10586" y="2877"/>
                        <a:pt x="10641" y="2890"/>
                        <a:pt x="10695" y="2890"/>
                      </a:cubicBezTo>
                      <a:cubicBezTo>
                        <a:pt x="10808" y="2890"/>
                        <a:pt x="10917" y="2833"/>
                        <a:pt x="10978" y="2728"/>
                      </a:cubicBezTo>
                      <a:cubicBezTo>
                        <a:pt x="11068" y="2572"/>
                        <a:pt x="11016" y="2375"/>
                        <a:pt x="10860" y="2285"/>
                      </a:cubicBezTo>
                      <a:lnTo>
                        <a:pt x="8399" y="865"/>
                      </a:lnTo>
                      <a:cubicBezTo>
                        <a:pt x="8839" y="722"/>
                        <a:pt x="9293" y="651"/>
                        <a:pt x="9746" y="651"/>
                      </a:cubicBezTo>
                      <a:cubicBezTo>
                        <a:pt x="10509" y="651"/>
                        <a:pt x="11266" y="851"/>
                        <a:pt x="11939" y="1242"/>
                      </a:cubicBezTo>
                      <a:cubicBezTo>
                        <a:pt x="11989" y="1271"/>
                        <a:pt x="12045" y="1286"/>
                        <a:pt x="12100" y="1286"/>
                      </a:cubicBezTo>
                      <a:cubicBezTo>
                        <a:pt x="12212" y="1286"/>
                        <a:pt x="12321" y="1228"/>
                        <a:pt x="12381" y="1124"/>
                      </a:cubicBezTo>
                      <a:cubicBezTo>
                        <a:pt x="12471" y="969"/>
                        <a:pt x="12419" y="768"/>
                        <a:pt x="12263" y="678"/>
                      </a:cubicBezTo>
                      <a:cubicBezTo>
                        <a:pt x="11490" y="228"/>
                        <a:pt x="10621" y="0"/>
                        <a:pt x="97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58" name="Google Shape;4658;p122"/>
                <p:cNvSpPr/>
                <p:nvPr/>
              </p:nvSpPr>
              <p:spPr>
                <a:xfrm>
                  <a:off x="2639975" y="1788425"/>
                  <a:ext cx="1617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" h="5503" extrusionOk="0">
                      <a:moveTo>
                        <a:pt x="321" y="0"/>
                      </a:moveTo>
                      <a:cubicBezTo>
                        <a:pt x="142" y="0"/>
                        <a:pt x="0" y="145"/>
                        <a:pt x="0" y="325"/>
                      </a:cubicBezTo>
                      <a:lnTo>
                        <a:pt x="0" y="5177"/>
                      </a:lnTo>
                      <a:cubicBezTo>
                        <a:pt x="0" y="5357"/>
                        <a:pt x="142" y="5502"/>
                        <a:pt x="321" y="5502"/>
                      </a:cubicBezTo>
                      <a:cubicBezTo>
                        <a:pt x="501" y="5502"/>
                        <a:pt x="646" y="5357"/>
                        <a:pt x="646" y="5177"/>
                      </a:cubicBezTo>
                      <a:lnTo>
                        <a:pt x="646" y="325"/>
                      </a:lnTo>
                      <a:cubicBezTo>
                        <a:pt x="646" y="145"/>
                        <a:pt x="501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59" name="Google Shape;4659;p122"/>
                <p:cNvSpPr/>
                <p:nvPr/>
              </p:nvSpPr>
              <p:spPr>
                <a:xfrm>
                  <a:off x="2831525" y="1843875"/>
                  <a:ext cx="16275" cy="8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3261" extrusionOk="0">
                      <a:moveTo>
                        <a:pt x="329" y="1"/>
                      </a:moveTo>
                      <a:cubicBezTo>
                        <a:pt x="149" y="1"/>
                        <a:pt x="4" y="146"/>
                        <a:pt x="4" y="326"/>
                      </a:cubicBezTo>
                      <a:lnTo>
                        <a:pt x="4" y="2935"/>
                      </a:lnTo>
                      <a:cubicBezTo>
                        <a:pt x="0" y="3111"/>
                        <a:pt x="149" y="3260"/>
                        <a:pt x="329" y="3260"/>
                      </a:cubicBezTo>
                      <a:cubicBezTo>
                        <a:pt x="505" y="3260"/>
                        <a:pt x="650" y="3115"/>
                        <a:pt x="650" y="2935"/>
                      </a:cubicBezTo>
                      <a:lnTo>
                        <a:pt x="650" y="326"/>
                      </a:lnTo>
                      <a:cubicBezTo>
                        <a:pt x="650" y="146"/>
                        <a:pt x="505" y="1"/>
                        <a:pt x="3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4660" name="Google Shape;4660;p122"/>
              <p:cNvSpPr/>
              <p:nvPr/>
            </p:nvSpPr>
            <p:spPr>
              <a:xfrm>
                <a:off x="2705375" y="1825475"/>
                <a:ext cx="16175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2635" extrusionOk="0">
                    <a:moveTo>
                      <a:pt x="325" y="1"/>
                    </a:moveTo>
                    <a:cubicBezTo>
                      <a:pt x="146" y="1"/>
                      <a:pt x="0" y="146"/>
                      <a:pt x="0" y="322"/>
                    </a:cubicBezTo>
                    <a:lnTo>
                      <a:pt x="0" y="2309"/>
                    </a:lnTo>
                    <a:cubicBezTo>
                      <a:pt x="0" y="2489"/>
                      <a:pt x="146" y="2634"/>
                      <a:pt x="325" y="2634"/>
                    </a:cubicBezTo>
                    <a:cubicBezTo>
                      <a:pt x="502" y="2634"/>
                      <a:pt x="647" y="2489"/>
                      <a:pt x="647" y="2309"/>
                    </a:cubicBezTo>
                    <a:lnTo>
                      <a:pt x="647" y="322"/>
                    </a:lnTo>
                    <a:cubicBezTo>
                      <a:pt x="647" y="146"/>
                      <a:pt x="502" y="1"/>
                      <a:pt x="3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661" name="Google Shape;4661;p122"/>
          <p:cNvGrpSpPr/>
          <p:nvPr/>
        </p:nvGrpSpPr>
        <p:grpSpPr>
          <a:xfrm>
            <a:off x="4155217" y="2818662"/>
            <a:ext cx="321882" cy="452350"/>
            <a:chOff x="3884550" y="2125200"/>
            <a:chExt cx="394125" cy="553875"/>
          </a:xfrm>
        </p:grpSpPr>
        <p:sp>
          <p:nvSpPr>
            <p:cNvPr id="4662" name="Google Shape;4662;p122"/>
            <p:cNvSpPr/>
            <p:nvPr/>
          </p:nvSpPr>
          <p:spPr>
            <a:xfrm>
              <a:off x="4056250" y="2498925"/>
              <a:ext cx="59375" cy="50900"/>
            </a:xfrm>
            <a:custGeom>
              <a:avLst/>
              <a:gdLst/>
              <a:ahLst/>
              <a:cxnLst/>
              <a:rect l="l" t="t" r="r" b="b"/>
              <a:pathLst>
                <a:path w="2375" h="2036" extrusionOk="0">
                  <a:moveTo>
                    <a:pt x="1016" y="653"/>
                  </a:moveTo>
                  <a:cubicBezTo>
                    <a:pt x="1345" y="653"/>
                    <a:pt x="1507" y="1050"/>
                    <a:pt x="1275" y="1282"/>
                  </a:cubicBezTo>
                  <a:cubicBezTo>
                    <a:pt x="1200" y="1357"/>
                    <a:pt x="1108" y="1390"/>
                    <a:pt x="1018" y="1390"/>
                  </a:cubicBezTo>
                  <a:cubicBezTo>
                    <a:pt x="830" y="1390"/>
                    <a:pt x="650" y="1244"/>
                    <a:pt x="650" y="1022"/>
                  </a:cubicBezTo>
                  <a:cubicBezTo>
                    <a:pt x="646" y="819"/>
                    <a:pt x="812" y="653"/>
                    <a:pt x="1016" y="653"/>
                  </a:cubicBezTo>
                  <a:close/>
                  <a:moveTo>
                    <a:pt x="1024" y="1"/>
                  </a:moveTo>
                  <a:cubicBezTo>
                    <a:pt x="502" y="1"/>
                    <a:pt x="0" y="406"/>
                    <a:pt x="0" y="1019"/>
                  </a:cubicBezTo>
                  <a:cubicBezTo>
                    <a:pt x="0" y="1579"/>
                    <a:pt x="456" y="2035"/>
                    <a:pt x="1016" y="2035"/>
                  </a:cubicBezTo>
                  <a:cubicBezTo>
                    <a:pt x="1922" y="2035"/>
                    <a:pt x="2375" y="939"/>
                    <a:pt x="1735" y="300"/>
                  </a:cubicBezTo>
                  <a:cubicBezTo>
                    <a:pt x="1528" y="93"/>
                    <a:pt x="1274" y="1"/>
                    <a:pt x="10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63" name="Google Shape;4663;p122"/>
            <p:cNvSpPr/>
            <p:nvPr/>
          </p:nvSpPr>
          <p:spPr>
            <a:xfrm>
              <a:off x="3884550" y="2125200"/>
              <a:ext cx="394125" cy="553875"/>
            </a:xfrm>
            <a:custGeom>
              <a:avLst/>
              <a:gdLst/>
              <a:ahLst/>
              <a:cxnLst/>
              <a:rect l="l" t="t" r="r" b="b"/>
              <a:pathLst>
                <a:path w="15765" h="22155" extrusionOk="0">
                  <a:moveTo>
                    <a:pt x="7883" y="681"/>
                  </a:moveTo>
                  <a:cubicBezTo>
                    <a:pt x="10242" y="686"/>
                    <a:pt x="12201" y="2510"/>
                    <a:pt x="12367" y="4863"/>
                  </a:cubicBezTo>
                  <a:cubicBezTo>
                    <a:pt x="11486" y="3391"/>
                    <a:pt x="9806" y="2396"/>
                    <a:pt x="7884" y="2396"/>
                  </a:cubicBezTo>
                  <a:cubicBezTo>
                    <a:pt x="5963" y="2396"/>
                    <a:pt x="4283" y="3391"/>
                    <a:pt x="3402" y="4863"/>
                  </a:cubicBezTo>
                  <a:cubicBezTo>
                    <a:pt x="3567" y="2510"/>
                    <a:pt x="5523" y="686"/>
                    <a:pt x="7883" y="681"/>
                  </a:cubicBezTo>
                  <a:close/>
                  <a:moveTo>
                    <a:pt x="7881" y="3042"/>
                  </a:moveTo>
                  <a:cubicBezTo>
                    <a:pt x="10359" y="3042"/>
                    <a:pt x="12374" y="4922"/>
                    <a:pt x="12374" y="7227"/>
                  </a:cubicBezTo>
                  <a:cubicBezTo>
                    <a:pt x="12374" y="9187"/>
                    <a:pt x="10905" y="10141"/>
                    <a:pt x="7881" y="10141"/>
                  </a:cubicBezTo>
                  <a:cubicBezTo>
                    <a:pt x="4857" y="10141"/>
                    <a:pt x="3391" y="9187"/>
                    <a:pt x="3391" y="7227"/>
                  </a:cubicBezTo>
                  <a:lnTo>
                    <a:pt x="3388" y="7227"/>
                  </a:lnTo>
                  <a:cubicBezTo>
                    <a:pt x="3388" y="4922"/>
                    <a:pt x="5406" y="3042"/>
                    <a:pt x="7881" y="3042"/>
                  </a:cubicBezTo>
                  <a:close/>
                  <a:moveTo>
                    <a:pt x="2738" y="5665"/>
                  </a:moveTo>
                  <a:lnTo>
                    <a:pt x="2738" y="7238"/>
                  </a:lnTo>
                  <a:cubicBezTo>
                    <a:pt x="2738" y="7915"/>
                    <a:pt x="2890" y="8499"/>
                    <a:pt x="3184" y="8987"/>
                  </a:cubicBezTo>
                  <a:cubicBezTo>
                    <a:pt x="2890" y="9422"/>
                    <a:pt x="2811" y="9965"/>
                    <a:pt x="2970" y="10466"/>
                  </a:cubicBezTo>
                  <a:cubicBezTo>
                    <a:pt x="2614" y="10590"/>
                    <a:pt x="2271" y="10760"/>
                    <a:pt x="1957" y="10974"/>
                  </a:cubicBezTo>
                  <a:lnTo>
                    <a:pt x="1957" y="6571"/>
                  </a:lnTo>
                  <a:cubicBezTo>
                    <a:pt x="1960" y="6118"/>
                    <a:pt x="2289" y="5731"/>
                    <a:pt x="2738" y="5665"/>
                  </a:cubicBezTo>
                  <a:close/>
                  <a:moveTo>
                    <a:pt x="2932" y="16953"/>
                  </a:moveTo>
                  <a:lnTo>
                    <a:pt x="2932" y="17675"/>
                  </a:lnTo>
                  <a:lnTo>
                    <a:pt x="650" y="17675"/>
                  </a:lnTo>
                  <a:lnTo>
                    <a:pt x="650" y="16953"/>
                  </a:lnTo>
                  <a:close/>
                  <a:moveTo>
                    <a:pt x="15115" y="16953"/>
                  </a:moveTo>
                  <a:lnTo>
                    <a:pt x="15115" y="17675"/>
                  </a:lnTo>
                  <a:lnTo>
                    <a:pt x="12833" y="17675"/>
                  </a:lnTo>
                  <a:lnTo>
                    <a:pt x="12833" y="16953"/>
                  </a:lnTo>
                  <a:close/>
                  <a:moveTo>
                    <a:pt x="2932" y="18325"/>
                  </a:moveTo>
                  <a:lnTo>
                    <a:pt x="2932" y="19047"/>
                  </a:lnTo>
                  <a:lnTo>
                    <a:pt x="650" y="19047"/>
                  </a:lnTo>
                  <a:lnTo>
                    <a:pt x="650" y="18325"/>
                  </a:lnTo>
                  <a:close/>
                  <a:moveTo>
                    <a:pt x="15115" y="18325"/>
                  </a:moveTo>
                  <a:lnTo>
                    <a:pt x="15115" y="19047"/>
                  </a:lnTo>
                  <a:lnTo>
                    <a:pt x="12833" y="19047"/>
                  </a:lnTo>
                  <a:lnTo>
                    <a:pt x="12833" y="18325"/>
                  </a:lnTo>
                  <a:close/>
                  <a:moveTo>
                    <a:pt x="2932" y="19697"/>
                  </a:moveTo>
                  <a:lnTo>
                    <a:pt x="2932" y="21505"/>
                  </a:lnTo>
                  <a:lnTo>
                    <a:pt x="996" y="21505"/>
                  </a:lnTo>
                  <a:cubicBezTo>
                    <a:pt x="806" y="21505"/>
                    <a:pt x="650" y="21349"/>
                    <a:pt x="654" y="21159"/>
                  </a:cubicBezTo>
                  <a:lnTo>
                    <a:pt x="650" y="21159"/>
                  </a:lnTo>
                  <a:lnTo>
                    <a:pt x="650" y="19697"/>
                  </a:lnTo>
                  <a:close/>
                  <a:moveTo>
                    <a:pt x="15115" y="19697"/>
                  </a:moveTo>
                  <a:lnTo>
                    <a:pt x="15115" y="21159"/>
                  </a:lnTo>
                  <a:cubicBezTo>
                    <a:pt x="15115" y="21349"/>
                    <a:pt x="14959" y="21505"/>
                    <a:pt x="14769" y="21505"/>
                  </a:cubicBezTo>
                  <a:lnTo>
                    <a:pt x="12833" y="21505"/>
                  </a:lnTo>
                  <a:lnTo>
                    <a:pt x="12833" y="19697"/>
                  </a:lnTo>
                  <a:close/>
                  <a:moveTo>
                    <a:pt x="12146" y="9536"/>
                  </a:moveTo>
                  <a:cubicBezTo>
                    <a:pt x="12222" y="9716"/>
                    <a:pt x="12242" y="9909"/>
                    <a:pt x="12215" y="10099"/>
                  </a:cubicBezTo>
                  <a:cubicBezTo>
                    <a:pt x="12170" y="10410"/>
                    <a:pt x="11983" y="10683"/>
                    <a:pt x="11714" y="10839"/>
                  </a:cubicBezTo>
                  <a:lnTo>
                    <a:pt x="11696" y="10849"/>
                  </a:lnTo>
                  <a:cubicBezTo>
                    <a:pt x="10749" y="11389"/>
                    <a:pt x="9502" y="11651"/>
                    <a:pt x="7884" y="11651"/>
                  </a:cubicBezTo>
                  <a:cubicBezTo>
                    <a:pt x="7452" y="11651"/>
                    <a:pt x="7024" y="11630"/>
                    <a:pt x="6599" y="11589"/>
                  </a:cubicBezTo>
                  <a:cubicBezTo>
                    <a:pt x="6586" y="11588"/>
                    <a:pt x="6574" y="11587"/>
                    <a:pt x="6561" y="11587"/>
                  </a:cubicBezTo>
                  <a:cubicBezTo>
                    <a:pt x="6397" y="11587"/>
                    <a:pt x="6259" y="11712"/>
                    <a:pt x="6243" y="11876"/>
                  </a:cubicBezTo>
                  <a:cubicBezTo>
                    <a:pt x="6222" y="12056"/>
                    <a:pt x="6350" y="12215"/>
                    <a:pt x="6529" y="12232"/>
                  </a:cubicBezTo>
                  <a:cubicBezTo>
                    <a:pt x="6950" y="12274"/>
                    <a:pt x="7374" y="12298"/>
                    <a:pt x="7799" y="12298"/>
                  </a:cubicBezTo>
                  <a:cubicBezTo>
                    <a:pt x="7827" y="12298"/>
                    <a:pt x="7856" y="12298"/>
                    <a:pt x="7884" y="12298"/>
                  </a:cubicBezTo>
                  <a:cubicBezTo>
                    <a:pt x="9619" y="12298"/>
                    <a:pt x="10971" y="12007"/>
                    <a:pt x="12014" y="11413"/>
                  </a:cubicBezTo>
                  <a:lnTo>
                    <a:pt x="12028" y="11406"/>
                  </a:lnTo>
                  <a:lnTo>
                    <a:pt x="12032" y="11406"/>
                  </a:lnTo>
                  <a:cubicBezTo>
                    <a:pt x="12201" y="11309"/>
                    <a:pt x="12350" y="11185"/>
                    <a:pt x="12474" y="11039"/>
                  </a:cubicBezTo>
                  <a:cubicBezTo>
                    <a:pt x="12999" y="11205"/>
                    <a:pt x="13483" y="11485"/>
                    <a:pt x="13891" y="11859"/>
                  </a:cubicBezTo>
                  <a:cubicBezTo>
                    <a:pt x="13901" y="11872"/>
                    <a:pt x="13919" y="11886"/>
                    <a:pt x="13933" y="11897"/>
                  </a:cubicBezTo>
                  <a:cubicBezTo>
                    <a:pt x="14689" y="12612"/>
                    <a:pt x="15118" y="13607"/>
                    <a:pt x="15115" y="14648"/>
                  </a:cubicBezTo>
                  <a:lnTo>
                    <a:pt x="15115" y="16303"/>
                  </a:lnTo>
                  <a:lnTo>
                    <a:pt x="12833" y="16303"/>
                  </a:lnTo>
                  <a:lnTo>
                    <a:pt x="12833" y="15249"/>
                  </a:lnTo>
                  <a:cubicBezTo>
                    <a:pt x="12833" y="15073"/>
                    <a:pt x="12688" y="14928"/>
                    <a:pt x="12512" y="14928"/>
                  </a:cubicBezTo>
                  <a:cubicBezTo>
                    <a:pt x="12332" y="14928"/>
                    <a:pt x="12187" y="15073"/>
                    <a:pt x="12187" y="15249"/>
                  </a:cubicBezTo>
                  <a:lnTo>
                    <a:pt x="12187" y="20202"/>
                  </a:lnTo>
                  <a:lnTo>
                    <a:pt x="9820" y="20202"/>
                  </a:lnTo>
                  <a:cubicBezTo>
                    <a:pt x="9543" y="20198"/>
                    <a:pt x="9319" y="19977"/>
                    <a:pt x="9319" y="19701"/>
                  </a:cubicBezTo>
                  <a:lnTo>
                    <a:pt x="9319" y="18170"/>
                  </a:lnTo>
                  <a:lnTo>
                    <a:pt x="9789" y="18170"/>
                  </a:lnTo>
                  <a:cubicBezTo>
                    <a:pt x="10082" y="18170"/>
                    <a:pt x="10317" y="17931"/>
                    <a:pt x="10321" y="17637"/>
                  </a:cubicBezTo>
                  <a:lnTo>
                    <a:pt x="10321" y="14302"/>
                  </a:lnTo>
                  <a:cubicBezTo>
                    <a:pt x="10317" y="14008"/>
                    <a:pt x="10082" y="13770"/>
                    <a:pt x="9789" y="13770"/>
                  </a:cubicBezTo>
                  <a:lnTo>
                    <a:pt x="5980" y="13770"/>
                  </a:lnTo>
                  <a:cubicBezTo>
                    <a:pt x="5686" y="13770"/>
                    <a:pt x="5448" y="14008"/>
                    <a:pt x="5448" y="14302"/>
                  </a:cubicBezTo>
                  <a:lnTo>
                    <a:pt x="5448" y="15211"/>
                  </a:lnTo>
                  <a:cubicBezTo>
                    <a:pt x="5448" y="15391"/>
                    <a:pt x="5593" y="15536"/>
                    <a:pt x="5773" y="15536"/>
                  </a:cubicBezTo>
                  <a:cubicBezTo>
                    <a:pt x="5952" y="15536"/>
                    <a:pt x="6097" y="15391"/>
                    <a:pt x="6097" y="15211"/>
                  </a:cubicBezTo>
                  <a:lnTo>
                    <a:pt x="6097" y="14416"/>
                  </a:lnTo>
                  <a:lnTo>
                    <a:pt x="9671" y="14416"/>
                  </a:lnTo>
                  <a:lnTo>
                    <a:pt x="9671" y="17523"/>
                  </a:lnTo>
                  <a:lnTo>
                    <a:pt x="6097" y="17523"/>
                  </a:lnTo>
                  <a:lnTo>
                    <a:pt x="6097" y="16725"/>
                  </a:lnTo>
                  <a:cubicBezTo>
                    <a:pt x="6097" y="16549"/>
                    <a:pt x="5952" y="16403"/>
                    <a:pt x="5773" y="16403"/>
                  </a:cubicBezTo>
                  <a:cubicBezTo>
                    <a:pt x="5593" y="16403"/>
                    <a:pt x="5448" y="16549"/>
                    <a:pt x="5448" y="16725"/>
                  </a:cubicBezTo>
                  <a:lnTo>
                    <a:pt x="5448" y="17637"/>
                  </a:lnTo>
                  <a:cubicBezTo>
                    <a:pt x="5448" y="17931"/>
                    <a:pt x="5686" y="18170"/>
                    <a:pt x="5980" y="18170"/>
                  </a:cubicBezTo>
                  <a:lnTo>
                    <a:pt x="8669" y="18170"/>
                  </a:lnTo>
                  <a:lnTo>
                    <a:pt x="8669" y="19701"/>
                  </a:lnTo>
                  <a:cubicBezTo>
                    <a:pt x="8672" y="20333"/>
                    <a:pt x="9184" y="20848"/>
                    <a:pt x="9820" y="20848"/>
                  </a:cubicBezTo>
                  <a:lnTo>
                    <a:pt x="12187" y="20848"/>
                  </a:lnTo>
                  <a:lnTo>
                    <a:pt x="12187" y="21508"/>
                  </a:lnTo>
                  <a:lnTo>
                    <a:pt x="3581" y="21508"/>
                  </a:lnTo>
                  <a:lnTo>
                    <a:pt x="3581" y="15249"/>
                  </a:lnTo>
                  <a:cubicBezTo>
                    <a:pt x="3581" y="15069"/>
                    <a:pt x="3436" y="14924"/>
                    <a:pt x="3256" y="14924"/>
                  </a:cubicBezTo>
                  <a:cubicBezTo>
                    <a:pt x="3080" y="14924"/>
                    <a:pt x="2935" y="15069"/>
                    <a:pt x="2935" y="15249"/>
                  </a:cubicBezTo>
                  <a:lnTo>
                    <a:pt x="2935" y="16303"/>
                  </a:lnTo>
                  <a:lnTo>
                    <a:pt x="654" y="16303"/>
                  </a:lnTo>
                  <a:lnTo>
                    <a:pt x="654" y="14648"/>
                  </a:lnTo>
                  <a:cubicBezTo>
                    <a:pt x="650" y="13607"/>
                    <a:pt x="1079" y="12612"/>
                    <a:pt x="1836" y="11897"/>
                  </a:cubicBezTo>
                  <a:lnTo>
                    <a:pt x="1832" y="11897"/>
                  </a:lnTo>
                  <a:cubicBezTo>
                    <a:pt x="1846" y="11886"/>
                    <a:pt x="1864" y="11872"/>
                    <a:pt x="1874" y="11859"/>
                  </a:cubicBezTo>
                  <a:cubicBezTo>
                    <a:pt x="2282" y="11485"/>
                    <a:pt x="2766" y="11205"/>
                    <a:pt x="3291" y="11039"/>
                  </a:cubicBezTo>
                  <a:cubicBezTo>
                    <a:pt x="3415" y="11185"/>
                    <a:pt x="3564" y="11309"/>
                    <a:pt x="3733" y="11406"/>
                  </a:cubicBezTo>
                  <a:lnTo>
                    <a:pt x="3737" y="11406"/>
                  </a:lnTo>
                  <a:lnTo>
                    <a:pt x="3747" y="11413"/>
                  </a:lnTo>
                  <a:cubicBezTo>
                    <a:pt x="4138" y="11630"/>
                    <a:pt x="4549" y="11807"/>
                    <a:pt x="4978" y="11931"/>
                  </a:cubicBezTo>
                  <a:cubicBezTo>
                    <a:pt x="5009" y="11942"/>
                    <a:pt x="5040" y="11945"/>
                    <a:pt x="5071" y="11945"/>
                  </a:cubicBezTo>
                  <a:cubicBezTo>
                    <a:pt x="5444" y="11945"/>
                    <a:pt x="5520" y="11420"/>
                    <a:pt x="5164" y="11309"/>
                  </a:cubicBezTo>
                  <a:cubicBezTo>
                    <a:pt x="4784" y="11198"/>
                    <a:pt x="4414" y="11043"/>
                    <a:pt x="4069" y="10846"/>
                  </a:cubicBezTo>
                  <a:lnTo>
                    <a:pt x="4055" y="10839"/>
                  </a:lnTo>
                  <a:cubicBezTo>
                    <a:pt x="3782" y="10683"/>
                    <a:pt x="3595" y="10410"/>
                    <a:pt x="3550" y="10099"/>
                  </a:cubicBezTo>
                  <a:cubicBezTo>
                    <a:pt x="3523" y="9909"/>
                    <a:pt x="3547" y="9716"/>
                    <a:pt x="3619" y="9536"/>
                  </a:cubicBezTo>
                  <a:cubicBezTo>
                    <a:pt x="3827" y="9740"/>
                    <a:pt x="4062" y="9916"/>
                    <a:pt x="4314" y="10061"/>
                  </a:cubicBezTo>
                  <a:cubicBezTo>
                    <a:pt x="5161" y="10542"/>
                    <a:pt x="6360" y="10787"/>
                    <a:pt x="7884" y="10787"/>
                  </a:cubicBezTo>
                  <a:cubicBezTo>
                    <a:pt x="9405" y="10787"/>
                    <a:pt x="10604" y="10542"/>
                    <a:pt x="11451" y="10061"/>
                  </a:cubicBezTo>
                  <a:cubicBezTo>
                    <a:pt x="11703" y="9916"/>
                    <a:pt x="11938" y="9740"/>
                    <a:pt x="12146" y="9536"/>
                  </a:cubicBezTo>
                  <a:close/>
                  <a:moveTo>
                    <a:pt x="7881" y="0"/>
                  </a:moveTo>
                  <a:cubicBezTo>
                    <a:pt x="5095" y="0"/>
                    <a:pt x="2814" y="2223"/>
                    <a:pt x="2741" y="5008"/>
                  </a:cubicBezTo>
                  <a:cubicBezTo>
                    <a:pt x="1933" y="5081"/>
                    <a:pt x="1311" y="5758"/>
                    <a:pt x="1311" y="6574"/>
                  </a:cubicBezTo>
                  <a:lnTo>
                    <a:pt x="1311" y="11503"/>
                  </a:lnTo>
                  <a:cubicBezTo>
                    <a:pt x="471" y="12336"/>
                    <a:pt x="1" y="13469"/>
                    <a:pt x="1" y="14651"/>
                  </a:cubicBezTo>
                  <a:lnTo>
                    <a:pt x="1" y="21163"/>
                  </a:lnTo>
                  <a:cubicBezTo>
                    <a:pt x="1" y="21709"/>
                    <a:pt x="447" y="22155"/>
                    <a:pt x="996" y="22155"/>
                  </a:cubicBezTo>
                  <a:lnTo>
                    <a:pt x="14769" y="22155"/>
                  </a:lnTo>
                  <a:cubicBezTo>
                    <a:pt x="15318" y="22155"/>
                    <a:pt x="15761" y="21709"/>
                    <a:pt x="15764" y="21163"/>
                  </a:cubicBezTo>
                  <a:lnTo>
                    <a:pt x="15764" y="18000"/>
                  </a:lnTo>
                  <a:lnTo>
                    <a:pt x="15764" y="14648"/>
                  </a:lnTo>
                  <a:cubicBezTo>
                    <a:pt x="15764" y="13466"/>
                    <a:pt x="15294" y="12336"/>
                    <a:pt x="14454" y="11503"/>
                  </a:cubicBezTo>
                  <a:lnTo>
                    <a:pt x="14454" y="9788"/>
                  </a:lnTo>
                  <a:cubicBezTo>
                    <a:pt x="14454" y="9609"/>
                    <a:pt x="14309" y="9463"/>
                    <a:pt x="14130" y="9463"/>
                  </a:cubicBezTo>
                  <a:cubicBezTo>
                    <a:pt x="13953" y="9463"/>
                    <a:pt x="13808" y="9609"/>
                    <a:pt x="13808" y="9788"/>
                  </a:cubicBezTo>
                  <a:lnTo>
                    <a:pt x="13808" y="10970"/>
                  </a:lnTo>
                  <a:cubicBezTo>
                    <a:pt x="13494" y="10760"/>
                    <a:pt x="13151" y="10587"/>
                    <a:pt x="12792" y="10462"/>
                  </a:cubicBezTo>
                  <a:cubicBezTo>
                    <a:pt x="12820" y="10376"/>
                    <a:pt x="12840" y="10289"/>
                    <a:pt x="12854" y="10200"/>
                  </a:cubicBezTo>
                  <a:cubicBezTo>
                    <a:pt x="12920" y="9775"/>
                    <a:pt x="12823" y="9342"/>
                    <a:pt x="12581" y="8987"/>
                  </a:cubicBezTo>
                  <a:cubicBezTo>
                    <a:pt x="12875" y="8496"/>
                    <a:pt x="13024" y="7912"/>
                    <a:pt x="13024" y="7234"/>
                  </a:cubicBezTo>
                  <a:lnTo>
                    <a:pt x="13024" y="7231"/>
                  </a:lnTo>
                  <a:lnTo>
                    <a:pt x="13024" y="5662"/>
                  </a:lnTo>
                  <a:cubicBezTo>
                    <a:pt x="13473" y="5731"/>
                    <a:pt x="13805" y="6114"/>
                    <a:pt x="13808" y="6567"/>
                  </a:cubicBezTo>
                  <a:lnTo>
                    <a:pt x="13808" y="8278"/>
                  </a:lnTo>
                  <a:cubicBezTo>
                    <a:pt x="13808" y="8454"/>
                    <a:pt x="13950" y="8599"/>
                    <a:pt x="14130" y="8599"/>
                  </a:cubicBezTo>
                  <a:cubicBezTo>
                    <a:pt x="14309" y="8599"/>
                    <a:pt x="14454" y="8454"/>
                    <a:pt x="14454" y="8278"/>
                  </a:cubicBezTo>
                  <a:lnTo>
                    <a:pt x="14454" y="6574"/>
                  </a:lnTo>
                  <a:cubicBezTo>
                    <a:pt x="14454" y="5758"/>
                    <a:pt x="13832" y="5081"/>
                    <a:pt x="13020" y="5008"/>
                  </a:cubicBezTo>
                  <a:cubicBezTo>
                    <a:pt x="12948" y="2223"/>
                    <a:pt x="10670" y="0"/>
                    <a:pt x="7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664" name="Google Shape;4664;p122"/>
          <p:cNvGrpSpPr/>
          <p:nvPr/>
        </p:nvGrpSpPr>
        <p:grpSpPr>
          <a:xfrm>
            <a:off x="1889722" y="2320518"/>
            <a:ext cx="451349" cy="287846"/>
            <a:chOff x="3547675" y="1832900"/>
            <a:chExt cx="552650" cy="352450"/>
          </a:xfrm>
        </p:grpSpPr>
        <p:sp>
          <p:nvSpPr>
            <p:cNvPr id="4665" name="Google Shape;4665;p122"/>
            <p:cNvSpPr/>
            <p:nvPr/>
          </p:nvSpPr>
          <p:spPr>
            <a:xfrm>
              <a:off x="3672075" y="1974600"/>
              <a:ext cx="428250" cy="210750"/>
            </a:xfrm>
            <a:custGeom>
              <a:avLst/>
              <a:gdLst/>
              <a:ahLst/>
              <a:cxnLst/>
              <a:rect l="l" t="t" r="r" b="b"/>
              <a:pathLst>
                <a:path w="17130" h="8430" extrusionOk="0">
                  <a:moveTo>
                    <a:pt x="4864" y="3094"/>
                  </a:moveTo>
                  <a:lnTo>
                    <a:pt x="4864" y="3094"/>
                  </a:lnTo>
                  <a:cubicBezTo>
                    <a:pt x="5266" y="3161"/>
                    <a:pt x="5673" y="3195"/>
                    <a:pt x="6080" y="3195"/>
                  </a:cubicBezTo>
                  <a:cubicBezTo>
                    <a:pt x="6486" y="3195"/>
                    <a:pt x="6893" y="3161"/>
                    <a:pt x="7293" y="3094"/>
                  </a:cubicBezTo>
                  <a:lnTo>
                    <a:pt x="7293" y="3094"/>
                  </a:lnTo>
                  <a:cubicBezTo>
                    <a:pt x="7224" y="3142"/>
                    <a:pt x="7152" y="3190"/>
                    <a:pt x="7072" y="3232"/>
                  </a:cubicBezTo>
                  <a:cubicBezTo>
                    <a:pt x="6616" y="3474"/>
                    <a:pt x="6308" y="3927"/>
                    <a:pt x="6246" y="4442"/>
                  </a:cubicBezTo>
                  <a:lnTo>
                    <a:pt x="6080" y="5900"/>
                  </a:lnTo>
                  <a:lnTo>
                    <a:pt x="5914" y="4442"/>
                  </a:lnTo>
                  <a:cubicBezTo>
                    <a:pt x="5852" y="3927"/>
                    <a:pt x="5541" y="3474"/>
                    <a:pt x="5085" y="3232"/>
                  </a:cubicBezTo>
                  <a:cubicBezTo>
                    <a:pt x="5009" y="3190"/>
                    <a:pt x="4936" y="3142"/>
                    <a:pt x="4864" y="3094"/>
                  </a:cubicBezTo>
                  <a:close/>
                  <a:moveTo>
                    <a:pt x="13019" y="1"/>
                  </a:moveTo>
                  <a:cubicBezTo>
                    <a:pt x="12857" y="1"/>
                    <a:pt x="12718" y="125"/>
                    <a:pt x="12699" y="291"/>
                  </a:cubicBezTo>
                  <a:cubicBezTo>
                    <a:pt x="12682" y="470"/>
                    <a:pt x="12813" y="629"/>
                    <a:pt x="12993" y="647"/>
                  </a:cubicBezTo>
                  <a:lnTo>
                    <a:pt x="14341" y="795"/>
                  </a:lnTo>
                  <a:lnTo>
                    <a:pt x="10452" y="1217"/>
                  </a:lnTo>
                  <a:cubicBezTo>
                    <a:pt x="9910" y="1272"/>
                    <a:pt x="9391" y="1466"/>
                    <a:pt x="8946" y="1780"/>
                  </a:cubicBezTo>
                  <a:cubicBezTo>
                    <a:pt x="8278" y="2261"/>
                    <a:pt x="7207" y="2548"/>
                    <a:pt x="6077" y="2548"/>
                  </a:cubicBezTo>
                  <a:cubicBezTo>
                    <a:pt x="4950" y="2548"/>
                    <a:pt x="3879" y="2261"/>
                    <a:pt x="3212" y="1780"/>
                  </a:cubicBezTo>
                  <a:cubicBezTo>
                    <a:pt x="2766" y="1466"/>
                    <a:pt x="2247" y="1272"/>
                    <a:pt x="1705" y="1217"/>
                  </a:cubicBezTo>
                  <a:lnTo>
                    <a:pt x="378" y="1072"/>
                  </a:lnTo>
                  <a:cubicBezTo>
                    <a:pt x="365" y="1070"/>
                    <a:pt x="353" y="1070"/>
                    <a:pt x="340" y="1070"/>
                  </a:cubicBezTo>
                  <a:cubicBezTo>
                    <a:pt x="179" y="1070"/>
                    <a:pt x="38" y="1192"/>
                    <a:pt x="22" y="1359"/>
                  </a:cubicBezTo>
                  <a:cubicBezTo>
                    <a:pt x="1" y="1538"/>
                    <a:pt x="129" y="1697"/>
                    <a:pt x="309" y="1715"/>
                  </a:cubicBezTo>
                  <a:lnTo>
                    <a:pt x="1636" y="1860"/>
                  </a:lnTo>
                  <a:cubicBezTo>
                    <a:pt x="2064" y="1905"/>
                    <a:pt x="2479" y="2057"/>
                    <a:pt x="2832" y="2309"/>
                  </a:cubicBezTo>
                  <a:cubicBezTo>
                    <a:pt x="3105" y="2499"/>
                    <a:pt x="3402" y="2658"/>
                    <a:pt x="3713" y="2776"/>
                  </a:cubicBezTo>
                  <a:cubicBezTo>
                    <a:pt x="3965" y="3211"/>
                    <a:pt x="4335" y="3564"/>
                    <a:pt x="4777" y="3802"/>
                  </a:cubicBezTo>
                  <a:cubicBezTo>
                    <a:pt x="5047" y="3944"/>
                    <a:pt x="5230" y="4210"/>
                    <a:pt x="5268" y="4514"/>
                  </a:cubicBezTo>
                  <a:lnTo>
                    <a:pt x="5676" y="8071"/>
                  </a:lnTo>
                  <a:cubicBezTo>
                    <a:pt x="5700" y="8278"/>
                    <a:pt x="5873" y="8430"/>
                    <a:pt x="6080" y="8430"/>
                  </a:cubicBezTo>
                  <a:cubicBezTo>
                    <a:pt x="6288" y="8430"/>
                    <a:pt x="6461" y="8278"/>
                    <a:pt x="6485" y="8071"/>
                  </a:cubicBezTo>
                  <a:lnTo>
                    <a:pt x="6889" y="4514"/>
                  </a:lnTo>
                  <a:cubicBezTo>
                    <a:pt x="6927" y="4210"/>
                    <a:pt x="7110" y="3944"/>
                    <a:pt x="7380" y="3802"/>
                  </a:cubicBezTo>
                  <a:cubicBezTo>
                    <a:pt x="7822" y="3564"/>
                    <a:pt x="8192" y="3211"/>
                    <a:pt x="8444" y="2779"/>
                  </a:cubicBezTo>
                  <a:cubicBezTo>
                    <a:pt x="8755" y="2658"/>
                    <a:pt x="9053" y="2499"/>
                    <a:pt x="9326" y="2309"/>
                  </a:cubicBezTo>
                  <a:cubicBezTo>
                    <a:pt x="9678" y="2057"/>
                    <a:pt x="10093" y="1901"/>
                    <a:pt x="10525" y="1860"/>
                  </a:cubicBezTo>
                  <a:lnTo>
                    <a:pt x="16791" y="1179"/>
                  </a:lnTo>
                  <a:cubicBezTo>
                    <a:pt x="16985" y="1151"/>
                    <a:pt x="17130" y="985"/>
                    <a:pt x="17130" y="792"/>
                  </a:cubicBezTo>
                  <a:cubicBezTo>
                    <a:pt x="17130" y="595"/>
                    <a:pt x="16985" y="432"/>
                    <a:pt x="16791" y="405"/>
                  </a:cubicBezTo>
                  <a:lnTo>
                    <a:pt x="16791" y="405"/>
                  </a:lnTo>
                  <a:lnTo>
                    <a:pt x="16795" y="408"/>
                  </a:lnTo>
                  <a:lnTo>
                    <a:pt x="13062" y="4"/>
                  </a:lnTo>
                  <a:cubicBezTo>
                    <a:pt x="13047" y="2"/>
                    <a:pt x="13033" y="1"/>
                    <a:pt x="13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66" name="Google Shape;4666;p122"/>
            <p:cNvSpPr/>
            <p:nvPr/>
          </p:nvSpPr>
          <p:spPr>
            <a:xfrm>
              <a:off x="3547675" y="1832900"/>
              <a:ext cx="421225" cy="180450"/>
            </a:xfrm>
            <a:custGeom>
              <a:avLst/>
              <a:gdLst/>
              <a:ahLst/>
              <a:cxnLst/>
              <a:rect l="l" t="t" r="r" b="b"/>
              <a:pathLst>
                <a:path w="16849" h="7218" extrusionOk="0">
                  <a:moveTo>
                    <a:pt x="11056" y="2534"/>
                  </a:moveTo>
                  <a:lnTo>
                    <a:pt x="11222" y="3999"/>
                  </a:lnTo>
                  <a:cubicBezTo>
                    <a:pt x="11246" y="4193"/>
                    <a:pt x="11305" y="4379"/>
                    <a:pt x="11395" y="4552"/>
                  </a:cubicBezTo>
                  <a:cubicBezTo>
                    <a:pt x="11402" y="4566"/>
                    <a:pt x="11409" y="4576"/>
                    <a:pt x="11419" y="4590"/>
                  </a:cubicBezTo>
                  <a:cubicBezTo>
                    <a:pt x="11568" y="4849"/>
                    <a:pt x="11786" y="5064"/>
                    <a:pt x="12052" y="5205"/>
                  </a:cubicBezTo>
                  <a:cubicBezTo>
                    <a:pt x="12131" y="5250"/>
                    <a:pt x="12207" y="5299"/>
                    <a:pt x="12283" y="5350"/>
                  </a:cubicBezTo>
                  <a:cubicBezTo>
                    <a:pt x="12584" y="5572"/>
                    <a:pt x="12826" y="5869"/>
                    <a:pt x="12975" y="6211"/>
                  </a:cubicBezTo>
                  <a:cubicBezTo>
                    <a:pt x="12456" y="6349"/>
                    <a:pt x="11779" y="6425"/>
                    <a:pt x="11056" y="6425"/>
                  </a:cubicBezTo>
                  <a:cubicBezTo>
                    <a:pt x="10331" y="6425"/>
                    <a:pt x="9653" y="6349"/>
                    <a:pt x="9135" y="6211"/>
                  </a:cubicBezTo>
                  <a:cubicBezTo>
                    <a:pt x="9287" y="5869"/>
                    <a:pt x="9525" y="5572"/>
                    <a:pt x="9829" y="5350"/>
                  </a:cubicBezTo>
                  <a:cubicBezTo>
                    <a:pt x="9902" y="5299"/>
                    <a:pt x="9981" y="5250"/>
                    <a:pt x="10061" y="5205"/>
                  </a:cubicBezTo>
                  <a:cubicBezTo>
                    <a:pt x="10324" y="5064"/>
                    <a:pt x="10545" y="4853"/>
                    <a:pt x="10693" y="4594"/>
                  </a:cubicBezTo>
                  <a:cubicBezTo>
                    <a:pt x="10700" y="4580"/>
                    <a:pt x="10711" y="4566"/>
                    <a:pt x="10718" y="4552"/>
                  </a:cubicBezTo>
                  <a:cubicBezTo>
                    <a:pt x="10808" y="4379"/>
                    <a:pt x="10866" y="4193"/>
                    <a:pt x="10890" y="3999"/>
                  </a:cubicBezTo>
                  <a:lnTo>
                    <a:pt x="11056" y="2534"/>
                  </a:lnTo>
                  <a:close/>
                  <a:moveTo>
                    <a:pt x="11056" y="0"/>
                  </a:moveTo>
                  <a:cubicBezTo>
                    <a:pt x="10849" y="0"/>
                    <a:pt x="10673" y="156"/>
                    <a:pt x="10649" y="360"/>
                  </a:cubicBezTo>
                  <a:lnTo>
                    <a:pt x="10244" y="3923"/>
                  </a:lnTo>
                  <a:cubicBezTo>
                    <a:pt x="10237" y="3985"/>
                    <a:pt x="10223" y="4047"/>
                    <a:pt x="10203" y="4106"/>
                  </a:cubicBezTo>
                  <a:cubicBezTo>
                    <a:pt x="9252" y="4217"/>
                    <a:pt x="8409" y="4514"/>
                    <a:pt x="7808" y="4946"/>
                  </a:cubicBezTo>
                  <a:cubicBezTo>
                    <a:pt x="7452" y="5195"/>
                    <a:pt x="7040" y="5347"/>
                    <a:pt x="6608" y="5392"/>
                  </a:cubicBezTo>
                  <a:lnTo>
                    <a:pt x="339" y="6073"/>
                  </a:lnTo>
                  <a:cubicBezTo>
                    <a:pt x="145" y="6097"/>
                    <a:pt x="0" y="6263"/>
                    <a:pt x="0" y="6460"/>
                  </a:cubicBezTo>
                  <a:cubicBezTo>
                    <a:pt x="0" y="6653"/>
                    <a:pt x="145" y="6819"/>
                    <a:pt x="339" y="6843"/>
                  </a:cubicBezTo>
                  <a:lnTo>
                    <a:pt x="3778" y="7217"/>
                  </a:lnTo>
                  <a:lnTo>
                    <a:pt x="3816" y="7217"/>
                  </a:lnTo>
                  <a:cubicBezTo>
                    <a:pt x="3822" y="7217"/>
                    <a:pt x="3828" y="7217"/>
                    <a:pt x="3834" y="7217"/>
                  </a:cubicBezTo>
                  <a:cubicBezTo>
                    <a:pt x="4003" y="7217"/>
                    <a:pt x="4144" y="7083"/>
                    <a:pt x="4154" y="6909"/>
                  </a:cubicBezTo>
                  <a:cubicBezTo>
                    <a:pt x="4165" y="6733"/>
                    <a:pt x="4026" y="6577"/>
                    <a:pt x="3850" y="6570"/>
                  </a:cubicBezTo>
                  <a:lnTo>
                    <a:pt x="3850" y="6577"/>
                  </a:lnTo>
                  <a:lnTo>
                    <a:pt x="2796" y="6460"/>
                  </a:lnTo>
                  <a:lnTo>
                    <a:pt x="6681" y="6038"/>
                  </a:lnTo>
                  <a:cubicBezTo>
                    <a:pt x="7223" y="5983"/>
                    <a:pt x="7742" y="5789"/>
                    <a:pt x="8188" y="5475"/>
                  </a:cubicBezTo>
                  <a:cubicBezTo>
                    <a:pt x="8482" y="5264"/>
                    <a:pt x="8855" y="5088"/>
                    <a:pt x="9280" y="4960"/>
                  </a:cubicBezTo>
                  <a:lnTo>
                    <a:pt x="9280" y="4960"/>
                  </a:lnTo>
                  <a:cubicBezTo>
                    <a:pt x="8858" y="5319"/>
                    <a:pt x="8554" y="5796"/>
                    <a:pt x="8405" y="6332"/>
                  </a:cubicBezTo>
                  <a:cubicBezTo>
                    <a:pt x="8364" y="6494"/>
                    <a:pt x="8450" y="6664"/>
                    <a:pt x="8609" y="6723"/>
                  </a:cubicBezTo>
                  <a:cubicBezTo>
                    <a:pt x="9214" y="6944"/>
                    <a:pt x="10106" y="7072"/>
                    <a:pt x="11056" y="7072"/>
                  </a:cubicBezTo>
                  <a:cubicBezTo>
                    <a:pt x="12007" y="7072"/>
                    <a:pt x="12899" y="6944"/>
                    <a:pt x="13503" y="6723"/>
                  </a:cubicBezTo>
                  <a:cubicBezTo>
                    <a:pt x="13662" y="6664"/>
                    <a:pt x="13749" y="6494"/>
                    <a:pt x="13707" y="6332"/>
                  </a:cubicBezTo>
                  <a:cubicBezTo>
                    <a:pt x="13559" y="5796"/>
                    <a:pt x="13251" y="5316"/>
                    <a:pt x="12826" y="4956"/>
                  </a:cubicBezTo>
                  <a:lnTo>
                    <a:pt x="12826" y="4956"/>
                  </a:lnTo>
                  <a:cubicBezTo>
                    <a:pt x="13220" y="5067"/>
                    <a:pt x="13590" y="5243"/>
                    <a:pt x="13925" y="5475"/>
                  </a:cubicBezTo>
                  <a:cubicBezTo>
                    <a:pt x="14371" y="5789"/>
                    <a:pt x="14889" y="5983"/>
                    <a:pt x="15432" y="6038"/>
                  </a:cubicBezTo>
                  <a:lnTo>
                    <a:pt x="16462" y="6152"/>
                  </a:lnTo>
                  <a:lnTo>
                    <a:pt x="16496" y="6152"/>
                  </a:lnTo>
                  <a:cubicBezTo>
                    <a:pt x="16503" y="6153"/>
                    <a:pt x="16509" y="6153"/>
                    <a:pt x="16515" y="6153"/>
                  </a:cubicBezTo>
                  <a:cubicBezTo>
                    <a:pt x="16687" y="6153"/>
                    <a:pt x="16829" y="6018"/>
                    <a:pt x="16839" y="5845"/>
                  </a:cubicBezTo>
                  <a:cubicBezTo>
                    <a:pt x="16849" y="5665"/>
                    <a:pt x="16711" y="5513"/>
                    <a:pt x="16531" y="5502"/>
                  </a:cubicBezTo>
                  <a:lnTo>
                    <a:pt x="15501" y="5392"/>
                  </a:lnTo>
                  <a:cubicBezTo>
                    <a:pt x="15069" y="5347"/>
                    <a:pt x="14658" y="5195"/>
                    <a:pt x="14302" y="4943"/>
                  </a:cubicBezTo>
                  <a:cubicBezTo>
                    <a:pt x="13700" y="4511"/>
                    <a:pt x="12857" y="4217"/>
                    <a:pt x="11910" y="4106"/>
                  </a:cubicBezTo>
                  <a:cubicBezTo>
                    <a:pt x="11889" y="4047"/>
                    <a:pt x="11872" y="3985"/>
                    <a:pt x="11865" y="3923"/>
                  </a:cubicBezTo>
                  <a:lnTo>
                    <a:pt x="11461" y="360"/>
                  </a:lnTo>
                  <a:cubicBezTo>
                    <a:pt x="11437" y="156"/>
                    <a:pt x="11260" y="0"/>
                    <a:pt x="11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67" name="Google Shape;4667;p122"/>
            <p:cNvSpPr/>
            <p:nvPr/>
          </p:nvSpPr>
          <p:spPr>
            <a:xfrm>
              <a:off x="3707000" y="1878175"/>
              <a:ext cx="48825" cy="47200"/>
            </a:xfrm>
            <a:custGeom>
              <a:avLst/>
              <a:gdLst/>
              <a:ahLst/>
              <a:cxnLst/>
              <a:rect l="l" t="t" r="r" b="b"/>
              <a:pathLst>
                <a:path w="1953" h="1888" extrusionOk="0">
                  <a:moveTo>
                    <a:pt x="359" y="1"/>
                  </a:moveTo>
                  <a:cubicBezTo>
                    <a:pt x="276" y="1"/>
                    <a:pt x="193" y="33"/>
                    <a:pt x="128" y="97"/>
                  </a:cubicBezTo>
                  <a:cubicBezTo>
                    <a:pt x="0" y="225"/>
                    <a:pt x="4" y="439"/>
                    <a:pt x="138" y="564"/>
                  </a:cubicBezTo>
                  <a:lnTo>
                    <a:pt x="1362" y="1787"/>
                  </a:lnTo>
                  <a:cubicBezTo>
                    <a:pt x="1427" y="1854"/>
                    <a:pt x="1512" y="1887"/>
                    <a:pt x="1597" y="1887"/>
                  </a:cubicBezTo>
                  <a:cubicBezTo>
                    <a:pt x="1680" y="1887"/>
                    <a:pt x="1762" y="1855"/>
                    <a:pt x="1825" y="1791"/>
                  </a:cubicBezTo>
                  <a:cubicBezTo>
                    <a:pt x="1953" y="1663"/>
                    <a:pt x="1950" y="1455"/>
                    <a:pt x="1822" y="1331"/>
                  </a:cubicBezTo>
                  <a:lnTo>
                    <a:pt x="595" y="104"/>
                  </a:lnTo>
                  <a:cubicBezTo>
                    <a:pt x="531" y="35"/>
                    <a:pt x="445" y="1"/>
                    <a:pt x="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68" name="Google Shape;4668;p122"/>
            <p:cNvSpPr/>
            <p:nvPr/>
          </p:nvSpPr>
          <p:spPr>
            <a:xfrm>
              <a:off x="3707350" y="2063550"/>
              <a:ext cx="48475" cy="46850"/>
            </a:xfrm>
            <a:custGeom>
              <a:avLst/>
              <a:gdLst/>
              <a:ahLst/>
              <a:cxnLst/>
              <a:rect l="l" t="t" r="r" b="b"/>
              <a:pathLst>
                <a:path w="1939" h="1874" extrusionOk="0">
                  <a:moveTo>
                    <a:pt x="1581" y="0"/>
                  </a:moveTo>
                  <a:cubicBezTo>
                    <a:pt x="1497" y="0"/>
                    <a:pt x="1412" y="33"/>
                    <a:pt x="1348" y="99"/>
                  </a:cubicBezTo>
                  <a:lnTo>
                    <a:pt x="124" y="1326"/>
                  </a:lnTo>
                  <a:cubicBezTo>
                    <a:pt x="0" y="1450"/>
                    <a:pt x="4" y="1654"/>
                    <a:pt x="128" y="1779"/>
                  </a:cubicBezTo>
                  <a:cubicBezTo>
                    <a:pt x="191" y="1842"/>
                    <a:pt x="274" y="1874"/>
                    <a:pt x="356" y="1874"/>
                  </a:cubicBezTo>
                  <a:cubicBezTo>
                    <a:pt x="437" y="1874"/>
                    <a:pt x="518" y="1843"/>
                    <a:pt x="581" y="1782"/>
                  </a:cubicBezTo>
                  <a:lnTo>
                    <a:pt x="1808" y="559"/>
                  </a:lnTo>
                  <a:cubicBezTo>
                    <a:pt x="1936" y="431"/>
                    <a:pt x="1939" y="223"/>
                    <a:pt x="1811" y="96"/>
                  </a:cubicBezTo>
                  <a:cubicBezTo>
                    <a:pt x="1748" y="32"/>
                    <a:pt x="1664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69" name="Google Shape;4669;p122"/>
            <p:cNvSpPr/>
            <p:nvPr/>
          </p:nvSpPr>
          <p:spPr>
            <a:xfrm>
              <a:off x="3892425" y="2063625"/>
              <a:ext cx="48500" cy="46825"/>
            </a:xfrm>
            <a:custGeom>
              <a:avLst/>
              <a:gdLst/>
              <a:ahLst/>
              <a:cxnLst/>
              <a:rect l="l" t="t" r="r" b="b"/>
              <a:pathLst>
                <a:path w="1940" h="1873" extrusionOk="0">
                  <a:moveTo>
                    <a:pt x="357" y="0"/>
                  </a:moveTo>
                  <a:cubicBezTo>
                    <a:pt x="273" y="0"/>
                    <a:pt x="190" y="32"/>
                    <a:pt x="128" y="96"/>
                  </a:cubicBezTo>
                  <a:cubicBezTo>
                    <a:pt x="0" y="220"/>
                    <a:pt x="0" y="428"/>
                    <a:pt x="128" y="552"/>
                  </a:cubicBezTo>
                  <a:lnTo>
                    <a:pt x="1352" y="1779"/>
                  </a:lnTo>
                  <a:cubicBezTo>
                    <a:pt x="1416" y="1841"/>
                    <a:pt x="1498" y="1872"/>
                    <a:pt x="1581" y="1872"/>
                  </a:cubicBezTo>
                  <a:cubicBezTo>
                    <a:pt x="1664" y="1872"/>
                    <a:pt x="1747" y="1841"/>
                    <a:pt x="1811" y="1779"/>
                  </a:cubicBezTo>
                  <a:cubicBezTo>
                    <a:pt x="1939" y="1651"/>
                    <a:pt x="1939" y="1447"/>
                    <a:pt x="1811" y="1319"/>
                  </a:cubicBezTo>
                  <a:lnTo>
                    <a:pt x="588" y="96"/>
                  </a:lnTo>
                  <a:cubicBezTo>
                    <a:pt x="524" y="32"/>
                    <a:pt x="440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70" name="Google Shape;4670;p122"/>
            <p:cNvSpPr/>
            <p:nvPr/>
          </p:nvSpPr>
          <p:spPr>
            <a:xfrm>
              <a:off x="3890525" y="1878500"/>
              <a:ext cx="50300" cy="46775"/>
            </a:xfrm>
            <a:custGeom>
              <a:avLst/>
              <a:gdLst/>
              <a:ahLst/>
              <a:cxnLst/>
              <a:rect l="l" t="t" r="r" b="b"/>
              <a:pathLst>
                <a:path w="2012" h="1871" extrusionOk="0">
                  <a:moveTo>
                    <a:pt x="1656" y="1"/>
                  </a:moveTo>
                  <a:cubicBezTo>
                    <a:pt x="1574" y="1"/>
                    <a:pt x="1493" y="31"/>
                    <a:pt x="1431" y="91"/>
                  </a:cubicBezTo>
                  <a:lnTo>
                    <a:pt x="204" y="1318"/>
                  </a:lnTo>
                  <a:cubicBezTo>
                    <a:pt x="0" y="1522"/>
                    <a:pt x="145" y="1871"/>
                    <a:pt x="432" y="1871"/>
                  </a:cubicBezTo>
                  <a:cubicBezTo>
                    <a:pt x="519" y="1871"/>
                    <a:pt x="602" y="1836"/>
                    <a:pt x="664" y="1774"/>
                  </a:cubicBezTo>
                  <a:lnTo>
                    <a:pt x="1887" y="551"/>
                  </a:lnTo>
                  <a:cubicBezTo>
                    <a:pt x="2012" y="423"/>
                    <a:pt x="2008" y="219"/>
                    <a:pt x="1884" y="94"/>
                  </a:cubicBezTo>
                  <a:cubicBezTo>
                    <a:pt x="1821" y="32"/>
                    <a:pt x="1738" y="1"/>
                    <a:pt x="1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671" name="Google Shape;4671;p122"/>
          <p:cNvGrpSpPr/>
          <p:nvPr/>
        </p:nvGrpSpPr>
        <p:grpSpPr>
          <a:xfrm>
            <a:off x="2636914" y="3537840"/>
            <a:ext cx="453126" cy="390832"/>
            <a:chOff x="2946125" y="2659850"/>
            <a:chExt cx="554825" cy="478550"/>
          </a:xfrm>
        </p:grpSpPr>
        <p:sp>
          <p:nvSpPr>
            <p:cNvPr id="4672" name="Google Shape;4672;p122"/>
            <p:cNvSpPr/>
            <p:nvPr/>
          </p:nvSpPr>
          <p:spPr>
            <a:xfrm>
              <a:off x="2946125" y="2659850"/>
              <a:ext cx="337250" cy="270150"/>
            </a:xfrm>
            <a:custGeom>
              <a:avLst/>
              <a:gdLst/>
              <a:ahLst/>
              <a:cxnLst/>
              <a:rect l="l" t="t" r="r" b="b"/>
              <a:pathLst>
                <a:path w="13490" h="10806" extrusionOk="0">
                  <a:moveTo>
                    <a:pt x="6610" y="4779"/>
                  </a:moveTo>
                  <a:cubicBezTo>
                    <a:pt x="6624" y="4779"/>
                    <a:pt x="6639" y="4781"/>
                    <a:pt x="6653" y="4785"/>
                  </a:cubicBezTo>
                  <a:lnTo>
                    <a:pt x="7597" y="5044"/>
                  </a:lnTo>
                  <a:lnTo>
                    <a:pt x="8464" y="5721"/>
                  </a:lnTo>
                  <a:lnTo>
                    <a:pt x="8323" y="6575"/>
                  </a:lnTo>
                  <a:cubicBezTo>
                    <a:pt x="8309" y="6661"/>
                    <a:pt x="8243" y="6727"/>
                    <a:pt x="8157" y="6741"/>
                  </a:cubicBezTo>
                  <a:lnTo>
                    <a:pt x="7279" y="6876"/>
                  </a:lnTo>
                  <a:cubicBezTo>
                    <a:pt x="7279" y="6876"/>
                    <a:pt x="6653" y="5472"/>
                    <a:pt x="6653" y="5469"/>
                  </a:cubicBezTo>
                  <a:lnTo>
                    <a:pt x="6453" y="5020"/>
                  </a:lnTo>
                  <a:cubicBezTo>
                    <a:pt x="6403" y="4902"/>
                    <a:pt x="6492" y="4779"/>
                    <a:pt x="6610" y="4779"/>
                  </a:cubicBezTo>
                  <a:close/>
                  <a:moveTo>
                    <a:pt x="519" y="0"/>
                  </a:moveTo>
                  <a:cubicBezTo>
                    <a:pt x="241" y="0"/>
                    <a:pt x="0" y="226"/>
                    <a:pt x="0" y="523"/>
                  </a:cubicBezTo>
                  <a:lnTo>
                    <a:pt x="0" y="2555"/>
                  </a:lnTo>
                  <a:cubicBezTo>
                    <a:pt x="0" y="2794"/>
                    <a:pt x="159" y="3001"/>
                    <a:pt x="391" y="3060"/>
                  </a:cubicBezTo>
                  <a:lnTo>
                    <a:pt x="785" y="3164"/>
                  </a:lnTo>
                  <a:cubicBezTo>
                    <a:pt x="1034" y="3233"/>
                    <a:pt x="1269" y="3350"/>
                    <a:pt x="1476" y="3509"/>
                  </a:cubicBezTo>
                  <a:lnTo>
                    <a:pt x="4701" y="6022"/>
                  </a:lnTo>
                  <a:cubicBezTo>
                    <a:pt x="4898" y="6174"/>
                    <a:pt x="5053" y="6371"/>
                    <a:pt x="5153" y="6599"/>
                  </a:cubicBezTo>
                  <a:lnTo>
                    <a:pt x="6142" y="8814"/>
                  </a:lnTo>
                  <a:cubicBezTo>
                    <a:pt x="6162" y="8863"/>
                    <a:pt x="6173" y="8918"/>
                    <a:pt x="6162" y="8970"/>
                  </a:cubicBezTo>
                  <a:cubicBezTo>
                    <a:pt x="6111" y="9288"/>
                    <a:pt x="6152" y="9609"/>
                    <a:pt x="6283" y="9903"/>
                  </a:cubicBezTo>
                  <a:cubicBezTo>
                    <a:pt x="6425" y="10232"/>
                    <a:pt x="6677" y="10501"/>
                    <a:pt x="6995" y="10670"/>
                  </a:cubicBezTo>
                  <a:cubicBezTo>
                    <a:pt x="7165" y="10757"/>
                    <a:pt x="7355" y="10805"/>
                    <a:pt x="7548" y="10805"/>
                  </a:cubicBezTo>
                  <a:cubicBezTo>
                    <a:pt x="7700" y="10805"/>
                    <a:pt x="7849" y="10774"/>
                    <a:pt x="7991" y="10712"/>
                  </a:cubicBezTo>
                  <a:cubicBezTo>
                    <a:pt x="8302" y="10574"/>
                    <a:pt x="8527" y="10301"/>
                    <a:pt x="8623" y="9945"/>
                  </a:cubicBezTo>
                  <a:lnTo>
                    <a:pt x="8616" y="9945"/>
                  </a:lnTo>
                  <a:cubicBezTo>
                    <a:pt x="8706" y="9596"/>
                    <a:pt x="8672" y="9226"/>
                    <a:pt x="8523" y="8901"/>
                  </a:cubicBezTo>
                  <a:cubicBezTo>
                    <a:pt x="8406" y="8638"/>
                    <a:pt x="8129" y="8389"/>
                    <a:pt x="7918" y="8223"/>
                  </a:cubicBezTo>
                  <a:cubicBezTo>
                    <a:pt x="7880" y="8196"/>
                    <a:pt x="7849" y="8158"/>
                    <a:pt x="7832" y="8113"/>
                  </a:cubicBezTo>
                  <a:lnTo>
                    <a:pt x="7552" y="7491"/>
                  </a:lnTo>
                  <a:lnTo>
                    <a:pt x="8257" y="7380"/>
                  </a:lnTo>
                  <a:cubicBezTo>
                    <a:pt x="8620" y="7325"/>
                    <a:pt x="8903" y="7045"/>
                    <a:pt x="8962" y="6682"/>
                  </a:cubicBezTo>
                  <a:lnTo>
                    <a:pt x="9048" y="6174"/>
                  </a:lnTo>
                  <a:lnTo>
                    <a:pt x="10089" y="6986"/>
                  </a:lnTo>
                  <a:cubicBezTo>
                    <a:pt x="10189" y="7062"/>
                    <a:pt x="10255" y="7176"/>
                    <a:pt x="10272" y="7304"/>
                  </a:cubicBezTo>
                  <a:cubicBezTo>
                    <a:pt x="10327" y="7736"/>
                    <a:pt x="10597" y="8172"/>
                    <a:pt x="11012" y="8497"/>
                  </a:cubicBezTo>
                  <a:cubicBezTo>
                    <a:pt x="11387" y="8788"/>
                    <a:pt x="11808" y="8935"/>
                    <a:pt x="12187" y="8935"/>
                  </a:cubicBezTo>
                  <a:cubicBezTo>
                    <a:pt x="12543" y="8935"/>
                    <a:pt x="12862" y="8805"/>
                    <a:pt x="13068" y="8541"/>
                  </a:cubicBezTo>
                  <a:cubicBezTo>
                    <a:pt x="13490" y="7999"/>
                    <a:pt x="13251" y="7128"/>
                    <a:pt x="12522" y="6558"/>
                  </a:cubicBezTo>
                  <a:lnTo>
                    <a:pt x="10649" y="5099"/>
                  </a:lnTo>
                  <a:cubicBezTo>
                    <a:pt x="10589" y="5052"/>
                    <a:pt x="10518" y="5030"/>
                    <a:pt x="10448" y="5030"/>
                  </a:cubicBezTo>
                  <a:cubicBezTo>
                    <a:pt x="10352" y="5030"/>
                    <a:pt x="10256" y="5072"/>
                    <a:pt x="10192" y="5154"/>
                  </a:cubicBezTo>
                  <a:cubicBezTo>
                    <a:pt x="10082" y="5296"/>
                    <a:pt x="10109" y="5500"/>
                    <a:pt x="10251" y="5611"/>
                  </a:cubicBezTo>
                  <a:lnTo>
                    <a:pt x="12124" y="7069"/>
                  </a:lnTo>
                  <a:cubicBezTo>
                    <a:pt x="12591" y="7432"/>
                    <a:pt x="12726" y="7926"/>
                    <a:pt x="12556" y="8141"/>
                  </a:cubicBezTo>
                  <a:cubicBezTo>
                    <a:pt x="12485" y="8234"/>
                    <a:pt x="12350" y="8285"/>
                    <a:pt x="12182" y="8285"/>
                  </a:cubicBezTo>
                  <a:cubicBezTo>
                    <a:pt x="11959" y="8285"/>
                    <a:pt x="11677" y="8194"/>
                    <a:pt x="11412" y="7988"/>
                  </a:cubicBezTo>
                  <a:cubicBezTo>
                    <a:pt x="11139" y="7774"/>
                    <a:pt x="10946" y="7480"/>
                    <a:pt x="10915" y="7221"/>
                  </a:cubicBezTo>
                  <a:cubicBezTo>
                    <a:pt x="10877" y="6927"/>
                    <a:pt x="10725" y="6658"/>
                    <a:pt x="10490" y="6475"/>
                  </a:cubicBezTo>
                  <a:lnTo>
                    <a:pt x="7946" y="4498"/>
                  </a:lnTo>
                  <a:cubicBezTo>
                    <a:pt x="7911" y="4470"/>
                    <a:pt x="7873" y="4449"/>
                    <a:pt x="7832" y="4439"/>
                  </a:cubicBezTo>
                  <a:lnTo>
                    <a:pt x="6830" y="4162"/>
                  </a:lnTo>
                  <a:cubicBezTo>
                    <a:pt x="6754" y="4142"/>
                    <a:pt x="6679" y="4132"/>
                    <a:pt x="6607" y="4132"/>
                  </a:cubicBezTo>
                  <a:cubicBezTo>
                    <a:pt x="6042" y="4132"/>
                    <a:pt x="5614" y="4725"/>
                    <a:pt x="5862" y="5286"/>
                  </a:cubicBezTo>
                  <a:lnTo>
                    <a:pt x="7241" y="8379"/>
                  </a:lnTo>
                  <a:cubicBezTo>
                    <a:pt x="7303" y="8521"/>
                    <a:pt x="7400" y="8645"/>
                    <a:pt x="7524" y="8738"/>
                  </a:cubicBezTo>
                  <a:cubicBezTo>
                    <a:pt x="7770" y="8929"/>
                    <a:pt x="7897" y="9084"/>
                    <a:pt x="7932" y="9167"/>
                  </a:cubicBezTo>
                  <a:cubicBezTo>
                    <a:pt x="8022" y="9357"/>
                    <a:pt x="8043" y="9571"/>
                    <a:pt x="7994" y="9775"/>
                  </a:cubicBezTo>
                  <a:cubicBezTo>
                    <a:pt x="7949" y="9941"/>
                    <a:pt x="7853" y="10066"/>
                    <a:pt x="7721" y="10121"/>
                  </a:cubicBezTo>
                  <a:cubicBezTo>
                    <a:pt x="7665" y="10146"/>
                    <a:pt x="7605" y="10159"/>
                    <a:pt x="7542" y="10159"/>
                  </a:cubicBezTo>
                  <a:cubicBezTo>
                    <a:pt x="7459" y="10159"/>
                    <a:pt x="7371" y="10137"/>
                    <a:pt x="7282" y="10093"/>
                  </a:cubicBezTo>
                  <a:cubicBezTo>
                    <a:pt x="7099" y="9993"/>
                    <a:pt x="6954" y="9834"/>
                    <a:pt x="6871" y="9641"/>
                  </a:cubicBezTo>
                  <a:cubicBezTo>
                    <a:pt x="6792" y="9468"/>
                    <a:pt x="6767" y="9278"/>
                    <a:pt x="6798" y="9091"/>
                  </a:cubicBezTo>
                  <a:cubicBezTo>
                    <a:pt x="6830" y="8908"/>
                    <a:pt x="6805" y="8721"/>
                    <a:pt x="6729" y="8552"/>
                  </a:cubicBezTo>
                  <a:lnTo>
                    <a:pt x="5741" y="6336"/>
                  </a:lnTo>
                  <a:cubicBezTo>
                    <a:pt x="5596" y="6012"/>
                    <a:pt x="5374" y="5728"/>
                    <a:pt x="5095" y="5510"/>
                  </a:cubicBezTo>
                  <a:lnTo>
                    <a:pt x="1870" y="2998"/>
                  </a:lnTo>
                  <a:cubicBezTo>
                    <a:pt x="1597" y="2787"/>
                    <a:pt x="1286" y="2631"/>
                    <a:pt x="951" y="2538"/>
                  </a:cubicBezTo>
                  <a:lnTo>
                    <a:pt x="650" y="2459"/>
                  </a:lnTo>
                  <a:lnTo>
                    <a:pt x="650" y="689"/>
                  </a:lnTo>
                  <a:lnTo>
                    <a:pt x="5292" y="1957"/>
                  </a:lnTo>
                  <a:cubicBezTo>
                    <a:pt x="5568" y="2030"/>
                    <a:pt x="5827" y="2161"/>
                    <a:pt x="6052" y="2338"/>
                  </a:cubicBezTo>
                  <a:lnTo>
                    <a:pt x="9073" y="4691"/>
                  </a:lnTo>
                  <a:cubicBezTo>
                    <a:pt x="9132" y="4738"/>
                    <a:pt x="9203" y="4761"/>
                    <a:pt x="9273" y="4761"/>
                  </a:cubicBezTo>
                  <a:cubicBezTo>
                    <a:pt x="9370" y="4761"/>
                    <a:pt x="9465" y="4718"/>
                    <a:pt x="9529" y="4636"/>
                  </a:cubicBezTo>
                  <a:cubicBezTo>
                    <a:pt x="9639" y="4494"/>
                    <a:pt x="9612" y="4290"/>
                    <a:pt x="9474" y="4180"/>
                  </a:cubicBezTo>
                  <a:lnTo>
                    <a:pt x="6449" y="1826"/>
                  </a:lnTo>
                  <a:cubicBezTo>
                    <a:pt x="6156" y="1598"/>
                    <a:pt x="5820" y="1429"/>
                    <a:pt x="5461" y="1332"/>
                  </a:cubicBezTo>
                  <a:lnTo>
                    <a:pt x="657" y="19"/>
                  </a:lnTo>
                  <a:cubicBezTo>
                    <a:pt x="610" y="6"/>
                    <a:pt x="564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73" name="Google Shape;4673;p122"/>
            <p:cNvSpPr/>
            <p:nvPr/>
          </p:nvSpPr>
          <p:spPr>
            <a:xfrm>
              <a:off x="3285950" y="2873150"/>
              <a:ext cx="215000" cy="265250"/>
            </a:xfrm>
            <a:custGeom>
              <a:avLst/>
              <a:gdLst/>
              <a:ahLst/>
              <a:cxnLst/>
              <a:rect l="l" t="t" r="r" b="b"/>
              <a:pathLst>
                <a:path w="8600" h="10610" extrusionOk="0">
                  <a:moveTo>
                    <a:pt x="2986" y="3742"/>
                  </a:moveTo>
                  <a:lnTo>
                    <a:pt x="3958" y="4499"/>
                  </a:lnTo>
                  <a:cubicBezTo>
                    <a:pt x="4099" y="4610"/>
                    <a:pt x="4193" y="4762"/>
                    <a:pt x="4231" y="4934"/>
                  </a:cubicBezTo>
                  <a:cubicBezTo>
                    <a:pt x="4262" y="5076"/>
                    <a:pt x="4210" y="5225"/>
                    <a:pt x="4092" y="5315"/>
                  </a:cubicBezTo>
                  <a:cubicBezTo>
                    <a:pt x="4022" y="5375"/>
                    <a:pt x="3934" y="5405"/>
                    <a:pt x="3845" y="5405"/>
                  </a:cubicBezTo>
                  <a:cubicBezTo>
                    <a:pt x="3791" y="5405"/>
                    <a:pt x="3736" y="5394"/>
                    <a:pt x="3685" y="5370"/>
                  </a:cubicBezTo>
                  <a:lnTo>
                    <a:pt x="2433" y="4782"/>
                  </a:lnTo>
                  <a:lnTo>
                    <a:pt x="2382" y="4402"/>
                  </a:lnTo>
                  <a:cubicBezTo>
                    <a:pt x="2357" y="4233"/>
                    <a:pt x="2437" y="4064"/>
                    <a:pt x="2586" y="3981"/>
                  </a:cubicBezTo>
                  <a:lnTo>
                    <a:pt x="2986" y="3742"/>
                  </a:lnTo>
                  <a:close/>
                  <a:moveTo>
                    <a:pt x="967" y="1"/>
                  </a:moveTo>
                  <a:cubicBezTo>
                    <a:pt x="792" y="1"/>
                    <a:pt x="618" y="78"/>
                    <a:pt x="501" y="227"/>
                  </a:cubicBezTo>
                  <a:lnTo>
                    <a:pt x="322" y="459"/>
                  </a:lnTo>
                  <a:cubicBezTo>
                    <a:pt x="0" y="873"/>
                    <a:pt x="73" y="1475"/>
                    <a:pt x="488" y="1796"/>
                  </a:cubicBezTo>
                  <a:lnTo>
                    <a:pt x="774" y="2021"/>
                  </a:lnTo>
                  <a:cubicBezTo>
                    <a:pt x="832" y="2063"/>
                    <a:pt x="899" y="2084"/>
                    <a:pt x="966" y="2084"/>
                  </a:cubicBezTo>
                  <a:cubicBezTo>
                    <a:pt x="1062" y="2084"/>
                    <a:pt x="1158" y="2041"/>
                    <a:pt x="1224" y="1959"/>
                  </a:cubicBezTo>
                  <a:cubicBezTo>
                    <a:pt x="1331" y="1820"/>
                    <a:pt x="1307" y="1620"/>
                    <a:pt x="1175" y="1509"/>
                  </a:cubicBezTo>
                  <a:lnTo>
                    <a:pt x="889" y="1285"/>
                  </a:lnTo>
                  <a:cubicBezTo>
                    <a:pt x="754" y="1181"/>
                    <a:pt x="730" y="991"/>
                    <a:pt x="833" y="856"/>
                  </a:cubicBezTo>
                  <a:lnTo>
                    <a:pt x="975" y="673"/>
                  </a:lnTo>
                  <a:lnTo>
                    <a:pt x="6429" y="4921"/>
                  </a:lnTo>
                  <a:cubicBezTo>
                    <a:pt x="6605" y="5059"/>
                    <a:pt x="6729" y="5252"/>
                    <a:pt x="6778" y="5470"/>
                  </a:cubicBezTo>
                  <a:lnTo>
                    <a:pt x="7853" y="9960"/>
                  </a:lnTo>
                  <a:lnTo>
                    <a:pt x="6076" y="9960"/>
                  </a:lnTo>
                  <a:lnTo>
                    <a:pt x="5744" y="8657"/>
                  </a:lnTo>
                  <a:cubicBezTo>
                    <a:pt x="5679" y="8377"/>
                    <a:pt x="5523" y="8128"/>
                    <a:pt x="5295" y="7952"/>
                  </a:cubicBezTo>
                  <a:lnTo>
                    <a:pt x="3709" y="6718"/>
                  </a:lnTo>
                  <a:cubicBezTo>
                    <a:pt x="3636" y="6659"/>
                    <a:pt x="3557" y="6611"/>
                    <a:pt x="3470" y="6573"/>
                  </a:cubicBezTo>
                  <a:lnTo>
                    <a:pt x="1009" y="5422"/>
                  </a:lnTo>
                  <a:cubicBezTo>
                    <a:pt x="735" y="5301"/>
                    <a:pt x="837" y="4906"/>
                    <a:pt x="1111" y="4906"/>
                  </a:cubicBezTo>
                  <a:cubicBezTo>
                    <a:pt x="1127" y="4906"/>
                    <a:pt x="1144" y="4907"/>
                    <a:pt x="1162" y="4910"/>
                  </a:cubicBezTo>
                  <a:cubicBezTo>
                    <a:pt x="1182" y="4914"/>
                    <a:pt x="1206" y="4921"/>
                    <a:pt x="1227" y="4931"/>
                  </a:cubicBezTo>
                  <a:lnTo>
                    <a:pt x="3422" y="5961"/>
                  </a:lnTo>
                  <a:cubicBezTo>
                    <a:pt x="3565" y="6025"/>
                    <a:pt x="3710" y="6055"/>
                    <a:pt x="3851" y="6055"/>
                  </a:cubicBezTo>
                  <a:cubicBezTo>
                    <a:pt x="4474" y="6055"/>
                    <a:pt x="5010" y="5479"/>
                    <a:pt x="4867" y="4800"/>
                  </a:cubicBezTo>
                  <a:cubicBezTo>
                    <a:pt x="4801" y="4478"/>
                    <a:pt x="4621" y="4191"/>
                    <a:pt x="4362" y="3987"/>
                  </a:cubicBezTo>
                  <a:lnTo>
                    <a:pt x="2402" y="2463"/>
                  </a:lnTo>
                  <a:cubicBezTo>
                    <a:pt x="2342" y="2415"/>
                    <a:pt x="2270" y="2391"/>
                    <a:pt x="2198" y="2391"/>
                  </a:cubicBezTo>
                  <a:cubicBezTo>
                    <a:pt x="2101" y="2391"/>
                    <a:pt x="2006" y="2434"/>
                    <a:pt x="1943" y="2515"/>
                  </a:cubicBezTo>
                  <a:cubicBezTo>
                    <a:pt x="1832" y="2657"/>
                    <a:pt x="1860" y="2864"/>
                    <a:pt x="2001" y="2975"/>
                  </a:cubicBezTo>
                  <a:lnTo>
                    <a:pt x="2440" y="3314"/>
                  </a:lnTo>
                  <a:lnTo>
                    <a:pt x="2261" y="3421"/>
                  </a:lnTo>
                  <a:cubicBezTo>
                    <a:pt x="1898" y="3632"/>
                    <a:pt x="1694" y="4039"/>
                    <a:pt x="1739" y="4458"/>
                  </a:cubicBezTo>
                  <a:lnTo>
                    <a:pt x="1493" y="4343"/>
                  </a:lnTo>
                  <a:cubicBezTo>
                    <a:pt x="1421" y="4309"/>
                    <a:pt x="1345" y="4285"/>
                    <a:pt x="1265" y="4274"/>
                  </a:cubicBezTo>
                  <a:cubicBezTo>
                    <a:pt x="1214" y="4266"/>
                    <a:pt x="1164" y="4262"/>
                    <a:pt x="1114" y="4262"/>
                  </a:cubicBezTo>
                  <a:cubicBezTo>
                    <a:pt x="718" y="4262"/>
                    <a:pt x="359" y="4521"/>
                    <a:pt x="242" y="4910"/>
                  </a:cubicBezTo>
                  <a:cubicBezTo>
                    <a:pt x="107" y="5353"/>
                    <a:pt x="318" y="5823"/>
                    <a:pt x="736" y="6013"/>
                  </a:cubicBezTo>
                  <a:lnTo>
                    <a:pt x="3201" y="7160"/>
                  </a:lnTo>
                  <a:cubicBezTo>
                    <a:pt x="3242" y="7178"/>
                    <a:pt x="3280" y="7202"/>
                    <a:pt x="3315" y="7229"/>
                  </a:cubicBezTo>
                  <a:lnTo>
                    <a:pt x="4901" y="8467"/>
                  </a:lnTo>
                  <a:cubicBezTo>
                    <a:pt x="5012" y="8550"/>
                    <a:pt x="5088" y="8671"/>
                    <a:pt x="5119" y="8805"/>
                  </a:cubicBezTo>
                  <a:cubicBezTo>
                    <a:pt x="5119" y="8805"/>
                    <a:pt x="5468" y="10184"/>
                    <a:pt x="5468" y="10184"/>
                  </a:cubicBezTo>
                  <a:cubicBezTo>
                    <a:pt x="5534" y="10433"/>
                    <a:pt x="5758" y="10610"/>
                    <a:pt x="6014" y="10610"/>
                  </a:cubicBezTo>
                  <a:lnTo>
                    <a:pt x="7963" y="10610"/>
                  </a:lnTo>
                  <a:cubicBezTo>
                    <a:pt x="8330" y="10610"/>
                    <a:pt x="8599" y="10267"/>
                    <a:pt x="8513" y="9911"/>
                  </a:cubicBezTo>
                  <a:lnTo>
                    <a:pt x="8509" y="9911"/>
                  </a:lnTo>
                  <a:lnTo>
                    <a:pt x="7410" y="5322"/>
                  </a:lnTo>
                  <a:cubicBezTo>
                    <a:pt x="7327" y="4959"/>
                    <a:pt x="7120" y="4637"/>
                    <a:pt x="6826" y="4409"/>
                  </a:cubicBezTo>
                  <a:lnTo>
                    <a:pt x="1327" y="123"/>
                  </a:lnTo>
                  <a:cubicBezTo>
                    <a:pt x="1220" y="41"/>
                    <a:pt x="1093" y="1"/>
                    <a:pt x="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74" name="Google Shape;4674;p122"/>
            <p:cNvSpPr/>
            <p:nvPr/>
          </p:nvSpPr>
          <p:spPr>
            <a:xfrm>
              <a:off x="3281625" y="2717700"/>
              <a:ext cx="144850" cy="155875"/>
            </a:xfrm>
            <a:custGeom>
              <a:avLst/>
              <a:gdLst/>
              <a:ahLst/>
              <a:cxnLst/>
              <a:rect l="l" t="t" r="r" b="b"/>
              <a:pathLst>
                <a:path w="5794" h="6235" extrusionOk="0">
                  <a:moveTo>
                    <a:pt x="5430" y="1"/>
                  </a:moveTo>
                  <a:cubicBezTo>
                    <a:pt x="5338" y="1"/>
                    <a:pt x="5246" y="40"/>
                    <a:pt x="5181" y="117"/>
                  </a:cubicBezTo>
                  <a:lnTo>
                    <a:pt x="1656" y="4237"/>
                  </a:lnTo>
                  <a:cubicBezTo>
                    <a:pt x="1362" y="4036"/>
                    <a:pt x="1030" y="3898"/>
                    <a:pt x="681" y="3825"/>
                  </a:cubicBezTo>
                  <a:lnTo>
                    <a:pt x="768" y="2861"/>
                  </a:lnTo>
                  <a:cubicBezTo>
                    <a:pt x="785" y="2685"/>
                    <a:pt x="654" y="2526"/>
                    <a:pt x="474" y="2509"/>
                  </a:cubicBezTo>
                  <a:cubicBezTo>
                    <a:pt x="465" y="2508"/>
                    <a:pt x="457" y="2508"/>
                    <a:pt x="448" y="2508"/>
                  </a:cubicBezTo>
                  <a:cubicBezTo>
                    <a:pt x="283" y="2508"/>
                    <a:pt x="138" y="2635"/>
                    <a:pt x="125" y="2802"/>
                  </a:cubicBezTo>
                  <a:lnTo>
                    <a:pt x="25" y="3905"/>
                  </a:lnTo>
                  <a:cubicBezTo>
                    <a:pt x="0" y="4164"/>
                    <a:pt x="184" y="4399"/>
                    <a:pt x="443" y="4441"/>
                  </a:cubicBezTo>
                  <a:cubicBezTo>
                    <a:pt x="1234" y="4565"/>
                    <a:pt x="1888" y="5125"/>
                    <a:pt x="2133" y="5889"/>
                  </a:cubicBezTo>
                  <a:cubicBezTo>
                    <a:pt x="2202" y="6093"/>
                    <a:pt x="2392" y="6234"/>
                    <a:pt x="2610" y="6234"/>
                  </a:cubicBezTo>
                  <a:cubicBezTo>
                    <a:pt x="2648" y="6234"/>
                    <a:pt x="2689" y="6227"/>
                    <a:pt x="2727" y="6221"/>
                  </a:cubicBezTo>
                  <a:lnTo>
                    <a:pt x="3802" y="5951"/>
                  </a:lnTo>
                  <a:cubicBezTo>
                    <a:pt x="3975" y="5906"/>
                    <a:pt x="4079" y="5730"/>
                    <a:pt x="4037" y="5557"/>
                  </a:cubicBezTo>
                  <a:cubicBezTo>
                    <a:pt x="3999" y="5408"/>
                    <a:pt x="3868" y="5311"/>
                    <a:pt x="3725" y="5311"/>
                  </a:cubicBezTo>
                  <a:cubicBezTo>
                    <a:pt x="3698" y="5311"/>
                    <a:pt x="3671" y="5315"/>
                    <a:pt x="3643" y="5322"/>
                  </a:cubicBezTo>
                  <a:lnTo>
                    <a:pt x="2707" y="5557"/>
                  </a:lnTo>
                  <a:cubicBezTo>
                    <a:pt x="2579" y="5225"/>
                    <a:pt x="2389" y="4918"/>
                    <a:pt x="2150" y="4658"/>
                  </a:cubicBezTo>
                  <a:lnTo>
                    <a:pt x="5676" y="539"/>
                  </a:lnTo>
                  <a:cubicBezTo>
                    <a:pt x="5793" y="404"/>
                    <a:pt x="5776" y="196"/>
                    <a:pt x="5641" y="79"/>
                  </a:cubicBezTo>
                  <a:cubicBezTo>
                    <a:pt x="5579" y="26"/>
                    <a:pt x="5505" y="1"/>
                    <a:pt x="5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75" name="Google Shape;4675;p122"/>
            <p:cNvSpPr/>
            <p:nvPr/>
          </p:nvSpPr>
          <p:spPr>
            <a:xfrm>
              <a:off x="3142525" y="2889000"/>
              <a:ext cx="144575" cy="155600"/>
            </a:xfrm>
            <a:custGeom>
              <a:avLst/>
              <a:gdLst/>
              <a:ahLst/>
              <a:cxnLst/>
              <a:rect l="l" t="t" r="r" b="b"/>
              <a:pathLst>
                <a:path w="5783" h="6224" extrusionOk="0">
                  <a:moveTo>
                    <a:pt x="3171" y="0"/>
                  </a:moveTo>
                  <a:cubicBezTo>
                    <a:pt x="3132" y="0"/>
                    <a:pt x="3092" y="5"/>
                    <a:pt x="3052" y="15"/>
                  </a:cubicBezTo>
                  <a:lnTo>
                    <a:pt x="1984" y="284"/>
                  </a:lnTo>
                  <a:cubicBezTo>
                    <a:pt x="1808" y="329"/>
                    <a:pt x="1704" y="506"/>
                    <a:pt x="1745" y="678"/>
                  </a:cubicBezTo>
                  <a:cubicBezTo>
                    <a:pt x="1783" y="825"/>
                    <a:pt x="1915" y="924"/>
                    <a:pt x="2060" y="924"/>
                  </a:cubicBezTo>
                  <a:cubicBezTo>
                    <a:pt x="2086" y="924"/>
                    <a:pt x="2113" y="920"/>
                    <a:pt x="2139" y="913"/>
                  </a:cubicBezTo>
                  <a:lnTo>
                    <a:pt x="3079" y="678"/>
                  </a:lnTo>
                  <a:cubicBezTo>
                    <a:pt x="3204" y="1010"/>
                    <a:pt x="3394" y="1314"/>
                    <a:pt x="3636" y="1577"/>
                  </a:cubicBezTo>
                  <a:lnTo>
                    <a:pt x="111" y="5697"/>
                  </a:lnTo>
                  <a:cubicBezTo>
                    <a:pt x="0" y="5832"/>
                    <a:pt x="17" y="6032"/>
                    <a:pt x="152" y="6146"/>
                  </a:cubicBezTo>
                  <a:cubicBezTo>
                    <a:pt x="212" y="6198"/>
                    <a:pt x="287" y="6224"/>
                    <a:pt x="361" y="6224"/>
                  </a:cubicBezTo>
                  <a:cubicBezTo>
                    <a:pt x="449" y="6224"/>
                    <a:pt x="538" y="6188"/>
                    <a:pt x="601" y="6118"/>
                  </a:cubicBezTo>
                  <a:lnTo>
                    <a:pt x="4127" y="1999"/>
                  </a:lnTo>
                  <a:cubicBezTo>
                    <a:pt x="4424" y="2196"/>
                    <a:pt x="4752" y="2334"/>
                    <a:pt x="5101" y="2410"/>
                  </a:cubicBezTo>
                  <a:lnTo>
                    <a:pt x="5015" y="3371"/>
                  </a:lnTo>
                  <a:cubicBezTo>
                    <a:pt x="4998" y="3550"/>
                    <a:pt x="5129" y="3709"/>
                    <a:pt x="5309" y="3723"/>
                  </a:cubicBezTo>
                  <a:lnTo>
                    <a:pt x="5340" y="3723"/>
                  </a:lnTo>
                  <a:cubicBezTo>
                    <a:pt x="5506" y="3723"/>
                    <a:pt x="5644" y="3595"/>
                    <a:pt x="5661" y="3430"/>
                  </a:cubicBezTo>
                  <a:lnTo>
                    <a:pt x="5761" y="2327"/>
                  </a:lnTo>
                  <a:cubicBezTo>
                    <a:pt x="5782" y="2068"/>
                    <a:pt x="5599" y="1833"/>
                    <a:pt x="5340" y="1791"/>
                  </a:cubicBezTo>
                  <a:lnTo>
                    <a:pt x="5336" y="1795"/>
                  </a:lnTo>
                  <a:cubicBezTo>
                    <a:pt x="4548" y="1667"/>
                    <a:pt x="3895" y="1110"/>
                    <a:pt x="3646" y="347"/>
                  </a:cubicBezTo>
                  <a:cubicBezTo>
                    <a:pt x="3579" y="137"/>
                    <a:pt x="3384" y="0"/>
                    <a:pt x="3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676" name="Google Shape;4676;p122"/>
          <p:cNvGrpSpPr/>
          <p:nvPr/>
        </p:nvGrpSpPr>
        <p:grpSpPr>
          <a:xfrm>
            <a:off x="2700448" y="1636721"/>
            <a:ext cx="326027" cy="451635"/>
            <a:chOff x="3491400" y="1289700"/>
            <a:chExt cx="399200" cy="553000"/>
          </a:xfrm>
        </p:grpSpPr>
        <p:sp>
          <p:nvSpPr>
            <p:cNvPr id="4677" name="Google Shape;4677;p122"/>
            <p:cNvSpPr/>
            <p:nvPr/>
          </p:nvSpPr>
          <p:spPr>
            <a:xfrm>
              <a:off x="3491400" y="1289700"/>
              <a:ext cx="399200" cy="553000"/>
            </a:xfrm>
            <a:custGeom>
              <a:avLst/>
              <a:gdLst/>
              <a:ahLst/>
              <a:cxnLst/>
              <a:rect l="l" t="t" r="r" b="b"/>
              <a:pathLst>
                <a:path w="15968" h="22120" extrusionOk="0">
                  <a:moveTo>
                    <a:pt x="5191" y="5191"/>
                  </a:moveTo>
                  <a:lnTo>
                    <a:pt x="7604" y="5779"/>
                  </a:lnTo>
                  <a:cubicBezTo>
                    <a:pt x="7808" y="5827"/>
                    <a:pt x="7974" y="5976"/>
                    <a:pt x="8046" y="6173"/>
                  </a:cubicBezTo>
                  <a:lnTo>
                    <a:pt x="8392" y="7127"/>
                  </a:lnTo>
                  <a:cubicBezTo>
                    <a:pt x="8509" y="7452"/>
                    <a:pt x="8340" y="7811"/>
                    <a:pt x="8015" y="7928"/>
                  </a:cubicBezTo>
                  <a:lnTo>
                    <a:pt x="5973" y="8672"/>
                  </a:lnTo>
                  <a:cubicBezTo>
                    <a:pt x="5485" y="8848"/>
                    <a:pt x="5233" y="9390"/>
                    <a:pt x="5413" y="9878"/>
                  </a:cubicBezTo>
                  <a:lnTo>
                    <a:pt x="5734" y="10763"/>
                  </a:lnTo>
                  <a:cubicBezTo>
                    <a:pt x="5869" y="11138"/>
                    <a:pt x="6224" y="11382"/>
                    <a:pt x="6617" y="11382"/>
                  </a:cubicBezTo>
                  <a:cubicBezTo>
                    <a:pt x="6647" y="11382"/>
                    <a:pt x="6678" y="11381"/>
                    <a:pt x="6709" y="11378"/>
                  </a:cubicBezTo>
                  <a:lnTo>
                    <a:pt x="8036" y="11246"/>
                  </a:lnTo>
                  <a:cubicBezTo>
                    <a:pt x="8058" y="11244"/>
                    <a:pt x="8079" y="11243"/>
                    <a:pt x="8101" y="11243"/>
                  </a:cubicBezTo>
                  <a:cubicBezTo>
                    <a:pt x="8207" y="11243"/>
                    <a:pt x="8311" y="11270"/>
                    <a:pt x="8406" y="11319"/>
                  </a:cubicBezTo>
                  <a:lnTo>
                    <a:pt x="13002" y="13773"/>
                  </a:lnTo>
                  <a:cubicBezTo>
                    <a:pt x="12736" y="13980"/>
                    <a:pt x="12449" y="14160"/>
                    <a:pt x="12149" y="14315"/>
                  </a:cubicBezTo>
                  <a:lnTo>
                    <a:pt x="8565" y="12663"/>
                  </a:lnTo>
                  <a:cubicBezTo>
                    <a:pt x="8406" y="12591"/>
                    <a:pt x="8235" y="12554"/>
                    <a:pt x="8064" y="12554"/>
                  </a:cubicBezTo>
                  <a:cubicBezTo>
                    <a:pt x="7927" y="12554"/>
                    <a:pt x="7790" y="12578"/>
                    <a:pt x="7659" y="12625"/>
                  </a:cubicBezTo>
                  <a:lnTo>
                    <a:pt x="5506" y="13410"/>
                  </a:lnTo>
                  <a:cubicBezTo>
                    <a:pt x="3204" y="11271"/>
                    <a:pt x="3014" y="7693"/>
                    <a:pt x="5074" y="5323"/>
                  </a:cubicBezTo>
                  <a:cubicBezTo>
                    <a:pt x="5112" y="5278"/>
                    <a:pt x="5153" y="5236"/>
                    <a:pt x="5191" y="5191"/>
                  </a:cubicBezTo>
                  <a:close/>
                  <a:moveTo>
                    <a:pt x="8062" y="13202"/>
                  </a:moveTo>
                  <a:cubicBezTo>
                    <a:pt x="8140" y="13202"/>
                    <a:pt x="8219" y="13218"/>
                    <a:pt x="8292" y="13251"/>
                  </a:cubicBezTo>
                  <a:lnTo>
                    <a:pt x="11343" y="14658"/>
                  </a:lnTo>
                  <a:cubicBezTo>
                    <a:pt x="10731" y="14866"/>
                    <a:pt x="10098" y="14969"/>
                    <a:pt x="9467" y="14969"/>
                  </a:cubicBezTo>
                  <a:cubicBezTo>
                    <a:pt x="8272" y="14969"/>
                    <a:pt x="7088" y="14600"/>
                    <a:pt x="6090" y="13887"/>
                  </a:cubicBezTo>
                  <a:lnTo>
                    <a:pt x="7880" y="13234"/>
                  </a:lnTo>
                  <a:cubicBezTo>
                    <a:pt x="7939" y="13212"/>
                    <a:pt x="8000" y="13202"/>
                    <a:pt x="8062" y="13202"/>
                  </a:cubicBezTo>
                  <a:close/>
                  <a:moveTo>
                    <a:pt x="9461" y="649"/>
                  </a:moveTo>
                  <a:cubicBezTo>
                    <a:pt x="9714" y="649"/>
                    <a:pt x="9966" y="659"/>
                    <a:pt x="10217" y="681"/>
                  </a:cubicBezTo>
                  <a:lnTo>
                    <a:pt x="10217" y="1355"/>
                  </a:lnTo>
                  <a:cubicBezTo>
                    <a:pt x="9975" y="1334"/>
                    <a:pt x="9729" y="1320"/>
                    <a:pt x="9484" y="1320"/>
                  </a:cubicBezTo>
                  <a:lnTo>
                    <a:pt x="9470" y="1320"/>
                  </a:lnTo>
                  <a:cubicBezTo>
                    <a:pt x="9290" y="1320"/>
                    <a:pt x="9111" y="1327"/>
                    <a:pt x="8931" y="1341"/>
                  </a:cubicBezTo>
                  <a:cubicBezTo>
                    <a:pt x="7044" y="1469"/>
                    <a:pt x="5267" y="2281"/>
                    <a:pt x="3930" y="3622"/>
                  </a:cubicBezTo>
                  <a:cubicBezTo>
                    <a:pt x="3806" y="3746"/>
                    <a:pt x="3806" y="3954"/>
                    <a:pt x="3933" y="4078"/>
                  </a:cubicBezTo>
                  <a:cubicBezTo>
                    <a:pt x="3996" y="4142"/>
                    <a:pt x="4079" y="4174"/>
                    <a:pt x="4162" y="4174"/>
                  </a:cubicBezTo>
                  <a:cubicBezTo>
                    <a:pt x="4244" y="4174"/>
                    <a:pt x="4327" y="4142"/>
                    <a:pt x="4390" y="4078"/>
                  </a:cubicBezTo>
                  <a:cubicBezTo>
                    <a:pt x="5613" y="2851"/>
                    <a:pt x="7241" y="2108"/>
                    <a:pt x="8969" y="1987"/>
                  </a:cubicBezTo>
                  <a:cubicBezTo>
                    <a:pt x="9028" y="1984"/>
                    <a:pt x="9087" y="1980"/>
                    <a:pt x="9145" y="1977"/>
                  </a:cubicBezTo>
                  <a:lnTo>
                    <a:pt x="9145" y="2679"/>
                  </a:lnTo>
                  <a:cubicBezTo>
                    <a:pt x="9104" y="2682"/>
                    <a:pt x="9059" y="2682"/>
                    <a:pt x="9017" y="2685"/>
                  </a:cubicBezTo>
                  <a:cubicBezTo>
                    <a:pt x="5603" y="2927"/>
                    <a:pt x="2966" y="5786"/>
                    <a:pt x="3000" y="9207"/>
                  </a:cubicBezTo>
                  <a:cubicBezTo>
                    <a:pt x="3035" y="12632"/>
                    <a:pt x="5731" y="15435"/>
                    <a:pt x="9149" y="15608"/>
                  </a:cubicBezTo>
                  <a:lnTo>
                    <a:pt x="9149" y="16310"/>
                  </a:lnTo>
                  <a:cubicBezTo>
                    <a:pt x="5558" y="16147"/>
                    <a:pt x="2572" y="13313"/>
                    <a:pt x="2316" y="9643"/>
                  </a:cubicBezTo>
                  <a:cubicBezTo>
                    <a:pt x="2202" y="8074"/>
                    <a:pt x="2610" y="6511"/>
                    <a:pt x="3481" y="5198"/>
                  </a:cubicBezTo>
                  <a:cubicBezTo>
                    <a:pt x="3577" y="5049"/>
                    <a:pt x="3536" y="4849"/>
                    <a:pt x="3387" y="4749"/>
                  </a:cubicBezTo>
                  <a:cubicBezTo>
                    <a:pt x="3333" y="4713"/>
                    <a:pt x="3272" y="4697"/>
                    <a:pt x="3211" y="4697"/>
                  </a:cubicBezTo>
                  <a:cubicBezTo>
                    <a:pt x="3106" y="4697"/>
                    <a:pt x="3002" y="4748"/>
                    <a:pt x="2938" y="4842"/>
                  </a:cubicBezTo>
                  <a:cubicBezTo>
                    <a:pt x="1991" y="6273"/>
                    <a:pt x="1545" y="7977"/>
                    <a:pt x="1670" y="9688"/>
                  </a:cubicBezTo>
                  <a:cubicBezTo>
                    <a:pt x="1956" y="13804"/>
                    <a:pt x="5395" y="16959"/>
                    <a:pt x="9460" y="16963"/>
                  </a:cubicBezTo>
                  <a:lnTo>
                    <a:pt x="9491" y="16963"/>
                  </a:lnTo>
                  <a:cubicBezTo>
                    <a:pt x="9521" y="16963"/>
                    <a:pt x="9550" y="16964"/>
                    <a:pt x="9580" y="16964"/>
                  </a:cubicBezTo>
                  <a:cubicBezTo>
                    <a:pt x="9724" y="16964"/>
                    <a:pt x="9871" y="16957"/>
                    <a:pt x="10020" y="16946"/>
                  </a:cubicBezTo>
                  <a:cubicBezTo>
                    <a:pt x="10082" y="16942"/>
                    <a:pt x="10148" y="16935"/>
                    <a:pt x="10217" y="16928"/>
                  </a:cubicBezTo>
                  <a:lnTo>
                    <a:pt x="10217" y="17606"/>
                  </a:lnTo>
                  <a:cubicBezTo>
                    <a:pt x="10168" y="17609"/>
                    <a:pt x="10117" y="17613"/>
                    <a:pt x="10068" y="17616"/>
                  </a:cubicBezTo>
                  <a:cubicBezTo>
                    <a:pt x="9867" y="17630"/>
                    <a:pt x="9666" y="17637"/>
                    <a:pt x="9467" y="17637"/>
                  </a:cubicBezTo>
                  <a:cubicBezTo>
                    <a:pt x="5051" y="17637"/>
                    <a:pt x="1313" y="14207"/>
                    <a:pt x="1003" y="9736"/>
                  </a:cubicBezTo>
                  <a:cubicBezTo>
                    <a:pt x="674" y="5063"/>
                    <a:pt x="4210" y="995"/>
                    <a:pt x="8883" y="667"/>
                  </a:cubicBezTo>
                  <a:cubicBezTo>
                    <a:pt x="9075" y="655"/>
                    <a:pt x="9268" y="649"/>
                    <a:pt x="9461" y="649"/>
                  </a:cubicBezTo>
                  <a:close/>
                  <a:moveTo>
                    <a:pt x="10037" y="18266"/>
                  </a:moveTo>
                  <a:lnTo>
                    <a:pt x="10614" y="19673"/>
                  </a:lnTo>
                  <a:lnTo>
                    <a:pt x="8326" y="19673"/>
                  </a:lnTo>
                  <a:lnTo>
                    <a:pt x="8903" y="18266"/>
                  </a:lnTo>
                  <a:cubicBezTo>
                    <a:pt x="9090" y="18280"/>
                    <a:pt x="9277" y="18287"/>
                    <a:pt x="9463" y="18287"/>
                  </a:cubicBezTo>
                  <a:cubicBezTo>
                    <a:pt x="9653" y="18287"/>
                    <a:pt x="9847" y="18280"/>
                    <a:pt x="10037" y="18266"/>
                  </a:cubicBezTo>
                  <a:close/>
                  <a:moveTo>
                    <a:pt x="12125" y="20319"/>
                  </a:moveTo>
                  <a:cubicBezTo>
                    <a:pt x="12232" y="20319"/>
                    <a:pt x="12318" y="20405"/>
                    <a:pt x="12318" y="20512"/>
                  </a:cubicBezTo>
                  <a:lnTo>
                    <a:pt x="12318" y="21473"/>
                  </a:lnTo>
                  <a:lnTo>
                    <a:pt x="6626" y="21473"/>
                  </a:lnTo>
                  <a:lnTo>
                    <a:pt x="6626" y="20512"/>
                  </a:lnTo>
                  <a:cubicBezTo>
                    <a:pt x="6626" y="20405"/>
                    <a:pt x="6712" y="20319"/>
                    <a:pt x="6819" y="20319"/>
                  </a:cubicBezTo>
                  <a:close/>
                  <a:moveTo>
                    <a:pt x="9482" y="0"/>
                  </a:moveTo>
                  <a:cubicBezTo>
                    <a:pt x="9265" y="0"/>
                    <a:pt x="9049" y="8"/>
                    <a:pt x="8834" y="24"/>
                  </a:cubicBezTo>
                  <a:cubicBezTo>
                    <a:pt x="3802" y="373"/>
                    <a:pt x="0" y="4752"/>
                    <a:pt x="349" y="9781"/>
                  </a:cubicBezTo>
                  <a:cubicBezTo>
                    <a:pt x="657" y="14170"/>
                    <a:pt x="4030" y="17626"/>
                    <a:pt x="8229" y="18200"/>
                  </a:cubicBezTo>
                  <a:lnTo>
                    <a:pt x="7625" y="19669"/>
                  </a:lnTo>
                  <a:lnTo>
                    <a:pt x="6819" y="19669"/>
                  </a:lnTo>
                  <a:cubicBezTo>
                    <a:pt x="6353" y="19669"/>
                    <a:pt x="5976" y="20046"/>
                    <a:pt x="5976" y="20512"/>
                  </a:cubicBezTo>
                  <a:lnTo>
                    <a:pt x="5976" y="21615"/>
                  </a:lnTo>
                  <a:cubicBezTo>
                    <a:pt x="5976" y="21891"/>
                    <a:pt x="6201" y="22119"/>
                    <a:pt x="6481" y="22119"/>
                  </a:cubicBezTo>
                  <a:lnTo>
                    <a:pt x="12460" y="22119"/>
                  </a:lnTo>
                  <a:cubicBezTo>
                    <a:pt x="12740" y="22119"/>
                    <a:pt x="12964" y="21895"/>
                    <a:pt x="12964" y="21615"/>
                  </a:cubicBezTo>
                  <a:lnTo>
                    <a:pt x="12964" y="20512"/>
                  </a:lnTo>
                  <a:cubicBezTo>
                    <a:pt x="12964" y="20049"/>
                    <a:pt x="12588" y="19673"/>
                    <a:pt x="12125" y="19673"/>
                  </a:cubicBezTo>
                  <a:lnTo>
                    <a:pt x="11316" y="19673"/>
                  </a:lnTo>
                  <a:lnTo>
                    <a:pt x="10673" y="18107"/>
                  </a:lnTo>
                  <a:cubicBezTo>
                    <a:pt x="10794" y="18003"/>
                    <a:pt x="10863" y="17855"/>
                    <a:pt x="10863" y="17696"/>
                  </a:cubicBezTo>
                  <a:lnTo>
                    <a:pt x="10863" y="16821"/>
                  </a:lnTo>
                  <a:cubicBezTo>
                    <a:pt x="10863" y="16515"/>
                    <a:pt x="10613" y="16271"/>
                    <a:pt x="10315" y="16271"/>
                  </a:cubicBezTo>
                  <a:cubicBezTo>
                    <a:pt x="10294" y="16271"/>
                    <a:pt x="10273" y="16273"/>
                    <a:pt x="10251" y="16275"/>
                  </a:cubicBezTo>
                  <a:cubicBezTo>
                    <a:pt x="10158" y="16285"/>
                    <a:pt x="10065" y="16292"/>
                    <a:pt x="9971" y="16299"/>
                  </a:cubicBezTo>
                  <a:cubicBezTo>
                    <a:pt x="9913" y="16303"/>
                    <a:pt x="9854" y="16306"/>
                    <a:pt x="9795" y="16310"/>
                  </a:cubicBezTo>
                  <a:lnTo>
                    <a:pt x="9795" y="15608"/>
                  </a:lnTo>
                  <a:cubicBezTo>
                    <a:pt x="9837" y="15605"/>
                    <a:pt x="9881" y="15605"/>
                    <a:pt x="9923" y="15601"/>
                  </a:cubicBezTo>
                  <a:cubicBezTo>
                    <a:pt x="12297" y="15435"/>
                    <a:pt x="14392" y="13977"/>
                    <a:pt x="15373" y="11810"/>
                  </a:cubicBezTo>
                  <a:cubicBezTo>
                    <a:pt x="15446" y="11647"/>
                    <a:pt x="15373" y="11454"/>
                    <a:pt x="15211" y="11381"/>
                  </a:cubicBezTo>
                  <a:cubicBezTo>
                    <a:pt x="15168" y="11362"/>
                    <a:pt x="15123" y="11353"/>
                    <a:pt x="15079" y="11353"/>
                  </a:cubicBezTo>
                  <a:cubicBezTo>
                    <a:pt x="14955" y="11353"/>
                    <a:pt x="14836" y="11424"/>
                    <a:pt x="14782" y="11544"/>
                  </a:cubicBezTo>
                  <a:cubicBezTo>
                    <a:pt x="14478" y="12207"/>
                    <a:pt x="14057" y="12812"/>
                    <a:pt x="13531" y="13320"/>
                  </a:cubicBezTo>
                  <a:lnTo>
                    <a:pt x="8710" y="10749"/>
                  </a:lnTo>
                  <a:cubicBezTo>
                    <a:pt x="8521" y="10647"/>
                    <a:pt x="8311" y="10594"/>
                    <a:pt x="8097" y="10594"/>
                  </a:cubicBezTo>
                  <a:cubicBezTo>
                    <a:pt x="8056" y="10594"/>
                    <a:pt x="8015" y="10596"/>
                    <a:pt x="7974" y="10600"/>
                  </a:cubicBezTo>
                  <a:lnTo>
                    <a:pt x="6646" y="10731"/>
                  </a:lnTo>
                  <a:cubicBezTo>
                    <a:pt x="6639" y="10732"/>
                    <a:pt x="6631" y="10732"/>
                    <a:pt x="6624" y="10732"/>
                  </a:cubicBezTo>
                  <a:cubicBezTo>
                    <a:pt x="6501" y="10732"/>
                    <a:pt x="6388" y="10655"/>
                    <a:pt x="6346" y="10538"/>
                  </a:cubicBezTo>
                  <a:lnTo>
                    <a:pt x="6021" y="9653"/>
                  </a:lnTo>
                  <a:cubicBezTo>
                    <a:pt x="5966" y="9501"/>
                    <a:pt x="6045" y="9335"/>
                    <a:pt x="6197" y="9280"/>
                  </a:cubicBezTo>
                  <a:lnTo>
                    <a:pt x="8240" y="8537"/>
                  </a:lnTo>
                  <a:cubicBezTo>
                    <a:pt x="8903" y="8295"/>
                    <a:pt x="9242" y="7562"/>
                    <a:pt x="9004" y="6902"/>
                  </a:cubicBezTo>
                  <a:lnTo>
                    <a:pt x="8658" y="5948"/>
                  </a:lnTo>
                  <a:cubicBezTo>
                    <a:pt x="8509" y="5547"/>
                    <a:pt x="8174" y="5246"/>
                    <a:pt x="7759" y="5146"/>
                  </a:cubicBezTo>
                  <a:lnTo>
                    <a:pt x="5751" y="4659"/>
                  </a:lnTo>
                  <a:cubicBezTo>
                    <a:pt x="6822" y="3772"/>
                    <a:pt x="8143" y="3318"/>
                    <a:pt x="9472" y="3318"/>
                  </a:cubicBezTo>
                  <a:cubicBezTo>
                    <a:pt x="10478" y="3318"/>
                    <a:pt x="11488" y="3577"/>
                    <a:pt x="12398" y="4106"/>
                  </a:cubicBezTo>
                  <a:cubicBezTo>
                    <a:pt x="14509" y="5333"/>
                    <a:pt x="15633" y="7745"/>
                    <a:pt x="15211" y="10151"/>
                  </a:cubicBezTo>
                  <a:cubicBezTo>
                    <a:pt x="15187" y="10324"/>
                    <a:pt x="15304" y="10489"/>
                    <a:pt x="15477" y="10517"/>
                  </a:cubicBezTo>
                  <a:cubicBezTo>
                    <a:pt x="15496" y="10521"/>
                    <a:pt x="15515" y="10522"/>
                    <a:pt x="15534" y="10522"/>
                  </a:cubicBezTo>
                  <a:cubicBezTo>
                    <a:pt x="15685" y="10522"/>
                    <a:pt x="15820" y="10415"/>
                    <a:pt x="15850" y="10261"/>
                  </a:cubicBezTo>
                  <a:cubicBezTo>
                    <a:pt x="15940" y="9743"/>
                    <a:pt x="15968" y="9214"/>
                    <a:pt x="15930" y="8689"/>
                  </a:cubicBezTo>
                  <a:lnTo>
                    <a:pt x="15930" y="8689"/>
                  </a:lnTo>
                  <a:lnTo>
                    <a:pt x="15930" y="8692"/>
                  </a:lnTo>
                  <a:cubicBezTo>
                    <a:pt x="15698" y="5423"/>
                    <a:pt x="13065" y="2841"/>
                    <a:pt x="9795" y="2679"/>
                  </a:cubicBezTo>
                  <a:lnTo>
                    <a:pt x="9795" y="1977"/>
                  </a:lnTo>
                  <a:cubicBezTo>
                    <a:pt x="9947" y="1984"/>
                    <a:pt x="10099" y="1994"/>
                    <a:pt x="10251" y="2011"/>
                  </a:cubicBezTo>
                  <a:cubicBezTo>
                    <a:pt x="10271" y="2014"/>
                    <a:pt x="10291" y="2015"/>
                    <a:pt x="10311" y="2015"/>
                  </a:cubicBezTo>
                  <a:cubicBezTo>
                    <a:pt x="10610" y="2015"/>
                    <a:pt x="10860" y="1774"/>
                    <a:pt x="10860" y="1465"/>
                  </a:cubicBezTo>
                  <a:lnTo>
                    <a:pt x="10860" y="591"/>
                  </a:lnTo>
                  <a:cubicBezTo>
                    <a:pt x="10863" y="308"/>
                    <a:pt x="10645" y="69"/>
                    <a:pt x="10365" y="45"/>
                  </a:cubicBezTo>
                  <a:cubicBezTo>
                    <a:pt x="10072" y="15"/>
                    <a:pt x="9777" y="0"/>
                    <a:pt x="9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78" name="Google Shape;4678;p122"/>
            <p:cNvSpPr/>
            <p:nvPr/>
          </p:nvSpPr>
          <p:spPr>
            <a:xfrm>
              <a:off x="3736350" y="1472225"/>
              <a:ext cx="85125" cy="69525"/>
            </a:xfrm>
            <a:custGeom>
              <a:avLst/>
              <a:gdLst/>
              <a:ahLst/>
              <a:cxnLst/>
              <a:rect l="l" t="t" r="r" b="b"/>
              <a:pathLst>
                <a:path w="3405" h="2781" extrusionOk="0">
                  <a:moveTo>
                    <a:pt x="2268" y="648"/>
                  </a:moveTo>
                  <a:cubicBezTo>
                    <a:pt x="2320" y="648"/>
                    <a:pt x="2365" y="679"/>
                    <a:pt x="2382" y="728"/>
                  </a:cubicBezTo>
                  <a:lnTo>
                    <a:pt x="2648" y="1457"/>
                  </a:lnTo>
                  <a:cubicBezTo>
                    <a:pt x="2662" y="1488"/>
                    <a:pt x="2658" y="1523"/>
                    <a:pt x="2645" y="1554"/>
                  </a:cubicBezTo>
                  <a:cubicBezTo>
                    <a:pt x="2631" y="1581"/>
                    <a:pt x="2606" y="1606"/>
                    <a:pt x="2575" y="1616"/>
                  </a:cubicBezTo>
                  <a:lnTo>
                    <a:pt x="1176" y="2124"/>
                  </a:lnTo>
                  <a:cubicBezTo>
                    <a:pt x="1161" y="2129"/>
                    <a:pt x="1147" y="2131"/>
                    <a:pt x="1132" y="2131"/>
                  </a:cubicBezTo>
                  <a:cubicBezTo>
                    <a:pt x="1116" y="2131"/>
                    <a:pt x="1099" y="2128"/>
                    <a:pt x="1082" y="2121"/>
                  </a:cubicBezTo>
                  <a:cubicBezTo>
                    <a:pt x="1055" y="2107"/>
                    <a:pt x="1030" y="2083"/>
                    <a:pt x="1020" y="2051"/>
                  </a:cubicBezTo>
                  <a:lnTo>
                    <a:pt x="754" y="1322"/>
                  </a:lnTo>
                  <a:cubicBezTo>
                    <a:pt x="730" y="1260"/>
                    <a:pt x="761" y="1187"/>
                    <a:pt x="827" y="1167"/>
                  </a:cubicBezTo>
                  <a:lnTo>
                    <a:pt x="2226" y="655"/>
                  </a:lnTo>
                  <a:cubicBezTo>
                    <a:pt x="2240" y="652"/>
                    <a:pt x="2254" y="648"/>
                    <a:pt x="2268" y="648"/>
                  </a:cubicBezTo>
                  <a:close/>
                  <a:moveTo>
                    <a:pt x="2268" y="0"/>
                  </a:moveTo>
                  <a:cubicBezTo>
                    <a:pt x="2181" y="0"/>
                    <a:pt x="2092" y="15"/>
                    <a:pt x="2005" y="47"/>
                  </a:cubicBezTo>
                  <a:lnTo>
                    <a:pt x="605" y="555"/>
                  </a:lnTo>
                  <a:cubicBezTo>
                    <a:pt x="204" y="703"/>
                    <a:pt x="1" y="1142"/>
                    <a:pt x="146" y="1543"/>
                  </a:cubicBezTo>
                  <a:lnTo>
                    <a:pt x="412" y="2273"/>
                  </a:lnTo>
                  <a:cubicBezTo>
                    <a:pt x="522" y="2585"/>
                    <a:pt x="818" y="2780"/>
                    <a:pt x="1132" y="2780"/>
                  </a:cubicBezTo>
                  <a:cubicBezTo>
                    <a:pt x="1220" y="2780"/>
                    <a:pt x="1309" y="2765"/>
                    <a:pt x="1397" y="2732"/>
                  </a:cubicBezTo>
                  <a:lnTo>
                    <a:pt x="2797" y="2224"/>
                  </a:lnTo>
                  <a:cubicBezTo>
                    <a:pt x="3197" y="2079"/>
                    <a:pt x="3405" y="1637"/>
                    <a:pt x="3260" y="1236"/>
                  </a:cubicBezTo>
                  <a:lnTo>
                    <a:pt x="2994" y="506"/>
                  </a:lnTo>
                  <a:cubicBezTo>
                    <a:pt x="2880" y="195"/>
                    <a:pt x="2584" y="0"/>
                    <a:pt x="2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679" name="Google Shape;4679;p122"/>
          <p:cNvGrpSpPr/>
          <p:nvPr/>
        </p:nvGrpSpPr>
        <p:grpSpPr>
          <a:xfrm>
            <a:off x="4090291" y="1685366"/>
            <a:ext cx="451778" cy="354346"/>
            <a:chOff x="3163575" y="1987650"/>
            <a:chExt cx="553175" cy="433875"/>
          </a:xfrm>
        </p:grpSpPr>
        <p:sp>
          <p:nvSpPr>
            <p:cNvPr id="4680" name="Google Shape;4680;p122"/>
            <p:cNvSpPr/>
            <p:nvPr/>
          </p:nvSpPr>
          <p:spPr>
            <a:xfrm>
              <a:off x="3409575" y="2135400"/>
              <a:ext cx="63350" cy="60900"/>
            </a:xfrm>
            <a:custGeom>
              <a:avLst/>
              <a:gdLst/>
              <a:ahLst/>
              <a:cxnLst/>
              <a:rect l="l" t="t" r="r" b="b"/>
              <a:pathLst>
                <a:path w="2534" h="2436" extrusionOk="0">
                  <a:moveTo>
                    <a:pt x="1220" y="647"/>
                  </a:moveTo>
                  <a:cubicBezTo>
                    <a:pt x="1535" y="647"/>
                    <a:pt x="1791" y="903"/>
                    <a:pt x="1791" y="1218"/>
                  </a:cubicBezTo>
                  <a:cubicBezTo>
                    <a:pt x="1791" y="1562"/>
                    <a:pt x="1508" y="1790"/>
                    <a:pt x="1215" y="1790"/>
                  </a:cubicBezTo>
                  <a:cubicBezTo>
                    <a:pt x="1075" y="1790"/>
                    <a:pt x="932" y="1738"/>
                    <a:pt x="816" y="1622"/>
                  </a:cubicBezTo>
                  <a:cubicBezTo>
                    <a:pt x="456" y="1262"/>
                    <a:pt x="712" y="647"/>
                    <a:pt x="1220" y="647"/>
                  </a:cubicBezTo>
                  <a:close/>
                  <a:moveTo>
                    <a:pt x="1220" y="1"/>
                  </a:moveTo>
                  <a:cubicBezTo>
                    <a:pt x="546" y="1"/>
                    <a:pt x="0" y="547"/>
                    <a:pt x="0" y="1218"/>
                  </a:cubicBezTo>
                  <a:cubicBezTo>
                    <a:pt x="0" y="1712"/>
                    <a:pt x="297" y="2154"/>
                    <a:pt x="754" y="2344"/>
                  </a:cubicBezTo>
                  <a:cubicBezTo>
                    <a:pt x="904" y="2406"/>
                    <a:pt x="1062" y="2436"/>
                    <a:pt x="1218" y="2436"/>
                  </a:cubicBezTo>
                  <a:cubicBezTo>
                    <a:pt x="1535" y="2436"/>
                    <a:pt x="1847" y="2312"/>
                    <a:pt x="2081" y="2078"/>
                  </a:cubicBezTo>
                  <a:cubicBezTo>
                    <a:pt x="2430" y="1733"/>
                    <a:pt x="2534" y="1207"/>
                    <a:pt x="2344" y="751"/>
                  </a:cubicBezTo>
                  <a:cubicBezTo>
                    <a:pt x="2157" y="298"/>
                    <a:pt x="1711" y="1"/>
                    <a:pt x="1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81" name="Google Shape;4681;p122"/>
            <p:cNvSpPr/>
            <p:nvPr/>
          </p:nvSpPr>
          <p:spPr>
            <a:xfrm>
              <a:off x="3163575" y="1987650"/>
              <a:ext cx="553175" cy="433875"/>
            </a:xfrm>
            <a:custGeom>
              <a:avLst/>
              <a:gdLst/>
              <a:ahLst/>
              <a:cxnLst/>
              <a:rect l="l" t="t" r="r" b="b"/>
              <a:pathLst>
                <a:path w="22127" h="17355" extrusionOk="0">
                  <a:moveTo>
                    <a:pt x="16939" y="682"/>
                  </a:moveTo>
                  <a:lnTo>
                    <a:pt x="17472" y="924"/>
                  </a:lnTo>
                  <a:lnTo>
                    <a:pt x="16075" y="3979"/>
                  </a:lnTo>
                  <a:cubicBezTo>
                    <a:pt x="15716" y="3485"/>
                    <a:pt x="15284" y="3049"/>
                    <a:pt x="14793" y="2679"/>
                  </a:cubicBezTo>
                  <a:lnTo>
                    <a:pt x="16939" y="682"/>
                  </a:lnTo>
                  <a:close/>
                  <a:moveTo>
                    <a:pt x="5181" y="682"/>
                  </a:moveTo>
                  <a:lnTo>
                    <a:pt x="7328" y="2683"/>
                  </a:lnTo>
                  <a:cubicBezTo>
                    <a:pt x="6840" y="3053"/>
                    <a:pt x="6408" y="3492"/>
                    <a:pt x="6045" y="3986"/>
                  </a:cubicBezTo>
                  <a:lnTo>
                    <a:pt x="4649" y="924"/>
                  </a:lnTo>
                  <a:lnTo>
                    <a:pt x="5181" y="682"/>
                  </a:lnTo>
                  <a:close/>
                  <a:moveTo>
                    <a:pt x="12546" y="9395"/>
                  </a:moveTo>
                  <a:lnTo>
                    <a:pt x="13220" y="10988"/>
                  </a:lnTo>
                  <a:cubicBezTo>
                    <a:pt x="12616" y="11068"/>
                    <a:pt x="11907" y="11106"/>
                    <a:pt x="11060" y="11106"/>
                  </a:cubicBezTo>
                  <a:cubicBezTo>
                    <a:pt x="10214" y="11106"/>
                    <a:pt x="9503" y="11068"/>
                    <a:pt x="8902" y="10985"/>
                  </a:cubicBezTo>
                  <a:lnTo>
                    <a:pt x="8902" y="10985"/>
                  </a:lnTo>
                  <a:lnTo>
                    <a:pt x="9571" y="9395"/>
                  </a:lnTo>
                  <a:cubicBezTo>
                    <a:pt x="10023" y="9690"/>
                    <a:pt x="10542" y="9838"/>
                    <a:pt x="11060" y="9838"/>
                  </a:cubicBezTo>
                  <a:cubicBezTo>
                    <a:pt x="11578" y="9838"/>
                    <a:pt x="12095" y="9690"/>
                    <a:pt x="12546" y="9395"/>
                  </a:cubicBezTo>
                  <a:close/>
                  <a:moveTo>
                    <a:pt x="15546" y="14033"/>
                  </a:moveTo>
                  <a:cubicBezTo>
                    <a:pt x="15996" y="14033"/>
                    <a:pt x="16220" y="14576"/>
                    <a:pt x="15902" y="14897"/>
                  </a:cubicBezTo>
                  <a:cubicBezTo>
                    <a:pt x="15804" y="14996"/>
                    <a:pt x="15674" y="15045"/>
                    <a:pt x="15545" y="15045"/>
                  </a:cubicBezTo>
                  <a:cubicBezTo>
                    <a:pt x="15415" y="15045"/>
                    <a:pt x="15285" y="14996"/>
                    <a:pt x="15187" y="14897"/>
                  </a:cubicBezTo>
                  <a:cubicBezTo>
                    <a:pt x="14869" y="14576"/>
                    <a:pt x="15097" y="14033"/>
                    <a:pt x="15546" y="14033"/>
                  </a:cubicBezTo>
                  <a:close/>
                  <a:moveTo>
                    <a:pt x="6581" y="14039"/>
                  </a:moveTo>
                  <a:cubicBezTo>
                    <a:pt x="6707" y="14039"/>
                    <a:pt x="6833" y="14086"/>
                    <a:pt x="6930" y="14182"/>
                  </a:cubicBezTo>
                  <a:lnTo>
                    <a:pt x="6930" y="14185"/>
                  </a:lnTo>
                  <a:cubicBezTo>
                    <a:pt x="7151" y="14379"/>
                    <a:pt x="7162" y="14714"/>
                    <a:pt x="6954" y="14921"/>
                  </a:cubicBezTo>
                  <a:cubicBezTo>
                    <a:pt x="6855" y="15020"/>
                    <a:pt x="6726" y="15069"/>
                    <a:pt x="6598" y="15069"/>
                  </a:cubicBezTo>
                  <a:cubicBezTo>
                    <a:pt x="6457" y="15069"/>
                    <a:pt x="6317" y="15011"/>
                    <a:pt x="6218" y="14897"/>
                  </a:cubicBezTo>
                  <a:cubicBezTo>
                    <a:pt x="6025" y="14697"/>
                    <a:pt x="6028" y="14382"/>
                    <a:pt x="6222" y="14189"/>
                  </a:cubicBezTo>
                  <a:cubicBezTo>
                    <a:pt x="6321" y="14089"/>
                    <a:pt x="6451" y="14039"/>
                    <a:pt x="6581" y="14039"/>
                  </a:cubicBezTo>
                  <a:close/>
                  <a:moveTo>
                    <a:pt x="5215" y="0"/>
                  </a:moveTo>
                  <a:cubicBezTo>
                    <a:pt x="5149" y="0"/>
                    <a:pt x="5082" y="14"/>
                    <a:pt x="5019" y="42"/>
                  </a:cubicBezTo>
                  <a:lnTo>
                    <a:pt x="4224" y="405"/>
                  </a:lnTo>
                  <a:cubicBezTo>
                    <a:pt x="3985" y="512"/>
                    <a:pt x="3878" y="796"/>
                    <a:pt x="3989" y="1034"/>
                  </a:cubicBezTo>
                  <a:lnTo>
                    <a:pt x="5631" y="4632"/>
                  </a:lnTo>
                  <a:cubicBezTo>
                    <a:pt x="5447" y="4957"/>
                    <a:pt x="5295" y="5303"/>
                    <a:pt x="5174" y="5655"/>
                  </a:cubicBezTo>
                  <a:cubicBezTo>
                    <a:pt x="5112" y="5835"/>
                    <a:pt x="4981" y="5980"/>
                    <a:pt x="4812" y="6056"/>
                  </a:cubicBezTo>
                  <a:lnTo>
                    <a:pt x="322" y="8078"/>
                  </a:lnTo>
                  <a:cubicBezTo>
                    <a:pt x="128" y="8168"/>
                    <a:pt x="1" y="8361"/>
                    <a:pt x="1" y="8576"/>
                  </a:cubicBezTo>
                  <a:lnTo>
                    <a:pt x="1" y="9205"/>
                  </a:lnTo>
                  <a:cubicBezTo>
                    <a:pt x="1" y="9505"/>
                    <a:pt x="246" y="9751"/>
                    <a:pt x="547" y="9751"/>
                  </a:cubicBezTo>
                  <a:lnTo>
                    <a:pt x="5275" y="9751"/>
                  </a:lnTo>
                  <a:cubicBezTo>
                    <a:pt x="5313" y="9751"/>
                    <a:pt x="5351" y="9768"/>
                    <a:pt x="5371" y="9803"/>
                  </a:cubicBezTo>
                  <a:cubicBezTo>
                    <a:pt x="5517" y="10041"/>
                    <a:pt x="5689" y="10259"/>
                    <a:pt x="5893" y="10449"/>
                  </a:cubicBezTo>
                  <a:lnTo>
                    <a:pt x="4763" y="11780"/>
                  </a:lnTo>
                  <a:cubicBezTo>
                    <a:pt x="4528" y="12060"/>
                    <a:pt x="4518" y="12467"/>
                    <a:pt x="4742" y="12761"/>
                  </a:cubicBezTo>
                  <a:lnTo>
                    <a:pt x="5620" y="13891"/>
                  </a:lnTo>
                  <a:cubicBezTo>
                    <a:pt x="5313" y="14351"/>
                    <a:pt x="5371" y="14963"/>
                    <a:pt x="5759" y="15353"/>
                  </a:cubicBezTo>
                  <a:cubicBezTo>
                    <a:pt x="5786" y="15381"/>
                    <a:pt x="5817" y="15405"/>
                    <a:pt x="5845" y="15429"/>
                  </a:cubicBezTo>
                  <a:lnTo>
                    <a:pt x="5924" y="16653"/>
                  </a:lnTo>
                  <a:cubicBezTo>
                    <a:pt x="5949" y="17029"/>
                    <a:pt x="6256" y="17327"/>
                    <a:pt x="6633" y="17334"/>
                  </a:cubicBezTo>
                  <a:lnTo>
                    <a:pt x="7677" y="17354"/>
                  </a:lnTo>
                  <a:cubicBezTo>
                    <a:pt x="7679" y="17354"/>
                    <a:pt x="7681" y="17354"/>
                    <a:pt x="7683" y="17354"/>
                  </a:cubicBezTo>
                  <a:cubicBezTo>
                    <a:pt x="7860" y="17354"/>
                    <a:pt x="8002" y="17211"/>
                    <a:pt x="8002" y="17033"/>
                  </a:cubicBezTo>
                  <a:cubicBezTo>
                    <a:pt x="8005" y="16853"/>
                    <a:pt x="7863" y="16708"/>
                    <a:pt x="7684" y="16708"/>
                  </a:cubicBezTo>
                  <a:lnTo>
                    <a:pt x="6647" y="16684"/>
                  </a:lnTo>
                  <a:cubicBezTo>
                    <a:pt x="6605" y="16684"/>
                    <a:pt x="6574" y="16653"/>
                    <a:pt x="6571" y="16611"/>
                  </a:cubicBezTo>
                  <a:lnTo>
                    <a:pt x="6512" y="15688"/>
                  </a:lnTo>
                  <a:cubicBezTo>
                    <a:pt x="6533" y="15688"/>
                    <a:pt x="6553" y="15692"/>
                    <a:pt x="6574" y="15692"/>
                  </a:cubicBezTo>
                  <a:cubicBezTo>
                    <a:pt x="7214" y="15692"/>
                    <a:pt x="7729" y="15174"/>
                    <a:pt x="7729" y="14538"/>
                  </a:cubicBezTo>
                  <a:lnTo>
                    <a:pt x="7729" y="14472"/>
                  </a:lnTo>
                  <a:lnTo>
                    <a:pt x="8651" y="14534"/>
                  </a:lnTo>
                  <a:cubicBezTo>
                    <a:pt x="8689" y="14534"/>
                    <a:pt x="8724" y="14569"/>
                    <a:pt x="8724" y="14607"/>
                  </a:cubicBezTo>
                  <a:lnTo>
                    <a:pt x="8745" y="15644"/>
                  </a:lnTo>
                  <a:cubicBezTo>
                    <a:pt x="8748" y="15820"/>
                    <a:pt x="8893" y="15962"/>
                    <a:pt x="9070" y="15962"/>
                  </a:cubicBezTo>
                  <a:lnTo>
                    <a:pt x="9076" y="15962"/>
                  </a:lnTo>
                  <a:cubicBezTo>
                    <a:pt x="9256" y="15958"/>
                    <a:pt x="9398" y="15809"/>
                    <a:pt x="9394" y="15630"/>
                  </a:cubicBezTo>
                  <a:lnTo>
                    <a:pt x="9370" y="14593"/>
                  </a:lnTo>
                  <a:cubicBezTo>
                    <a:pt x="9363" y="14216"/>
                    <a:pt x="9070" y="13909"/>
                    <a:pt x="8693" y="13888"/>
                  </a:cubicBezTo>
                  <a:lnTo>
                    <a:pt x="7469" y="13808"/>
                  </a:lnTo>
                  <a:cubicBezTo>
                    <a:pt x="7445" y="13777"/>
                    <a:pt x="7421" y="13750"/>
                    <a:pt x="7393" y="13722"/>
                  </a:cubicBezTo>
                  <a:cubicBezTo>
                    <a:pt x="7171" y="13500"/>
                    <a:pt x="6877" y="13383"/>
                    <a:pt x="6577" y="13383"/>
                  </a:cubicBezTo>
                  <a:cubicBezTo>
                    <a:pt x="6424" y="13383"/>
                    <a:pt x="6269" y="13413"/>
                    <a:pt x="6121" y="13477"/>
                  </a:cubicBezTo>
                  <a:lnTo>
                    <a:pt x="5257" y="12360"/>
                  </a:lnTo>
                  <a:cubicBezTo>
                    <a:pt x="5219" y="12312"/>
                    <a:pt x="5223" y="12243"/>
                    <a:pt x="5261" y="12198"/>
                  </a:cubicBezTo>
                  <a:lnTo>
                    <a:pt x="6408" y="10846"/>
                  </a:lnTo>
                  <a:cubicBezTo>
                    <a:pt x="7670" y="11652"/>
                    <a:pt x="9536" y="11748"/>
                    <a:pt x="11064" y="11748"/>
                  </a:cubicBezTo>
                  <a:cubicBezTo>
                    <a:pt x="12578" y="11748"/>
                    <a:pt x="14444" y="11655"/>
                    <a:pt x="15716" y="10843"/>
                  </a:cubicBezTo>
                  <a:lnTo>
                    <a:pt x="16867" y="12194"/>
                  </a:lnTo>
                  <a:cubicBezTo>
                    <a:pt x="16908" y="12243"/>
                    <a:pt x="16908" y="12312"/>
                    <a:pt x="16870" y="12360"/>
                  </a:cubicBezTo>
                  <a:lnTo>
                    <a:pt x="16006" y="13477"/>
                  </a:lnTo>
                  <a:cubicBezTo>
                    <a:pt x="15860" y="13413"/>
                    <a:pt x="15705" y="13383"/>
                    <a:pt x="15551" y="13383"/>
                  </a:cubicBezTo>
                  <a:cubicBezTo>
                    <a:pt x="15251" y="13383"/>
                    <a:pt x="14956" y="13499"/>
                    <a:pt x="14734" y="13718"/>
                  </a:cubicBezTo>
                  <a:cubicBezTo>
                    <a:pt x="14710" y="13746"/>
                    <a:pt x="14682" y="13774"/>
                    <a:pt x="14658" y="13805"/>
                  </a:cubicBezTo>
                  <a:lnTo>
                    <a:pt x="13435" y="13884"/>
                  </a:lnTo>
                  <a:cubicBezTo>
                    <a:pt x="13058" y="13909"/>
                    <a:pt x="12764" y="14216"/>
                    <a:pt x="12757" y="14593"/>
                  </a:cubicBezTo>
                  <a:lnTo>
                    <a:pt x="12733" y="15630"/>
                  </a:lnTo>
                  <a:cubicBezTo>
                    <a:pt x="12730" y="15809"/>
                    <a:pt x="12871" y="15955"/>
                    <a:pt x="13051" y="15962"/>
                  </a:cubicBezTo>
                  <a:lnTo>
                    <a:pt x="13058" y="15962"/>
                  </a:lnTo>
                  <a:cubicBezTo>
                    <a:pt x="13234" y="15958"/>
                    <a:pt x="13379" y="15820"/>
                    <a:pt x="13383" y="15644"/>
                  </a:cubicBezTo>
                  <a:lnTo>
                    <a:pt x="13404" y="14607"/>
                  </a:lnTo>
                  <a:cubicBezTo>
                    <a:pt x="13407" y="14565"/>
                    <a:pt x="13438" y="14534"/>
                    <a:pt x="13476" y="14531"/>
                  </a:cubicBezTo>
                  <a:lnTo>
                    <a:pt x="14399" y="14472"/>
                  </a:lnTo>
                  <a:lnTo>
                    <a:pt x="14399" y="14534"/>
                  </a:lnTo>
                  <a:cubicBezTo>
                    <a:pt x="14399" y="15170"/>
                    <a:pt x="14917" y="15688"/>
                    <a:pt x="15553" y="15688"/>
                  </a:cubicBezTo>
                  <a:cubicBezTo>
                    <a:pt x="15574" y="15688"/>
                    <a:pt x="15595" y="15688"/>
                    <a:pt x="15616" y="15685"/>
                  </a:cubicBezTo>
                  <a:lnTo>
                    <a:pt x="15616" y="15685"/>
                  </a:lnTo>
                  <a:lnTo>
                    <a:pt x="15557" y="16611"/>
                  </a:lnTo>
                  <a:cubicBezTo>
                    <a:pt x="15553" y="16649"/>
                    <a:pt x="15522" y="16680"/>
                    <a:pt x="15481" y="16680"/>
                  </a:cubicBezTo>
                  <a:lnTo>
                    <a:pt x="14444" y="16705"/>
                  </a:lnTo>
                  <a:cubicBezTo>
                    <a:pt x="14268" y="16705"/>
                    <a:pt x="14122" y="16853"/>
                    <a:pt x="14126" y="17029"/>
                  </a:cubicBezTo>
                  <a:cubicBezTo>
                    <a:pt x="14126" y="17207"/>
                    <a:pt x="14271" y="17351"/>
                    <a:pt x="14445" y="17351"/>
                  </a:cubicBezTo>
                  <a:cubicBezTo>
                    <a:pt x="14447" y="17351"/>
                    <a:pt x="14449" y="17351"/>
                    <a:pt x="14451" y="17351"/>
                  </a:cubicBezTo>
                  <a:lnTo>
                    <a:pt x="15495" y="17330"/>
                  </a:lnTo>
                  <a:cubicBezTo>
                    <a:pt x="15871" y="17323"/>
                    <a:pt x="16179" y="17026"/>
                    <a:pt x="16203" y="16653"/>
                  </a:cubicBezTo>
                  <a:lnTo>
                    <a:pt x="16283" y="15426"/>
                  </a:lnTo>
                  <a:cubicBezTo>
                    <a:pt x="16314" y="15402"/>
                    <a:pt x="16341" y="15377"/>
                    <a:pt x="16369" y="15350"/>
                  </a:cubicBezTo>
                  <a:cubicBezTo>
                    <a:pt x="16760" y="14959"/>
                    <a:pt x="16818" y="14347"/>
                    <a:pt x="16507" y="13891"/>
                  </a:cubicBezTo>
                  <a:lnTo>
                    <a:pt x="17385" y="12758"/>
                  </a:lnTo>
                  <a:cubicBezTo>
                    <a:pt x="17610" y="12467"/>
                    <a:pt x="17603" y="12056"/>
                    <a:pt x="17364" y="11776"/>
                  </a:cubicBezTo>
                  <a:lnTo>
                    <a:pt x="16234" y="10445"/>
                  </a:lnTo>
                  <a:cubicBezTo>
                    <a:pt x="16438" y="10255"/>
                    <a:pt x="16614" y="10038"/>
                    <a:pt x="16756" y="9796"/>
                  </a:cubicBezTo>
                  <a:cubicBezTo>
                    <a:pt x="16775" y="9767"/>
                    <a:pt x="16809" y="9747"/>
                    <a:pt x="16845" y="9747"/>
                  </a:cubicBezTo>
                  <a:cubicBezTo>
                    <a:pt x="16847" y="9747"/>
                    <a:pt x="16850" y="9747"/>
                    <a:pt x="16853" y="9747"/>
                  </a:cubicBezTo>
                  <a:lnTo>
                    <a:pt x="21581" y="9747"/>
                  </a:lnTo>
                  <a:cubicBezTo>
                    <a:pt x="21882" y="9747"/>
                    <a:pt x="22127" y="9502"/>
                    <a:pt x="22127" y="9201"/>
                  </a:cubicBezTo>
                  <a:lnTo>
                    <a:pt x="22127" y="8576"/>
                  </a:lnTo>
                  <a:cubicBezTo>
                    <a:pt x="22127" y="8361"/>
                    <a:pt x="22003" y="8168"/>
                    <a:pt x="21806" y="8078"/>
                  </a:cubicBezTo>
                  <a:lnTo>
                    <a:pt x="21799" y="8078"/>
                  </a:lnTo>
                  <a:lnTo>
                    <a:pt x="20796" y="7629"/>
                  </a:lnTo>
                  <a:cubicBezTo>
                    <a:pt x="20753" y="7609"/>
                    <a:pt x="20708" y="7599"/>
                    <a:pt x="20663" y="7599"/>
                  </a:cubicBezTo>
                  <a:cubicBezTo>
                    <a:pt x="20540" y="7599"/>
                    <a:pt x="20421" y="7672"/>
                    <a:pt x="20368" y="7791"/>
                  </a:cubicBezTo>
                  <a:cubicBezTo>
                    <a:pt x="20295" y="7954"/>
                    <a:pt x="20368" y="8144"/>
                    <a:pt x="20530" y="8220"/>
                  </a:cubicBezTo>
                  <a:lnTo>
                    <a:pt x="21470" y="8641"/>
                  </a:lnTo>
                  <a:lnTo>
                    <a:pt x="21470" y="9104"/>
                  </a:lnTo>
                  <a:lnTo>
                    <a:pt x="16846" y="9104"/>
                  </a:lnTo>
                  <a:cubicBezTo>
                    <a:pt x="16580" y="9104"/>
                    <a:pt x="16331" y="9243"/>
                    <a:pt x="16193" y="9467"/>
                  </a:cubicBezTo>
                  <a:cubicBezTo>
                    <a:pt x="15816" y="10093"/>
                    <a:pt x="15180" y="10522"/>
                    <a:pt x="14250" y="10781"/>
                  </a:cubicBezTo>
                  <a:cubicBezTo>
                    <a:pt x="14129" y="10815"/>
                    <a:pt x="14005" y="10846"/>
                    <a:pt x="13877" y="10874"/>
                  </a:cubicBezTo>
                  <a:lnTo>
                    <a:pt x="13127" y="9098"/>
                  </a:lnTo>
                  <a:cubicBezTo>
                    <a:pt x="13055" y="8928"/>
                    <a:pt x="12909" y="8800"/>
                    <a:pt x="12733" y="8748"/>
                  </a:cubicBezTo>
                  <a:cubicBezTo>
                    <a:pt x="12678" y="8732"/>
                    <a:pt x="12620" y="8724"/>
                    <a:pt x="12563" y="8724"/>
                  </a:cubicBezTo>
                  <a:cubicBezTo>
                    <a:pt x="12442" y="8724"/>
                    <a:pt x="12322" y="8760"/>
                    <a:pt x="12222" y="8828"/>
                  </a:cubicBezTo>
                  <a:cubicBezTo>
                    <a:pt x="11871" y="9068"/>
                    <a:pt x="11465" y="9188"/>
                    <a:pt x="11059" y="9188"/>
                  </a:cubicBezTo>
                  <a:cubicBezTo>
                    <a:pt x="10652" y="9188"/>
                    <a:pt x="10246" y="9068"/>
                    <a:pt x="9896" y="8828"/>
                  </a:cubicBezTo>
                  <a:cubicBezTo>
                    <a:pt x="9795" y="8760"/>
                    <a:pt x="9675" y="8724"/>
                    <a:pt x="9554" y="8724"/>
                  </a:cubicBezTo>
                  <a:cubicBezTo>
                    <a:pt x="9497" y="8724"/>
                    <a:pt x="9440" y="8732"/>
                    <a:pt x="9384" y="8748"/>
                  </a:cubicBezTo>
                  <a:cubicBezTo>
                    <a:pt x="9208" y="8800"/>
                    <a:pt x="9063" y="8928"/>
                    <a:pt x="8993" y="9098"/>
                  </a:cubicBezTo>
                  <a:lnTo>
                    <a:pt x="8244" y="10874"/>
                  </a:lnTo>
                  <a:cubicBezTo>
                    <a:pt x="7307" y="10670"/>
                    <a:pt x="6419" y="10290"/>
                    <a:pt x="5924" y="9467"/>
                  </a:cubicBezTo>
                  <a:cubicBezTo>
                    <a:pt x="5788" y="9245"/>
                    <a:pt x="5543" y="9104"/>
                    <a:pt x="5281" y="9104"/>
                  </a:cubicBezTo>
                  <a:cubicBezTo>
                    <a:pt x="5278" y="9104"/>
                    <a:pt x="5274" y="9104"/>
                    <a:pt x="5271" y="9104"/>
                  </a:cubicBezTo>
                  <a:lnTo>
                    <a:pt x="650" y="9104"/>
                  </a:lnTo>
                  <a:lnTo>
                    <a:pt x="650" y="8641"/>
                  </a:lnTo>
                  <a:lnTo>
                    <a:pt x="5078" y="6647"/>
                  </a:lnTo>
                  <a:cubicBezTo>
                    <a:pt x="5413" y="6495"/>
                    <a:pt x="5669" y="6212"/>
                    <a:pt x="5786" y="5863"/>
                  </a:cubicBezTo>
                  <a:cubicBezTo>
                    <a:pt x="6004" y="5230"/>
                    <a:pt x="6332" y="4643"/>
                    <a:pt x="6757" y="4124"/>
                  </a:cubicBezTo>
                  <a:lnTo>
                    <a:pt x="8067" y="6405"/>
                  </a:lnTo>
                  <a:cubicBezTo>
                    <a:pt x="8186" y="6610"/>
                    <a:pt x="8390" y="6709"/>
                    <a:pt x="8594" y="6709"/>
                  </a:cubicBezTo>
                  <a:cubicBezTo>
                    <a:pt x="8825" y="6709"/>
                    <a:pt x="9055" y="6582"/>
                    <a:pt x="9159" y="6336"/>
                  </a:cubicBezTo>
                  <a:cubicBezTo>
                    <a:pt x="9477" y="5565"/>
                    <a:pt x="10227" y="5068"/>
                    <a:pt x="11060" y="5068"/>
                  </a:cubicBezTo>
                  <a:cubicBezTo>
                    <a:pt x="11893" y="5068"/>
                    <a:pt x="12643" y="5565"/>
                    <a:pt x="12965" y="6336"/>
                  </a:cubicBezTo>
                  <a:cubicBezTo>
                    <a:pt x="13051" y="6550"/>
                    <a:pt x="13255" y="6696"/>
                    <a:pt x="13487" y="6709"/>
                  </a:cubicBezTo>
                  <a:lnTo>
                    <a:pt x="13528" y="6709"/>
                  </a:lnTo>
                  <a:cubicBezTo>
                    <a:pt x="13746" y="6709"/>
                    <a:pt x="13946" y="6592"/>
                    <a:pt x="14053" y="6402"/>
                  </a:cubicBezTo>
                  <a:lnTo>
                    <a:pt x="15370" y="4121"/>
                  </a:lnTo>
                  <a:cubicBezTo>
                    <a:pt x="15792" y="4639"/>
                    <a:pt x="16120" y="5230"/>
                    <a:pt x="16334" y="5863"/>
                  </a:cubicBezTo>
                  <a:cubicBezTo>
                    <a:pt x="16452" y="6212"/>
                    <a:pt x="16708" y="6495"/>
                    <a:pt x="17043" y="6647"/>
                  </a:cubicBezTo>
                  <a:lnTo>
                    <a:pt x="19155" y="7598"/>
                  </a:lnTo>
                  <a:cubicBezTo>
                    <a:pt x="19198" y="7618"/>
                    <a:pt x="19244" y="7628"/>
                    <a:pt x="19289" y="7628"/>
                  </a:cubicBezTo>
                  <a:cubicBezTo>
                    <a:pt x="19411" y="7628"/>
                    <a:pt x="19528" y="7556"/>
                    <a:pt x="19583" y="7435"/>
                  </a:cubicBezTo>
                  <a:cubicBezTo>
                    <a:pt x="19656" y="7273"/>
                    <a:pt x="19583" y="7083"/>
                    <a:pt x="19421" y="7007"/>
                  </a:cubicBezTo>
                  <a:lnTo>
                    <a:pt x="17309" y="6056"/>
                  </a:lnTo>
                  <a:cubicBezTo>
                    <a:pt x="17140" y="5980"/>
                    <a:pt x="17008" y="5835"/>
                    <a:pt x="16950" y="5655"/>
                  </a:cubicBezTo>
                  <a:cubicBezTo>
                    <a:pt x="16829" y="5299"/>
                    <a:pt x="16673" y="4957"/>
                    <a:pt x="16493" y="4629"/>
                  </a:cubicBezTo>
                  <a:lnTo>
                    <a:pt x="18135" y="1034"/>
                  </a:lnTo>
                  <a:cubicBezTo>
                    <a:pt x="18242" y="796"/>
                    <a:pt x="18135" y="512"/>
                    <a:pt x="17897" y="405"/>
                  </a:cubicBezTo>
                  <a:lnTo>
                    <a:pt x="17102" y="42"/>
                  </a:lnTo>
                  <a:cubicBezTo>
                    <a:pt x="17039" y="14"/>
                    <a:pt x="16972" y="0"/>
                    <a:pt x="16906" y="0"/>
                  </a:cubicBezTo>
                  <a:cubicBezTo>
                    <a:pt x="16788" y="0"/>
                    <a:pt x="16672" y="45"/>
                    <a:pt x="16583" y="129"/>
                  </a:cubicBezTo>
                  <a:lnTo>
                    <a:pt x="14243" y="2310"/>
                  </a:lnTo>
                  <a:cubicBezTo>
                    <a:pt x="13279" y="1736"/>
                    <a:pt x="12180" y="1435"/>
                    <a:pt x="11060" y="1435"/>
                  </a:cubicBezTo>
                  <a:cubicBezTo>
                    <a:pt x="10877" y="1435"/>
                    <a:pt x="10690" y="1442"/>
                    <a:pt x="10511" y="1459"/>
                  </a:cubicBezTo>
                  <a:cubicBezTo>
                    <a:pt x="10334" y="1477"/>
                    <a:pt x="10207" y="1632"/>
                    <a:pt x="10220" y="1809"/>
                  </a:cubicBezTo>
                  <a:cubicBezTo>
                    <a:pt x="10237" y="1978"/>
                    <a:pt x="10379" y="2106"/>
                    <a:pt x="10547" y="2106"/>
                  </a:cubicBezTo>
                  <a:cubicBezTo>
                    <a:pt x="10553" y="2106"/>
                    <a:pt x="10560" y="2106"/>
                    <a:pt x="10566" y="2106"/>
                  </a:cubicBezTo>
                  <a:cubicBezTo>
                    <a:pt x="10728" y="2092"/>
                    <a:pt x="10894" y="2082"/>
                    <a:pt x="11060" y="2082"/>
                  </a:cubicBezTo>
                  <a:cubicBezTo>
                    <a:pt x="12135" y="2082"/>
                    <a:pt x="13189" y="2393"/>
                    <a:pt x="14091" y="2980"/>
                  </a:cubicBezTo>
                  <a:cubicBezTo>
                    <a:pt x="14102" y="2987"/>
                    <a:pt x="14112" y="2994"/>
                    <a:pt x="14126" y="3001"/>
                  </a:cubicBezTo>
                  <a:cubicBezTo>
                    <a:pt x="14402" y="3184"/>
                    <a:pt x="14665" y="3395"/>
                    <a:pt x="14907" y="3623"/>
                  </a:cubicBezTo>
                  <a:lnTo>
                    <a:pt x="13531" y="6015"/>
                  </a:lnTo>
                  <a:cubicBezTo>
                    <a:pt x="13093" y="5043"/>
                    <a:pt x="12125" y="4421"/>
                    <a:pt x="11060" y="4421"/>
                  </a:cubicBezTo>
                  <a:cubicBezTo>
                    <a:pt x="9996" y="4421"/>
                    <a:pt x="9028" y="5043"/>
                    <a:pt x="8589" y="6015"/>
                  </a:cubicBezTo>
                  <a:lnTo>
                    <a:pt x="7217" y="3630"/>
                  </a:lnTo>
                  <a:cubicBezTo>
                    <a:pt x="7773" y="3094"/>
                    <a:pt x="8437" y="2679"/>
                    <a:pt x="9163" y="2413"/>
                  </a:cubicBezTo>
                  <a:cubicBezTo>
                    <a:pt x="9329" y="2351"/>
                    <a:pt x="9412" y="2168"/>
                    <a:pt x="9353" y="2002"/>
                  </a:cubicBezTo>
                  <a:cubicBezTo>
                    <a:pt x="9303" y="1870"/>
                    <a:pt x="9180" y="1788"/>
                    <a:pt x="9046" y="1788"/>
                  </a:cubicBezTo>
                  <a:cubicBezTo>
                    <a:pt x="9011" y="1788"/>
                    <a:pt x="8976" y="1794"/>
                    <a:pt x="8942" y="1805"/>
                  </a:cubicBezTo>
                  <a:cubicBezTo>
                    <a:pt x="8572" y="1940"/>
                    <a:pt x="8216" y="2109"/>
                    <a:pt x="7881" y="2313"/>
                  </a:cubicBezTo>
                  <a:lnTo>
                    <a:pt x="5537" y="129"/>
                  </a:lnTo>
                  <a:cubicBezTo>
                    <a:pt x="5449" y="45"/>
                    <a:pt x="5333" y="0"/>
                    <a:pt x="5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4682" name="Google Shape;4682;p122"/>
          <p:cNvSpPr/>
          <p:nvPr/>
        </p:nvSpPr>
        <p:spPr>
          <a:xfrm>
            <a:off x="1887849" y="2890154"/>
            <a:ext cx="455331" cy="309366"/>
          </a:xfrm>
          <a:custGeom>
            <a:avLst/>
            <a:gdLst/>
            <a:ahLst/>
            <a:cxnLst/>
            <a:rect l="l" t="t" r="r" b="b"/>
            <a:pathLst>
              <a:path w="22301" h="15152" extrusionOk="0">
                <a:moveTo>
                  <a:pt x="2523" y="2856"/>
                </a:moveTo>
                <a:cubicBezTo>
                  <a:pt x="2839" y="2856"/>
                  <a:pt x="3084" y="3196"/>
                  <a:pt x="2928" y="3515"/>
                </a:cubicBezTo>
                <a:cubicBezTo>
                  <a:pt x="2845" y="3688"/>
                  <a:pt x="2682" y="3772"/>
                  <a:pt x="2519" y="3772"/>
                </a:cubicBezTo>
                <a:cubicBezTo>
                  <a:pt x="2338" y="3772"/>
                  <a:pt x="2156" y="3667"/>
                  <a:pt x="2085" y="3463"/>
                </a:cubicBezTo>
                <a:cubicBezTo>
                  <a:pt x="2002" y="3225"/>
                  <a:pt x="2126" y="2965"/>
                  <a:pt x="2368" y="2883"/>
                </a:cubicBezTo>
                <a:cubicBezTo>
                  <a:pt x="2421" y="2864"/>
                  <a:pt x="2473" y="2856"/>
                  <a:pt x="2523" y="2856"/>
                </a:cubicBezTo>
                <a:close/>
                <a:moveTo>
                  <a:pt x="19774" y="2851"/>
                </a:moveTo>
                <a:cubicBezTo>
                  <a:pt x="20059" y="2851"/>
                  <a:pt x="20328" y="3126"/>
                  <a:pt x="20213" y="3463"/>
                </a:cubicBezTo>
                <a:cubicBezTo>
                  <a:pt x="20171" y="3577"/>
                  <a:pt x="20088" y="3671"/>
                  <a:pt x="19981" y="3722"/>
                </a:cubicBezTo>
                <a:cubicBezTo>
                  <a:pt x="19910" y="3757"/>
                  <a:pt x="19840" y="3773"/>
                  <a:pt x="19773" y="3773"/>
                </a:cubicBezTo>
                <a:cubicBezTo>
                  <a:pt x="19414" y="3773"/>
                  <a:pt x="19156" y="3325"/>
                  <a:pt x="19438" y="3007"/>
                </a:cubicBezTo>
                <a:cubicBezTo>
                  <a:pt x="19536" y="2898"/>
                  <a:pt x="19656" y="2851"/>
                  <a:pt x="19774" y="2851"/>
                </a:cubicBezTo>
                <a:close/>
                <a:moveTo>
                  <a:pt x="11365" y="830"/>
                </a:moveTo>
                <a:cubicBezTo>
                  <a:pt x="12633" y="833"/>
                  <a:pt x="13663" y="1859"/>
                  <a:pt x="13663" y="3128"/>
                </a:cubicBezTo>
                <a:cubicBezTo>
                  <a:pt x="13663" y="3681"/>
                  <a:pt x="13473" y="4044"/>
                  <a:pt x="13065" y="4265"/>
                </a:cubicBezTo>
                <a:cubicBezTo>
                  <a:pt x="12695" y="4465"/>
                  <a:pt x="12156" y="4559"/>
                  <a:pt x="11365" y="4559"/>
                </a:cubicBezTo>
                <a:cubicBezTo>
                  <a:pt x="10577" y="4559"/>
                  <a:pt x="10038" y="4465"/>
                  <a:pt x="9664" y="4265"/>
                </a:cubicBezTo>
                <a:cubicBezTo>
                  <a:pt x="9257" y="4044"/>
                  <a:pt x="9066" y="3681"/>
                  <a:pt x="9066" y="3128"/>
                </a:cubicBezTo>
                <a:cubicBezTo>
                  <a:pt x="9070" y="1859"/>
                  <a:pt x="10096" y="833"/>
                  <a:pt x="11365" y="830"/>
                </a:cubicBezTo>
                <a:close/>
                <a:moveTo>
                  <a:pt x="5880" y="3892"/>
                </a:moveTo>
                <a:cubicBezTo>
                  <a:pt x="5420" y="4597"/>
                  <a:pt x="5348" y="5485"/>
                  <a:pt x="5686" y="6256"/>
                </a:cubicBezTo>
                <a:cubicBezTo>
                  <a:pt x="5206" y="6076"/>
                  <a:pt x="4888" y="5616"/>
                  <a:pt x="4888" y="5101"/>
                </a:cubicBezTo>
                <a:lnTo>
                  <a:pt x="4885" y="5101"/>
                </a:lnTo>
                <a:cubicBezTo>
                  <a:pt x="4885" y="4514"/>
                  <a:pt x="5303" y="4006"/>
                  <a:pt x="5880" y="3892"/>
                </a:cubicBezTo>
                <a:close/>
                <a:moveTo>
                  <a:pt x="14299" y="3408"/>
                </a:moveTo>
                <a:cubicBezTo>
                  <a:pt x="15139" y="3411"/>
                  <a:pt x="15872" y="3985"/>
                  <a:pt x="16076" y="4801"/>
                </a:cubicBezTo>
                <a:cubicBezTo>
                  <a:pt x="16283" y="5616"/>
                  <a:pt x="15910" y="6467"/>
                  <a:pt x="15170" y="6871"/>
                </a:cubicBezTo>
                <a:cubicBezTo>
                  <a:pt x="13936" y="7507"/>
                  <a:pt x="13442" y="7922"/>
                  <a:pt x="12467" y="8084"/>
                </a:cubicBezTo>
                <a:cubicBezTo>
                  <a:pt x="12023" y="8157"/>
                  <a:pt x="11576" y="8193"/>
                  <a:pt x="11128" y="8193"/>
                </a:cubicBezTo>
                <a:cubicBezTo>
                  <a:pt x="10681" y="8193"/>
                  <a:pt x="10233" y="8157"/>
                  <a:pt x="9789" y="8084"/>
                </a:cubicBezTo>
                <a:cubicBezTo>
                  <a:pt x="8977" y="7946"/>
                  <a:pt x="8610" y="7694"/>
                  <a:pt x="7090" y="6867"/>
                </a:cubicBezTo>
                <a:cubicBezTo>
                  <a:pt x="6461" y="6529"/>
                  <a:pt x="6087" y="5858"/>
                  <a:pt x="6125" y="5146"/>
                </a:cubicBezTo>
                <a:cubicBezTo>
                  <a:pt x="6163" y="4434"/>
                  <a:pt x="6609" y="3809"/>
                  <a:pt x="7269" y="3543"/>
                </a:cubicBezTo>
                <a:lnTo>
                  <a:pt x="7269" y="3695"/>
                </a:lnTo>
                <a:cubicBezTo>
                  <a:pt x="7269" y="3874"/>
                  <a:pt x="7414" y="4020"/>
                  <a:pt x="7594" y="4020"/>
                </a:cubicBezTo>
                <a:cubicBezTo>
                  <a:pt x="7770" y="4020"/>
                  <a:pt x="7916" y="3874"/>
                  <a:pt x="7916" y="3695"/>
                </a:cubicBezTo>
                <a:lnTo>
                  <a:pt x="7916" y="3408"/>
                </a:lnTo>
                <a:lnTo>
                  <a:pt x="8434" y="3408"/>
                </a:lnTo>
                <a:cubicBezTo>
                  <a:pt x="8500" y="4058"/>
                  <a:pt x="8811" y="4538"/>
                  <a:pt x="9357" y="4832"/>
                </a:cubicBezTo>
                <a:cubicBezTo>
                  <a:pt x="9827" y="5088"/>
                  <a:pt x="10463" y="5205"/>
                  <a:pt x="11365" y="5205"/>
                </a:cubicBezTo>
                <a:cubicBezTo>
                  <a:pt x="12267" y="5205"/>
                  <a:pt x="12906" y="5088"/>
                  <a:pt x="13373" y="4832"/>
                </a:cubicBezTo>
                <a:cubicBezTo>
                  <a:pt x="13922" y="4535"/>
                  <a:pt x="14230" y="4054"/>
                  <a:pt x="14299" y="3408"/>
                </a:cubicBezTo>
                <a:close/>
                <a:moveTo>
                  <a:pt x="17555" y="10013"/>
                </a:moveTo>
                <a:lnTo>
                  <a:pt x="17555" y="11077"/>
                </a:lnTo>
                <a:lnTo>
                  <a:pt x="15512" y="11077"/>
                </a:lnTo>
                <a:lnTo>
                  <a:pt x="15512" y="10013"/>
                </a:lnTo>
                <a:close/>
                <a:moveTo>
                  <a:pt x="6740" y="10013"/>
                </a:moveTo>
                <a:lnTo>
                  <a:pt x="6740" y="11081"/>
                </a:lnTo>
                <a:lnTo>
                  <a:pt x="4701" y="11081"/>
                </a:lnTo>
                <a:lnTo>
                  <a:pt x="4701" y="10013"/>
                </a:lnTo>
                <a:close/>
                <a:moveTo>
                  <a:pt x="13483" y="10718"/>
                </a:moveTo>
                <a:lnTo>
                  <a:pt x="14866" y="11481"/>
                </a:lnTo>
                <a:lnTo>
                  <a:pt x="14866" y="12321"/>
                </a:lnTo>
                <a:lnTo>
                  <a:pt x="13483" y="11554"/>
                </a:lnTo>
                <a:lnTo>
                  <a:pt x="13483" y="10718"/>
                </a:lnTo>
                <a:close/>
                <a:moveTo>
                  <a:pt x="8773" y="10718"/>
                </a:moveTo>
                <a:lnTo>
                  <a:pt x="8773" y="11557"/>
                </a:lnTo>
                <a:lnTo>
                  <a:pt x="7390" y="12325"/>
                </a:lnTo>
                <a:lnTo>
                  <a:pt x="7390" y="11485"/>
                </a:lnTo>
                <a:lnTo>
                  <a:pt x="8773" y="10718"/>
                </a:lnTo>
                <a:close/>
                <a:moveTo>
                  <a:pt x="6740" y="11727"/>
                </a:moveTo>
                <a:lnTo>
                  <a:pt x="6740" y="12791"/>
                </a:lnTo>
                <a:lnTo>
                  <a:pt x="4701" y="12791"/>
                </a:lnTo>
                <a:lnTo>
                  <a:pt x="4701" y="11727"/>
                </a:lnTo>
                <a:close/>
                <a:moveTo>
                  <a:pt x="17555" y="11727"/>
                </a:moveTo>
                <a:lnTo>
                  <a:pt x="17555" y="12791"/>
                </a:lnTo>
                <a:lnTo>
                  <a:pt x="15512" y="12791"/>
                </a:lnTo>
                <a:lnTo>
                  <a:pt x="15512" y="11727"/>
                </a:lnTo>
                <a:close/>
                <a:moveTo>
                  <a:pt x="6740" y="13441"/>
                </a:moveTo>
                <a:lnTo>
                  <a:pt x="6740" y="14506"/>
                </a:lnTo>
                <a:lnTo>
                  <a:pt x="4701" y="14506"/>
                </a:lnTo>
                <a:lnTo>
                  <a:pt x="4701" y="13441"/>
                </a:lnTo>
                <a:close/>
                <a:moveTo>
                  <a:pt x="17555" y="13441"/>
                </a:moveTo>
                <a:lnTo>
                  <a:pt x="17555" y="14506"/>
                </a:lnTo>
                <a:lnTo>
                  <a:pt x="15512" y="14506"/>
                </a:lnTo>
                <a:lnTo>
                  <a:pt x="15512" y="13441"/>
                </a:lnTo>
                <a:close/>
                <a:moveTo>
                  <a:pt x="7594" y="0"/>
                </a:moveTo>
                <a:cubicBezTo>
                  <a:pt x="7414" y="0"/>
                  <a:pt x="7269" y="145"/>
                  <a:pt x="7269" y="325"/>
                </a:cubicBezTo>
                <a:lnTo>
                  <a:pt x="7269" y="2858"/>
                </a:lnTo>
                <a:cubicBezTo>
                  <a:pt x="6982" y="2945"/>
                  <a:pt x="6713" y="3076"/>
                  <a:pt x="6474" y="3256"/>
                </a:cubicBezTo>
                <a:cubicBezTo>
                  <a:pt x="6360" y="3235"/>
                  <a:pt x="6239" y="3221"/>
                  <a:pt x="6118" y="3221"/>
                </a:cubicBezTo>
                <a:cubicBezTo>
                  <a:pt x="4729" y="3221"/>
                  <a:pt x="3820" y="4680"/>
                  <a:pt x="4432" y="5927"/>
                </a:cubicBezTo>
                <a:lnTo>
                  <a:pt x="2842" y="7154"/>
                </a:lnTo>
                <a:lnTo>
                  <a:pt x="2842" y="4369"/>
                </a:lnTo>
                <a:cubicBezTo>
                  <a:pt x="2852" y="4365"/>
                  <a:pt x="2866" y="4362"/>
                  <a:pt x="2880" y="4358"/>
                </a:cubicBezTo>
                <a:cubicBezTo>
                  <a:pt x="3457" y="4158"/>
                  <a:pt x="3761" y="3529"/>
                  <a:pt x="3561" y="2952"/>
                </a:cubicBezTo>
                <a:cubicBezTo>
                  <a:pt x="3550" y="2921"/>
                  <a:pt x="3537" y="2889"/>
                  <a:pt x="3523" y="2858"/>
                </a:cubicBezTo>
                <a:lnTo>
                  <a:pt x="3955" y="1794"/>
                </a:lnTo>
                <a:cubicBezTo>
                  <a:pt x="4093" y="1459"/>
                  <a:pt x="3951" y="1068"/>
                  <a:pt x="3623" y="906"/>
                </a:cubicBezTo>
                <a:lnTo>
                  <a:pt x="2755" y="460"/>
                </a:lnTo>
                <a:cubicBezTo>
                  <a:pt x="2707" y="433"/>
                  <a:pt x="2654" y="421"/>
                  <a:pt x="2602" y="421"/>
                </a:cubicBezTo>
                <a:cubicBezTo>
                  <a:pt x="2485" y="421"/>
                  <a:pt x="2371" y="485"/>
                  <a:pt x="2313" y="598"/>
                </a:cubicBezTo>
                <a:cubicBezTo>
                  <a:pt x="2230" y="760"/>
                  <a:pt x="2296" y="957"/>
                  <a:pt x="2462" y="1037"/>
                </a:cubicBezTo>
                <a:lnTo>
                  <a:pt x="3329" y="1483"/>
                </a:lnTo>
                <a:cubicBezTo>
                  <a:pt x="3353" y="1497"/>
                  <a:pt x="3364" y="1524"/>
                  <a:pt x="3353" y="1548"/>
                </a:cubicBezTo>
                <a:lnTo>
                  <a:pt x="3032" y="2340"/>
                </a:lnTo>
                <a:cubicBezTo>
                  <a:pt x="3022" y="2333"/>
                  <a:pt x="3008" y="2326"/>
                  <a:pt x="2997" y="2319"/>
                </a:cubicBezTo>
                <a:cubicBezTo>
                  <a:pt x="2842" y="2244"/>
                  <a:pt x="2679" y="2209"/>
                  <a:pt x="2517" y="2209"/>
                </a:cubicBezTo>
                <a:cubicBezTo>
                  <a:pt x="2107" y="2209"/>
                  <a:pt x="1713" y="2439"/>
                  <a:pt x="1522" y="2831"/>
                </a:cubicBezTo>
                <a:cubicBezTo>
                  <a:pt x="1518" y="2844"/>
                  <a:pt x="1511" y="2855"/>
                  <a:pt x="1504" y="2869"/>
                </a:cubicBezTo>
                <a:lnTo>
                  <a:pt x="765" y="2447"/>
                </a:lnTo>
                <a:cubicBezTo>
                  <a:pt x="741" y="2433"/>
                  <a:pt x="730" y="2406"/>
                  <a:pt x="744" y="2378"/>
                </a:cubicBezTo>
                <a:lnTo>
                  <a:pt x="1148" y="1490"/>
                </a:lnTo>
                <a:cubicBezTo>
                  <a:pt x="1221" y="1327"/>
                  <a:pt x="1152" y="1137"/>
                  <a:pt x="989" y="1065"/>
                </a:cubicBezTo>
                <a:cubicBezTo>
                  <a:pt x="945" y="1044"/>
                  <a:pt x="899" y="1034"/>
                  <a:pt x="854" y="1034"/>
                </a:cubicBezTo>
                <a:cubicBezTo>
                  <a:pt x="732" y="1034"/>
                  <a:pt x="616" y="1104"/>
                  <a:pt x="561" y="1220"/>
                </a:cubicBezTo>
                <a:lnTo>
                  <a:pt x="153" y="2108"/>
                </a:lnTo>
                <a:cubicBezTo>
                  <a:pt x="1" y="2440"/>
                  <a:pt x="129" y="2834"/>
                  <a:pt x="447" y="3010"/>
                </a:cubicBezTo>
                <a:lnTo>
                  <a:pt x="1446" y="3577"/>
                </a:lnTo>
                <a:cubicBezTo>
                  <a:pt x="1453" y="3612"/>
                  <a:pt x="1463" y="3643"/>
                  <a:pt x="1473" y="3674"/>
                </a:cubicBezTo>
                <a:cubicBezTo>
                  <a:pt x="1567" y="3954"/>
                  <a:pt x="1770" y="4179"/>
                  <a:pt x="2033" y="4306"/>
                </a:cubicBezTo>
                <a:cubicBezTo>
                  <a:pt x="2085" y="4331"/>
                  <a:pt x="2137" y="4351"/>
                  <a:pt x="2192" y="4369"/>
                </a:cubicBezTo>
                <a:lnTo>
                  <a:pt x="2192" y="7210"/>
                </a:lnTo>
                <a:cubicBezTo>
                  <a:pt x="2192" y="7448"/>
                  <a:pt x="2327" y="7662"/>
                  <a:pt x="2538" y="7766"/>
                </a:cubicBezTo>
                <a:cubicBezTo>
                  <a:pt x="2624" y="7808"/>
                  <a:pt x="2717" y="7832"/>
                  <a:pt x="2811" y="7832"/>
                </a:cubicBezTo>
                <a:cubicBezTo>
                  <a:pt x="2949" y="7832"/>
                  <a:pt x="3080" y="7787"/>
                  <a:pt x="3191" y="7700"/>
                </a:cubicBezTo>
                <a:lnTo>
                  <a:pt x="4812" y="6449"/>
                </a:lnTo>
                <a:cubicBezTo>
                  <a:pt x="5161" y="6791"/>
                  <a:pt x="5631" y="6982"/>
                  <a:pt x="6118" y="6982"/>
                </a:cubicBezTo>
                <a:lnTo>
                  <a:pt x="6174" y="6982"/>
                </a:lnTo>
                <a:cubicBezTo>
                  <a:pt x="6350" y="7165"/>
                  <a:pt x="6554" y="7317"/>
                  <a:pt x="6775" y="7438"/>
                </a:cubicBezTo>
                <a:lnTo>
                  <a:pt x="7871" y="8036"/>
                </a:lnTo>
                <a:cubicBezTo>
                  <a:pt x="8427" y="8350"/>
                  <a:pt x="8769" y="8941"/>
                  <a:pt x="8769" y="9584"/>
                </a:cubicBezTo>
                <a:lnTo>
                  <a:pt x="8769" y="9975"/>
                </a:lnTo>
                <a:lnTo>
                  <a:pt x="7387" y="10742"/>
                </a:lnTo>
                <a:lnTo>
                  <a:pt x="7387" y="9833"/>
                </a:lnTo>
                <a:cubicBezTo>
                  <a:pt x="7387" y="9577"/>
                  <a:pt x="7183" y="9370"/>
                  <a:pt x="6927" y="9366"/>
                </a:cubicBezTo>
                <a:lnTo>
                  <a:pt x="4525" y="9366"/>
                </a:lnTo>
                <a:cubicBezTo>
                  <a:pt x="4266" y="9366"/>
                  <a:pt x="4055" y="9577"/>
                  <a:pt x="4055" y="9833"/>
                </a:cubicBezTo>
                <a:lnTo>
                  <a:pt x="4055" y="14685"/>
                </a:lnTo>
                <a:cubicBezTo>
                  <a:pt x="4055" y="14945"/>
                  <a:pt x="4266" y="15152"/>
                  <a:pt x="4525" y="15152"/>
                </a:cubicBezTo>
                <a:lnTo>
                  <a:pt x="6927" y="15152"/>
                </a:lnTo>
                <a:cubicBezTo>
                  <a:pt x="7183" y="15152"/>
                  <a:pt x="7394" y="14945"/>
                  <a:pt x="7394" y="14685"/>
                </a:cubicBezTo>
                <a:lnTo>
                  <a:pt x="7394" y="13064"/>
                </a:lnTo>
                <a:lnTo>
                  <a:pt x="8776" y="12297"/>
                </a:lnTo>
                <a:lnTo>
                  <a:pt x="8776" y="12767"/>
                </a:lnTo>
                <a:cubicBezTo>
                  <a:pt x="8776" y="13393"/>
                  <a:pt x="9281" y="13901"/>
                  <a:pt x="9906" y="13901"/>
                </a:cubicBezTo>
                <a:lnTo>
                  <a:pt x="10394" y="13901"/>
                </a:lnTo>
                <a:cubicBezTo>
                  <a:pt x="10573" y="13901"/>
                  <a:pt x="10719" y="13756"/>
                  <a:pt x="10719" y="13579"/>
                </a:cubicBezTo>
                <a:cubicBezTo>
                  <a:pt x="10719" y="13400"/>
                  <a:pt x="10573" y="13254"/>
                  <a:pt x="10394" y="13254"/>
                </a:cubicBezTo>
                <a:lnTo>
                  <a:pt x="9906" y="13254"/>
                </a:lnTo>
                <a:cubicBezTo>
                  <a:pt x="9637" y="13254"/>
                  <a:pt x="9419" y="13037"/>
                  <a:pt x="9419" y="12767"/>
                </a:cubicBezTo>
                <a:lnTo>
                  <a:pt x="9419" y="9584"/>
                </a:lnTo>
                <a:cubicBezTo>
                  <a:pt x="9419" y="9252"/>
                  <a:pt x="9353" y="8927"/>
                  <a:pt x="9222" y="8623"/>
                </a:cubicBezTo>
                <a:lnTo>
                  <a:pt x="9222" y="8623"/>
                </a:lnTo>
                <a:cubicBezTo>
                  <a:pt x="9374" y="8665"/>
                  <a:pt x="9526" y="8699"/>
                  <a:pt x="9682" y="8723"/>
                </a:cubicBezTo>
                <a:cubicBezTo>
                  <a:pt x="10160" y="8805"/>
                  <a:pt x="10644" y="8845"/>
                  <a:pt x="11129" y="8845"/>
                </a:cubicBezTo>
                <a:cubicBezTo>
                  <a:pt x="11613" y="8845"/>
                  <a:pt x="12098" y="8805"/>
                  <a:pt x="12578" y="8723"/>
                </a:cubicBezTo>
                <a:cubicBezTo>
                  <a:pt x="12730" y="8699"/>
                  <a:pt x="12886" y="8665"/>
                  <a:pt x="13034" y="8623"/>
                </a:cubicBezTo>
                <a:lnTo>
                  <a:pt x="13034" y="8623"/>
                </a:lnTo>
                <a:cubicBezTo>
                  <a:pt x="12906" y="8927"/>
                  <a:pt x="12837" y="9252"/>
                  <a:pt x="12837" y="9584"/>
                </a:cubicBezTo>
                <a:lnTo>
                  <a:pt x="12837" y="12767"/>
                </a:lnTo>
                <a:cubicBezTo>
                  <a:pt x="12837" y="13033"/>
                  <a:pt x="12619" y="13251"/>
                  <a:pt x="12353" y="13251"/>
                </a:cubicBezTo>
                <a:lnTo>
                  <a:pt x="11904" y="13251"/>
                </a:lnTo>
                <a:cubicBezTo>
                  <a:pt x="11728" y="13251"/>
                  <a:pt x="11583" y="13396"/>
                  <a:pt x="11583" y="13576"/>
                </a:cubicBezTo>
                <a:cubicBezTo>
                  <a:pt x="11583" y="13756"/>
                  <a:pt x="11728" y="13901"/>
                  <a:pt x="11904" y="13901"/>
                </a:cubicBezTo>
                <a:lnTo>
                  <a:pt x="12353" y="13901"/>
                </a:lnTo>
                <a:cubicBezTo>
                  <a:pt x="12979" y="13897"/>
                  <a:pt x="13483" y="13393"/>
                  <a:pt x="13487" y="12767"/>
                </a:cubicBezTo>
                <a:lnTo>
                  <a:pt x="13487" y="12297"/>
                </a:lnTo>
                <a:lnTo>
                  <a:pt x="14869" y="13064"/>
                </a:lnTo>
                <a:lnTo>
                  <a:pt x="14869" y="14685"/>
                </a:lnTo>
                <a:cubicBezTo>
                  <a:pt x="14869" y="14945"/>
                  <a:pt x="15077" y="15152"/>
                  <a:pt x="15336" y="15152"/>
                </a:cubicBezTo>
                <a:lnTo>
                  <a:pt x="17735" y="15152"/>
                </a:lnTo>
                <a:cubicBezTo>
                  <a:pt x="17994" y="15152"/>
                  <a:pt x="18201" y="14945"/>
                  <a:pt x="18201" y="14685"/>
                </a:cubicBezTo>
                <a:lnTo>
                  <a:pt x="18201" y="9833"/>
                </a:lnTo>
                <a:cubicBezTo>
                  <a:pt x="18201" y="9577"/>
                  <a:pt x="17990" y="9366"/>
                  <a:pt x="17735" y="9366"/>
                </a:cubicBezTo>
                <a:lnTo>
                  <a:pt x="15333" y="9366"/>
                </a:lnTo>
                <a:cubicBezTo>
                  <a:pt x="15077" y="9366"/>
                  <a:pt x="14866" y="9577"/>
                  <a:pt x="14866" y="9833"/>
                </a:cubicBezTo>
                <a:lnTo>
                  <a:pt x="14866" y="10742"/>
                </a:lnTo>
                <a:lnTo>
                  <a:pt x="13483" y="9975"/>
                </a:lnTo>
                <a:lnTo>
                  <a:pt x="13483" y="9584"/>
                </a:lnTo>
                <a:cubicBezTo>
                  <a:pt x="13483" y="8927"/>
                  <a:pt x="13843" y="8326"/>
                  <a:pt x="14417" y="8015"/>
                </a:cubicBezTo>
                <a:lnTo>
                  <a:pt x="15481" y="7441"/>
                </a:lnTo>
                <a:cubicBezTo>
                  <a:pt x="15702" y="7317"/>
                  <a:pt x="15906" y="7165"/>
                  <a:pt x="16086" y="6982"/>
                </a:cubicBezTo>
                <a:lnTo>
                  <a:pt x="16179" y="6982"/>
                </a:lnTo>
                <a:cubicBezTo>
                  <a:pt x="16667" y="6982"/>
                  <a:pt x="17137" y="6791"/>
                  <a:pt x="17486" y="6453"/>
                </a:cubicBezTo>
                <a:lnTo>
                  <a:pt x="19107" y="7704"/>
                </a:lnTo>
                <a:cubicBezTo>
                  <a:pt x="19223" y="7794"/>
                  <a:pt x="19355" y="7834"/>
                  <a:pt x="19483" y="7834"/>
                </a:cubicBezTo>
                <a:cubicBezTo>
                  <a:pt x="19804" y="7834"/>
                  <a:pt x="20106" y="7581"/>
                  <a:pt x="20106" y="7213"/>
                </a:cubicBezTo>
                <a:lnTo>
                  <a:pt x="20106" y="4372"/>
                </a:lnTo>
                <a:cubicBezTo>
                  <a:pt x="20161" y="4355"/>
                  <a:pt x="20213" y="4334"/>
                  <a:pt x="20264" y="4310"/>
                </a:cubicBezTo>
                <a:cubicBezTo>
                  <a:pt x="20562" y="4165"/>
                  <a:pt x="20776" y="3899"/>
                  <a:pt x="20856" y="3581"/>
                </a:cubicBezTo>
                <a:lnTo>
                  <a:pt x="21854" y="3014"/>
                </a:lnTo>
                <a:cubicBezTo>
                  <a:pt x="22172" y="2834"/>
                  <a:pt x="22300" y="2440"/>
                  <a:pt x="22145" y="2112"/>
                </a:cubicBezTo>
                <a:lnTo>
                  <a:pt x="21737" y="1224"/>
                </a:lnTo>
                <a:cubicBezTo>
                  <a:pt x="21684" y="1102"/>
                  <a:pt x="21566" y="1031"/>
                  <a:pt x="21443" y="1031"/>
                </a:cubicBezTo>
                <a:cubicBezTo>
                  <a:pt x="21398" y="1031"/>
                  <a:pt x="21352" y="1041"/>
                  <a:pt x="21308" y="1061"/>
                </a:cubicBezTo>
                <a:cubicBezTo>
                  <a:pt x="21142" y="1137"/>
                  <a:pt x="21073" y="1331"/>
                  <a:pt x="21149" y="1493"/>
                </a:cubicBezTo>
                <a:lnTo>
                  <a:pt x="21554" y="2381"/>
                </a:lnTo>
                <a:cubicBezTo>
                  <a:pt x="21567" y="2406"/>
                  <a:pt x="21557" y="2437"/>
                  <a:pt x="21533" y="2450"/>
                </a:cubicBezTo>
                <a:lnTo>
                  <a:pt x="20793" y="2869"/>
                </a:lnTo>
                <a:cubicBezTo>
                  <a:pt x="20790" y="2858"/>
                  <a:pt x="20783" y="2844"/>
                  <a:pt x="20776" y="2834"/>
                </a:cubicBezTo>
                <a:cubicBezTo>
                  <a:pt x="20585" y="2439"/>
                  <a:pt x="20190" y="2209"/>
                  <a:pt x="19780" y="2209"/>
                </a:cubicBezTo>
                <a:cubicBezTo>
                  <a:pt x="19619" y="2209"/>
                  <a:pt x="19455" y="2244"/>
                  <a:pt x="19300" y="2319"/>
                </a:cubicBezTo>
                <a:cubicBezTo>
                  <a:pt x="19286" y="2326"/>
                  <a:pt x="19276" y="2333"/>
                  <a:pt x="19266" y="2340"/>
                </a:cubicBezTo>
                <a:lnTo>
                  <a:pt x="18944" y="1548"/>
                </a:lnTo>
                <a:cubicBezTo>
                  <a:pt x="18934" y="1524"/>
                  <a:pt x="18944" y="1493"/>
                  <a:pt x="18968" y="1483"/>
                </a:cubicBezTo>
                <a:lnTo>
                  <a:pt x="19836" y="1037"/>
                </a:lnTo>
                <a:cubicBezTo>
                  <a:pt x="19995" y="957"/>
                  <a:pt x="20061" y="760"/>
                  <a:pt x="19978" y="601"/>
                </a:cubicBezTo>
                <a:cubicBezTo>
                  <a:pt x="19922" y="489"/>
                  <a:pt x="19807" y="425"/>
                  <a:pt x="19688" y="425"/>
                </a:cubicBezTo>
                <a:cubicBezTo>
                  <a:pt x="19639" y="425"/>
                  <a:pt x="19589" y="436"/>
                  <a:pt x="19542" y="460"/>
                </a:cubicBezTo>
                <a:lnTo>
                  <a:pt x="18675" y="906"/>
                </a:lnTo>
                <a:cubicBezTo>
                  <a:pt x="18346" y="1068"/>
                  <a:pt x="18205" y="1459"/>
                  <a:pt x="18343" y="1794"/>
                </a:cubicBezTo>
                <a:lnTo>
                  <a:pt x="18775" y="2858"/>
                </a:lnTo>
                <a:cubicBezTo>
                  <a:pt x="18505" y="3449"/>
                  <a:pt x="18803" y="4144"/>
                  <a:pt x="19418" y="4358"/>
                </a:cubicBezTo>
                <a:cubicBezTo>
                  <a:pt x="19432" y="4362"/>
                  <a:pt x="19445" y="4365"/>
                  <a:pt x="19456" y="4369"/>
                </a:cubicBezTo>
                <a:lnTo>
                  <a:pt x="19456" y="7154"/>
                </a:lnTo>
                <a:lnTo>
                  <a:pt x="17866" y="5927"/>
                </a:lnTo>
                <a:cubicBezTo>
                  <a:pt x="17994" y="5672"/>
                  <a:pt x="18059" y="5388"/>
                  <a:pt x="18059" y="5101"/>
                </a:cubicBezTo>
                <a:cubicBezTo>
                  <a:pt x="18059" y="5008"/>
                  <a:pt x="18053" y="4911"/>
                  <a:pt x="18039" y="4818"/>
                </a:cubicBezTo>
                <a:cubicBezTo>
                  <a:pt x="18014" y="4655"/>
                  <a:pt x="17876" y="4541"/>
                  <a:pt x="17719" y="4541"/>
                </a:cubicBezTo>
                <a:cubicBezTo>
                  <a:pt x="17703" y="4541"/>
                  <a:pt x="17686" y="4542"/>
                  <a:pt x="17669" y="4545"/>
                </a:cubicBezTo>
                <a:cubicBezTo>
                  <a:pt x="17489" y="4569"/>
                  <a:pt x="17368" y="4738"/>
                  <a:pt x="17396" y="4915"/>
                </a:cubicBezTo>
                <a:cubicBezTo>
                  <a:pt x="17489" y="5513"/>
                  <a:pt x="17133" y="6086"/>
                  <a:pt x="16559" y="6273"/>
                </a:cubicBezTo>
                <a:cubicBezTo>
                  <a:pt x="16909" y="5499"/>
                  <a:pt x="16839" y="4597"/>
                  <a:pt x="16369" y="3885"/>
                </a:cubicBezTo>
                <a:lnTo>
                  <a:pt x="16369" y="3885"/>
                </a:lnTo>
                <a:cubicBezTo>
                  <a:pt x="16470" y="3902"/>
                  <a:pt x="16566" y="3930"/>
                  <a:pt x="16660" y="3968"/>
                </a:cubicBezTo>
                <a:cubicBezTo>
                  <a:pt x="16705" y="3989"/>
                  <a:pt x="16752" y="3999"/>
                  <a:pt x="16798" y="3999"/>
                </a:cubicBezTo>
                <a:cubicBezTo>
                  <a:pt x="16923" y="3999"/>
                  <a:pt x="17042" y="3925"/>
                  <a:pt x="17095" y="3802"/>
                </a:cubicBezTo>
                <a:cubicBezTo>
                  <a:pt x="17168" y="3633"/>
                  <a:pt x="17085" y="3439"/>
                  <a:pt x="16915" y="3373"/>
                </a:cubicBezTo>
                <a:cubicBezTo>
                  <a:pt x="16680" y="3273"/>
                  <a:pt x="16429" y="3222"/>
                  <a:pt x="16177" y="3222"/>
                </a:cubicBezTo>
                <a:cubicBezTo>
                  <a:pt x="16047" y="3222"/>
                  <a:pt x="15917" y="3236"/>
                  <a:pt x="15789" y="3263"/>
                </a:cubicBezTo>
                <a:cubicBezTo>
                  <a:pt x="15357" y="2934"/>
                  <a:pt x="14828" y="2758"/>
                  <a:pt x="14289" y="2758"/>
                </a:cubicBezTo>
                <a:cubicBezTo>
                  <a:pt x="14102" y="1286"/>
                  <a:pt x="12851" y="183"/>
                  <a:pt x="11365" y="183"/>
                </a:cubicBezTo>
                <a:cubicBezTo>
                  <a:pt x="9882" y="183"/>
                  <a:pt x="8628" y="1286"/>
                  <a:pt x="8444" y="2758"/>
                </a:cubicBezTo>
                <a:lnTo>
                  <a:pt x="7916" y="2758"/>
                </a:lnTo>
                <a:lnTo>
                  <a:pt x="7916" y="325"/>
                </a:lnTo>
                <a:cubicBezTo>
                  <a:pt x="7916" y="145"/>
                  <a:pt x="7774" y="0"/>
                  <a:pt x="75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64"/>
          <p:cNvSpPr txBox="1">
            <a:spLocks noGrp="1"/>
          </p:cNvSpPr>
          <p:nvPr>
            <p:ph type="title"/>
          </p:nvPr>
        </p:nvSpPr>
        <p:spPr>
          <a:xfrm>
            <a:off x="2141676" y="747668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بررسی اجمالی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141" name="Google Shape;2141;p64"/>
          <p:cNvSpPr txBox="1">
            <a:spLocks noGrp="1"/>
          </p:cNvSpPr>
          <p:nvPr>
            <p:ph type="subTitle" idx="1"/>
          </p:nvPr>
        </p:nvSpPr>
        <p:spPr>
          <a:xfrm>
            <a:off x="4427675" y="920001"/>
            <a:ext cx="2677200" cy="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در اینجا می توانید موضوع بخش را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142" name="Google Shape;2142;p64"/>
          <p:cNvSpPr txBox="1">
            <a:spLocks noGrp="1"/>
          </p:cNvSpPr>
          <p:nvPr>
            <p:ph type="title" idx="2"/>
          </p:nvPr>
        </p:nvSpPr>
        <p:spPr>
          <a:xfrm>
            <a:off x="1082975" y="746920"/>
            <a:ext cx="9144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01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143" name="Google Shape;2143;p64"/>
          <p:cNvSpPr txBox="1">
            <a:spLocks noGrp="1"/>
          </p:cNvSpPr>
          <p:nvPr>
            <p:ph type="title" idx="3"/>
          </p:nvPr>
        </p:nvSpPr>
        <p:spPr>
          <a:xfrm>
            <a:off x="2141676" y="1754417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امکانات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144" name="Google Shape;2144;p64"/>
          <p:cNvSpPr txBox="1">
            <a:spLocks noGrp="1"/>
          </p:cNvSpPr>
          <p:nvPr>
            <p:ph type="subTitle" idx="4"/>
          </p:nvPr>
        </p:nvSpPr>
        <p:spPr>
          <a:xfrm>
            <a:off x="4427675" y="1922250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Clr>
                <a:schemeClr val="dk1"/>
              </a:buClr>
              <a:buSzPts val="1100"/>
            </a:pPr>
            <a:r>
              <a:rPr lang="fa-IR" dirty="0">
                <a:cs typeface="B Nazanin" panose="00000400000000000000" pitchFamily="2" charset="-78"/>
              </a:rPr>
              <a:t>در اینجا می توانید موضوع بخش را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145" name="Google Shape;2145;p64"/>
          <p:cNvSpPr txBox="1">
            <a:spLocks noGrp="1"/>
          </p:cNvSpPr>
          <p:nvPr>
            <p:ph type="title" idx="5"/>
          </p:nvPr>
        </p:nvSpPr>
        <p:spPr>
          <a:xfrm>
            <a:off x="1082975" y="1754429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02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146" name="Google Shape;2146;p64"/>
          <p:cNvSpPr txBox="1">
            <a:spLocks noGrp="1"/>
          </p:cNvSpPr>
          <p:nvPr>
            <p:ph type="title" idx="6"/>
          </p:nvPr>
        </p:nvSpPr>
        <p:spPr>
          <a:xfrm>
            <a:off x="2141676" y="2753719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وظیفه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147" name="Google Shape;2147;p64"/>
          <p:cNvSpPr txBox="1">
            <a:spLocks noGrp="1"/>
          </p:cNvSpPr>
          <p:nvPr>
            <p:ph type="subTitle" idx="7"/>
          </p:nvPr>
        </p:nvSpPr>
        <p:spPr>
          <a:xfrm>
            <a:off x="4427675" y="2930998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Clr>
                <a:schemeClr val="dk1"/>
              </a:buClr>
              <a:buSzPts val="1100"/>
            </a:pPr>
            <a:r>
              <a:rPr lang="fa-IR" dirty="0">
                <a:cs typeface="B Nazanin" panose="00000400000000000000" pitchFamily="2" charset="-78"/>
              </a:rPr>
              <a:t>در اینجا می توانید موضوع بخش را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148" name="Google Shape;2148;p64"/>
          <p:cNvSpPr txBox="1">
            <a:spLocks noGrp="1"/>
          </p:cNvSpPr>
          <p:nvPr>
            <p:ph type="title" idx="8"/>
          </p:nvPr>
        </p:nvSpPr>
        <p:spPr>
          <a:xfrm>
            <a:off x="1082975" y="2763368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03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149" name="Google Shape;2149;p64"/>
          <p:cNvSpPr txBox="1">
            <a:spLocks noGrp="1"/>
          </p:cNvSpPr>
          <p:nvPr>
            <p:ph type="title" idx="9"/>
          </p:nvPr>
        </p:nvSpPr>
        <p:spPr>
          <a:xfrm>
            <a:off x="2141676" y="3771038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درباره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150" name="Google Shape;2150;p64"/>
          <p:cNvSpPr txBox="1">
            <a:spLocks noGrp="1"/>
          </p:cNvSpPr>
          <p:nvPr>
            <p:ph type="subTitle" idx="13"/>
          </p:nvPr>
        </p:nvSpPr>
        <p:spPr>
          <a:xfrm>
            <a:off x="4427675" y="3943594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Clr>
                <a:schemeClr val="dk1"/>
              </a:buClr>
              <a:buSzPts val="1100"/>
            </a:pPr>
            <a:r>
              <a:rPr lang="fa-IR" dirty="0">
                <a:cs typeface="B Nazanin" panose="00000400000000000000" pitchFamily="2" charset="-78"/>
              </a:rPr>
              <a:t>در اینجا می توانید موضوع بخش را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151" name="Google Shape;2151;p64"/>
          <p:cNvSpPr txBox="1">
            <a:spLocks noGrp="1"/>
          </p:cNvSpPr>
          <p:nvPr>
            <p:ph type="title" idx="14"/>
          </p:nvPr>
        </p:nvSpPr>
        <p:spPr>
          <a:xfrm>
            <a:off x="1082975" y="3762866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04</a:t>
            </a: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p65"/>
          <p:cNvSpPr txBox="1">
            <a:spLocks noGrp="1"/>
          </p:cNvSpPr>
          <p:nvPr>
            <p:ph type="title"/>
          </p:nvPr>
        </p:nvSpPr>
        <p:spPr>
          <a:xfrm>
            <a:off x="3138000" y="1411025"/>
            <a:ext cx="2868000" cy="13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معرفی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157" name="Google Shape;2157;p65"/>
          <p:cNvSpPr/>
          <p:nvPr/>
        </p:nvSpPr>
        <p:spPr>
          <a:xfrm>
            <a:off x="619875" y="2269613"/>
            <a:ext cx="893150" cy="604275"/>
          </a:xfrm>
          <a:custGeom>
            <a:avLst/>
            <a:gdLst/>
            <a:ahLst/>
            <a:cxnLst/>
            <a:rect l="l" t="t" r="r" b="b"/>
            <a:pathLst>
              <a:path w="35726" h="24171" extrusionOk="0">
                <a:moveTo>
                  <a:pt x="9997" y="1"/>
                </a:moveTo>
                <a:cubicBezTo>
                  <a:pt x="6262" y="1"/>
                  <a:pt x="2449" y="1080"/>
                  <a:pt x="1643" y="4942"/>
                </a:cubicBezTo>
                <a:cubicBezTo>
                  <a:pt x="426" y="10769"/>
                  <a:pt x="6044" y="14986"/>
                  <a:pt x="10266" y="18070"/>
                </a:cubicBezTo>
                <a:cubicBezTo>
                  <a:pt x="14555" y="21203"/>
                  <a:pt x="19534" y="24171"/>
                  <a:pt x="24813" y="24171"/>
                </a:cubicBezTo>
                <a:cubicBezTo>
                  <a:pt x="25488" y="24171"/>
                  <a:pt x="26169" y="24122"/>
                  <a:pt x="26853" y="24019"/>
                </a:cubicBezTo>
                <a:cubicBezTo>
                  <a:pt x="31166" y="23371"/>
                  <a:pt x="35725" y="19380"/>
                  <a:pt x="32484" y="14760"/>
                </a:cubicBezTo>
                <a:cubicBezTo>
                  <a:pt x="30856" y="12437"/>
                  <a:pt x="28036" y="10671"/>
                  <a:pt x="25676" y="9199"/>
                </a:cubicBezTo>
                <a:cubicBezTo>
                  <a:pt x="22906" y="7473"/>
                  <a:pt x="19949" y="6065"/>
                  <a:pt x="16862" y="5003"/>
                </a:cubicBezTo>
                <a:cubicBezTo>
                  <a:pt x="15352" y="4483"/>
                  <a:pt x="13684" y="3986"/>
                  <a:pt x="12084" y="3986"/>
                </a:cubicBezTo>
                <a:cubicBezTo>
                  <a:pt x="11091" y="3986"/>
                  <a:pt x="10123" y="4178"/>
                  <a:pt x="9235" y="4674"/>
                </a:cubicBezTo>
                <a:cubicBezTo>
                  <a:pt x="7452" y="5673"/>
                  <a:pt x="6587" y="7580"/>
                  <a:pt x="7290" y="9623"/>
                </a:cubicBezTo>
                <a:cubicBezTo>
                  <a:pt x="8983" y="14536"/>
                  <a:pt x="15020" y="18154"/>
                  <a:pt x="19790" y="19143"/>
                </a:cubicBezTo>
                <a:cubicBezTo>
                  <a:pt x="20709" y="19335"/>
                  <a:pt x="21888" y="19570"/>
                  <a:pt x="23010" y="19570"/>
                </a:cubicBezTo>
                <a:cubicBezTo>
                  <a:pt x="24381" y="19570"/>
                  <a:pt x="25666" y="19219"/>
                  <a:pt x="26283" y="18010"/>
                </a:cubicBezTo>
                <a:cubicBezTo>
                  <a:pt x="27514" y="15604"/>
                  <a:pt x="25276" y="13178"/>
                  <a:pt x="23392" y="11796"/>
                </a:cubicBezTo>
                <a:cubicBezTo>
                  <a:pt x="21856" y="10670"/>
                  <a:pt x="19220" y="9010"/>
                  <a:pt x="17030" y="9010"/>
                </a:cubicBezTo>
                <a:cubicBezTo>
                  <a:pt x="16577" y="9010"/>
                  <a:pt x="16143" y="9081"/>
                  <a:pt x="15742" y="9243"/>
                </a:cubicBezTo>
                <a:cubicBezTo>
                  <a:pt x="15609" y="9297"/>
                  <a:pt x="15482" y="9365"/>
                  <a:pt x="15364" y="9447"/>
                </a:cubicBezTo>
                <a:cubicBezTo>
                  <a:pt x="15448" y="9466"/>
                  <a:pt x="15531" y="9494"/>
                  <a:pt x="15614" y="9518"/>
                </a:cubicBezTo>
                <a:cubicBezTo>
                  <a:pt x="15038" y="9748"/>
                  <a:pt x="14656" y="10257"/>
                  <a:pt x="14815" y="11120"/>
                </a:cubicBezTo>
                <a:cubicBezTo>
                  <a:pt x="14970" y="11958"/>
                  <a:pt x="15757" y="12701"/>
                  <a:pt x="16336" y="13291"/>
                </a:cubicBezTo>
                <a:cubicBezTo>
                  <a:pt x="17102" y="14074"/>
                  <a:pt x="17966" y="14884"/>
                  <a:pt x="19008" y="15245"/>
                </a:cubicBezTo>
                <a:cubicBezTo>
                  <a:pt x="19026" y="15251"/>
                  <a:pt x="19044" y="15254"/>
                  <a:pt x="19062" y="15254"/>
                </a:cubicBezTo>
                <a:cubicBezTo>
                  <a:pt x="19201" y="15254"/>
                  <a:pt x="19318" y="15077"/>
                  <a:pt x="19223" y="14951"/>
                </a:cubicBezTo>
                <a:cubicBezTo>
                  <a:pt x="18655" y="14205"/>
                  <a:pt x="17912" y="13614"/>
                  <a:pt x="17295" y="12906"/>
                </a:cubicBezTo>
                <a:cubicBezTo>
                  <a:pt x="16954" y="12515"/>
                  <a:pt x="16439" y="11992"/>
                  <a:pt x="16226" y="11506"/>
                </a:cubicBezTo>
                <a:cubicBezTo>
                  <a:pt x="15859" y="10672"/>
                  <a:pt x="16163" y="10143"/>
                  <a:pt x="16823" y="10060"/>
                </a:cubicBezTo>
                <a:cubicBezTo>
                  <a:pt x="16894" y="10105"/>
                  <a:pt x="16967" y="10148"/>
                  <a:pt x="17033" y="10195"/>
                </a:cubicBezTo>
                <a:cubicBezTo>
                  <a:pt x="17035" y="10191"/>
                  <a:pt x="17038" y="10187"/>
                  <a:pt x="17040" y="10182"/>
                </a:cubicBezTo>
                <a:cubicBezTo>
                  <a:pt x="17357" y="10243"/>
                  <a:pt x="17674" y="10303"/>
                  <a:pt x="17991" y="10363"/>
                </a:cubicBezTo>
                <a:cubicBezTo>
                  <a:pt x="18575" y="10518"/>
                  <a:pt x="19167" y="10760"/>
                  <a:pt x="19721" y="11007"/>
                </a:cubicBezTo>
                <a:cubicBezTo>
                  <a:pt x="20606" y="11396"/>
                  <a:pt x="21456" y="11863"/>
                  <a:pt x="22258" y="12404"/>
                </a:cubicBezTo>
                <a:cubicBezTo>
                  <a:pt x="23444" y="13207"/>
                  <a:pt x="24743" y="14259"/>
                  <a:pt x="25285" y="15627"/>
                </a:cubicBezTo>
                <a:cubicBezTo>
                  <a:pt x="26094" y="17672"/>
                  <a:pt x="23877" y="18308"/>
                  <a:pt x="22266" y="18308"/>
                </a:cubicBezTo>
                <a:cubicBezTo>
                  <a:pt x="22092" y="18308"/>
                  <a:pt x="21924" y="18301"/>
                  <a:pt x="21768" y="18287"/>
                </a:cubicBezTo>
                <a:cubicBezTo>
                  <a:pt x="17816" y="17930"/>
                  <a:pt x="13940" y="16031"/>
                  <a:pt x="11087" y="13159"/>
                </a:cubicBezTo>
                <a:cubicBezTo>
                  <a:pt x="9546" y="11605"/>
                  <a:pt x="7460" y="9228"/>
                  <a:pt x="8528" y="7050"/>
                </a:cubicBezTo>
                <a:cubicBezTo>
                  <a:pt x="9232" y="5613"/>
                  <a:pt x="10614" y="5152"/>
                  <a:pt x="12101" y="5152"/>
                </a:cubicBezTo>
                <a:cubicBezTo>
                  <a:pt x="13181" y="5152"/>
                  <a:pt x="14315" y="5395"/>
                  <a:pt x="15285" y="5683"/>
                </a:cubicBezTo>
                <a:cubicBezTo>
                  <a:pt x="19431" y="6912"/>
                  <a:pt x="23429" y="8940"/>
                  <a:pt x="27011" y="11433"/>
                </a:cubicBezTo>
                <a:cubicBezTo>
                  <a:pt x="28709" y="12616"/>
                  <a:pt x="30794" y="14022"/>
                  <a:pt x="31864" y="15855"/>
                </a:cubicBezTo>
                <a:cubicBezTo>
                  <a:pt x="33296" y="18311"/>
                  <a:pt x="31792" y="20695"/>
                  <a:pt x="29704" y="21898"/>
                </a:cubicBezTo>
                <a:cubicBezTo>
                  <a:pt x="28248" y="22736"/>
                  <a:pt x="26580" y="23081"/>
                  <a:pt x="24866" y="23081"/>
                </a:cubicBezTo>
                <a:cubicBezTo>
                  <a:pt x="22520" y="23081"/>
                  <a:pt x="20087" y="22435"/>
                  <a:pt x="17984" y="21520"/>
                </a:cubicBezTo>
                <a:cubicBezTo>
                  <a:pt x="14030" y="19797"/>
                  <a:pt x="10212" y="17031"/>
                  <a:pt x="6951" y="14190"/>
                </a:cubicBezTo>
                <a:cubicBezTo>
                  <a:pt x="3841" y="11480"/>
                  <a:pt x="0" y="5290"/>
                  <a:pt x="4596" y="2313"/>
                </a:cubicBezTo>
                <a:cubicBezTo>
                  <a:pt x="6094" y="1343"/>
                  <a:pt x="7967" y="976"/>
                  <a:pt x="9930" y="976"/>
                </a:cubicBezTo>
                <a:cubicBezTo>
                  <a:pt x="12729" y="976"/>
                  <a:pt x="15710" y="1723"/>
                  <a:pt x="18042" y="2536"/>
                </a:cubicBezTo>
                <a:cubicBezTo>
                  <a:pt x="22773" y="4184"/>
                  <a:pt x="26939" y="7098"/>
                  <a:pt x="31302" y="9546"/>
                </a:cubicBezTo>
                <a:cubicBezTo>
                  <a:pt x="31342" y="9568"/>
                  <a:pt x="31382" y="9577"/>
                  <a:pt x="31420" y="9577"/>
                </a:cubicBezTo>
                <a:cubicBezTo>
                  <a:pt x="31628" y="9577"/>
                  <a:pt x="31797" y="9300"/>
                  <a:pt x="31593" y="9142"/>
                </a:cubicBezTo>
                <a:cubicBezTo>
                  <a:pt x="26446" y="5186"/>
                  <a:pt x="20528" y="1556"/>
                  <a:pt x="14153" y="393"/>
                </a:cubicBezTo>
                <a:cubicBezTo>
                  <a:pt x="12902" y="165"/>
                  <a:pt x="11455" y="1"/>
                  <a:pt x="99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158" name="Google Shape;2158;p65"/>
          <p:cNvGrpSpPr/>
          <p:nvPr/>
        </p:nvGrpSpPr>
        <p:grpSpPr>
          <a:xfrm>
            <a:off x="-204259" y="268836"/>
            <a:ext cx="2047920" cy="1561390"/>
            <a:chOff x="4953225" y="4376400"/>
            <a:chExt cx="1442400" cy="1099725"/>
          </a:xfrm>
        </p:grpSpPr>
        <p:sp>
          <p:nvSpPr>
            <p:cNvPr id="2159" name="Google Shape;2159;p65"/>
            <p:cNvSpPr/>
            <p:nvPr/>
          </p:nvSpPr>
          <p:spPr>
            <a:xfrm>
              <a:off x="5550475" y="4859950"/>
              <a:ext cx="66300" cy="91550"/>
            </a:xfrm>
            <a:custGeom>
              <a:avLst/>
              <a:gdLst/>
              <a:ahLst/>
              <a:cxnLst/>
              <a:rect l="l" t="t" r="r" b="b"/>
              <a:pathLst>
                <a:path w="2652" h="3662" extrusionOk="0">
                  <a:moveTo>
                    <a:pt x="2130" y="1"/>
                  </a:moveTo>
                  <a:cubicBezTo>
                    <a:pt x="2050" y="1"/>
                    <a:pt x="1971" y="18"/>
                    <a:pt x="1903" y="56"/>
                  </a:cubicBezTo>
                  <a:cubicBezTo>
                    <a:pt x="1325" y="376"/>
                    <a:pt x="972" y="1005"/>
                    <a:pt x="661" y="1565"/>
                  </a:cubicBezTo>
                  <a:cubicBezTo>
                    <a:pt x="382" y="2072"/>
                    <a:pt x="0" y="2786"/>
                    <a:pt x="238" y="3370"/>
                  </a:cubicBezTo>
                  <a:cubicBezTo>
                    <a:pt x="298" y="3518"/>
                    <a:pt x="438" y="3662"/>
                    <a:pt x="606" y="3662"/>
                  </a:cubicBezTo>
                  <a:cubicBezTo>
                    <a:pt x="641" y="3662"/>
                    <a:pt x="678" y="3655"/>
                    <a:pt x="716" y="3641"/>
                  </a:cubicBezTo>
                  <a:cubicBezTo>
                    <a:pt x="1306" y="3419"/>
                    <a:pt x="1587" y="2797"/>
                    <a:pt x="1865" y="2269"/>
                  </a:cubicBezTo>
                  <a:cubicBezTo>
                    <a:pt x="2170" y="1687"/>
                    <a:pt x="2537" y="1130"/>
                    <a:pt x="2616" y="466"/>
                  </a:cubicBezTo>
                  <a:cubicBezTo>
                    <a:pt x="2652" y="180"/>
                    <a:pt x="2385" y="1"/>
                    <a:pt x="2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60" name="Google Shape;2160;p65"/>
            <p:cNvSpPr/>
            <p:nvPr/>
          </p:nvSpPr>
          <p:spPr>
            <a:xfrm>
              <a:off x="5484000" y="4968825"/>
              <a:ext cx="67125" cy="71225"/>
            </a:xfrm>
            <a:custGeom>
              <a:avLst/>
              <a:gdLst/>
              <a:ahLst/>
              <a:cxnLst/>
              <a:rect l="l" t="t" r="r" b="b"/>
              <a:pathLst>
                <a:path w="2685" h="2849" extrusionOk="0">
                  <a:moveTo>
                    <a:pt x="2061" y="0"/>
                  </a:moveTo>
                  <a:cubicBezTo>
                    <a:pt x="1975" y="0"/>
                    <a:pt x="1887" y="24"/>
                    <a:pt x="1805" y="79"/>
                  </a:cubicBezTo>
                  <a:cubicBezTo>
                    <a:pt x="1185" y="491"/>
                    <a:pt x="691" y="1169"/>
                    <a:pt x="303" y="1797"/>
                  </a:cubicBezTo>
                  <a:cubicBezTo>
                    <a:pt x="1" y="2286"/>
                    <a:pt x="467" y="2849"/>
                    <a:pt x="937" y="2849"/>
                  </a:cubicBezTo>
                  <a:cubicBezTo>
                    <a:pt x="1096" y="2849"/>
                    <a:pt x="1255" y="2785"/>
                    <a:pt x="1385" y="2633"/>
                  </a:cubicBezTo>
                  <a:cubicBezTo>
                    <a:pt x="1867" y="2073"/>
                    <a:pt x="2381" y="1399"/>
                    <a:pt x="2588" y="681"/>
                  </a:cubicBezTo>
                  <a:cubicBezTo>
                    <a:pt x="2684" y="342"/>
                    <a:pt x="2385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61" name="Google Shape;2161;p65"/>
            <p:cNvSpPr/>
            <p:nvPr/>
          </p:nvSpPr>
          <p:spPr>
            <a:xfrm>
              <a:off x="4953225" y="4376400"/>
              <a:ext cx="1442400" cy="1099725"/>
            </a:xfrm>
            <a:custGeom>
              <a:avLst/>
              <a:gdLst/>
              <a:ahLst/>
              <a:cxnLst/>
              <a:rect l="l" t="t" r="r" b="b"/>
              <a:pathLst>
                <a:path w="57696" h="43989" extrusionOk="0">
                  <a:moveTo>
                    <a:pt x="37189" y="1126"/>
                  </a:moveTo>
                  <a:cubicBezTo>
                    <a:pt x="37515" y="1219"/>
                    <a:pt x="37859" y="1253"/>
                    <a:pt x="38195" y="1341"/>
                  </a:cubicBezTo>
                  <a:cubicBezTo>
                    <a:pt x="38587" y="1443"/>
                    <a:pt x="39205" y="1803"/>
                    <a:pt x="38481" y="2076"/>
                  </a:cubicBezTo>
                  <a:cubicBezTo>
                    <a:pt x="38426" y="2097"/>
                    <a:pt x="38349" y="2106"/>
                    <a:pt x="38258" y="2106"/>
                  </a:cubicBezTo>
                  <a:cubicBezTo>
                    <a:pt x="37838" y="2106"/>
                    <a:pt x="37128" y="1904"/>
                    <a:pt x="36965" y="1695"/>
                  </a:cubicBezTo>
                  <a:cubicBezTo>
                    <a:pt x="36835" y="1528"/>
                    <a:pt x="36792" y="1696"/>
                    <a:pt x="36947" y="1413"/>
                  </a:cubicBezTo>
                  <a:cubicBezTo>
                    <a:pt x="37008" y="1301"/>
                    <a:pt x="37094" y="1209"/>
                    <a:pt x="37189" y="1126"/>
                  </a:cubicBezTo>
                  <a:close/>
                  <a:moveTo>
                    <a:pt x="36735" y="3923"/>
                  </a:moveTo>
                  <a:lnTo>
                    <a:pt x="36735" y="3923"/>
                  </a:lnTo>
                  <a:cubicBezTo>
                    <a:pt x="36069" y="5612"/>
                    <a:pt x="35475" y="7335"/>
                    <a:pt x="34854" y="9041"/>
                  </a:cubicBezTo>
                  <a:cubicBezTo>
                    <a:pt x="34331" y="8838"/>
                    <a:pt x="33806" y="8639"/>
                    <a:pt x="33277" y="8451"/>
                  </a:cubicBezTo>
                  <a:cubicBezTo>
                    <a:pt x="34516" y="7042"/>
                    <a:pt x="35719" y="5494"/>
                    <a:pt x="36735" y="3923"/>
                  </a:cubicBezTo>
                  <a:close/>
                  <a:moveTo>
                    <a:pt x="26707" y="7873"/>
                  </a:moveTo>
                  <a:lnTo>
                    <a:pt x="26707" y="7873"/>
                  </a:lnTo>
                  <a:cubicBezTo>
                    <a:pt x="31448" y="9454"/>
                    <a:pt x="36083" y="10968"/>
                    <a:pt x="40523" y="13274"/>
                  </a:cubicBezTo>
                  <a:cubicBezTo>
                    <a:pt x="39263" y="14887"/>
                    <a:pt x="37349" y="15910"/>
                    <a:pt x="35332" y="15910"/>
                  </a:cubicBezTo>
                  <a:cubicBezTo>
                    <a:pt x="34732" y="15910"/>
                    <a:pt x="34123" y="15819"/>
                    <a:pt x="33519" y="15627"/>
                  </a:cubicBezTo>
                  <a:cubicBezTo>
                    <a:pt x="30656" y="14714"/>
                    <a:pt x="27158" y="10949"/>
                    <a:pt x="26707" y="7873"/>
                  </a:cubicBezTo>
                  <a:close/>
                  <a:moveTo>
                    <a:pt x="30819" y="15857"/>
                  </a:moveTo>
                  <a:cubicBezTo>
                    <a:pt x="31264" y="16155"/>
                    <a:pt x="31732" y="16418"/>
                    <a:pt x="32217" y="16645"/>
                  </a:cubicBezTo>
                  <a:cubicBezTo>
                    <a:pt x="32163" y="17114"/>
                    <a:pt x="32045" y="17550"/>
                    <a:pt x="31877" y="17990"/>
                  </a:cubicBezTo>
                  <a:cubicBezTo>
                    <a:pt x="31371" y="17790"/>
                    <a:pt x="30860" y="17605"/>
                    <a:pt x="30340" y="17450"/>
                  </a:cubicBezTo>
                  <a:cubicBezTo>
                    <a:pt x="30587" y="16947"/>
                    <a:pt x="30684" y="16397"/>
                    <a:pt x="30819" y="15857"/>
                  </a:cubicBezTo>
                  <a:close/>
                  <a:moveTo>
                    <a:pt x="3808" y="14618"/>
                  </a:moveTo>
                  <a:cubicBezTo>
                    <a:pt x="4927" y="15322"/>
                    <a:pt x="6053" y="16046"/>
                    <a:pt x="7187" y="16768"/>
                  </a:cubicBezTo>
                  <a:cubicBezTo>
                    <a:pt x="6611" y="17631"/>
                    <a:pt x="5832" y="18494"/>
                    <a:pt x="5527" y="19467"/>
                  </a:cubicBezTo>
                  <a:cubicBezTo>
                    <a:pt x="4745" y="19198"/>
                    <a:pt x="3705" y="19057"/>
                    <a:pt x="2991" y="18645"/>
                  </a:cubicBezTo>
                  <a:cubicBezTo>
                    <a:pt x="2949" y="18648"/>
                    <a:pt x="2908" y="18649"/>
                    <a:pt x="2869" y="18649"/>
                  </a:cubicBezTo>
                  <a:cubicBezTo>
                    <a:pt x="2187" y="18649"/>
                    <a:pt x="1858" y="18294"/>
                    <a:pt x="1880" y="17582"/>
                  </a:cubicBezTo>
                  <a:cubicBezTo>
                    <a:pt x="2234" y="17044"/>
                    <a:pt x="2587" y="16505"/>
                    <a:pt x="2940" y="15967"/>
                  </a:cubicBezTo>
                  <a:cubicBezTo>
                    <a:pt x="3231" y="15518"/>
                    <a:pt x="3519" y="15068"/>
                    <a:pt x="3808" y="14618"/>
                  </a:cubicBezTo>
                  <a:close/>
                  <a:moveTo>
                    <a:pt x="19398" y="20165"/>
                  </a:moveTo>
                  <a:cubicBezTo>
                    <a:pt x="19534" y="20247"/>
                    <a:pt x="19681" y="20318"/>
                    <a:pt x="19810" y="20391"/>
                  </a:cubicBezTo>
                  <a:cubicBezTo>
                    <a:pt x="20299" y="20660"/>
                    <a:pt x="20816" y="20873"/>
                    <a:pt x="21354" y="21025"/>
                  </a:cubicBezTo>
                  <a:cubicBezTo>
                    <a:pt x="21409" y="21042"/>
                    <a:pt x="21468" y="21051"/>
                    <a:pt x="21526" y="21051"/>
                  </a:cubicBezTo>
                  <a:cubicBezTo>
                    <a:pt x="21549" y="21051"/>
                    <a:pt x="21572" y="21050"/>
                    <a:pt x="21595" y="21047"/>
                  </a:cubicBezTo>
                  <a:lnTo>
                    <a:pt x="21595" y="21047"/>
                  </a:lnTo>
                  <a:cubicBezTo>
                    <a:pt x="21353" y="21459"/>
                    <a:pt x="21121" y="21878"/>
                    <a:pt x="20889" y="22297"/>
                  </a:cubicBezTo>
                  <a:cubicBezTo>
                    <a:pt x="20596" y="22194"/>
                    <a:pt x="20275" y="22141"/>
                    <a:pt x="19983" y="22064"/>
                  </a:cubicBezTo>
                  <a:cubicBezTo>
                    <a:pt x="19541" y="21949"/>
                    <a:pt x="19118" y="21802"/>
                    <a:pt x="18698" y="21640"/>
                  </a:cubicBezTo>
                  <a:cubicBezTo>
                    <a:pt x="18936" y="21150"/>
                    <a:pt x="19169" y="20658"/>
                    <a:pt x="19398" y="20165"/>
                  </a:cubicBezTo>
                  <a:close/>
                  <a:moveTo>
                    <a:pt x="6156" y="10979"/>
                  </a:moveTo>
                  <a:cubicBezTo>
                    <a:pt x="10400" y="13381"/>
                    <a:pt x="15528" y="13651"/>
                    <a:pt x="19675" y="16251"/>
                  </a:cubicBezTo>
                  <a:cubicBezTo>
                    <a:pt x="18436" y="19019"/>
                    <a:pt x="17100" y="21778"/>
                    <a:pt x="16096" y="24642"/>
                  </a:cubicBezTo>
                  <a:cubicBezTo>
                    <a:pt x="12995" y="22548"/>
                    <a:pt x="9540" y="20920"/>
                    <a:pt x="6020" y="19647"/>
                  </a:cubicBezTo>
                  <a:cubicBezTo>
                    <a:pt x="6827" y="19077"/>
                    <a:pt x="7392" y="18070"/>
                    <a:pt x="7886" y="17209"/>
                  </a:cubicBezTo>
                  <a:cubicBezTo>
                    <a:pt x="9147" y="18003"/>
                    <a:pt x="10421" y="18781"/>
                    <a:pt x="11714" y="19511"/>
                  </a:cubicBezTo>
                  <a:cubicBezTo>
                    <a:pt x="11496" y="20163"/>
                    <a:pt x="11357" y="20818"/>
                    <a:pt x="11344" y="21457"/>
                  </a:cubicBezTo>
                  <a:cubicBezTo>
                    <a:pt x="11339" y="21612"/>
                    <a:pt x="11456" y="21693"/>
                    <a:pt x="11579" y="21693"/>
                  </a:cubicBezTo>
                  <a:cubicBezTo>
                    <a:pt x="11661" y="21693"/>
                    <a:pt x="11747" y="21657"/>
                    <a:pt x="11800" y="21581"/>
                  </a:cubicBezTo>
                  <a:cubicBezTo>
                    <a:pt x="12139" y="21101"/>
                    <a:pt x="12392" y="20563"/>
                    <a:pt x="12619" y="20012"/>
                  </a:cubicBezTo>
                  <a:cubicBezTo>
                    <a:pt x="13940" y="20728"/>
                    <a:pt x="15282" y="21385"/>
                    <a:pt x="16650" y="21942"/>
                  </a:cubicBezTo>
                  <a:cubicBezTo>
                    <a:pt x="16696" y="21961"/>
                    <a:pt x="16740" y="21969"/>
                    <a:pt x="16783" y="21969"/>
                  </a:cubicBezTo>
                  <a:cubicBezTo>
                    <a:pt x="17126" y="21969"/>
                    <a:pt x="17308" y="21401"/>
                    <a:pt x="16959" y="21210"/>
                  </a:cubicBezTo>
                  <a:cubicBezTo>
                    <a:pt x="15638" y="20489"/>
                    <a:pt x="14323" y="19761"/>
                    <a:pt x="13011" y="19027"/>
                  </a:cubicBezTo>
                  <a:cubicBezTo>
                    <a:pt x="13127" y="18732"/>
                    <a:pt x="13246" y="18439"/>
                    <a:pt x="13377" y="18155"/>
                  </a:cubicBezTo>
                  <a:cubicBezTo>
                    <a:pt x="13909" y="17009"/>
                    <a:pt x="14487" y="15872"/>
                    <a:pt x="15120" y="14778"/>
                  </a:cubicBezTo>
                  <a:cubicBezTo>
                    <a:pt x="15259" y="14537"/>
                    <a:pt x="15060" y="14329"/>
                    <a:pt x="14849" y="14329"/>
                  </a:cubicBezTo>
                  <a:cubicBezTo>
                    <a:pt x="14755" y="14329"/>
                    <a:pt x="14659" y="14370"/>
                    <a:pt x="14589" y="14468"/>
                  </a:cubicBezTo>
                  <a:cubicBezTo>
                    <a:pt x="13765" y="15622"/>
                    <a:pt x="12774" y="17040"/>
                    <a:pt x="12106" y="18520"/>
                  </a:cubicBezTo>
                  <a:cubicBezTo>
                    <a:pt x="10847" y="17816"/>
                    <a:pt x="9589" y="17112"/>
                    <a:pt x="8330" y="16409"/>
                  </a:cubicBezTo>
                  <a:cubicBezTo>
                    <a:pt x="8852" y="15437"/>
                    <a:pt x="9303" y="14425"/>
                    <a:pt x="9713" y="13404"/>
                  </a:cubicBezTo>
                  <a:cubicBezTo>
                    <a:pt x="9798" y="13194"/>
                    <a:pt x="9588" y="13022"/>
                    <a:pt x="9396" y="13022"/>
                  </a:cubicBezTo>
                  <a:cubicBezTo>
                    <a:pt x="9300" y="13022"/>
                    <a:pt x="9207" y="13066"/>
                    <a:pt x="9160" y="13170"/>
                  </a:cubicBezTo>
                  <a:cubicBezTo>
                    <a:pt x="8708" y="14156"/>
                    <a:pt x="8191" y="15096"/>
                    <a:pt x="7638" y="16022"/>
                  </a:cubicBezTo>
                  <a:cubicBezTo>
                    <a:pt x="6477" y="15373"/>
                    <a:pt x="5314" y="14729"/>
                    <a:pt x="4147" y="14089"/>
                  </a:cubicBezTo>
                  <a:cubicBezTo>
                    <a:pt x="4813" y="13050"/>
                    <a:pt x="5480" y="12011"/>
                    <a:pt x="6156" y="10979"/>
                  </a:cubicBezTo>
                  <a:close/>
                  <a:moveTo>
                    <a:pt x="35537" y="26247"/>
                  </a:moveTo>
                  <a:cubicBezTo>
                    <a:pt x="36351" y="26793"/>
                    <a:pt x="37189" y="27351"/>
                    <a:pt x="38149" y="27559"/>
                  </a:cubicBezTo>
                  <a:cubicBezTo>
                    <a:pt x="37905" y="28058"/>
                    <a:pt x="37665" y="28561"/>
                    <a:pt x="37430" y="29065"/>
                  </a:cubicBezTo>
                  <a:cubicBezTo>
                    <a:pt x="37393" y="28946"/>
                    <a:pt x="37325" y="28838"/>
                    <a:pt x="37223" y="28765"/>
                  </a:cubicBezTo>
                  <a:cubicBezTo>
                    <a:pt x="36602" y="28325"/>
                    <a:pt x="35647" y="28216"/>
                    <a:pt x="34927" y="27994"/>
                  </a:cubicBezTo>
                  <a:cubicBezTo>
                    <a:pt x="34890" y="27982"/>
                    <a:pt x="34856" y="27986"/>
                    <a:pt x="34822" y="27984"/>
                  </a:cubicBezTo>
                  <a:cubicBezTo>
                    <a:pt x="35056" y="27410"/>
                    <a:pt x="35300" y="26830"/>
                    <a:pt x="35537" y="26247"/>
                  </a:cubicBezTo>
                  <a:close/>
                  <a:moveTo>
                    <a:pt x="45431" y="26724"/>
                  </a:moveTo>
                  <a:lnTo>
                    <a:pt x="45431" y="26724"/>
                  </a:lnTo>
                  <a:cubicBezTo>
                    <a:pt x="48870" y="28141"/>
                    <a:pt x="52370" y="29400"/>
                    <a:pt x="55940" y="30468"/>
                  </a:cubicBezTo>
                  <a:cubicBezTo>
                    <a:pt x="55348" y="31777"/>
                    <a:pt x="54756" y="33084"/>
                    <a:pt x="54162" y="34392"/>
                  </a:cubicBezTo>
                  <a:cubicBezTo>
                    <a:pt x="54116" y="34272"/>
                    <a:pt x="54020" y="34168"/>
                    <a:pt x="53851" y="34115"/>
                  </a:cubicBezTo>
                  <a:cubicBezTo>
                    <a:pt x="52208" y="33614"/>
                    <a:pt x="50577" y="33085"/>
                    <a:pt x="48952" y="32547"/>
                  </a:cubicBezTo>
                  <a:cubicBezTo>
                    <a:pt x="49297" y="31476"/>
                    <a:pt x="49687" y="30415"/>
                    <a:pt x="50133" y="29387"/>
                  </a:cubicBezTo>
                  <a:cubicBezTo>
                    <a:pt x="50234" y="29156"/>
                    <a:pt x="50043" y="28942"/>
                    <a:pt x="49855" y="28942"/>
                  </a:cubicBezTo>
                  <a:cubicBezTo>
                    <a:pt x="49770" y="28942"/>
                    <a:pt x="49686" y="28986"/>
                    <a:pt x="49629" y="29091"/>
                  </a:cubicBezTo>
                  <a:cubicBezTo>
                    <a:pt x="49139" y="30014"/>
                    <a:pt x="48539" y="31101"/>
                    <a:pt x="48033" y="32241"/>
                  </a:cubicBezTo>
                  <a:cubicBezTo>
                    <a:pt x="46830" y="31838"/>
                    <a:pt x="45630" y="31428"/>
                    <a:pt x="44431" y="31015"/>
                  </a:cubicBezTo>
                  <a:cubicBezTo>
                    <a:pt x="44839" y="29631"/>
                    <a:pt x="45306" y="28230"/>
                    <a:pt x="45438" y="26791"/>
                  </a:cubicBezTo>
                  <a:cubicBezTo>
                    <a:pt x="45440" y="26768"/>
                    <a:pt x="45437" y="26746"/>
                    <a:pt x="45431" y="26724"/>
                  </a:cubicBezTo>
                  <a:close/>
                  <a:moveTo>
                    <a:pt x="41046" y="24818"/>
                  </a:moveTo>
                  <a:cubicBezTo>
                    <a:pt x="42377" y="25429"/>
                    <a:pt x="43719" y="26015"/>
                    <a:pt x="45071" y="26577"/>
                  </a:cubicBezTo>
                  <a:cubicBezTo>
                    <a:pt x="45029" y="26595"/>
                    <a:pt x="44996" y="26626"/>
                    <a:pt x="44974" y="26665"/>
                  </a:cubicBezTo>
                  <a:cubicBezTo>
                    <a:pt x="44306" y="27926"/>
                    <a:pt x="43936" y="29337"/>
                    <a:pt x="43528" y="30702"/>
                  </a:cubicBezTo>
                  <a:cubicBezTo>
                    <a:pt x="42561" y="30367"/>
                    <a:pt x="41593" y="30028"/>
                    <a:pt x="40626" y="29687"/>
                  </a:cubicBezTo>
                  <a:cubicBezTo>
                    <a:pt x="40579" y="29671"/>
                    <a:pt x="40535" y="29664"/>
                    <a:pt x="40495" y="29664"/>
                  </a:cubicBezTo>
                  <a:cubicBezTo>
                    <a:pt x="40136" y="29664"/>
                    <a:pt x="40036" y="30251"/>
                    <a:pt x="40426" y="30408"/>
                  </a:cubicBezTo>
                  <a:cubicBezTo>
                    <a:pt x="41361" y="30785"/>
                    <a:pt x="42305" y="31184"/>
                    <a:pt x="43252" y="31585"/>
                  </a:cubicBezTo>
                  <a:cubicBezTo>
                    <a:pt x="42855" y="32819"/>
                    <a:pt x="42415" y="34072"/>
                    <a:pt x="42307" y="35354"/>
                  </a:cubicBezTo>
                  <a:cubicBezTo>
                    <a:pt x="42290" y="35559"/>
                    <a:pt x="42470" y="35681"/>
                    <a:pt x="42647" y="35681"/>
                  </a:cubicBezTo>
                  <a:cubicBezTo>
                    <a:pt x="42760" y="35681"/>
                    <a:pt x="42872" y="35632"/>
                    <a:pt x="42931" y="35523"/>
                  </a:cubicBezTo>
                  <a:cubicBezTo>
                    <a:pt x="43521" y="34428"/>
                    <a:pt x="43836" y="33182"/>
                    <a:pt x="44162" y="31970"/>
                  </a:cubicBezTo>
                  <a:cubicBezTo>
                    <a:pt x="45292" y="32445"/>
                    <a:pt x="46432" y="32917"/>
                    <a:pt x="47583" y="33348"/>
                  </a:cubicBezTo>
                  <a:cubicBezTo>
                    <a:pt x="47133" y="34581"/>
                    <a:pt x="46865" y="35832"/>
                    <a:pt x="47026" y="36971"/>
                  </a:cubicBezTo>
                  <a:cubicBezTo>
                    <a:pt x="47045" y="37109"/>
                    <a:pt x="47161" y="37173"/>
                    <a:pt x="47282" y="37173"/>
                  </a:cubicBezTo>
                  <a:cubicBezTo>
                    <a:pt x="47385" y="37173"/>
                    <a:pt x="47492" y="37126"/>
                    <a:pt x="47545" y="37039"/>
                  </a:cubicBezTo>
                  <a:cubicBezTo>
                    <a:pt x="48143" y="36051"/>
                    <a:pt x="48277" y="34823"/>
                    <a:pt x="48593" y="33715"/>
                  </a:cubicBezTo>
                  <a:cubicBezTo>
                    <a:pt x="50239" y="34291"/>
                    <a:pt x="51908" y="34770"/>
                    <a:pt x="53593" y="35046"/>
                  </a:cubicBezTo>
                  <a:cubicBezTo>
                    <a:pt x="53620" y="35051"/>
                    <a:pt x="53647" y="35053"/>
                    <a:pt x="53673" y="35053"/>
                  </a:cubicBezTo>
                  <a:cubicBezTo>
                    <a:pt x="53745" y="35053"/>
                    <a:pt x="53816" y="35038"/>
                    <a:pt x="53882" y="35008"/>
                  </a:cubicBezTo>
                  <a:lnTo>
                    <a:pt x="53882" y="35008"/>
                  </a:lnTo>
                  <a:cubicBezTo>
                    <a:pt x="53204" y="36504"/>
                    <a:pt x="52530" y="38000"/>
                    <a:pt x="51859" y="39498"/>
                  </a:cubicBezTo>
                  <a:cubicBezTo>
                    <a:pt x="46759" y="37583"/>
                    <a:pt x="41507" y="35861"/>
                    <a:pt x="36631" y="33445"/>
                  </a:cubicBezTo>
                  <a:cubicBezTo>
                    <a:pt x="38360" y="30747"/>
                    <a:pt x="39671" y="27703"/>
                    <a:pt x="41046" y="24818"/>
                  </a:cubicBezTo>
                  <a:close/>
                  <a:moveTo>
                    <a:pt x="25365" y="17836"/>
                  </a:moveTo>
                  <a:cubicBezTo>
                    <a:pt x="27749" y="18072"/>
                    <a:pt x="30059" y="18518"/>
                    <a:pt x="32261" y="19584"/>
                  </a:cubicBezTo>
                  <a:cubicBezTo>
                    <a:pt x="33537" y="20201"/>
                    <a:pt x="35120" y="20994"/>
                    <a:pt x="35290" y="22616"/>
                  </a:cubicBezTo>
                  <a:cubicBezTo>
                    <a:pt x="35391" y="23590"/>
                    <a:pt x="34144" y="25669"/>
                    <a:pt x="33789" y="26629"/>
                  </a:cubicBezTo>
                  <a:lnTo>
                    <a:pt x="33789" y="26627"/>
                  </a:lnTo>
                  <a:cubicBezTo>
                    <a:pt x="32798" y="29306"/>
                    <a:pt x="31809" y="31983"/>
                    <a:pt x="30820" y="34661"/>
                  </a:cubicBezTo>
                  <a:cubicBezTo>
                    <a:pt x="30002" y="36876"/>
                    <a:pt x="29045" y="42314"/>
                    <a:pt x="26218" y="42314"/>
                  </a:cubicBezTo>
                  <a:cubicBezTo>
                    <a:pt x="26216" y="42314"/>
                    <a:pt x="26214" y="42314"/>
                    <a:pt x="26212" y="42314"/>
                  </a:cubicBezTo>
                  <a:cubicBezTo>
                    <a:pt x="23868" y="42308"/>
                    <a:pt x="20980" y="40964"/>
                    <a:pt x="18848" y="40097"/>
                  </a:cubicBezTo>
                  <a:cubicBezTo>
                    <a:pt x="16864" y="39289"/>
                    <a:pt x="15698" y="38695"/>
                    <a:pt x="16417" y="36472"/>
                  </a:cubicBezTo>
                  <a:cubicBezTo>
                    <a:pt x="16823" y="35216"/>
                    <a:pt x="17261" y="33973"/>
                    <a:pt x="17733" y="32741"/>
                  </a:cubicBezTo>
                  <a:cubicBezTo>
                    <a:pt x="19737" y="27528"/>
                    <a:pt x="22529" y="22915"/>
                    <a:pt x="25273" y="18088"/>
                  </a:cubicBezTo>
                  <a:cubicBezTo>
                    <a:pt x="25317" y="18010"/>
                    <a:pt x="25349" y="17925"/>
                    <a:pt x="25365" y="17836"/>
                  </a:cubicBezTo>
                  <a:close/>
                  <a:moveTo>
                    <a:pt x="37671" y="1"/>
                  </a:moveTo>
                  <a:cubicBezTo>
                    <a:pt x="37330" y="1"/>
                    <a:pt x="37007" y="62"/>
                    <a:pt x="36748" y="192"/>
                  </a:cubicBezTo>
                  <a:cubicBezTo>
                    <a:pt x="36592" y="271"/>
                    <a:pt x="36527" y="430"/>
                    <a:pt x="36539" y="587"/>
                  </a:cubicBezTo>
                  <a:cubicBezTo>
                    <a:pt x="36030" y="932"/>
                    <a:pt x="35639" y="1438"/>
                    <a:pt x="35841" y="2032"/>
                  </a:cubicBezTo>
                  <a:cubicBezTo>
                    <a:pt x="35976" y="2426"/>
                    <a:pt x="36349" y="2656"/>
                    <a:pt x="36711" y="2837"/>
                  </a:cubicBezTo>
                  <a:cubicBezTo>
                    <a:pt x="36642" y="2847"/>
                    <a:pt x="36577" y="2881"/>
                    <a:pt x="36527" y="2930"/>
                  </a:cubicBezTo>
                  <a:cubicBezTo>
                    <a:pt x="34997" y="4472"/>
                    <a:pt x="33558" y="6301"/>
                    <a:pt x="32311" y="8109"/>
                  </a:cubicBezTo>
                  <a:cubicBezTo>
                    <a:pt x="30556" y="7510"/>
                    <a:pt x="28784" y="6974"/>
                    <a:pt x="27030" y="6471"/>
                  </a:cubicBezTo>
                  <a:cubicBezTo>
                    <a:pt x="26953" y="6449"/>
                    <a:pt x="26880" y="6439"/>
                    <a:pt x="26812" y="6439"/>
                  </a:cubicBezTo>
                  <a:cubicBezTo>
                    <a:pt x="26389" y="6439"/>
                    <a:pt x="26136" y="6828"/>
                    <a:pt x="26152" y="7205"/>
                  </a:cubicBezTo>
                  <a:cubicBezTo>
                    <a:pt x="26043" y="7263"/>
                    <a:pt x="25969" y="7371"/>
                    <a:pt x="25958" y="7495"/>
                  </a:cubicBezTo>
                  <a:cubicBezTo>
                    <a:pt x="25601" y="10372"/>
                    <a:pt x="27655" y="13475"/>
                    <a:pt x="30187" y="15407"/>
                  </a:cubicBezTo>
                  <a:cubicBezTo>
                    <a:pt x="30175" y="15420"/>
                    <a:pt x="30165" y="15434"/>
                    <a:pt x="30156" y="15449"/>
                  </a:cubicBezTo>
                  <a:cubicBezTo>
                    <a:pt x="29888" y="16021"/>
                    <a:pt x="29532" y="16565"/>
                    <a:pt x="29409" y="17194"/>
                  </a:cubicBezTo>
                  <a:cubicBezTo>
                    <a:pt x="28224" y="16912"/>
                    <a:pt x="27014" y="16759"/>
                    <a:pt x="25796" y="16759"/>
                  </a:cubicBezTo>
                  <a:cubicBezTo>
                    <a:pt x="25116" y="16759"/>
                    <a:pt x="24435" y="16806"/>
                    <a:pt x="23754" y="16905"/>
                  </a:cubicBezTo>
                  <a:cubicBezTo>
                    <a:pt x="23300" y="16970"/>
                    <a:pt x="23420" y="17598"/>
                    <a:pt x="23799" y="17691"/>
                  </a:cubicBezTo>
                  <a:cubicBezTo>
                    <a:pt x="23171" y="18539"/>
                    <a:pt x="22582" y="19425"/>
                    <a:pt x="22021" y="20333"/>
                  </a:cubicBezTo>
                  <a:cubicBezTo>
                    <a:pt x="21978" y="20164"/>
                    <a:pt x="21860" y="20010"/>
                    <a:pt x="21654" y="19931"/>
                  </a:cubicBezTo>
                  <a:cubicBezTo>
                    <a:pt x="21070" y="19707"/>
                    <a:pt x="20476" y="19502"/>
                    <a:pt x="19886" y="19296"/>
                  </a:cubicBezTo>
                  <a:cubicBezTo>
                    <a:pt x="19866" y="19289"/>
                    <a:pt x="19838" y="19279"/>
                    <a:pt x="19812" y="19270"/>
                  </a:cubicBezTo>
                  <a:cubicBezTo>
                    <a:pt x="20264" y="18289"/>
                    <a:pt x="20714" y="17308"/>
                    <a:pt x="21175" y="16337"/>
                  </a:cubicBezTo>
                  <a:cubicBezTo>
                    <a:pt x="21296" y="16082"/>
                    <a:pt x="21321" y="15680"/>
                    <a:pt x="21064" y="15482"/>
                  </a:cubicBezTo>
                  <a:cubicBezTo>
                    <a:pt x="16702" y="12095"/>
                    <a:pt x="10970" y="11975"/>
                    <a:pt x="6311" y="9168"/>
                  </a:cubicBezTo>
                  <a:cubicBezTo>
                    <a:pt x="6187" y="9093"/>
                    <a:pt x="6049" y="9058"/>
                    <a:pt x="5911" y="9058"/>
                  </a:cubicBezTo>
                  <a:cubicBezTo>
                    <a:pt x="5626" y="9058"/>
                    <a:pt x="5343" y="9207"/>
                    <a:pt x="5191" y="9461"/>
                  </a:cubicBezTo>
                  <a:cubicBezTo>
                    <a:pt x="4397" y="10791"/>
                    <a:pt x="3487" y="12102"/>
                    <a:pt x="2622" y="13435"/>
                  </a:cubicBezTo>
                  <a:cubicBezTo>
                    <a:pt x="2574" y="13475"/>
                    <a:pt x="2539" y="13530"/>
                    <a:pt x="2523" y="13589"/>
                  </a:cubicBezTo>
                  <a:cubicBezTo>
                    <a:pt x="1834" y="14658"/>
                    <a:pt x="1179" y="15740"/>
                    <a:pt x="644" y="16858"/>
                  </a:cubicBezTo>
                  <a:cubicBezTo>
                    <a:pt x="170" y="17847"/>
                    <a:pt x="1" y="18743"/>
                    <a:pt x="1022" y="19435"/>
                  </a:cubicBezTo>
                  <a:cubicBezTo>
                    <a:pt x="1690" y="19887"/>
                    <a:pt x="2725" y="20007"/>
                    <a:pt x="3480" y="20255"/>
                  </a:cubicBezTo>
                  <a:cubicBezTo>
                    <a:pt x="4879" y="20714"/>
                    <a:pt x="6254" y="21236"/>
                    <a:pt x="7613" y="21803"/>
                  </a:cubicBezTo>
                  <a:cubicBezTo>
                    <a:pt x="10369" y="22955"/>
                    <a:pt x="12949" y="24396"/>
                    <a:pt x="15547" y="25860"/>
                  </a:cubicBezTo>
                  <a:cubicBezTo>
                    <a:pt x="15640" y="25913"/>
                    <a:pt x="15742" y="25944"/>
                    <a:pt x="15848" y="25951"/>
                  </a:cubicBezTo>
                  <a:cubicBezTo>
                    <a:pt x="15919" y="26017"/>
                    <a:pt x="16018" y="26056"/>
                    <a:pt x="16117" y="26056"/>
                  </a:cubicBezTo>
                  <a:cubicBezTo>
                    <a:pt x="16229" y="26056"/>
                    <a:pt x="16341" y="26006"/>
                    <a:pt x="16411" y="25892"/>
                  </a:cubicBezTo>
                  <a:cubicBezTo>
                    <a:pt x="17091" y="24784"/>
                    <a:pt x="17703" y="23633"/>
                    <a:pt x="18287" y="22466"/>
                  </a:cubicBezTo>
                  <a:cubicBezTo>
                    <a:pt x="18702" y="22684"/>
                    <a:pt x="19123" y="22896"/>
                    <a:pt x="19551" y="23088"/>
                  </a:cubicBezTo>
                  <a:cubicBezTo>
                    <a:pt x="19782" y="23192"/>
                    <a:pt x="20036" y="23310"/>
                    <a:pt x="20295" y="23396"/>
                  </a:cubicBezTo>
                  <a:cubicBezTo>
                    <a:pt x="19482" y="24945"/>
                    <a:pt x="18728" y="26524"/>
                    <a:pt x="18029" y="28091"/>
                  </a:cubicBezTo>
                  <a:cubicBezTo>
                    <a:pt x="17344" y="29622"/>
                    <a:pt x="16708" y="31175"/>
                    <a:pt x="16124" y="32749"/>
                  </a:cubicBezTo>
                  <a:cubicBezTo>
                    <a:pt x="15523" y="34366"/>
                    <a:pt x="14532" y="36330"/>
                    <a:pt x="14426" y="38081"/>
                  </a:cubicBezTo>
                  <a:cubicBezTo>
                    <a:pt x="14274" y="40591"/>
                    <a:pt x="17899" y="41335"/>
                    <a:pt x="19725" y="42001"/>
                  </a:cubicBezTo>
                  <a:cubicBezTo>
                    <a:pt x="21571" y="42675"/>
                    <a:pt x="23465" y="43200"/>
                    <a:pt x="25390" y="43590"/>
                  </a:cubicBezTo>
                  <a:cubicBezTo>
                    <a:pt x="25973" y="43708"/>
                    <a:pt x="26847" y="43989"/>
                    <a:pt x="27620" y="43989"/>
                  </a:cubicBezTo>
                  <a:cubicBezTo>
                    <a:pt x="27965" y="43989"/>
                    <a:pt x="28291" y="43933"/>
                    <a:pt x="28561" y="43781"/>
                  </a:cubicBezTo>
                  <a:cubicBezTo>
                    <a:pt x="29468" y="43273"/>
                    <a:pt x="29735" y="41663"/>
                    <a:pt x="30039" y="40837"/>
                  </a:cubicBezTo>
                  <a:cubicBezTo>
                    <a:pt x="30701" y="39052"/>
                    <a:pt x="31362" y="37267"/>
                    <a:pt x="32020" y="35481"/>
                  </a:cubicBezTo>
                  <a:cubicBezTo>
                    <a:pt x="32789" y="33399"/>
                    <a:pt x="33559" y="31315"/>
                    <a:pt x="34329" y="29233"/>
                  </a:cubicBezTo>
                  <a:cubicBezTo>
                    <a:pt x="34388" y="29074"/>
                    <a:pt x="34452" y="28911"/>
                    <a:pt x="34515" y="28751"/>
                  </a:cubicBezTo>
                  <a:cubicBezTo>
                    <a:pt x="34538" y="28769"/>
                    <a:pt x="34555" y="28788"/>
                    <a:pt x="34585" y="28802"/>
                  </a:cubicBezTo>
                  <a:cubicBezTo>
                    <a:pt x="35329" y="29136"/>
                    <a:pt x="36133" y="29682"/>
                    <a:pt x="36951" y="29768"/>
                  </a:cubicBezTo>
                  <a:cubicBezTo>
                    <a:pt x="36965" y="29769"/>
                    <a:pt x="36979" y="29770"/>
                    <a:pt x="36993" y="29770"/>
                  </a:cubicBezTo>
                  <a:cubicBezTo>
                    <a:pt x="37034" y="29770"/>
                    <a:pt x="37075" y="29765"/>
                    <a:pt x="37114" y="29757"/>
                  </a:cubicBezTo>
                  <a:lnTo>
                    <a:pt x="37114" y="29757"/>
                  </a:lnTo>
                  <a:cubicBezTo>
                    <a:pt x="36449" y="31231"/>
                    <a:pt x="35851" y="32729"/>
                    <a:pt x="35410" y="34259"/>
                  </a:cubicBezTo>
                  <a:cubicBezTo>
                    <a:pt x="35348" y="34473"/>
                    <a:pt x="35511" y="34610"/>
                    <a:pt x="35682" y="34610"/>
                  </a:cubicBezTo>
                  <a:cubicBezTo>
                    <a:pt x="35773" y="34610"/>
                    <a:pt x="35866" y="34572"/>
                    <a:pt x="35930" y="34487"/>
                  </a:cubicBezTo>
                  <a:cubicBezTo>
                    <a:pt x="38145" y="36136"/>
                    <a:pt x="40824" y="36911"/>
                    <a:pt x="43388" y="37863"/>
                  </a:cubicBezTo>
                  <a:cubicBezTo>
                    <a:pt x="46265" y="38930"/>
                    <a:pt x="49152" y="39966"/>
                    <a:pt x="52036" y="41018"/>
                  </a:cubicBezTo>
                  <a:cubicBezTo>
                    <a:pt x="52088" y="41037"/>
                    <a:pt x="52147" y="41046"/>
                    <a:pt x="52207" y="41046"/>
                  </a:cubicBezTo>
                  <a:cubicBezTo>
                    <a:pt x="52444" y="41046"/>
                    <a:pt x="52715" y="40907"/>
                    <a:pt x="52809" y="40703"/>
                  </a:cubicBezTo>
                  <a:cubicBezTo>
                    <a:pt x="54395" y="37271"/>
                    <a:pt x="55936" y="33819"/>
                    <a:pt x="57508" y="30378"/>
                  </a:cubicBezTo>
                  <a:cubicBezTo>
                    <a:pt x="57696" y="29968"/>
                    <a:pt x="57554" y="29496"/>
                    <a:pt x="57088" y="29354"/>
                  </a:cubicBezTo>
                  <a:cubicBezTo>
                    <a:pt x="51616" y="27685"/>
                    <a:pt x="46265" y="25703"/>
                    <a:pt x="41063" y="23315"/>
                  </a:cubicBezTo>
                  <a:cubicBezTo>
                    <a:pt x="40950" y="23263"/>
                    <a:pt x="40819" y="23234"/>
                    <a:pt x="40689" y="23234"/>
                  </a:cubicBezTo>
                  <a:cubicBezTo>
                    <a:pt x="40456" y="23234"/>
                    <a:pt x="40228" y="23329"/>
                    <a:pt x="40116" y="23563"/>
                  </a:cubicBezTo>
                  <a:cubicBezTo>
                    <a:pt x="39630" y="24582"/>
                    <a:pt x="39115" y="25607"/>
                    <a:pt x="38604" y="26638"/>
                  </a:cubicBezTo>
                  <a:cubicBezTo>
                    <a:pt x="37747" y="26128"/>
                    <a:pt x="36755" y="25875"/>
                    <a:pt x="35834" y="25491"/>
                  </a:cubicBezTo>
                  <a:cubicBezTo>
                    <a:pt x="36153" y="24655"/>
                    <a:pt x="36437" y="23818"/>
                    <a:pt x="36624" y="22983"/>
                  </a:cubicBezTo>
                  <a:cubicBezTo>
                    <a:pt x="37201" y="20393"/>
                    <a:pt x="35081" y="19466"/>
                    <a:pt x="32927" y="18440"/>
                  </a:cubicBezTo>
                  <a:cubicBezTo>
                    <a:pt x="32876" y="18415"/>
                    <a:pt x="32821" y="18395"/>
                    <a:pt x="32767" y="18372"/>
                  </a:cubicBezTo>
                  <a:cubicBezTo>
                    <a:pt x="32915" y="17924"/>
                    <a:pt x="32998" y="17450"/>
                    <a:pt x="33029" y="16977"/>
                  </a:cubicBezTo>
                  <a:cubicBezTo>
                    <a:pt x="33063" y="16988"/>
                    <a:pt x="33099" y="17005"/>
                    <a:pt x="33135" y="17015"/>
                  </a:cubicBezTo>
                  <a:cubicBezTo>
                    <a:pt x="33849" y="17246"/>
                    <a:pt x="34583" y="17356"/>
                    <a:pt x="35311" y="17356"/>
                  </a:cubicBezTo>
                  <a:cubicBezTo>
                    <a:pt x="38050" y="17356"/>
                    <a:pt x="40720" y="15806"/>
                    <a:pt x="42044" y="13366"/>
                  </a:cubicBezTo>
                  <a:cubicBezTo>
                    <a:pt x="42216" y="13049"/>
                    <a:pt x="42115" y="12673"/>
                    <a:pt x="41812" y="12479"/>
                  </a:cubicBezTo>
                  <a:cubicBezTo>
                    <a:pt x="39910" y="11266"/>
                    <a:pt x="37868" y="10267"/>
                    <a:pt x="35760" y="9403"/>
                  </a:cubicBezTo>
                  <a:cubicBezTo>
                    <a:pt x="36572" y="7437"/>
                    <a:pt x="37266" y="5369"/>
                    <a:pt x="37580" y="3277"/>
                  </a:cubicBezTo>
                  <a:cubicBezTo>
                    <a:pt x="37583" y="3247"/>
                    <a:pt x="37582" y="3217"/>
                    <a:pt x="37579" y="3188"/>
                  </a:cubicBezTo>
                  <a:lnTo>
                    <a:pt x="37579" y="3188"/>
                  </a:lnTo>
                  <a:cubicBezTo>
                    <a:pt x="37809" y="3254"/>
                    <a:pt x="38046" y="3295"/>
                    <a:pt x="38283" y="3295"/>
                  </a:cubicBezTo>
                  <a:cubicBezTo>
                    <a:pt x="38427" y="3295"/>
                    <a:pt x="38571" y="3280"/>
                    <a:pt x="38713" y="3246"/>
                  </a:cubicBezTo>
                  <a:cubicBezTo>
                    <a:pt x="39697" y="3011"/>
                    <a:pt x="40422" y="1899"/>
                    <a:pt x="39821" y="969"/>
                  </a:cubicBezTo>
                  <a:cubicBezTo>
                    <a:pt x="39427" y="358"/>
                    <a:pt x="38495" y="1"/>
                    <a:pt x="37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162" name="Google Shape;2162;p65"/>
          <p:cNvGrpSpPr/>
          <p:nvPr/>
        </p:nvGrpSpPr>
        <p:grpSpPr>
          <a:xfrm>
            <a:off x="7300338" y="1119822"/>
            <a:ext cx="2572047" cy="1664010"/>
            <a:chOff x="3968350" y="3661850"/>
            <a:chExt cx="2055500" cy="1329825"/>
          </a:xfrm>
        </p:grpSpPr>
        <p:sp>
          <p:nvSpPr>
            <p:cNvPr id="2163" name="Google Shape;2163;p65"/>
            <p:cNvSpPr/>
            <p:nvPr/>
          </p:nvSpPr>
          <p:spPr>
            <a:xfrm>
              <a:off x="4282200" y="3661850"/>
              <a:ext cx="1733700" cy="868050"/>
            </a:xfrm>
            <a:custGeom>
              <a:avLst/>
              <a:gdLst/>
              <a:ahLst/>
              <a:cxnLst/>
              <a:rect l="l" t="t" r="r" b="b"/>
              <a:pathLst>
                <a:path w="69348" h="34722" extrusionOk="0">
                  <a:moveTo>
                    <a:pt x="64999" y="0"/>
                  </a:moveTo>
                  <a:cubicBezTo>
                    <a:pt x="63321" y="0"/>
                    <a:pt x="61622" y="251"/>
                    <a:pt x="60024" y="529"/>
                  </a:cubicBezTo>
                  <a:cubicBezTo>
                    <a:pt x="56444" y="1153"/>
                    <a:pt x="52901" y="2092"/>
                    <a:pt x="49413" y="3078"/>
                  </a:cubicBezTo>
                  <a:cubicBezTo>
                    <a:pt x="42928" y="4912"/>
                    <a:pt x="36593" y="7256"/>
                    <a:pt x="30643" y="10363"/>
                  </a:cubicBezTo>
                  <a:cubicBezTo>
                    <a:pt x="19127" y="16377"/>
                    <a:pt x="8944" y="24785"/>
                    <a:pt x="217" y="34162"/>
                  </a:cubicBezTo>
                  <a:cubicBezTo>
                    <a:pt x="0" y="34394"/>
                    <a:pt x="205" y="34722"/>
                    <a:pt x="452" y="34722"/>
                  </a:cubicBezTo>
                  <a:cubicBezTo>
                    <a:pt x="523" y="34722"/>
                    <a:pt x="597" y="34694"/>
                    <a:pt x="667" y="34630"/>
                  </a:cubicBezTo>
                  <a:cubicBezTo>
                    <a:pt x="9718" y="26193"/>
                    <a:pt x="19009" y="17945"/>
                    <a:pt x="30049" y="11982"/>
                  </a:cubicBezTo>
                  <a:cubicBezTo>
                    <a:pt x="35834" y="8857"/>
                    <a:pt x="41993" y="6469"/>
                    <a:pt x="48324" y="4596"/>
                  </a:cubicBezTo>
                  <a:cubicBezTo>
                    <a:pt x="51506" y="3654"/>
                    <a:pt x="54721" y="2822"/>
                    <a:pt x="57969" y="2102"/>
                  </a:cubicBezTo>
                  <a:cubicBezTo>
                    <a:pt x="61712" y="1263"/>
                    <a:pt x="65230" y="1113"/>
                    <a:pt x="69051" y="1072"/>
                  </a:cubicBezTo>
                  <a:cubicBezTo>
                    <a:pt x="69294" y="1069"/>
                    <a:pt x="69347" y="754"/>
                    <a:pt x="69123" y="670"/>
                  </a:cubicBezTo>
                  <a:cubicBezTo>
                    <a:pt x="67813" y="179"/>
                    <a:pt x="66414" y="0"/>
                    <a:pt x="64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64" name="Google Shape;2164;p65"/>
            <p:cNvSpPr/>
            <p:nvPr/>
          </p:nvSpPr>
          <p:spPr>
            <a:xfrm>
              <a:off x="4607950" y="3920025"/>
              <a:ext cx="1415900" cy="514125"/>
            </a:xfrm>
            <a:custGeom>
              <a:avLst/>
              <a:gdLst/>
              <a:ahLst/>
              <a:cxnLst/>
              <a:rect l="l" t="t" r="r" b="b"/>
              <a:pathLst>
                <a:path w="56636" h="20565" extrusionOk="0">
                  <a:moveTo>
                    <a:pt x="53446" y="0"/>
                  </a:moveTo>
                  <a:cubicBezTo>
                    <a:pt x="49474" y="0"/>
                    <a:pt x="45414" y="1101"/>
                    <a:pt x="41691" y="2155"/>
                  </a:cubicBezTo>
                  <a:cubicBezTo>
                    <a:pt x="36667" y="3576"/>
                    <a:pt x="31682" y="5177"/>
                    <a:pt x="26775" y="6938"/>
                  </a:cubicBezTo>
                  <a:cubicBezTo>
                    <a:pt x="17454" y="10280"/>
                    <a:pt x="8427" y="14368"/>
                    <a:pt x="291" y="19931"/>
                  </a:cubicBezTo>
                  <a:cubicBezTo>
                    <a:pt x="0" y="20130"/>
                    <a:pt x="168" y="20565"/>
                    <a:pt x="440" y="20565"/>
                  </a:cubicBezTo>
                  <a:cubicBezTo>
                    <a:pt x="494" y="20565"/>
                    <a:pt x="553" y="20547"/>
                    <a:pt x="612" y="20507"/>
                  </a:cubicBezTo>
                  <a:cubicBezTo>
                    <a:pt x="8721" y="15036"/>
                    <a:pt x="17703" y="11010"/>
                    <a:pt x="26975" y="7747"/>
                  </a:cubicBezTo>
                  <a:cubicBezTo>
                    <a:pt x="31445" y="6173"/>
                    <a:pt x="35961" y="4724"/>
                    <a:pt x="40524" y="3399"/>
                  </a:cubicBezTo>
                  <a:cubicBezTo>
                    <a:pt x="45783" y="1862"/>
                    <a:pt x="50853" y="1130"/>
                    <a:pt x="56315" y="672"/>
                  </a:cubicBezTo>
                  <a:cubicBezTo>
                    <a:pt x="56622" y="646"/>
                    <a:pt x="56636" y="261"/>
                    <a:pt x="56332" y="214"/>
                  </a:cubicBezTo>
                  <a:cubicBezTo>
                    <a:pt x="55380" y="66"/>
                    <a:pt x="54415" y="0"/>
                    <a:pt x="53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65" name="Google Shape;2165;p65"/>
            <p:cNvSpPr/>
            <p:nvPr/>
          </p:nvSpPr>
          <p:spPr>
            <a:xfrm>
              <a:off x="4480275" y="4168675"/>
              <a:ext cx="1511750" cy="571275"/>
            </a:xfrm>
            <a:custGeom>
              <a:avLst/>
              <a:gdLst/>
              <a:ahLst/>
              <a:cxnLst/>
              <a:rect l="l" t="t" r="r" b="b"/>
              <a:pathLst>
                <a:path w="60470" h="22851" extrusionOk="0">
                  <a:moveTo>
                    <a:pt x="59614" y="1"/>
                  </a:moveTo>
                  <a:cubicBezTo>
                    <a:pt x="54133" y="1"/>
                    <a:pt x="48404" y="1355"/>
                    <a:pt x="43122" y="2611"/>
                  </a:cubicBezTo>
                  <a:cubicBezTo>
                    <a:pt x="37331" y="3989"/>
                    <a:pt x="31645" y="5760"/>
                    <a:pt x="26073" y="7812"/>
                  </a:cubicBezTo>
                  <a:cubicBezTo>
                    <a:pt x="16954" y="11168"/>
                    <a:pt x="6295" y="14883"/>
                    <a:pt x="102" y="22570"/>
                  </a:cubicBezTo>
                  <a:cubicBezTo>
                    <a:pt x="0" y="22696"/>
                    <a:pt x="136" y="22851"/>
                    <a:pt x="273" y="22851"/>
                  </a:cubicBezTo>
                  <a:cubicBezTo>
                    <a:pt x="314" y="22851"/>
                    <a:pt x="355" y="22836"/>
                    <a:pt x="390" y="22802"/>
                  </a:cubicBezTo>
                  <a:cubicBezTo>
                    <a:pt x="7812" y="15535"/>
                    <a:pt x="18362" y="11682"/>
                    <a:pt x="28097" y="8230"/>
                  </a:cubicBezTo>
                  <a:cubicBezTo>
                    <a:pt x="33105" y="6454"/>
                    <a:pt x="38207" y="4922"/>
                    <a:pt x="43388" y="3698"/>
                  </a:cubicBezTo>
                  <a:cubicBezTo>
                    <a:pt x="48889" y="2398"/>
                    <a:pt x="54495" y="1902"/>
                    <a:pt x="60013" y="792"/>
                  </a:cubicBezTo>
                  <a:cubicBezTo>
                    <a:pt x="60470" y="701"/>
                    <a:pt x="60403" y="7"/>
                    <a:pt x="59934" y="2"/>
                  </a:cubicBezTo>
                  <a:cubicBezTo>
                    <a:pt x="59827" y="1"/>
                    <a:pt x="59721" y="1"/>
                    <a:pt x="596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66" name="Google Shape;2166;p65"/>
            <p:cNvSpPr/>
            <p:nvPr/>
          </p:nvSpPr>
          <p:spPr>
            <a:xfrm>
              <a:off x="4267800" y="4716350"/>
              <a:ext cx="40475" cy="42050"/>
            </a:xfrm>
            <a:custGeom>
              <a:avLst/>
              <a:gdLst/>
              <a:ahLst/>
              <a:cxnLst/>
              <a:rect l="l" t="t" r="r" b="b"/>
              <a:pathLst>
                <a:path w="1619" h="1682" extrusionOk="0">
                  <a:moveTo>
                    <a:pt x="356" y="1"/>
                  </a:moveTo>
                  <a:cubicBezTo>
                    <a:pt x="171" y="1"/>
                    <a:pt x="1" y="215"/>
                    <a:pt x="92" y="415"/>
                  </a:cubicBezTo>
                  <a:cubicBezTo>
                    <a:pt x="222" y="703"/>
                    <a:pt x="374" y="958"/>
                    <a:pt x="582" y="1202"/>
                  </a:cubicBezTo>
                  <a:cubicBezTo>
                    <a:pt x="675" y="1309"/>
                    <a:pt x="776" y="1410"/>
                    <a:pt x="883" y="1503"/>
                  </a:cubicBezTo>
                  <a:cubicBezTo>
                    <a:pt x="949" y="1562"/>
                    <a:pt x="1012" y="1625"/>
                    <a:pt x="1100" y="1653"/>
                  </a:cubicBezTo>
                  <a:cubicBezTo>
                    <a:pt x="1120" y="1659"/>
                    <a:pt x="1244" y="1679"/>
                    <a:pt x="1272" y="1679"/>
                  </a:cubicBezTo>
                  <a:cubicBezTo>
                    <a:pt x="1281" y="1679"/>
                    <a:pt x="1279" y="1677"/>
                    <a:pt x="1256" y="1670"/>
                  </a:cubicBezTo>
                  <a:lnTo>
                    <a:pt x="1256" y="1670"/>
                  </a:lnTo>
                  <a:cubicBezTo>
                    <a:pt x="1284" y="1678"/>
                    <a:pt x="1311" y="1682"/>
                    <a:pt x="1336" y="1682"/>
                  </a:cubicBezTo>
                  <a:cubicBezTo>
                    <a:pt x="1516" y="1682"/>
                    <a:pt x="1618" y="1492"/>
                    <a:pt x="1552" y="1327"/>
                  </a:cubicBezTo>
                  <a:lnTo>
                    <a:pt x="1552" y="1327"/>
                  </a:lnTo>
                  <a:cubicBezTo>
                    <a:pt x="1553" y="1329"/>
                    <a:pt x="1554" y="1331"/>
                    <a:pt x="1554" y="1331"/>
                  </a:cubicBezTo>
                  <a:cubicBezTo>
                    <a:pt x="1559" y="1331"/>
                    <a:pt x="1542" y="1224"/>
                    <a:pt x="1534" y="1206"/>
                  </a:cubicBezTo>
                  <a:cubicBezTo>
                    <a:pt x="1506" y="1134"/>
                    <a:pt x="1455" y="1087"/>
                    <a:pt x="1404" y="1031"/>
                  </a:cubicBezTo>
                  <a:cubicBezTo>
                    <a:pt x="1312" y="925"/>
                    <a:pt x="1214" y="823"/>
                    <a:pt x="1118" y="719"/>
                  </a:cubicBezTo>
                  <a:cubicBezTo>
                    <a:pt x="929" y="513"/>
                    <a:pt x="735" y="307"/>
                    <a:pt x="552" y="96"/>
                  </a:cubicBezTo>
                  <a:cubicBezTo>
                    <a:pt x="493" y="29"/>
                    <a:pt x="424" y="1"/>
                    <a:pt x="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67" name="Google Shape;2167;p65"/>
            <p:cNvSpPr/>
            <p:nvPr/>
          </p:nvSpPr>
          <p:spPr>
            <a:xfrm>
              <a:off x="4265375" y="4766200"/>
              <a:ext cx="33000" cy="30050"/>
            </a:xfrm>
            <a:custGeom>
              <a:avLst/>
              <a:gdLst/>
              <a:ahLst/>
              <a:cxnLst/>
              <a:rect l="l" t="t" r="r" b="b"/>
              <a:pathLst>
                <a:path w="1320" h="1202" extrusionOk="0">
                  <a:moveTo>
                    <a:pt x="398" y="1"/>
                  </a:moveTo>
                  <a:cubicBezTo>
                    <a:pt x="191" y="1"/>
                    <a:pt x="0" y="257"/>
                    <a:pt x="185" y="446"/>
                  </a:cubicBezTo>
                  <a:cubicBezTo>
                    <a:pt x="433" y="697"/>
                    <a:pt x="715" y="1120"/>
                    <a:pt x="1083" y="1197"/>
                  </a:cubicBezTo>
                  <a:cubicBezTo>
                    <a:pt x="1098" y="1200"/>
                    <a:pt x="1114" y="1202"/>
                    <a:pt x="1129" y="1202"/>
                  </a:cubicBezTo>
                  <a:cubicBezTo>
                    <a:pt x="1240" y="1202"/>
                    <a:pt x="1320" y="1115"/>
                    <a:pt x="1302" y="999"/>
                  </a:cubicBezTo>
                  <a:cubicBezTo>
                    <a:pt x="1246" y="641"/>
                    <a:pt x="828" y="340"/>
                    <a:pt x="586" y="86"/>
                  </a:cubicBezTo>
                  <a:cubicBezTo>
                    <a:pt x="529" y="26"/>
                    <a:pt x="463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68" name="Google Shape;2168;p65"/>
            <p:cNvSpPr/>
            <p:nvPr/>
          </p:nvSpPr>
          <p:spPr>
            <a:xfrm>
              <a:off x="3968350" y="4528500"/>
              <a:ext cx="501750" cy="463175"/>
            </a:xfrm>
            <a:custGeom>
              <a:avLst/>
              <a:gdLst/>
              <a:ahLst/>
              <a:cxnLst/>
              <a:rect l="l" t="t" r="r" b="b"/>
              <a:pathLst>
                <a:path w="20070" h="18527" extrusionOk="0">
                  <a:moveTo>
                    <a:pt x="6737" y="1349"/>
                  </a:moveTo>
                  <a:cubicBezTo>
                    <a:pt x="6766" y="1366"/>
                    <a:pt x="6794" y="1382"/>
                    <a:pt x="6834" y="1406"/>
                  </a:cubicBezTo>
                  <a:cubicBezTo>
                    <a:pt x="7517" y="1554"/>
                    <a:pt x="8590" y="2643"/>
                    <a:pt x="9161" y="3046"/>
                  </a:cubicBezTo>
                  <a:cubicBezTo>
                    <a:pt x="9810" y="3502"/>
                    <a:pt x="10455" y="3976"/>
                    <a:pt x="11148" y="4368"/>
                  </a:cubicBezTo>
                  <a:cubicBezTo>
                    <a:pt x="11082" y="4559"/>
                    <a:pt x="11242" y="4822"/>
                    <a:pt x="11463" y="4822"/>
                  </a:cubicBezTo>
                  <a:cubicBezTo>
                    <a:pt x="11470" y="4822"/>
                    <a:pt x="11478" y="4822"/>
                    <a:pt x="11485" y="4821"/>
                  </a:cubicBezTo>
                  <a:cubicBezTo>
                    <a:pt x="11665" y="4809"/>
                    <a:pt x="11838" y="4768"/>
                    <a:pt x="12008" y="4719"/>
                  </a:cubicBezTo>
                  <a:cubicBezTo>
                    <a:pt x="12012" y="4718"/>
                    <a:pt x="12016" y="4716"/>
                    <a:pt x="12019" y="4715"/>
                  </a:cubicBezTo>
                  <a:cubicBezTo>
                    <a:pt x="12664" y="4523"/>
                    <a:pt x="13252" y="4125"/>
                    <a:pt x="13910" y="3930"/>
                  </a:cubicBezTo>
                  <a:cubicBezTo>
                    <a:pt x="14455" y="3768"/>
                    <a:pt x="15319" y="3562"/>
                    <a:pt x="16086" y="3562"/>
                  </a:cubicBezTo>
                  <a:cubicBezTo>
                    <a:pt x="16345" y="3562"/>
                    <a:pt x="16593" y="3585"/>
                    <a:pt x="16814" y="3642"/>
                  </a:cubicBezTo>
                  <a:cubicBezTo>
                    <a:pt x="16588" y="4391"/>
                    <a:pt x="16019" y="5251"/>
                    <a:pt x="15742" y="5896"/>
                  </a:cubicBezTo>
                  <a:cubicBezTo>
                    <a:pt x="15355" y="6795"/>
                    <a:pt x="15025" y="7663"/>
                    <a:pt x="14798" y="8612"/>
                  </a:cubicBezTo>
                  <a:cubicBezTo>
                    <a:pt x="14741" y="8853"/>
                    <a:pt x="14935" y="9037"/>
                    <a:pt x="15137" y="9037"/>
                  </a:cubicBezTo>
                  <a:cubicBezTo>
                    <a:pt x="15193" y="9037"/>
                    <a:pt x="15249" y="9023"/>
                    <a:pt x="15301" y="8993"/>
                  </a:cubicBezTo>
                  <a:cubicBezTo>
                    <a:pt x="15658" y="9662"/>
                    <a:pt x="16192" y="10235"/>
                    <a:pt x="16669" y="10833"/>
                  </a:cubicBezTo>
                  <a:cubicBezTo>
                    <a:pt x="16979" y="11222"/>
                    <a:pt x="17288" y="11609"/>
                    <a:pt x="17597" y="11998"/>
                  </a:cubicBezTo>
                  <a:cubicBezTo>
                    <a:pt x="17804" y="12257"/>
                    <a:pt x="18010" y="12515"/>
                    <a:pt x="18216" y="12773"/>
                  </a:cubicBezTo>
                  <a:cubicBezTo>
                    <a:pt x="18413" y="12843"/>
                    <a:pt x="18456" y="12878"/>
                    <a:pt x="18346" y="12878"/>
                  </a:cubicBezTo>
                  <a:cubicBezTo>
                    <a:pt x="18306" y="12878"/>
                    <a:pt x="18243" y="12873"/>
                    <a:pt x="18160" y="12863"/>
                  </a:cubicBezTo>
                  <a:cubicBezTo>
                    <a:pt x="17977" y="12943"/>
                    <a:pt x="17703" y="12971"/>
                    <a:pt x="17391" y="12971"/>
                  </a:cubicBezTo>
                  <a:cubicBezTo>
                    <a:pt x="16652" y="12971"/>
                    <a:pt x="15699" y="12813"/>
                    <a:pt x="15222" y="12793"/>
                  </a:cubicBezTo>
                  <a:cubicBezTo>
                    <a:pt x="14589" y="12767"/>
                    <a:pt x="13960" y="12717"/>
                    <a:pt x="13331" y="12717"/>
                  </a:cubicBezTo>
                  <a:cubicBezTo>
                    <a:pt x="13025" y="12717"/>
                    <a:pt x="12718" y="12729"/>
                    <a:pt x="12411" y="12761"/>
                  </a:cubicBezTo>
                  <a:cubicBezTo>
                    <a:pt x="12348" y="12768"/>
                    <a:pt x="12287" y="12791"/>
                    <a:pt x="12235" y="12829"/>
                  </a:cubicBezTo>
                  <a:cubicBezTo>
                    <a:pt x="12203" y="12817"/>
                    <a:pt x="12171" y="12803"/>
                    <a:pt x="12135" y="12800"/>
                  </a:cubicBezTo>
                  <a:cubicBezTo>
                    <a:pt x="12105" y="12798"/>
                    <a:pt x="12076" y="12797"/>
                    <a:pt x="12047" y="12797"/>
                  </a:cubicBezTo>
                  <a:cubicBezTo>
                    <a:pt x="11189" y="12797"/>
                    <a:pt x="10587" y="13591"/>
                    <a:pt x="10065" y="14189"/>
                  </a:cubicBezTo>
                  <a:cubicBezTo>
                    <a:pt x="9334" y="15026"/>
                    <a:pt x="8628" y="15935"/>
                    <a:pt x="7968" y="16825"/>
                  </a:cubicBezTo>
                  <a:cubicBezTo>
                    <a:pt x="7968" y="16825"/>
                    <a:pt x="7649" y="17189"/>
                    <a:pt x="7668" y="17294"/>
                  </a:cubicBezTo>
                  <a:cubicBezTo>
                    <a:pt x="7557" y="17165"/>
                    <a:pt x="7393" y="16501"/>
                    <a:pt x="7359" y="16374"/>
                  </a:cubicBezTo>
                  <a:cubicBezTo>
                    <a:pt x="7208" y="15812"/>
                    <a:pt x="7139" y="15225"/>
                    <a:pt x="7058" y="14648"/>
                  </a:cubicBezTo>
                  <a:cubicBezTo>
                    <a:pt x="6940" y="13804"/>
                    <a:pt x="6905" y="12662"/>
                    <a:pt x="6307" y="11973"/>
                  </a:cubicBezTo>
                  <a:cubicBezTo>
                    <a:pt x="6400" y="11837"/>
                    <a:pt x="6404" y="11653"/>
                    <a:pt x="6272" y="11494"/>
                  </a:cubicBezTo>
                  <a:cubicBezTo>
                    <a:pt x="5775" y="10901"/>
                    <a:pt x="4987" y="10780"/>
                    <a:pt x="4232" y="10672"/>
                  </a:cubicBezTo>
                  <a:cubicBezTo>
                    <a:pt x="4079" y="10649"/>
                    <a:pt x="3907" y="10642"/>
                    <a:pt x="3723" y="10642"/>
                  </a:cubicBezTo>
                  <a:cubicBezTo>
                    <a:pt x="3393" y="10642"/>
                    <a:pt x="3025" y="10665"/>
                    <a:pt x="2666" y="10665"/>
                  </a:cubicBezTo>
                  <a:cubicBezTo>
                    <a:pt x="2357" y="10665"/>
                    <a:pt x="2056" y="10648"/>
                    <a:pt x="1789" y="10586"/>
                  </a:cubicBezTo>
                  <a:cubicBezTo>
                    <a:pt x="2036" y="10357"/>
                    <a:pt x="2406" y="10100"/>
                    <a:pt x="2520" y="10005"/>
                  </a:cubicBezTo>
                  <a:cubicBezTo>
                    <a:pt x="2991" y="9615"/>
                    <a:pt x="3500" y="9273"/>
                    <a:pt x="4019" y="8944"/>
                  </a:cubicBezTo>
                  <a:cubicBezTo>
                    <a:pt x="4433" y="8684"/>
                    <a:pt x="4852" y="8436"/>
                    <a:pt x="5277" y="8189"/>
                  </a:cubicBezTo>
                  <a:cubicBezTo>
                    <a:pt x="5435" y="8097"/>
                    <a:pt x="6230" y="7460"/>
                    <a:pt x="6439" y="7460"/>
                  </a:cubicBezTo>
                  <a:cubicBezTo>
                    <a:pt x="6444" y="7460"/>
                    <a:pt x="6449" y="7461"/>
                    <a:pt x="6454" y="7462"/>
                  </a:cubicBezTo>
                  <a:cubicBezTo>
                    <a:pt x="6486" y="7468"/>
                    <a:pt x="6517" y="7471"/>
                    <a:pt x="6547" y="7471"/>
                  </a:cubicBezTo>
                  <a:cubicBezTo>
                    <a:pt x="6786" y="7471"/>
                    <a:pt x="6962" y="7282"/>
                    <a:pt x="6966" y="7085"/>
                  </a:cubicBezTo>
                  <a:cubicBezTo>
                    <a:pt x="6995" y="7010"/>
                    <a:pt x="7004" y="6929"/>
                    <a:pt x="6990" y="6849"/>
                  </a:cubicBezTo>
                  <a:cubicBezTo>
                    <a:pt x="6810" y="5806"/>
                    <a:pt x="6721" y="4733"/>
                    <a:pt x="6689" y="3674"/>
                  </a:cubicBezTo>
                  <a:cubicBezTo>
                    <a:pt x="6674" y="3200"/>
                    <a:pt x="6674" y="2726"/>
                    <a:pt x="6690" y="2251"/>
                  </a:cubicBezTo>
                  <a:cubicBezTo>
                    <a:pt x="6699" y="1950"/>
                    <a:pt x="6716" y="1649"/>
                    <a:pt x="6737" y="1349"/>
                  </a:cubicBezTo>
                  <a:close/>
                  <a:moveTo>
                    <a:pt x="6565" y="0"/>
                  </a:moveTo>
                  <a:cubicBezTo>
                    <a:pt x="6451" y="0"/>
                    <a:pt x="6340" y="18"/>
                    <a:pt x="6230" y="58"/>
                  </a:cubicBezTo>
                  <a:cubicBezTo>
                    <a:pt x="5305" y="399"/>
                    <a:pt x="5492" y="1711"/>
                    <a:pt x="5505" y="2446"/>
                  </a:cubicBezTo>
                  <a:cubicBezTo>
                    <a:pt x="5531" y="3871"/>
                    <a:pt x="5725" y="5247"/>
                    <a:pt x="5995" y="6638"/>
                  </a:cubicBezTo>
                  <a:cubicBezTo>
                    <a:pt x="5257" y="6751"/>
                    <a:pt x="4414" y="7343"/>
                    <a:pt x="3910" y="7622"/>
                  </a:cubicBezTo>
                  <a:cubicBezTo>
                    <a:pt x="2746" y="8265"/>
                    <a:pt x="1361" y="9097"/>
                    <a:pt x="570" y="10169"/>
                  </a:cubicBezTo>
                  <a:cubicBezTo>
                    <a:pt x="1" y="10940"/>
                    <a:pt x="510" y="11526"/>
                    <a:pt x="1378" y="11692"/>
                  </a:cubicBezTo>
                  <a:cubicBezTo>
                    <a:pt x="1682" y="11750"/>
                    <a:pt x="1987" y="11765"/>
                    <a:pt x="2293" y="11765"/>
                  </a:cubicBezTo>
                  <a:cubicBezTo>
                    <a:pt x="2592" y="11765"/>
                    <a:pt x="2890" y="11751"/>
                    <a:pt x="3189" y="11751"/>
                  </a:cubicBezTo>
                  <a:cubicBezTo>
                    <a:pt x="3305" y="11751"/>
                    <a:pt x="3422" y="11753"/>
                    <a:pt x="3538" y="11759"/>
                  </a:cubicBezTo>
                  <a:cubicBezTo>
                    <a:pt x="4279" y="11796"/>
                    <a:pt x="4993" y="12135"/>
                    <a:pt x="5715" y="12165"/>
                  </a:cubicBezTo>
                  <a:cubicBezTo>
                    <a:pt x="5648" y="12695"/>
                    <a:pt x="5762" y="13250"/>
                    <a:pt x="5806" y="13782"/>
                  </a:cubicBezTo>
                  <a:cubicBezTo>
                    <a:pt x="5865" y="14483"/>
                    <a:pt x="5908" y="15190"/>
                    <a:pt x="6019" y="15885"/>
                  </a:cubicBezTo>
                  <a:cubicBezTo>
                    <a:pt x="6141" y="16645"/>
                    <a:pt x="6405" y="18428"/>
                    <a:pt x="7482" y="18523"/>
                  </a:cubicBezTo>
                  <a:cubicBezTo>
                    <a:pt x="7508" y="18526"/>
                    <a:pt x="7534" y="18527"/>
                    <a:pt x="7560" y="18527"/>
                  </a:cubicBezTo>
                  <a:cubicBezTo>
                    <a:pt x="8496" y="18527"/>
                    <a:pt x="9375" y="17035"/>
                    <a:pt x="9850" y="16415"/>
                  </a:cubicBezTo>
                  <a:cubicBezTo>
                    <a:pt x="10349" y="15767"/>
                    <a:pt x="10817" y="15089"/>
                    <a:pt x="11392" y="14501"/>
                  </a:cubicBezTo>
                  <a:cubicBezTo>
                    <a:pt x="11725" y="14159"/>
                    <a:pt x="12086" y="13926"/>
                    <a:pt x="12309" y="13553"/>
                  </a:cubicBezTo>
                  <a:cubicBezTo>
                    <a:pt x="12331" y="13569"/>
                    <a:pt x="12356" y="13582"/>
                    <a:pt x="12381" y="13592"/>
                  </a:cubicBezTo>
                  <a:cubicBezTo>
                    <a:pt x="13802" y="14027"/>
                    <a:pt x="15411" y="14026"/>
                    <a:pt x="16892" y="14063"/>
                  </a:cubicBezTo>
                  <a:cubicBezTo>
                    <a:pt x="17209" y="14071"/>
                    <a:pt x="17632" y="14120"/>
                    <a:pt x="18055" y="14120"/>
                  </a:cubicBezTo>
                  <a:cubicBezTo>
                    <a:pt x="18630" y="14120"/>
                    <a:pt x="19206" y="14029"/>
                    <a:pt x="19515" y="13621"/>
                  </a:cubicBezTo>
                  <a:cubicBezTo>
                    <a:pt x="20069" y="12890"/>
                    <a:pt x="19201" y="12147"/>
                    <a:pt x="18765" y="11609"/>
                  </a:cubicBezTo>
                  <a:cubicBezTo>
                    <a:pt x="17864" y="10492"/>
                    <a:pt x="17016" y="9091"/>
                    <a:pt x="15857" y="8208"/>
                  </a:cubicBezTo>
                  <a:cubicBezTo>
                    <a:pt x="16282" y="7512"/>
                    <a:pt x="16638" y="6789"/>
                    <a:pt x="16985" y="6044"/>
                  </a:cubicBezTo>
                  <a:cubicBezTo>
                    <a:pt x="17381" y="5195"/>
                    <a:pt x="18027" y="4222"/>
                    <a:pt x="18153" y="3296"/>
                  </a:cubicBezTo>
                  <a:cubicBezTo>
                    <a:pt x="18181" y="3094"/>
                    <a:pt x="18035" y="2864"/>
                    <a:pt x="17863" y="2763"/>
                  </a:cubicBezTo>
                  <a:cubicBezTo>
                    <a:pt x="17354" y="2469"/>
                    <a:pt x="16589" y="2327"/>
                    <a:pt x="15752" y="2327"/>
                  </a:cubicBezTo>
                  <a:cubicBezTo>
                    <a:pt x="14270" y="2327"/>
                    <a:pt x="12564" y="2773"/>
                    <a:pt x="11671" y="3616"/>
                  </a:cubicBezTo>
                  <a:cubicBezTo>
                    <a:pt x="10824" y="2772"/>
                    <a:pt x="9800" y="2068"/>
                    <a:pt x="8842" y="1366"/>
                  </a:cubicBezTo>
                  <a:cubicBezTo>
                    <a:pt x="8287" y="960"/>
                    <a:pt x="7390" y="0"/>
                    <a:pt x="6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169" name="Google Shape;2169;p65"/>
          <p:cNvGrpSpPr/>
          <p:nvPr/>
        </p:nvGrpSpPr>
        <p:grpSpPr>
          <a:xfrm>
            <a:off x="8713535" y="2678784"/>
            <a:ext cx="296492" cy="233612"/>
            <a:chOff x="5962425" y="2668825"/>
            <a:chExt cx="241600" cy="190300"/>
          </a:xfrm>
        </p:grpSpPr>
        <p:sp>
          <p:nvSpPr>
            <p:cNvPr id="2170" name="Google Shape;2170;p65"/>
            <p:cNvSpPr/>
            <p:nvPr/>
          </p:nvSpPr>
          <p:spPr>
            <a:xfrm>
              <a:off x="5962425" y="2668825"/>
              <a:ext cx="241600" cy="190300"/>
            </a:xfrm>
            <a:custGeom>
              <a:avLst/>
              <a:gdLst/>
              <a:ahLst/>
              <a:cxnLst/>
              <a:rect l="l" t="t" r="r" b="b"/>
              <a:pathLst>
                <a:path w="9664" h="7612" extrusionOk="0">
                  <a:moveTo>
                    <a:pt x="4621" y="758"/>
                  </a:moveTo>
                  <a:cubicBezTo>
                    <a:pt x="5171" y="758"/>
                    <a:pt x="5724" y="864"/>
                    <a:pt x="6257" y="1097"/>
                  </a:cubicBezTo>
                  <a:cubicBezTo>
                    <a:pt x="7650" y="1706"/>
                    <a:pt x="8585" y="3235"/>
                    <a:pt x="8007" y="4754"/>
                  </a:cubicBezTo>
                  <a:cubicBezTo>
                    <a:pt x="7578" y="5881"/>
                    <a:pt x="6297" y="6456"/>
                    <a:pt x="5070" y="6456"/>
                  </a:cubicBezTo>
                  <a:cubicBezTo>
                    <a:pt x="4353" y="6456"/>
                    <a:pt x="3653" y="6259"/>
                    <a:pt x="3153" y="5861"/>
                  </a:cubicBezTo>
                  <a:cubicBezTo>
                    <a:pt x="2610" y="5429"/>
                    <a:pt x="1973" y="4818"/>
                    <a:pt x="1660" y="4201"/>
                  </a:cubicBezTo>
                  <a:cubicBezTo>
                    <a:pt x="1038" y="2981"/>
                    <a:pt x="1551" y="2065"/>
                    <a:pt x="2568" y="1307"/>
                  </a:cubicBezTo>
                  <a:cubicBezTo>
                    <a:pt x="2604" y="1281"/>
                    <a:pt x="2631" y="1244"/>
                    <a:pt x="2645" y="1202"/>
                  </a:cubicBezTo>
                  <a:cubicBezTo>
                    <a:pt x="3271" y="919"/>
                    <a:pt x="3944" y="758"/>
                    <a:pt x="4621" y="758"/>
                  </a:cubicBezTo>
                  <a:close/>
                  <a:moveTo>
                    <a:pt x="5096" y="0"/>
                  </a:moveTo>
                  <a:cubicBezTo>
                    <a:pt x="4019" y="0"/>
                    <a:pt x="2928" y="378"/>
                    <a:pt x="1992" y="1000"/>
                  </a:cubicBezTo>
                  <a:cubicBezTo>
                    <a:pt x="57" y="1432"/>
                    <a:pt x="1" y="4028"/>
                    <a:pt x="1118" y="5416"/>
                  </a:cubicBezTo>
                  <a:cubicBezTo>
                    <a:pt x="1917" y="6410"/>
                    <a:pt x="3061" y="7529"/>
                    <a:pt x="4405" y="7604"/>
                  </a:cubicBezTo>
                  <a:cubicBezTo>
                    <a:pt x="4496" y="7609"/>
                    <a:pt x="4588" y="7611"/>
                    <a:pt x="4681" y="7611"/>
                  </a:cubicBezTo>
                  <a:cubicBezTo>
                    <a:pt x="5836" y="7611"/>
                    <a:pt x="7207" y="7230"/>
                    <a:pt x="8057" y="6484"/>
                  </a:cubicBezTo>
                  <a:cubicBezTo>
                    <a:pt x="9664" y="5074"/>
                    <a:pt x="9441" y="2432"/>
                    <a:pt x="7908" y="1066"/>
                  </a:cubicBezTo>
                  <a:cubicBezTo>
                    <a:pt x="7071" y="321"/>
                    <a:pt x="6090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71" name="Google Shape;2171;p65"/>
            <p:cNvSpPr/>
            <p:nvPr/>
          </p:nvSpPr>
          <p:spPr>
            <a:xfrm>
              <a:off x="6039175" y="2747500"/>
              <a:ext cx="43850" cy="37825"/>
            </a:xfrm>
            <a:custGeom>
              <a:avLst/>
              <a:gdLst/>
              <a:ahLst/>
              <a:cxnLst/>
              <a:rect l="l" t="t" r="r" b="b"/>
              <a:pathLst>
                <a:path w="1754" h="1513" extrusionOk="0">
                  <a:moveTo>
                    <a:pt x="248" y="0"/>
                  </a:moveTo>
                  <a:cubicBezTo>
                    <a:pt x="115" y="0"/>
                    <a:pt x="0" y="164"/>
                    <a:pt x="123" y="282"/>
                  </a:cubicBezTo>
                  <a:cubicBezTo>
                    <a:pt x="563" y="700"/>
                    <a:pt x="997" y="1243"/>
                    <a:pt x="1555" y="1501"/>
                  </a:cubicBezTo>
                  <a:cubicBezTo>
                    <a:pt x="1572" y="1509"/>
                    <a:pt x="1589" y="1513"/>
                    <a:pt x="1606" y="1513"/>
                  </a:cubicBezTo>
                  <a:cubicBezTo>
                    <a:pt x="1684" y="1513"/>
                    <a:pt x="1753" y="1436"/>
                    <a:pt x="1704" y="1353"/>
                  </a:cubicBezTo>
                  <a:cubicBezTo>
                    <a:pt x="1394" y="821"/>
                    <a:pt x="817" y="442"/>
                    <a:pt x="360" y="44"/>
                  </a:cubicBezTo>
                  <a:cubicBezTo>
                    <a:pt x="324" y="13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72" name="Google Shape;2172;p65"/>
            <p:cNvSpPr/>
            <p:nvPr/>
          </p:nvSpPr>
          <p:spPr>
            <a:xfrm>
              <a:off x="6072525" y="2733725"/>
              <a:ext cx="37575" cy="41200"/>
            </a:xfrm>
            <a:custGeom>
              <a:avLst/>
              <a:gdLst/>
              <a:ahLst/>
              <a:cxnLst/>
              <a:rect l="l" t="t" r="r" b="b"/>
              <a:pathLst>
                <a:path w="1503" h="1648" extrusionOk="0">
                  <a:moveTo>
                    <a:pt x="293" y="0"/>
                  </a:moveTo>
                  <a:cubicBezTo>
                    <a:pt x="145" y="0"/>
                    <a:pt x="0" y="161"/>
                    <a:pt x="101" y="314"/>
                  </a:cubicBezTo>
                  <a:cubicBezTo>
                    <a:pt x="273" y="571"/>
                    <a:pt x="440" y="831"/>
                    <a:pt x="626" y="1080"/>
                  </a:cubicBezTo>
                  <a:cubicBezTo>
                    <a:pt x="787" y="1300"/>
                    <a:pt x="959" y="1569"/>
                    <a:pt x="1235" y="1642"/>
                  </a:cubicBezTo>
                  <a:cubicBezTo>
                    <a:pt x="1251" y="1646"/>
                    <a:pt x="1267" y="1648"/>
                    <a:pt x="1283" y="1648"/>
                  </a:cubicBezTo>
                  <a:cubicBezTo>
                    <a:pt x="1393" y="1648"/>
                    <a:pt x="1502" y="1561"/>
                    <a:pt x="1495" y="1442"/>
                  </a:cubicBezTo>
                  <a:cubicBezTo>
                    <a:pt x="1482" y="1154"/>
                    <a:pt x="1265" y="936"/>
                    <a:pt x="1080" y="730"/>
                  </a:cubicBezTo>
                  <a:cubicBezTo>
                    <a:pt x="874" y="497"/>
                    <a:pt x="650" y="280"/>
                    <a:pt x="431" y="59"/>
                  </a:cubicBezTo>
                  <a:cubicBezTo>
                    <a:pt x="391" y="18"/>
                    <a:pt x="341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173" name="Google Shape;2173;p65"/>
          <p:cNvGrpSpPr/>
          <p:nvPr/>
        </p:nvGrpSpPr>
        <p:grpSpPr>
          <a:xfrm>
            <a:off x="1547160" y="2550209"/>
            <a:ext cx="296492" cy="233612"/>
            <a:chOff x="5962425" y="2668825"/>
            <a:chExt cx="241600" cy="190300"/>
          </a:xfrm>
        </p:grpSpPr>
        <p:sp>
          <p:nvSpPr>
            <p:cNvPr id="2174" name="Google Shape;2174;p65"/>
            <p:cNvSpPr/>
            <p:nvPr/>
          </p:nvSpPr>
          <p:spPr>
            <a:xfrm>
              <a:off x="5962425" y="2668825"/>
              <a:ext cx="241600" cy="190300"/>
            </a:xfrm>
            <a:custGeom>
              <a:avLst/>
              <a:gdLst/>
              <a:ahLst/>
              <a:cxnLst/>
              <a:rect l="l" t="t" r="r" b="b"/>
              <a:pathLst>
                <a:path w="9664" h="7612" extrusionOk="0">
                  <a:moveTo>
                    <a:pt x="4621" y="758"/>
                  </a:moveTo>
                  <a:cubicBezTo>
                    <a:pt x="5171" y="758"/>
                    <a:pt x="5724" y="864"/>
                    <a:pt x="6257" y="1097"/>
                  </a:cubicBezTo>
                  <a:cubicBezTo>
                    <a:pt x="7650" y="1706"/>
                    <a:pt x="8585" y="3235"/>
                    <a:pt x="8007" y="4754"/>
                  </a:cubicBezTo>
                  <a:cubicBezTo>
                    <a:pt x="7578" y="5881"/>
                    <a:pt x="6297" y="6456"/>
                    <a:pt x="5070" y="6456"/>
                  </a:cubicBezTo>
                  <a:cubicBezTo>
                    <a:pt x="4353" y="6456"/>
                    <a:pt x="3653" y="6259"/>
                    <a:pt x="3153" y="5861"/>
                  </a:cubicBezTo>
                  <a:cubicBezTo>
                    <a:pt x="2610" y="5429"/>
                    <a:pt x="1973" y="4818"/>
                    <a:pt x="1660" y="4201"/>
                  </a:cubicBezTo>
                  <a:cubicBezTo>
                    <a:pt x="1038" y="2981"/>
                    <a:pt x="1551" y="2065"/>
                    <a:pt x="2568" y="1307"/>
                  </a:cubicBezTo>
                  <a:cubicBezTo>
                    <a:pt x="2604" y="1281"/>
                    <a:pt x="2631" y="1244"/>
                    <a:pt x="2645" y="1202"/>
                  </a:cubicBezTo>
                  <a:cubicBezTo>
                    <a:pt x="3271" y="919"/>
                    <a:pt x="3944" y="758"/>
                    <a:pt x="4621" y="758"/>
                  </a:cubicBezTo>
                  <a:close/>
                  <a:moveTo>
                    <a:pt x="5096" y="0"/>
                  </a:moveTo>
                  <a:cubicBezTo>
                    <a:pt x="4019" y="0"/>
                    <a:pt x="2928" y="378"/>
                    <a:pt x="1992" y="1000"/>
                  </a:cubicBezTo>
                  <a:cubicBezTo>
                    <a:pt x="57" y="1432"/>
                    <a:pt x="1" y="4028"/>
                    <a:pt x="1118" y="5416"/>
                  </a:cubicBezTo>
                  <a:cubicBezTo>
                    <a:pt x="1917" y="6410"/>
                    <a:pt x="3061" y="7529"/>
                    <a:pt x="4405" y="7604"/>
                  </a:cubicBezTo>
                  <a:cubicBezTo>
                    <a:pt x="4496" y="7609"/>
                    <a:pt x="4588" y="7611"/>
                    <a:pt x="4681" y="7611"/>
                  </a:cubicBezTo>
                  <a:cubicBezTo>
                    <a:pt x="5836" y="7611"/>
                    <a:pt x="7207" y="7230"/>
                    <a:pt x="8057" y="6484"/>
                  </a:cubicBezTo>
                  <a:cubicBezTo>
                    <a:pt x="9664" y="5074"/>
                    <a:pt x="9441" y="2432"/>
                    <a:pt x="7908" y="1066"/>
                  </a:cubicBezTo>
                  <a:cubicBezTo>
                    <a:pt x="7071" y="321"/>
                    <a:pt x="6090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75" name="Google Shape;2175;p65"/>
            <p:cNvSpPr/>
            <p:nvPr/>
          </p:nvSpPr>
          <p:spPr>
            <a:xfrm>
              <a:off x="6039175" y="2747500"/>
              <a:ext cx="43850" cy="37825"/>
            </a:xfrm>
            <a:custGeom>
              <a:avLst/>
              <a:gdLst/>
              <a:ahLst/>
              <a:cxnLst/>
              <a:rect l="l" t="t" r="r" b="b"/>
              <a:pathLst>
                <a:path w="1754" h="1513" extrusionOk="0">
                  <a:moveTo>
                    <a:pt x="248" y="0"/>
                  </a:moveTo>
                  <a:cubicBezTo>
                    <a:pt x="115" y="0"/>
                    <a:pt x="0" y="164"/>
                    <a:pt x="123" y="282"/>
                  </a:cubicBezTo>
                  <a:cubicBezTo>
                    <a:pt x="563" y="700"/>
                    <a:pt x="997" y="1243"/>
                    <a:pt x="1555" y="1501"/>
                  </a:cubicBezTo>
                  <a:cubicBezTo>
                    <a:pt x="1572" y="1509"/>
                    <a:pt x="1589" y="1513"/>
                    <a:pt x="1606" y="1513"/>
                  </a:cubicBezTo>
                  <a:cubicBezTo>
                    <a:pt x="1684" y="1513"/>
                    <a:pt x="1753" y="1436"/>
                    <a:pt x="1704" y="1353"/>
                  </a:cubicBezTo>
                  <a:cubicBezTo>
                    <a:pt x="1394" y="821"/>
                    <a:pt x="817" y="442"/>
                    <a:pt x="360" y="44"/>
                  </a:cubicBezTo>
                  <a:cubicBezTo>
                    <a:pt x="324" y="13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76" name="Google Shape;2176;p65"/>
            <p:cNvSpPr/>
            <p:nvPr/>
          </p:nvSpPr>
          <p:spPr>
            <a:xfrm>
              <a:off x="6072525" y="2733725"/>
              <a:ext cx="37575" cy="41200"/>
            </a:xfrm>
            <a:custGeom>
              <a:avLst/>
              <a:gdLst/>
              <a:ahLst/>
              <a:cxnLst/>
              <a:rect l="l" t="t" r="r" b="b"/>
              <a:pathLst>
                <a:path w="1503" h="1648" extrusionOk="0">
                  <a:moveTo>
                    <a:pt x="293" y="0"/>
                  </a:moveTo>
                  <a:cubicBezTo>
                    <a:pt x="145" y="0"/>
                    <a:pt x="0" y="161"/>
                    <a:pt x="101" y="314"/>
                  </a:cubicBezTo>
                  <a:cubicBezTo>
                    <a:pt x="273" y="571"/>
                    <a:pt x="440" y="831"/>
                    <a:pt x="626" y="1080"/>
                  </a:cubicBezTo>
                  <a:cubicBezTo>
                    <a:pt x="787" y="1300"/>
                    <a:pt x="959" y="1569"/>
                    <a:pt x="1235" y="1642"/>
                  </a:cubicBezTo>
                  <a:cubicBezTo>
                    <a:pt x="1251" y="1646"/>
                    <a:pt x="1267" y="1648"/>
                    <a:pt x="1283" y="1648"/>
                  </a:cubicBezTo>
                  <a:cubicBezTo>
                    <a:pt x="1393" y="1648"/>
                    <a:pt x="1502" y="1561"/>
                    <a:pt x="1495" y="1442"/>
                  </a:cubicBezTo>
                  <a:cubicBezTo>
                    <a:pt x="1482" y="1154"/>
                    <a:pt x="1265" y="936"/>
                    <a:pt x="1080" y="730"/>
                  </a:cubicBezTo>
                  <a:cubicBezTo>
                    <a:pt x="874" y="497"/>
                    <a:pt x="650" y="280"/>
                    <a:pt x="431" y="59"/>
                  </a:cubicBezTo>
                  <a:cubicBezTo>
                    <a:pt x="391" y="18"/>
                    <a:pt x="341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177" name="Google Shape;2177;p65"/>
          <p:cNvGrpSpPr/>
          <p:nvPr/>
        </p:nvGrpSpPr>
        <p:grpSpPr>
          <a:xfrm>
            <a:off x="6509585" y="430184"/>
            <a:ext cx="296492" cy="233612"/>
            <a:chOff x="5962425" y="2668825"/>
            <a:chExt cx="241600" cy="190300"/>
          </a:xfrm>
        </p:grpSpPr>
        <p:sp>
          <p:nvSpPr>
            <p:cNvPr id="2178" name="Google Shape;2178;p65"/>
            <p:cNvSpPr/>
            <p:nvPr/>
          </p:nvSpPr>
          <p:spPr>
            <a:xfrm>
              <a:off x="5962425" y="2668825"/>
              <a:ext cx="241600" cy="190300"/>
            </a:xfrm>
            <a:custGeom>
              <a:avLst/>
              <a:gdLst/>
              <a:ahLst/>
              <a:cxnLst/>
              <a:rect l="l" t="t" r="r" b="b"/>
              <a:pathLst>
                <a:path w="9664" h="7612" extrusionOk="0">
                  <a:moveTo>
                    <a:pt x="4621" y="758"/>
                  </a:moveTo>
                  <a:cubicBezTo>
                    <a:pt x="5171" y="758"/>
                    <a:pt x="5724" y="864"/>
                    <a:pt x="6257" y="1097"/>
                  </a:cubicBezTo>
                  <a:cubicBezTo>
                    <a:pt x="7650" y="1706"/>
                    <a:pt x="8585" y="3235"/>
                    <a:pt x="8007" y="4754"/>
                  </a:cubicBezTo>
                  <a:cubicBezTo>
                    <a:pt x="7578" y="5881"/>
                    <a:pt x="6297" y="6456"/>
                    <a:pt x="5070" y="6456"/>
                  </a:cubicBezTo>
                  <a:cubicBezTo>
                    <a:pt x="4353" y="6456"/>
                    <a:pt x="3653" y="6259"/>
                    <a:pt x="3153" y="5861"/>
                  </a:cubicBezTo>
                  <a:cubicBezTo>
                    <a:pt x="2610" y="5429"/>
                    <a:pt x="1973" y="4818"/>
                    <a:pt x="1660" y="4201"/>
                  </a:cubicBezTo>
                  <a:cubicBezTo>
                    <a:pt x="1038" y="2981"/>
                    <a:pt x="1551" y="2065"/>
                    <a:pt x="2568" y="1307"/>
                  </a:cubicBezTo>
                  <a:cubicBezTo>
                    <a:pt x="2604" y="1281"/>
                    <a:pt x="2631" y="1244"/>
                    <a:pt x="2645" y="1202"/>
                  </a:cubicBezTo>
                  <a:cubicBezTo>
                    <a:pt x="3271" y="919"/>
                    <a:pt x="3944" y="758"/>
                    <a:pt x="4621" y="758"/>
                  </a:cubicBezTo>
                  <a:close/>
                  <a:moveTo>
                    <a:pt x="5096" y="0"/>
                  </a:moveTo>
                  <a:cubicBezTo>
                    <a:pt x="4019" y="0"/>
                    <a:pt x="2928" y="378"/>
                    <a:pt x="1992" y="1000"/>
                  </a:cubicBezTo>
                  <a:cubicBezTo>
                    <a:pt x="57" y="1432"/>
                    <a:pt x="1" y="4028"/>
                    <a:pt x="1118" y="5416"/>
                  </a:cubicBezTo>
                  <a:cubicBezTo>
                    <a:pt x="1917" y="6410"/>
                    <a:pt x="3061" y="7529"/>
                    <a:pt x="4405" y="7604"/>
                  </a:cubicBezTo>
                  <a:cubicBezTo>
                    <a:pt x="4496" y="7609"/>
                    <a:pt x="4588" y="7611"/>
                    <a:pt x="4681" y="7611"/>
                  </a:cubicBezTo>
                  <a:cubicBezTo>
                    <a:pt x="5836" y="7611"/>
                    <a:pt x="7207" y="7230"/>
                    <a:pt x="8057" y="6484"/>
                  </a:cubicBezTo>
                  <a:cubicBezTo>
                    <a:pt x="9664" y="5074"/>
                    <a:pt x="9441" y="2432"/>
                    <a:pt x="7908" y="1066"/>
                  </a:cubicBezTo>
                  <a:cubicBezTo>
                    <a:pt x="7071" y="321"/>
                    <a:pt x="6090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79" name="Google Shape;2179;p65"/>
            <p:cNvSpPr/>
            <p:nvPr/>
          </p:nvSpPr>
          <p:spPr>
            <a:xfrm>
              <a:off x="6039175" y="2747500"/>
              <a:ext cx="43850" cy="37825"/>
            </a:xfrm>
            <a:custGeom>
              <a:avLst/>
              <a:gdLst/>
              <a:ahLst/>
              <a:cxnLst/>
              <a:rect l="l" t="t" r="r" b="b"/>
              <a:pathLst>
                <a:path w="1754" h="1513" extrusionOk="0">
                  <a:moveTo>
                    <a:pt x="248" y="0"/>
                  </a:moveTo>
                  <a:cubicBezTo>
                    <a:pt x="115" y="0"/>
                    <a:pt x="0" y="164"/>
                    <a:pt x="123" y="282"/>
                  </a:cubicBezTo>
                  <a:cubicBezTo>
                    <a:pt x="563" y="700"/>
                    <a:pt x="997" y="1243"/>
                    <a:pt x="1555" y="1501"/>
                  </a:cubicBezTo>
                  <a:cubicBezTo>
                    <a:pt x="1572" y="1509"/>
                    <a:pt x="1589" y="1513"/>
                    <a:pt x="1606" y="1513"/>
                  </a:cubicBezTo>
                  <a:cubicBezTo>
                    <a:pt x="1684" y="1513"/>
                    <a:pt x="1753" y="1436"/>
                    <a:pt x="1704" y="1353"/>
                  </a:cubicBezTo>
                  <a:cubicBezTo>
                    <a:pt x="1394" y="821"/>
                    <a:pt x="817" y="442"/>
                    <a:pt x="360" y="44"/>
                  </a:cubicBezTo>
                  <a:cubicBezTo>
                    <a:pt x="324" y="13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80" name="Google Shape;2180;p65"/>
            <p:cNvSpPr/>
            <p:nvPr/>
          </p:nvSpPr>
          <p:spPr>
            <a:xfrm>
              <a:off x="6072525" y="2733725"/>
              <a:ext cx="37575" cy="41200"/>
            </a:xfrm>
            <a:custGeom>
              <a:avLst/>
              <a:gdLst/>
              <a:ahLst/>
              <a:cxnLst/>
              <a:rect l="l" t="t" r="r" b="b"/>
              <a:pathLst>
                <a:path w="1503" h="1648" extrusionOk="0">
                  <a:moveTo>
                    <a:pt x="293" y="0"/>
                  </a:moveTo>
                  <a:cubicBezTo>
                    <a:pt x="145" y="0"/>
                    <a:pt x="0" y="161"/>
                    <a:pt x="101" y="314"/>
                  </a:cubicBezTo>
                  <a:cubicBezTo>
                    <a:pt x="273" y="571"/>
                    <a:pt x="440" y="831"/>
                    <a:pt x="626" y="1080"/>
                  </a:cubicBezTo>
                  <a:cubicBezTo>
                    <a:pt x="787" y="1300"/>
                    <a:pt x="959" y="1569"/>
                    <a:pt x="1235" y="1642"/>
                  </a:cubicBezTo>
                  <a:cubicBezTo>
                    <a:pt x="1251" y="1646"/>
                    <a:pt x="1267" y="1648"/>
                    <a:pt x="1283" y="1648"/>
                  </a:cubicBezTo>
                  <a:cubicBezTo>
                    <a:pt x="1393" y="1648"/>
                    <a:pt x="1502" y="1561"/>
                    <a:pt x="1495" y="1442"/>
                  </a:cubicBezTo>
                  <a:cubicBezTo>
                    <a:pt x="1482" y="1154"/>
                    <a:pt x="1265" y="936"/>
                    <a:pt x="1080" y="730"/>
                  </a:cubicBezTo>
                  <a:cubicBezTo>
                    <a:pt x="874" y="497"/>
                    <a:pt x="650" y="280"/>
                    <a:pt x="431" y="59"/>
                  </a:cubicBezTo>
                  <a:cubicBezTo>
                    <a:pt x="391" y="18"/>
                    <a:pt x="341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2181" name="Google Shape;2181;p65"/>
          <p:cNvSpPr/>
          <p:nvPr/>
        </p:nvSpPr>
        <p:spPr>
          <a:xfrm>
            <a:off x="1843650" y="92442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182" name="Google Shape;2182;p65"/>
          <p:cNvSpPr/>
          <p:nvPr/>
        </p:nvSpPr>
        <p:spPr>
          <a:xfrm>
            <a:off x="222550" y="3479025"/>
            <a:ext cx="271125" cy="265425"/>
          </a:xfrm>
          <a:custGeom>
            <a:avLst/>
            <a:gdLst/>
            <a:ahLst/>
            <a:cxnLst/>
            <a:rect l="l" t="t" r="r" b="b"/>
            <a:pathLst>
              <a:path w="10845" h="10617" extrusionOk="0">
                <a:moveTo>
                  <a:pt x="6707" y="1283"/>
                </a:moveTo>
                <a:cubicBezTo>
                  <a:pt x="6814" y="1718"/>
                  <a:pt x="6909" y="2159"/>
                  <a:pt x="6963" y="2607"/>
                </a:cubicBezTo>
                <a:cubicBezTo>
                  <a:pt x="7035" y="3190"/>
                  <a:pt x="6965" y="3785"/>
                  <a:pt x="7220" y="4320"/>
                </a:cubicBezTo>
                <a:cubicBezTo>
                  <a:pt x="7277" y="4439"/>
                  <a:pt x="7407" y="4499"/>
                  <a:pt x="7537" y="4499"/>
                </a:cubicBezTo>
                <a:cubicBezTo>
                  <a:pt x="7660" y="4499"/>
                  <a:pt x="7784" y="4444"/>
                  <a:pt x="7845" y="4334"/>
                </a:cubicBezTo>
                <a:cubicBezTo>
                  <a:pt x="8093" y="4596"/>
                  <a:pt x="8385" y="4759"/>
                  <a:pt x="8736" y="4904"/>
                </a:cubicBezTo>
                <a:cubicBezTo>
                  <a:pt x="8922" y="4981"/>
                  <a:pt x="9108" y="5057"/>
                  <a:pt x="9294" y="5135"/>
                </a:cubicBezTo>
                <a:cubicBezTo>
                  <a:pt x="9117" y="5227"/>
                  <a:pt x="8912" y="5371"/>
                  <a:pt x="8807" y="5424"/>
                </a:cubicBezTo>
                <a:cubicBezTo>
                  <a:pt x="8625" y="5516"/>
                  <a:pt x="8440" y="5605"/>
                  <a:pt x="8261" y="5703"/>
                </a:cubicBezTo>
                <a:cubicBezTo>
                  <a:pt x="7864" y="5923"/>
                  <a:pt x="7379" y="6138"/>
                  <a:pt x="7163" y="6554"/>
                </a:cubicBezTo>
                <a:cubicBezTo>
                  <a:pt x="7098" y="6679"/>
                  <a:pt x="7122" y="6863"/>
                  <a:pt x="7234" y="6955"/>
                </a:cubicBezTo>
                <a:cubicBezTo>
                  <a:pt x="7119" y="7381"/>
                  <a:pt x="7090" y="7849"/>
                  <a:pt x="7023" y="8278"/>
                </a:cubicBezTo>
                <a:cubicBezTo>
                  <a:pt x="6980" y="8552"/>
                  <a:pt x="6933" y="8825"/>
                  <a:pt x="6870" y="9095"/>
                </a:cubicBezTo>
                <a:cubicBezTo>
                  <a:pt x="6847" y="9195"/>
                  <a:pt x="6820" y="9295"/>
                  <a:pt x="6794" y="9394"/>
                </a:cubicBezTo>
                <a:cubicBezTo>
                  <a:pt x="6457" y="9005"/>
                  <a:pt x="6052" y="8652"/>
                  <a:pt x="5693" y="8293"/>
                </a:cubicBezTo>
                <a:cubicBezTo>
                  <a:pt x="5409" y="8010"/>
                  <a:pt x="5162" y="7731"/>
                  <a:pt x="4770" y="7701"/>
                </a:cubicBezTo>
                <a:cubicBezTo>
                  <a:pt x="4726" y="7632"/>
                  <a:pt x="4655" y="7578"/>
                  <a:pt x="4574" y="7572"/>
                </a:cubicBezTo>
                <a:cubicBezTo>
                  <a:pt x="4205" y="7540"/>
                  <a:pt x="3863" y="7518"/>
                  <a:pt x="3517" y="7518"/>
                </a:cubicBezTo>
                <a:cubicBezTo>
                  <a:pt x="3245" y="7518"/>
                  <a:pt x="2970" y="7532"/>
                  <a:pt x="2679" y="7567"/>
                </a:cubicBezTo>
                <a:cubicBezTo>
                  <a:pt x="2385" y="7602"/>
                  <a:pt x="2092" y="7648"/>
                  <a:pt x="1799" y="7689"/>
                </a:cubicBezTo>
                <a:cubicBezTo>
                  <a:pt x="1702" y="7704"/>
                  <a:pt x="1604" y="7717"/>
                  <a:pt x="1506" y="7731"/>
                </a:cubicBezTo>
                <a:cubicBezTo>
                  <a:pt x="1469" y="7725"/>
                  <a:pt x="1431" y="7723"/>
                  <a:pt x="1393" y="7722"/>
                </a:cubicBezTo>
                <a:cubicBezTo>
                  <a:pt x="1519" y="7328"/>
                  <a:pt x="1657" y="6951"/>
                  <a:pt x="1878" y="6583"/>
                </a:cubicBezTo>
                <a:cubicBezTo>
                  <a:pt x="2164" y="6110"/>
                  <a:pt x="2553" y="5717"/>
                  <a:pt x="2816" y="5228"/>
                </a:cubicBezTo>
                <a:cubicBezTo>
                  <a:pt x="2971" y="4939"/>
                  <a:pt x="2749" y="4689"/>
                  <a:pt x="2482" y="4689"/>
                </a:cubicBezTo>
                <a:cubicBezTo>
                  <a:pt x="2428" y="4689"/>
                  <a:pt x="2373" y="4699"/>
                  <a:pt x="2319" y="4721"/>
                </a:cubicBezTo>
                <a:cubicBezTo>
                  <a:pt x="2213" y="4524"/>
                  <a:pt x="2094" y="4331"/>
                  <a:pt x="1991" y="4127"/>
                </a:cubicBezTo>
                <a:cubicBezTo>
                  <a:pt x="1830" y="3804"/>
                  <a:pt x="1697" y="3469"/>
                  <a:pt x="1594" y="3123"/>
                </a:cubicBezTo>
                <a:cubicBezTo>
                  <a:pt x="1841" y="3111"/>
                  <a:pt x="2088" y="3103"/>
                  <a:pt x="2335" y="3103"/>
                </a:cubicBezTo>
                <a:cubicBezTo>
                  <a:pt x="2557" y="3103"/>
                  <a:pt x="2780" y="3109"/>
                  <a:pt x="3005" y="3123"/>
                </a:cubicBezTo>
                <a:cubicBezTo>
                  <a:pt x="3517" y="3154"/>
                  <a:pt x="4064" y="3265"/>
                  <a:pt x="4585" y="3265"/>
                </a:cubicBezTo>
                <a:cubicBezTo>
                  <a:pt x="4708" y="3265"/>
                  <a:pt x="4831" y="3259"/>
                  <a:pt x="4951" y="3244"/>
                </a:cubicBezTo>
                <a:cubicBezTo>
                  <a:pt x="5211" y="3211"/>
                  <a:pt x="5432" y="2909"/>
                  <a:pt x="5364" y="2674"/>
                </a:cubicBezTo>
                <a:cubicBezTo>
                  <a:pt x="5831" y="2216"/>
                  <a:pt x="6229" y="1720"/>
                  <a:pt x="6707" y="1283"/>
                </a:cubicBezTo>
                <a:close/>
                <a:moveTo>
                  <a:pt x="6959" y="1"/>
                </a:moveTo>
                <a:cubicBezTo>
                  <a:pt x="6884" y="1"/>
                  <a:pt x="6808" y="22"/>
                  <a:pt x="6739" y="72"/>
                </a:cubicBezTo>
                <a:cubicBezTo>
                  <a:pt x="5957" y="635"/>
                  <a:pt x="5109" y="1384"/>
                  <a:pt x="4804" y="2336"/>
                </a:cubicBezTo>
                <a:cubicBezTo>
                  <a:pt x="4324" y="2191"/>
                  <a:pt x="3795" y="2141"/>
                  <a:pt x="3257" y="2141"/>
                </a:cubicBezTo>
                <a:cubicBezTo>
                  <a:pt x="2499" y="2141"/>
                  <a:pt x="1725" y="2240"/>
                  <a:pt x="1053" y="2310"/>
                </a:cubicBezTo>
                <a:cubicBezTo>
                  <a:pt x="777" y="2339"/>
                  <a:pt x="579" y="2555"/>
                  <a:pt x="648" y="2843"/>
                </a:cubicBezTo>
                <a:cubicBezTo>
                  <a:pt x="826" y="3586"/>
                  <a:pt x="1124" y="4524"/>
                  <a:pt x="1680" y="5138"/>
                </a:cubicBezTo>
                <a:cubicBezTo>
                  <a:pt x="1277" y="5502"/>
                  <a:pt x="969" y="5990"/>
                  <a:pt x="724" y="6461"/>
                </a:cubicBezTo>
                <a:cubicBezTo>
                  <a:pt x="463" y="6967"/>
                  <a:pt x="0" y="7793"/>
                  <a:pt x="234" y="8373"/>
                </a:cubicBezTo>
                <a:cubicBezTo>
                  <a:pt x="404" y="8794"/>
                  <a:pt x="763" y="8905"/>
                  <a:pt x="1148" y="8905"/>
                </a:cubicBezTo>
                <a:cubicBezTo>
                  <a:pt x="1371" y="8905"/>
                  <a:pt x="1602" y="8867"/>
                  <a:pt x="1809" y="8831"/>
                </a:cubicBezTo>
                <a:cubicBezTo>
                  <a:pt x="2719" y="8673"/>
                  <a:pt x="3539" y="8464"/>
                  <a:pt x="4377" y="8136"/>
                </a:cubicBezTo>
                <a:cubicBezTo>
                  <a:pt x="4453" y="8777"/>
                  <a:pt x="5213" y="9304"/>
                  <a:pt x="5633" y="9727"/>
                </a:cubicBezTo>
                <a:cubicBezTo>
                  <a:pt x="5969" y="10066"/>
                  <a:pt x="6400" y="10617"/>
                  <a:pt x="6920" y="10617"/>
                </a:cubicBezTo>
                <a:cubicBezTo>
                  <a:pt x="7012" y="10617"/>
                  <a:pt x="7107" y="10599"/>
                  <a:pt x="7205" y="10561"/>
                </a:cubicBezTo>
                <a:cubicBezTo>
                  <a:pt x="7822" y="10315"/>
                  <a:pt x="7876" y="9334"/>
                  <a:pt x="7960" y="8780"/>
                </a:cubicBezTo>
                <a:cubicBezTo>
                  <a:pt x="8049" y="8203"/>
                  <a:pt x="8103" y="7549"/>
                  <a:pt x="7937" y="6973"/>
                </a:cubicBezTo>
                <a:cubicBezTo>
                  <a:pt x="8399" y="6861"/>
                  <a:pt x="8860" y="6590"/>
                  <a:pt x="9256" y="6394"/>
                </a:cubicBezTo>
                <a:cubicBezTo>
                  <a:pt x="9737" y="6155"/>
                  <a:pt x="10529" y="5922"/>
                  <a:pt x="10693" y="5330"/>
                </a:cubicBezTo>
                <a:cubicBezTo>
                  <a:pt x="10844" y="4781"/>
                  <a:pt x="10413" y="4414"/>
                  <a:pt x="9956" y="4236"/>
                </a:cubicBezTo>
                <a:cubicBezTo>
                  <a:pt x="9415" y="4024"/>
                  <a:pt x="8817" y="3763"/>
                  <a:pt x="8222" y="3763"/>
                </a:cubicBezTo>
                <a:cubicBezTo>
                  <a:pt x="8148" y="3763"/>
                  <a:pt x="8074" y="3767"/>
                  <a:pt x="8001" y="3775"/>
                </a:cubicBezTo>
                <a:cubicBezTo>
                  <a:pt x="8048" y="3351"/>
                  <a:pt x="7971" y="2913"/>
                  <a:pt x="7911" y="2479"/>
                </a:cubicBezTo>
                <a:cubicBezTo>
                  <a:pt x="7809" y="1754"/>
                  <a:pt x="7642" y="1047"/>
                  <a:pt x="7421" y="349"/>
                </a:cubicBezTo>
                <a:cubicBezTo>
                  <a:pt x="7360" y="158"/>
                  <a:pt x="7161" y="1"/>
                  <a:pt x="69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183" name="Google Shape;2183;p65"/>
          <p:cNvSpPr/>
          <p:nvPr/>
        </p:nvSpPr>
        <p:spPr>
          <a:xfrm>
            <a:off x="6929325" y="19354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184" name="Google Shape;2184;p65"/>
          <p:cNvSpPr/>
          <p:nvPr/>
        </p:nvSpPr>
        <p:spPr>
          <a:xfrm>
            <a:off x="8339563" y="4197725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185" name="Google Shape;2185;p65"/>
          <p:cNvSpPr txBox="1">
            <a:spLocks noGrp="1"/>
          </p:cNvSpPr>
          <p:nvPr>
            <p:ph type="subTitle" idx="1"/>
          </p:nvPr>
        </p:nvSpPr>
        <p:spPr>
          <a:xfrm>
            <a:off x="2894100" y="2979050"/>
            <a:ext cx="3355800" cy="21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fa-IR" dirty="0">
                <a:cs typeface="B Nazanin" panose="00000400000000000000" pitchFamily="2" charset="-78"/>
              </a:rPr>
              <a:t>زهره نام زیبایی دارد و دومین سیاره از خورشید است. این به طرز وحشتناکی گرم است - حتی گرمتر از عطارد - و جو آن بسیار سمی است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84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67227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فاصله سیارات از خورشید چند میلیون کیلومتر است؟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26" name="Google Shape;2726;p84"/>
          <p:cNvSpPr txBox="1">
            <a:spLocks noGrp="1"/>
          </p:cNvSpPr>
          <p:nvPr>
            <p:ph type="title" idx="2"/>
          </p:nvPr>
        </p:nvSpPr>
        <p:spPr>
          <a:xfrm>
            <a:off x="713225" y="3697463"/>
            <a:ext cx="10971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58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727" name="Google Shape;2727;p84"/>
          <p:cNvSpPr txBox="1">
            <a:spLocks noGrp="1"/>
          </p:cNvSpPr>
          <p:nvPr>
            <p:ph type="title" idx="3"/>
          </p:nvPr>
        </p:nvSpPr>
        <p:spPr>
          <a:xfrm>
            <a:off x="1828566" y="3697463"/>
            <a:ext cx="10971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108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728" name="Google Shape;2728;p84"/>
          <p:cNvSpPr txBox="1">
            <a:spLocks noGrp="1"/>
          </p:cNvSpPr>
          <p:nvPr>
            <p:ph type="title" idx="4"/>
          </p:nvPr>
        </p:nvSpPr>
        <p:spPr>
          <a:xfrm>
            <a:off x="2943907" y="3697463"/>
            <a:ext cx="10971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150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729" name="Google Shape;2729;p84"/>
          <p:cNvSpPr txBox="1">
            <a:spLocks noGrp="1"/>
          </p:cNvSpPr>
          <p:nvPr>
            <p:ph type="title" idx="5"/>
          </p:nvPr>
        </p:nvSpPr>
        <p:spPr>
          <a:xfrm>
            <a:off x="4059248" y="3697463"/>
            <a:ext cx="10971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228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730" name="Google Shape;2730;p84"/>
          <p:cNvSpPr txBox="1">
            <a:spLocks noGrp="1"/>
          </p:cNvSpPr>
          <p:nvPr>
            <p:ph type="title" idx="6"/>
          </p:nvPr>
        </p:nvSpPr>
        <p:spPr>
          <a:xfrm>
            <a:off x="6289929" y="3697463"/>
            <a:ext cx="10971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1,433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731" name="Google Shape;2731;p84"/>
          <p:cNvSpPr txBox="1">
            <a:spLocks noGrp="1"/>
          </p:cNvSpPr>
          <p:nvPr>
            <p:ph type="title" idx="7"/>
          </p:nvPr>
        </p:nvSpPr>
        <p:spPr>
          <a:xfrm>
            <a:off x="7405270" y="3697463"/>
            <a:ext cx="9873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4,498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732" name="Google Shape;2732;p84"/>
          <p:cNvSpPr txBox="1">
            <a:spLocks noGrp="1"/>
          </p:cNvSpPr>
          <p:nvPr>
            <p:ph type="title" idx="8"/>
          </p:nvPr>
        </p:nvSpPr>
        <p:spPr>
          <a:xfrm>
            <a:off x="5174588" y="3697463"/>
            <a:ext cx="10971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779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733" name="Google Shape;2733;p84"/>
          <p:cNvSpPr txBox="1">
            <a:spLocks noGrp="1"/>
          </p:cNvSpPr>
          <p:nvPr>
            <p:ph type="subTitle" idx="1"/>
          </p:nvPr>
        </p:nvSpPr>
        <p:spPr>
          <a:xfrm>
            <a:off x="720875" y="2114775"/>
            <a:ext cx="10818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Aft>
                <a:spcPts val="1600"/>
              </a:spcAft>
            </a:pPr>
            <a:r>
              <a:rPr lang="fa-IR" dirty="0">
                <a:cs typeface="B Nazanin" panose="00000400000000000000" pitchFamily="2" charset="-78"/>
              </a:rPr>
              <a:t>سیاره تیر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34" name="Google Shape;2734;p84"/>
          <p:cNvSpPr txBox="1">
            <a:spLocks noGrp="1"/>
          </p:cNvSpPr>
          <p:nvPr>
            <p:ph type="subTitle" idx="9"/>
          </p:nvPr>
        </p:nvSpPr>
        <p:spPr>
          <a:xfrm>
            <a:off x="1836216" y="2114775"/>
            <a:ext cx="10818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Aft>
                <a:spcPts val="1600"/>
              </a:spcAft>
            </a:pPr>
            <a:r>
              <a:rPr lang="fa-IR" dirty="0">
                <a:cs typeface="B Nazanin" panose="00000400000000000000" pitchFamily="2" charset="-78"/>
              </a:rPr>
              <a:t>سیاره زهره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35" name="Google Shape;2735;p84"/>
          <p:cNvSpPr txBox="1">
            <a:spLocks noGrp="1"/>
          </p:cNvSpPr>
          <p:nvPr>
            <p:ph type="subTitle" idx="13"/>
          </p:nvPr>
        </p:nvSpPr>
        <p:spPr>
          <a:xfrm>
            <a:off x="2951557" y="2114775"/>
            <a:ext cx="10818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Aft>
                <a:spcPts val="1600"/>
              </a:spcAft>
            </a:pPr>
            <a:r>
              <a:rPr lang="fa-IR" dirty="0">
                <a:cs typeface="B Nazanin" panose="00000400000000000000" pitchFamily="2" charset="-78"/>
              </a:rPr>
              <a:t>زمین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36" name="Google Shape;2736;p84"/>
          <p:cNvSpPr txBox="1">
            <a:spLocks noGrp="1"/>
          </p:cNvSpPr>
          <p:nvPr>
            <p:ph type="subTitle" idx="14"/>
          </p:nvPr>
        </p:nvSpPr>
        <p:spPr>
          <a:xfrm>
            <a:off x="4066898" y="2114775"/>
            <a:ext cx="10818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Aft>
                <a:spcPts val="1600"/>
              </a:spcAft>
            </a:pPr>
            <a:r>
              <a:rPr lang="fa-IR" dirty="0">
                <a:cs typeface="B Nazanin" panose="00000400000000000000" pitchFamily="2" charset="-78"/>
              </a:rPr>
              <a:t>مریخ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37" name="Google Shape;2737;p84"/>
          <p:cNvSpPr txBox="1">
            <a:spLocks noGrp="1"/>
          </p:cNvSpPr>
          <p:nvPr>
            <p:ph type="subTitle" idx="15"/>
          </p:nvPr>
        </p:nvSpPr>
        <p:spPr>
          <a:xfrm>
            <a:off x="5182238" y="2114775"/>
            <a:ext cx="10818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Aft>
                <a:spcPts val="1600"/>
              </a:spcAft>
            </a:pPr>
            <a:r>
              <a:rPr lang="fa-IR" dirty="0">
                <a:cs typeface="B Nazanin" panose="00000400000000000000" pitchFamily="2" charset="-78"/>
              </a:rPr>
              <a:t>سیاره مشتری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38" name="Google Shape;2738;p84"/>
          <p:cNvSpPr txBox="1">
            <a:spLocks noGrp="1"/>
          </p:cNvSpPr>
          <p:nvPr>
            <p:ph type="subTitle" idx="16"/>
          </p:nvPr>
        </p:nvSpPr>
        <p:spPr>
          <a:xfrm>
            <a:off x="6297579" y="2114775"/>
            <a:ext cx="10818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Aft>
                <a:spcPts val="1600"/>
              </a:spcAft>
            </a:pPr>
            <a:r>
              <a:rPr lang="fa-IR" dirty="0">
                <a:cs typeface="B Nazanin" panose="00000400000000000000" pitchFamily="2" charset="-78"/>
              </a:rPr>
              <a:t>زحل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39" name="Google Shape;2739;p84"/>
          <p:cNvSpPr txBox="1">
            <a:spLocks noGrp="1"/>
          </p:cNvSpPr>
          <p:nvPr>
            <p:ph type="subTitle" idx="17"/>
          </p:nvPr>
        </p:nvSpPr>
        <p:spPr>
          <a:xfrm>
            <a:off x="7358020" y="2114775"/>
            <a:ext cx="10818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Aft>
                <a:spcPts val="1600"/>
              </a:spcAft>
            </a:pPr>
            <a:r>
              <a:rPr lang="fa-IR" dirty="0">
                <a:cs typeface="B Nazanin" panose="00000400000000000000" pitchFamily="2" charset="-78"/>
              </a:rPr>
              <a:t>نپتون</a:t>
            </a:r>
            <a:endParaRPr dirty="0">
              <a:cs typeface="B Nazanin" panose="00000400000000000000" pitchFamily="2" charset="-78"/>
            </a:endParaRPr>
          </a:p>
        </p:txBody>
      </p:sp>
      <p:cxnSp>
        <p:nvCxnSpPr>
          <p:cNvPr id="2740" name="Google Shape;2740;p84"/>
          <p:cNvCxnSpPr/>
          <p:nvPr/>
        </p:nvCxnSpPr>
        <p:spPr>
          <a:xfrm>
            <a:off x="712850" y="3143525"/>
            <a:ext cx="7727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1" name="Google Shape;2741;p84"/>
          <p:cNvSpPr/>
          <p:nvPr/>
        </p:nvSpPr>
        <p:spPr>
          <a:xfrm>
            <a:off x="1105050" y="2996100"/>
            <a:ext cx="272400" cy="2724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742" name="Google Shape;2742;p84"/>
          <p:cNvSpPr/>
          <p:nvPr/>
        </p:nvSpPr>
        <p:spPr>
          <a:xfrm>
            <a:off x="2205225" y="2960350"/>
            <a:ext cx="343800" cy="343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743" name="Google Shape;2743;p84"/>
          <p:cNvSpPr/>
          <p:nvPr/>
        </p:nvSpPr>
        <p:spPr>
          <a:xfrm>
            <a:off x="3275100" y="2914900"/>
            <a:ext cx="434700" cy="434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744" name="Google Shape;2744;p84"/>
          <p:cNvSpPr/>
          <p:nvPr/>
        </p:nvSpPr>
        <p:spPr>
          <a:xfrm>
            <a:off x="4404800" y="2960350"/>
            <a:ext cx="343800" cy="343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745" name="Google Shape;2745;p84"/>
          <p:cNvSpPr/>
          <p:nvPr/>
        </p:nvSpPr>
        <p:spPr>
          <a:xfrm>
            <a:off x="5435300" y="2844400"/>
            <a:ext cx="575700" cy="575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746" name="Google Shape;2746;p84"/>
          <p:cNvSpPr/>
          <p:nvPr/>
        </p:nvSpPr>
        <p:spPr>
          <a:xfrm>
            <a:off x="6621125" y="2914900"/>
            <a:ext cx="434700" cy="4347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747" name="Google Shape;2747;p84"/>
          <p:cNvSpPr/>
          <p:nvPr/>
        </p:nvSpPr>
        <p:spPr>
          <a:xfrm>
            <a:off x="7727025" y="2960350"/>
            <a:ext cx="343800" cy="3438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748" name="Google Shape;2748;p84"/>
          <p:cNvSpPr/>
          <p:nvPr/>
        </p:nvSpPr>
        <p:spPr>
          <a:xfrm>
            <a:off x="-999125" y="2291974"/>
            <a:ext cx="1694100" cy="16941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p95"/>
          <p:cNvSpPr txBox="1">
            <a:spLocks noGrp="1"/>
          </p:cNvSpPr>
          <p:nvPr>
            <p:ph type="subTitle" idx="1"/>
          </p:nvPr>
        </p:nvSpPr>
        <p:spPr>
          <a:xfrm>
            <a:off x="635425" y="1685875"/>
            <a:ext cx="33486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عطارد کوچکترین سیاره منظومه شمسی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929" name="Google Shape;2929;p95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28662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آیا این را می دانستید؟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930" name="Google Shape;2930;p95"/>
          <p:cNvSpPr txBox="1">
            <a:spLocks noGrp="1"/>
          </p:cNvSpPr>
          <p:nvPr>
            <p:ph type="subTitle" idx="2"/>
          </p:nvPr>
        </p:nvSpPr>
        <p:spPr>
          <a:xfrm>
            <a:off x="4529525" y="539500"/>
            <a:ext cx="33486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 algn="r" rtl="1">
              <a:lnSpc>
                <a:spcPct val="150000"/>
              </a:lnSpc>
              <a:buSzPts val="1600"/>
            </a:pPr>
            <a:r>
              <a:rPr lang="fa-IR" dirty="0">
                <a:cs typeface="B Nazanin" panose="00000400000000000000" pitchFamily="2" charset="-78"/>
              </a:rPr>
              <a:t>سرس نزدیکترین سیاره کوتوله به خورشید است</a:t>
            </a:r>
          </a:p>
          <a:p>
            <a:pPr lvl="0" indent="-330200" algn="r" rtl="1">
              <a:lnSpc>
                <a:spcPct val="150000"/>
              </a:lnSpc>
              <a:buSzPts val="1600"/>
            </a:pPr>
            <a:r>
              <a:rPr lang="fa-IR" dirty="0">
                <a:cs typeface="B Nazanin" panose="00000400000000000000" pitchFamily="2" charset="-78"/>
              </a:rPr>
              <a:t>استرالیا در واقع پهن تر از ماه است</a:t>
            </a:r>
          </a:p>
          <a:p>
            <a:pPr lvl="0" indent="-330200" algn="r" rtl="1">
              <a:lnSpc>
                <a:spcPct val="150000"/>
              </a:lnSpc>
              <a:buSzPts val="1600"/>
            </a:pPr>
            <a:r>
              <a:rPr lang="fa-IR" dirty="0">
                <a:cs typeface="B Nazanin" panose="00000400000000000000" pitchFamily="2" charset="-78"/>
              </a:rPr>
              <a:t>میانگین دمای مریخ در حدود -60 درجه سانتیگراد است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2931" name="Google Shape;2931;p95"/>
          <p:cNvPicPr preferRelativeResize="0"/>
          <p:nvPr/>
        </p:nvPicPr>
        <p:blipFill rotWithShape="1">
          <a:blip r:embed="rId3">
            <a:alphaModFix/>
          </a:blip>
          <a:srcRect t="41642" r="-160" b="7888"/>
          <a:stretch/>
        </p:blipFill>
        <p:spPr>
          <a:xfrm rot="10800000" flipH="1">
            <a:off x="-54455" y="3069271"/>
            <a:ext cx="9198468" cy="3090204"/>
          </a:xfrm>
          <a:prstGeom prst="flowChartDocumen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p101"/>
          <p:cNvSpPr txBox="1">
            <a:spLocks noGrp="1"/>
          </p:cNvSpPr>
          <p:nvPr>
            <p:ph type="title"/>
          </p:nvPr>
        </p:nvSpPr>
        <p:spPr>
          <a:xfrm>
            <a:off x="4572004" y="1105625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مسئله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222" name="Google Shape;3222;p101"/>
          <p:cNvSpPr txBox="1">
            <a:spLocks noGrp="1"/>
          </p:cNvSpPr>
          <p:nvPr>
            <p:ph type="subTitle" idx="1"/>
          </p:nvPr>
        </p:nvSpPr>
        <p:spPr>
          <a:xfrm>
            <a:off x="4572000" y="1641026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زهره زیبایی دارد</a:t>
            </a:r>
          </a:p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نام و دوم است</a:t>
            </a:r>
          </a:p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سیاره از خورشید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223" name="Google Shape;3223;p101"/>
          <p:cNvSpPr txBox="1">
            <a:spLocks noGrp="1"/>
          </p:cNvSpPr>
          <p:nvPr>
            <p:ph type="title" idx="2"/>
          </p:nvPr>
        </p:nvSpPr>
        <p:spPr>
          <a:xfrm>
            <a:off x="4572004" y="2639441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راه حل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224" name="Google Shape;3224;p101"/>
          <p:cNvSpPr txBox="1">
            <a:spLocks noGrp="1"/>
          </p:cNvSpPr>
          <p:nvPr>
            <p:ph type="subTitle" idx="3"/>
          </p:nvPr>
        </p:nvSpPr>
        <p:spPr>
          <a:xfrm>
            <a:off x="4572000" y="3182267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با وجود قرمز بودن، مریخ</a:t>
            </a:r>
          </a:p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در واقع یک مکان سرد پر از گرد و غبار اکسید آهن است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9" name="Google Shape;3229;p102"/>
          <p:cNvSpPr/>
          <p:nvPr/>
        </p:nvSpPr>
        <p:spPr>
          <a:xfrm>
            <a:off x="3123450" y="1504200"/>
            <a:ext cx="2897100" cy="28971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30" name="Google Shape;3230;p102"/>
          <p:cNvSpPr/>
          <p:nvPr/>
        </p:nvSpPr>
        <p:spPr>
          <a:xfrm>
            <a:off x="3418503" y="1799273"/>
            <a:ext cx="2306700" cy="23067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31" name="Google Shape;3231;p102"/>
          <p:cNvSpPr/>
          <p:nvPr/>
        </p:nvSpPr>
        <p:spPr>
          <a:xfrm>
            <a:off x="3670401" y="2051151"/>
            <a:ext cx="1803300" cy="1803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32" name="Google Shape;3232;p102"/>
          <p:cNvSpPr/>
          <p:nvPr/>
        </p:nvSpPr>
        <p:spPr>
          <a:xfrm>
            <a:off x="3909144" y="2289903"/>
            <a:ext cx="1325400" cy="1325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33" name="Google Shape;3233;p102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44784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روند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3234" name="Google Shape;3234;p102"/>
          <p:cNvGrpSpPr/>
          <p:nvPr/>
        </p:nvGrpSpPr>
        <p:grpSpPr>
          <a:xfrm>
            <a:off x="4140437" y="2551886"/>
            <a:ext cx="862822" cy="801614"/>
            <a:chOff x="4015400" y="257675"/>
            <a:chExt cx="1151350" cy="1069675"/>
          </a:xfrm>
        </p:grpSpPr>
        <p:sp>
          <p:nvSpPr>
            <p:cNvPr id="3235" name="Google Shape;3235;p102"/>
            <p:cNvSpPr/>
            <p:nvPr/>
          </p:nvSpPr>
          <p:spPr>
            <a:xfrm>
              <a:off x="4419950" y="724825"/>
              <a:ext cx="51325" cy="40300"/>
            </a:xfrm>
            <a:custGeom>
              <a:avLst/>
              <a:gdLst/>
              <a:ahLst/>
              <a:cxnLst/>
              <a:rect l="l" t="t" r="r" b="b"/>
              <a:pathLst>
                <a:path w="2053" h="1612" extrusionOk="0">
                  <a:moveTo>
                    <a:pt x="1384" y="0"/>
                  </a:moveTo>
                  <a:cubicBezTo>
                    <a:pt x="1052" y="271"/>
                    <a:pt x="726" y="556"/>
                    <a:pt x="442" y="871"/>
                  </a:cubicBezTo>
                  <a:cubicBezTo>
                    <a:pt x="320" y="1006"/>
                    <a:pt x="0" y="1285"/>
                    <a:pt x="165" y="1462"/>
                  </a:cubicBezTo>
                  <a:cubicBezTo>
                    <a:pt x="276" y="1582"/>
                    <a:pt x="669" y="1582"/>
                    <a:pt x="819" y="1598"/>
                  </a:cubicBezTo>
                  <a:cubicBezTo>
                    <a:pt x="895" y="1607"/>
                    <a:pt x="975" y="1611"/>
                    <a:pt x="1055" y="1611"/>
                  </a:cubicBezTo>
                  <a:cubicBezTo>
                    <a:pt x="1543" y="1611"/>
                    <a:pt x="2052" y="1434"/>
                    <a:pt x="2028" y="831"/>
                  </a:cubicBezTo>
                  <a:cubicBezTo>
                    <a:pt x="2012" y="422"/>
                    <a:pt x="1685" y="219"/>
                    <a:pt x="1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36" name="Google Shape;3236;p102"/>
            <p:cNvSpPr/>
            <p:nvPr/>
          </p:nvSpPr>
          <p:spPr>
            <a:xfrm>
              <a:off x="4015400" y="257675"/>
              <a:ext cx="1151350" cy="1069675"/>
            </a:xfrm>
            <a:custGeom>
              <a:avLst/>
              <a:gdLst/>
              <a:ahLst/>
              <a:cxnLst/>
              <a:rect l="l" t="t" r="r" b="b"/>
              <a:pathLst>
                <a:path w="46054" h="42787" extrusionOk="0">
                  <a:moveTo>
                    <a:pt x="36751" y="5758"/>
                  </a:moveTo>
                  <a:cubicBezTo>
                    <a:pt x="39521" y="7917"/>
                    <a:pt x="41600" y="10939"/>
                    <a:pt x="42712" y="14267"/>
                  </a:cubicBezTo>
                  <a:cubicBezTo>
                    <a:pt x="44707" y="20230"/>
                    <a:pt x="43894" y="27419"/>
                    <a:pt x="40444" y="32746"/>
                  </a:cubicBezTo>
                  <a:cubicBezTo>
                    <a:pt x="40367" y="32694"/>
                    <a:pt x="40276" y="32667"/>
                    <a:pt x="40183" y="32667"/>
                  </a:cubicBezTo>
                  <a:cubicBezTo>
                    <a:pt x="40161" y="32667"/>
                    <a:pt x="40138" y="32669"/>
                    <a:pt x="40116" y="32672"/>
                  </a:cubicBezTo>
                  <a:cubicBezTo>
                    <a:pt x="39858" y="32703"/>
                    <a:pt x="39577" y="32747"/>
                    <a:pt x="39303" y="32747"/>
                  </a:cubicBezTo>
                  <a:cubicBezTo>
                    <a:pt x="39094" y="32747"/>
                    <a:pt x="38890" y="32721"/>
                    <a:pt x="38700" y="32645"/>
                  </a:cubicBezTo>
                  <a:cubicBezTo>
                    <a:pt x="38257" y="32468"/>
                    <a:pt x="38275" y="32166"/>
                    <a:pt x="38215" y="31745"/>
                  </a:cubicBezTo>
                  <a:cubicBezTo>
                    <a:pt x="38118" y="31078"/>
                    <a:pt x="37714" y="30611"/>
                    <a:pt x="37245" y="30180"/>
                  </a:cubicBezTo>
                  <a:cubicBezTo>
                    <a:pt x="37276" y="29999"/>
                    <a:pt x="37235" y="29785"/>
                    <a:pt x="37090" y="29663"/>
                  </a:cubicBezTo>
                  <a:cubicBezTo>
                    <a:pt x="36673" y="29310"/>
                    <a:pt x="36335" y="29249"/>
                    <a:pt x="36219" y="28556"/>
                  </a:cubicBezTo>
                  <a:cubicBezTo>
                    <a:pt x="36127" y="28006"/>
                    <a:pt x="36567" y="27278"/>
                    <a:pt x="36521" y="26668"/>
                  </a:cubicBezTo>
                  <a:cubicBezTo>
                    <a:pt x="36491" y="26258"/>
                    <a:pt x="36398" y="25801"/>
                    <a:pt x="36174" y="25446"/>
                  </a:cubicBezTo>
                  <a:cubicBezTo>
                    <a:pt x="36072" y="25287"/>
                    <a:pt x="35381" y="24823"/>
                    <a:pt x="35346" y="24691"/>
                  </a:cubicBezTo>
                  <a:cubicBezTo>
                    <a:pt x="35159" y="23961"/>
                    <a:pt x="36524" y="23017"/>
                    <a:pt x="36559" y="22158"/>
                  </a:cubicBezTo>
                  <a:cubicBezTo>
                    <a:pt x="36585" y="21535"/>
                    <a:pt x="36369" y="21011"/>
                    <a:pt x="35940" y="20647"/>
                  </a:cubicBezTo>
                  <a:cubicBezTo>
                    <a:pt x="35990" y="20512"/>
                    <a:pt x="35993" y="20363"/>
                    <a:pt x="35907" y="20237"/>
                  </a:cubicBezTo>
                  <a:cubicBezTo>
                    <a:pt x="35441" y="19542"/>
                    <a:pt x="34112" y="19033"/>
                    <a:pt x="33340" y="18765"/>
                  </a:cubicBezTo>
                  <a:cubicBezTo>
                    <a:pt x="33044" y="18662"/>
                    <a:pt x="32753" y="18628"/>
                    <a:pt x="32463" y="18628"/>
                  </a:cubicBezTo>
                  <a:cubicBezTo>
                    <a:pt x="31850" y="18628"/>
                    <a:pt x="31247" y="18784"/>
                    <a:pt x="30638" y="18784"/>
                  </a:cubicBezTo>
                  <a:cubicBezTo>
                    <a:pt x="30232" y="18784"/>
                    <a:pt x="29823" y="18714"/>
                    <a:pt x="29406" y="18482"/>
                  </a:cubicBezTo>
                  <a:cubicBezTo>
                    <a:pt x="28895" y="18196"/>
                    <a:pt x="28455" y="17806"/>
                    <a:pt x="27912" y="17577"/>
                  </a:cubicBezTo>
                  <a:cubicBezTo>
                    <a:pt x="27571" y="17433"/>
                    <a:pt x="27066" y="17428"/>
                    <a:pt x="26777" y="17263"/>
                  </a:cubicBezTo>
                  <a:cubicBezTo>
                    <a:pt x="25268" y="16403"/>
                    <a:pt x="26484" y="15311"/>
                    <a:pt x="26546" y="14104"/>
                  </a:cubicBezTo>
                  <a:cubicBezTo>
                    <a:pt x="27320" y="13642"/>
                    <a:pt x="27622" y="13015"/>
                    <a:pt x="27792" y="12098"/>
                  </a:cubicBezTo>
                  <a:cubicBezTo>
                    <a:pt x="27950" y="11239"/>
                    <a:pt x="27812" y="10993"/>
                    <a:pt x="28566" y="10432"/>
                  </a:cubicBezTo>
                  <a:cubicBezTo>
                    <a:pt x="29002" y="10107"/>
                    <a:pt x="29630" y="10015"/>
                    <a:pt x="30107" y="9745"/>
                  </a:cubicBezTo>
                  <a:cubicBezTo>
                    <a:pt x="30772" y="9367"/>
                    <a:pt x="31058" y="8970"/>
                    <a:pt x="31381" y="8321"/>
                  </a:cubicBezTo>
                  <a:cubicBezTo>
                    <a:pt x="31432" y="7269"/>
                    <a:pt x="31963" y="6644"/>
                    <a:pt x="32977" y="6447"/>
                  </a:cubicBezTo>
                  <a:cubicBezTo>
                    <a:pt x="33470" y="6386"/>
                    <a:pt x="33965" y="6355"/>
                    <a:pt x="34462" y="6355"/>
                  </a:cubicBezTo>
                  <a:cubicBezTo>
                    <a:pt x="34618" y="6355"/>
                    <a:pt x="34774" y="6358"/>
                    <a:pt x="34930" y="6364"/>
                  </a:cubicBezTo>
                  <a:cubicBezTo>
                    <a:pt x="35878" y="6325"/>
                    <a:pt x="35815" y="6346"/>
                    <a:pt x="36641" y="5941"/>
                  </a:cubicBezTo>
                  <a:cubicBezTo>
                    <a:pt x="36720" y="5902"/>
                    <a:pt x="36748" y="5832"/>
                    <a:pt x="36751" y="5758"/>
                  </a:cubicBezTo>
                  <a:close/>
                  <a:moveTo>
                    <a:pt x="12725" y="3690"/>
                  </a:moveTo>
                  <a:lnTo>
                    <a:pt x="12725" y="3690"/>
                  </a:lnTo>
                  <a:cubicBezTo>
                    <a:pt x="12312" y="5207"/>
                    <a:pt x="12209" y="6790"/>
                    <a:pt x="12424" y="8345"/>
                  </a:cubicBezTo>
                  <a:cubicBezTo>
                    <a:pt x="12575" y="9446"/>
                    <a:pt x="13081" y="10390"/>
                    <a:pt x="13292" y="11458"/>
                  </a:cubicBezTo>
                  <a:cubicBezTo>
                    <a:pt x="13747" y="13765"/>
                    <a:pt x="12502" y="14185"/>
                    <a:pt x="11509" y="15804"/>
                  </a:cubicBezTo>
                  <a:cubicBezTo>
                    <a:pt x="10779" y="16995"/>
                    <a:pt x="10971" y="19089"/>
                    <a:pt x="10912" y="20406"/>
                  </a:cubicBezTo>
                  <a:cubicBezTo>
                    <a:pt x="10861" y="21579"/>
                    <a:pt x="10853" y="22393"/>
                    <a:pt x="11685" y="23233"/>
                  </a:cubicBezTo>
                  <a:cubicBezTo>
                    <a:pt x="11691" y="23532"/>
                    <a:pt x="11671" y="23857"/>
                    <a:pt x="11839" y="24096"/>
                  </a:cubicBezTo>
                  <a:cubicBezTo>
                    <a:pt x="12123" y="24498"/>
                    <a:pt x="13061" y="24715"/>
                    <a:pt x="13472" y="24860"/>
                  </a:cubicBezTo>
                  <a:cubicBezTo>
                    <a:pt x="14800" y="25333"/>
                    <a:pt x="17647" y="25566"/>
                    <a:pt x="18145" y="27114"/>
                  </a:cubicBezTo>
                  <a:cubicBezTo>
                    <a:pt x="18186" y="27244"/>
                    <a:pt x="18282" y="27324"/>
                    <a:pt x="18393" y="27368"/>
                  </a:cubicBezTo>
                  <a:cubicBezTo>
                    <a:pt x="18421" y="27534"/>
                    <a:pt x="18447" y="27700"/>
                    <a:pt x="18477" y="27866"/>
                  </a:cubicBezTo>
                  <a:cubicBezTo>
                    <a:pt x="18479" y="27878"/>
                    <a:pt x="18480" y="27890"/>
                    <a:pt x="18482" y="27902"/>
                  </a:cubicBezTo>
                  <a:cubicBezTo>
                    <a:pt x="18389" y="28169"/>
                    <a:pt x="18412" y="28427"/>
                    <a:pt x="18539" y="28825"/>
                  </a:cubicBezTo>
                  <a:cubicBezTo>
                    <a:pt x="18675" y="29254"/>
                    <a:pt x="18964" y="29510"/>
                    <a:pt x="19185" y="29878"/>
                  </a:cubicBezTo>
                  <a:cubicBezTo>
                    <a:pt x="19644" y="30645"/>
                    <a:pt x="19977" y="31359"/>
                    <a:pt x="20236" y="32199"/>
                  </a:cubicBezTo>
                  <a:cubicBezTo>
                    <a:pt x="20498" y="33047"/>
                    <a:pt x="20816" y="33556"/>
                    <a:pt x="21488" y="34153"/>
                  </a:cubicBezTo>
                  <a:cubicBezTo>
                    <a:pt x="22722" y="35249"/>
                    <a:pt x="23582" y="35809"/>
                    <a:pt x="23737" y="37616"/>
                  </a:cubicBezTo>
                  <a:cubicBezTo>
                    <a:pt x="23745" y="37700"/>
                    <a:pt x="23779" y="37778"/>
                    <a:pt x="23823" y="37852"/>
                  </a:cubicBezTo>
                  <a:cubicBezTo>
                    <a:pt x="23652" y="37870"/>
                    <a:pt x="23482" y="37878"/>
                    <a:pt x="23311" y="37878"/>
                  </a:cubicBezTo>
                  <a:cubicBezTo>
                    <a:pt x="21254" y="37878"/>
                    <a:pt x="19218" y="36658"/>
                    <a:pt x="17218" y="36062"/>
                  </a:cubicBezTo>
                  <a:cubicBezTo>
                    <a:pt x="14693" y="35309"/>
                    <a:pt x="12546" y="33766"/>
                    <a:pt x="10089" y="32929"/>
                  </a:cubicBezTo>
                  <a:cubicBezTo>
                    <a:pt x="8048" y="30896"/>
                    <a:pt x="9315" y="27212"/>
                    <a:pt x="7973" y="24685"/>
                  </a:cubicBezTo>
                  <a:cubicBezTo>
                    <a:pt x="6752" y="22386"/>
                    <a:pt x="3082" y="24262"/>
                    <a:pt x="1488" y="22482"/>
                  </a:cubicBezTo>
                  <a:cubicBezTo>
                    <a:pt x="1672" y="19922"/>
                    <a:pt x="2191" y="17366"/>
                    <a:pt x="2865" y="15259"/>
                  </a:cubicBezTo>
                  <a:cubicBezTo>
                    <a:pt x="4518" y="10099"/>
                    <a:pt x="8186" y="6137"/>
                    <a:pt x="12725" y="3690"/>
                  </a:cubicBezTo>
                  <a:close/>
                  <a:moveTo>
                    <a:pt x="23350" y="886"/>
                  </a:moveTo>
                  <a:cubicBezTo>
                    <a:pt x="27287" y="2030"/>
                    <a:pt x="31673" y="2533"/>
                    <a:pt x="35202" y="4682"/>
                  </a:cubicBezTo>
                  <a:cubicBezTo>
                    <a:pt x="35574" y="4909"/>
                    <a:pt x="35935" y="5154"/>
                    <a:pt x="36289" y="5410"/>
                  </a:cubicBezTo>
                  <a:cubicBezTo>
                    <a:pt x="35533" y="5192"/>
                    <a:pt x="34685" y="5036"/>
                    <a:pt x="33856" y="5036"/>
                  </a:cubicBezTo>
                  <a:cubicBezTo>
                    <a:pt x="33217" y="5036"/>
                    <a:pt x="32588" y="5129"/>
                    <a:pt x="32021" y="5359"/>
                  </a:cubicBezTo>
                  <a:cubicBezTo>
                    <a:pt x="30643" y="5918"/>
                    <a:pt x="30676" y="6718"/>
                    <a:pt x="30161" y="7911"/>
                  </a:cubicBezTo>
                  <a:cubicBezTo>
                    <a:pt x="29623" y="9164"/>
                    <a:pt x="28135" y="9014"/>
                    <a:pt x="27209" y="9951"/>
                  </a:cubicBezTo>
                  <a:cubicBezTo>
                    <a:pt x="26214" y="10958"/>
                    <a:pt x="26635" y="12500"/>
                    <a:pt x="25822" y="13669"/>
                  </a:cubicBezTo>
                  <a:cubicBezTo>
                    <a:pt x="25742" y="13786"/>
                    <a:pt x="25744" y="13901"/>
                    <a:pt x="25788" y="14000"/>
                  </a:cubicBezTo>
                  <a:cubicBezTo>
                    <a:pt x="25244" y="14957"/>
                    <a:pt x="24353" y="15892"/>
                    <a:pt x="24502" y="17043"/>
                  </a:cubicBezTo>
                  <a:cubicBezTo>
                    <a:pt x="24665" y="18301"/>
                    <a:pt x="25613" y="18272"/>
                    <a:pt x="26627" y="18472"/>
                  </a:cubicBezTo>
                  <a:cubicBezTo>
                    <a:pt x="28115" y="18765"/>
                    <a:pt x="29163" y="20085"/>
                    <a:pt x="30736" y="20085"/>
                  </a:cubicBezTo>
                  <a:cubicBezTo>
                    <a:pt x="30778" y="20085"/>
                    <a:pt x="30821" y="20084"/>
                    <a:pt x="30864" y="20082"/>
                  </a:cubicBezTo>
                  <a:cubicBezTo>
                    <a:pt x="31373" y="20060"/>
                    <a:pt x="31812" y="20009"/>
                    <a:pt x="32249" y="20009"/>
                  </a:cubicBezTo>
                  <a:cubicBezTo>
                    <a:pt x="32693" y="20009"/>
                    <a:pt x="33136" y="20061"/>
                    <a:pt x="33649" y="20248"/>
                  </a:cubicBezTo>
                  <a:cubicBezTo>
                    <a:pt x="34019" y="20382"/>
                    <a:pt x="35016" y="20700"/>
                    <a:pt x="35220" y="20940"/>
                  </a:cubicBezTo>
                  <a:cubicBezTo>
                    <a:pt x="35239" y="20960"/>
                    <a:pt x="35262" y="20977"/>
                    <a:pt x="35286" y="20990"/>
                  </a:cubicBezTo>
                  <a:cubicBezTo>
                    <a:pt x="35632" y="22377"/>
                    <a:pt x="34336" y="22689"/>
                    <a:pt x="33937" y="23850"/>
                  </a:cubicBezTo>
                  <a:cubicBezTo>
                    <a:pt x="33681" y="24594"/>
                    <a:pt x="34010" y="24949"/>
                    <a:pt x="34365" y="25542"/>
                  </a:cubicBezTo>
                  <a:cubicBezTo>
                    <a:pt x="34870" y="26383"/>
                    <a:pt x="35155" y="27165"/>
                    <a:pt x="34998" y="28220"/>
                  </a:cubicBezTo>
                  <a:cubicBezTo>
                    <a:pt x="34938" y="28621"/>
                    <a:pt x="34766" y="29124"/>
                    <a:pt x="34927" y="29536"/>
                  </a:cubicBezTo>
                  <a:cubicBezTo>
                    <a:pt x="35245" y="30345"/>
                    <a:pt x="35901" y="30097"/>
                    <a:pt x="36433" y="30638"/>
                  </a:cubicBezTo>
                  <a:cubicBezTo>
                    <a:pt x="36502" y="30707"/>
                    <a:pt x="36595" y="30750"/>
                    <a:pt x="36693" y="30760"/>
                  </a:cubicBezTo>
                  <a:cubicBezTo>
                    <a:pt x="36927" y="31144"/>
                    <a:pt x="37029" y="31506"/>
                    <a:pt x="37039" y="32025"/>
                  </a:cubicBezTo>
                  <a:cubicBezTo>
                    <a:pt x="37047" y="32478"/>
                    <a:pt x="37149" y="32886"/>
                    <a:pt x="37448" y="33237"/>
                  </a:cubicBezTo>
                  <a:cubicBezTo>
                    <a:pt x="37927" y="33802"/>
                    <a:pt x="38573" y="33958"/>
                    <a:pt x="39247" y="33958"/>
                  </a:cubicBezTo>
                  <a:cubicBezTo>
                    <a:pt x="39365" y="33958"/>
                    <a:pt x="39485" y="33953"/>
                    <a:pt x="39604" y="33945"/>
                  </a:cubicBezTo>
                  <a:lnTo>
                    <a:pt x="39604" y="33945"/>
                  </a:lnTo>
                  <a:cubicBezTo>
                    <a:pt x="38216" y="35751"/>
                    <a:pt x="36487" y="37286"/>
                    <a:pt x="34425" y="38403"/>
                  </a:cubicBezTo>
                  <a:cubicBezTo>
                    <a:pt x="30757" y="40392"/>
                    <a:pt x="26233" y="41422"/>
                    <a:pt x="21730" y="41422"/>
                  </a:cubicBezTo>
                  <a:cubicBezTo>
                    <a:pt x="17421" y="41422"/>
                    <a:pt x="13132" y="40479"/>
                    <a:pt x="9631" y="38528"/>
                  </a:cubicBezTo>
                  <a:cubicBezTo>
                    <a:pt x="6132" y="36578"/>
                    <a:pt x="3217" y="33397"/>
                    <a:pt x="2064" y="29514"/>
                  </a:cubicBezTo>
                  <a:cubicBezTo>
                    <a:pt x="1583" y="27892"/>
                    <a:pt x="1395" y="26029"/>
                    <a:pt x="1420" y="24116"/>
                  </a:cubicBezTo>
                  <a:lnTo>
                    <a:pt x="1420" y="24116"/>
                  </a:lnTo>
                  <a:cubicBezTo>
                    <a:pt x="1538" y="24181"/>
                    <a:pt x="1661" y="24240"/>
                    <a:pt x="1786" y="24292"/>
                  </a:cubicBezTo>
                  <a:cubicBezTo>
                    <a:pt x="2308" y="24506"/>
                    <a:pt x="2886" y="24552"/>
                    <a:pt x="3470" y="24552"/>
                  </a:cubicBezTo>
                  <a:cubicBezTo>
                    <a:pt x="3917" y="24552"/>
                    <a:pt x="4366" y="24525"/>
                    <a:pt x="4796" y="24525"/>
                  </a:cubicBezTo>
                  <a:cubicBezTo>
                    <a:pt x="5976" y="24525"/>
                    <a:pt x="7007" y="24729"/>
                    <a:pt x="7414" y="26254"/>
                  </a:cubicBezTo>
                  <a:cubicBezTo>
                    <a:pt x="7934" y="28203"/>
                    <a:pt x="6751" y="33187"/>
                    <a:pt x="9706" y="33614"/>
                  </a:cubicBezTo>
                  <a:cubicBezTo>
                    <a:pt x="11868" y="36004"/>
                    <a:pt x="15464" y="36812"/>
                    <a:pt x="18394" y="37791"/>
                  </a:cubicBezTo>
                  <a:cubicBezTo>
                    <a:pt x="19829" y="38270"/>
                    <a:pt x="21208" y="39301"/>
                    <a:pt x="22567" y="39301"/>
                  </a:cubicBezTo>
                  <a:cubicBezTo>
                    <a:pt x="23258" y="39301"/>
                    <a:pt x="23944" y="39034"/>
                    <a:pt x="24630" y="38294"/>
                  </a:cubicBezTo>
                  <a:cubicBezTo>
                    <a:pt x="24697" y="38225"/>
                    <a:pt x="24727" y="38127"/>
                    <a:pt x="24711" y="38032"/>
                  </a:cubicBezTo>
                  <a:cubicBezTo>
                    <a:pt x="24745" y="37993"/>
                    <a:pt x="24774" y="37949"/>
                    <a:pt x="24796" y="37902"/>
                  </a:cubicBezTo>
                  <a:cubicBezTo>
                    <a:pt x="25616" y="35974"/>
                    <a:pt x="23626" y="34881"/>
                    <a:pt x="22475" y="33575"/>
                  </a:cubicBezTo>
                  <a:cubicBezTo>
                    <a:pt x="21572" y="32548"/>
                    <a:pt x="21766" y="31461"/>
                    <a:pt x="21198" y="30336"/>
                  </a:cubicBezTo>
                  <a:cubicBezTo>
                    <a:pt x="20663" y="29279"/>
                    <a:pt x="19693" y="28463"/>
                    <a:pt x="19094" y="27425"/>
                  </a:cubicBezTo>
                  <a:cubicBezTo>
                    <a:pt x="19068" y="27382"/>
                    <a:pt x="19028" y="27352"/>
                    <a:pt x="18981" y="27342"/>
                  </a:cubicBezTo>
                  <a:cubicBezTo>
                    <a:pt x="18966" y="27291"/>
                    <a:pt x="18952" y="27240"/>
                    <a:pt x="18937" y="27189"/>
                  </a:cubicBezTo>
                  <a:cubicBezTo>
                    <a:pt x="18964" y="27132"/>
                    <a:pt x="18975" y="27067"/>
                    <a:pt x="18970" y="27003"/>
                  </a:cubicBezTo>
                  <a:cubicBezTo>
                    <a:pt x="18891" y="25927"/>
                    <a:pt x="18059" y="25381"/>
                    <a:pt x="17124" y="24989"/>
                  </a:cubicBezTo>
                  <a:cubicBezTo>
                    <a:pt x="16353" y="24664"/>
                    <a:pt x="15565" y="24355"/>
                    <a:pt x="14773" y="24080"/>
                  </a:cubicBezTo>
                  <a:cubicBezTo>
                    <a:pt x="14190" y="23877"/>
                    <a:pt x="12761" y="23725"/>
                    <a:pt x="12306" y="23137"/>
                  </a:cubicBezTo>
                  <a:cubicBezTo>
                    <a:pt x="12341" y="23061"/>
                    <a:pt x="12343" y="22974"/>
                    <a:pt x="12313" y="22896"/>
                  </a:cubicBezTo>
                  <a:cubicBezTo>
                    <a:pt x="11774" y="21449"/>
                    <a:pt x="12299" y="19497"/>
                    <a:pt x="12486" y="17952"/>
                  </a:cubicBezTo>
                  <a:cubicBezTo>
                    <a:pt x="12726" y="15958"/>
                    <a:pt x="13969" y="15399"/>
                    <a:pt x="14474" y="13708"/>
                  </a:cubicBezTo>
                  <a:cubicBezTo>
                    <a:pt x="14816" y="12559"/>
                    <a:pt x="14522" y="11528"/>
                    <a:pt x="14154" y="10432"/>
                  </a:cubicBezTo>
                  <a:cubicBezTo>
                    <a:pt x="13336" y="7997"/>
                    <a:pt x="12886" y="6037"/>
                    <a:pt x="13202" y="3443"/>
                  </a:cubicBezTo>
                  <a:cubicBezTo>
                    <a:pt x="16322" y="1854"/>
                    <a:pt x="19822" y="966"/>
                    <a:pt x="23350" y="886"/>
                  </a:cubicBezTo>
                  <a:close/>
                  <a:moveTo>
                    <a:pt x="23003" y="1"/>
                  </a:moveTo>
                  <a:cubicBezTo>
                    <a:pt x="22935" y="1"/>
                    <a:pt x="22869" y="23"/>
                    <a:pt x="22815" y="65"/>
                  </a:cubicBezTo>
                  <a:cubicBezTo>
                    <a:pt x="22521" y="52"/>
                    <a:pt x="22227" y="45"/>
                    <a:pt x="21935" y="45"/>
                  </a:cubicBezTo>
                  <a:cubicBezTo>
                    <a:pt x="14199" y="45"/>
                    <a:pt x="7318" y="4714"/>
                    <a:pt x="3294" y="11502"/>
                  </a:cubicBezTo>
                  <a:cubicBezTo>
                    <a:pt x="784" y="15738"/>
                    <a:pt x="0" y="21709"/>
                    <a:pt x="257" y="26582"/>
                  </a:cubicBezTo>
                  <a:cubicBezTo>
                    <a:pt x="478" y="30751"/>
                    <a:pt x="2486" y="34523"/>
                    <a:pt x="5574" y="37295"/>
                  </a:cubicBezTo>
                  <a:cubicBezTo>
                    <a:pt x="9814" y="41103"/>
                    <a:pt x="15726" y="42786"/>
                    <a:pt x="21611" y="42786"/>
                  </a:cubicBezTo>
                  <a:cubicBezTo>
                    <a:pt x="25439" y="42786"/>
                    <a:pt x="29256" y="42074"/>
                    <a:pt x="32594" y="40770"/>
                  </a:cubicBezTo>
                  <a:cubicBezTo>
                    <a:pt x="41648" y="37235"/>
                    <a:pt x="46054" y="27655"/>
                    <a:pt x="45001" y="18246"/>
                  </a:cubicBezTo>
                  <a:cubicBezTo>
                    <a:pt x="44434" y="13168"/>
                    <a:pt x="42068" y="8369"/>
                    <a:pt x="38140" y="5057"/>
                  </a:cubicBezTo>
                  <a:cubicBezTo>
                    <a:pt x="33891" y="1473"/>
                    <a:pt x="28383" y="719"/>
                    <a:pt x="23049" y="4"/>
                  </a:cubicBezTo>
                  <a:cubicBezTo>
                    <a:pt x="23034" y="2"/>
                    <a:pt x="23019" y="1"/>
                    <a:pt x="23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3237" name="Google Shape;3237;p102"/>
          <p:cNvSpPr/>
          <p:nvPr/>
        </p:nvSpPr>
        <p:spPr>
          <a:xfrm>
            <a:off x="4232718" y="3475453"/>
            <a:ext cx="183000" cy="18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38" name="Google Shape;3238;p102"/>
          <p:cNvSpPr/>
          <p:nvPr/>
        </p:nvSpPr>
        <p:spPr>
          <a:xfrm>
            <a:off x="4820593" y="2036794"/>
            <a:ext cx="183000" cy="18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39" name="Google Shape;3239;p102"/>
          <p:cNvSpPr/>
          <p:nvPr/>
        </p:nvSpPr>
        <p:spPr>
          <a:xfrm>
            <a:off x="5188054" y="3771613"/>
            <a:ext cx="183000" cy="18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40" name="Google Shape;3240;p102"/>
          <p:cNvSpPr/>
          <p:nvPr/>
        </p:nvSpPr>
        <p:spPr>
          <a:xfrm>
            <a:off x="3248149" y="2088085"/>
            <a:ext cx="183000" cy="18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241" name="Google Shape;3241;p102"/>
          <p:cNvSpPr txBox="1">
            <a:spLocks noGrp="1"/>
          </p:cNvSpPr>
          <p:nvPr>
            <p:ph type="title" idx="4294967295"/>
          </p:nvPr>
        </p:nvSpPr>
        <p:spPr>
          <a:xfrm>
            <a:off x="6660825" y="1508498"/>
            <a:ext cx="16305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2000" dirty="0">
                <a:solidFill>
                  <a:schemeClr val="lt1"/>
                </a:solidFill>
                <a:cs typeface="B Nazanin" panose="00000400000000000000" pitchFamily="2" charset="-78"/>
              </a:rPr>
              <a:t>مریخ</a:t>
            </a:r>
            <a:endParaRPr sz="20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3242" name="Google Shape;3242;p102"/>
          <p:cNvSpPr txBox="1">
            <a:spLocks noGrp="1"/>
          </p:cNvSpPr>
          <p:nvPr>
            <p:ph type="subTitle" idx="4294967295"/>
          </p:nvPr>
        </p:nvSpPr>
        <p:spPr>
          <a:xfrm>
            <a:off x="6660825" y="2036463"/>
            <a:ext cx="1630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Aft>
                <a:spcPts val="1600"/>
              </a:spcAft>
              <a:buNone/>
            </a:pPr>
            <a:r>
              <a:rPr lang="fa-IR" sz="1600" dirty="0">
                <a:solidFill>
                  <a:schemeClr val="lt1"/>
                </a:solidFill>
                <a:cs typeface="B Nazanin" panose="00000400000000000000" pitchFamily="2" charset="-78"/>
              </a:rPr>
              <a:t>مریخ با وجود قرمز بودن، سرد است</a:t>
            </a:r>
            <a:endParaRPr sz="16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3243" name="Google Shape;3243;p102"/>
          <p:cNvSpPr txBox="1">
            <a:spLocks noGrp="1"/>
          </p:cNvSpPr>
          <p:nvPr>
            <p:ph type="title" idx="4294967295"/>
          </p:nvPr>
        </p:nvSpPr>
        <p:spPr>
          <a:xfrm>
            <a:off x="6660825" y="3180773"/>
            <a:ext cx="16305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2000" dirty="0">
                <a:solidFill>
                  <a:schemeClr val="lt1"/>
                </a:solidFill>
                <a:cs typeface="B Nazanin" panose="00000400000000000000" pitchFamily="2" charset="-78"/>
              </a:rPr>
              <a:t>پلوتون</a:t>
            </a:r>
            <a:endParaRPr sz="20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3244" name="Google Shape;3244;p102"/>
          <p:cNvSpPr txBox="1">
            <a:spLocks noGrp="1"/>
          </p:cNvSpPr>
          <p:nvPr>
            <p:ph type="subTitle" idx="4294967295"/>
          </p:nvPr>
        </p:nvSpPr>
        <p:spPr>
          <a:xfrm>
            <a:off x="6660825" y="3708738"/>
            <a:ext cx="1630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Aft>
                <a:spcPts val="1600"/>
              </a:spcAft>
              <a:buNone/>
            </a:pPr>
            <a:r>
              <a:rPr lang="fa-IR" sz="1600" dirty="0">
                <a:solidFill>
                  <a:schemeClr val="lt1"/>
                </a:solidFill>
                <a:cs typeface="B Nazanin" panose="00000400000000000000" pitchFamily="2" charset="-78"/>
              </a:rPr>
              <a:t>اکنون این یک سیاره کوتوله است</a:t>
            </a:r>
            <a:endParaRPr sz="16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3245" name="Google Shape;3245;p102"/>
          <p:cNvSpPr txBox="1">
            <a:spLocks noGrp="1"/>
          </p:cNvSpPr>
          <p:nvPr>
            <p:ph type="title" idx="4294967295"/>
          </p:nvPr>
        </p:nvSpPr>
        <p:spPr>
          <a:xfrm>
            <a:off x="852350" y="1517273"/>
            <a:ext cx="16305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fa-IR" sz="2000" dirty="0">
                <a:solidFill>
                  <a:schemeClr val="lt1"/>
                </a:solidFill>
                <a:cs typeface="B Nazanin" panose="00000400000000000000" pitchFamily="2" charset="-78"/>
              </a:rPr>
              <a:t>سیاره تیر</a:t>
            </a:r>
            <a:endParaRPr sz="20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3246" name="Google Shape;3246;p102"/>
          <p:cNvSpPr txBox="1">
            <a:spLocks noGrp="1"/>
          </p:cNvSpPr>
          <p:nvPr>
            <p:ph type="subTitle" idx="4294967295"/>
          </p:nvPr>
        </p:nvSpPr>
        <p:spPr>
          <a:xfrm>
            <a:off x="635425" y="2045238"/>
            <a:ext cx="1847425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fa-IR" sz="1600" dirty="0">
                <a:solidFill>
                  <a:schemeClr val="lt1"/>
                </a:solidFill>
                <a:cs typeface="B Nazanin" panose="00000400000000000000" pitchFamily="2" charset="-78"/>
              </a:rPr>
              <a:t>این نزدیکترین سیاره به خورشید است</a:t>
            </a:r>
            <a:endParaRPr sz="16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3247" name="Google Shape;3247;p102"/>
          <p:cNvSpPr txBox="1">
            <a:spLocks noGrp="1"/>
          </p:cNvSpPr>
          <p:nvPr>
            <p:ph type="title" idx="4294967295"/>
          </p:nvPr>
        </p:nvSpPr>
        <p:spPr>
          <a:xfrm>
            <a:off x="852350" y="3189548"/>
            <a:ext cx="16305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fa-IR" sz="2000" dirty="0">
                <a:solidFill>
                  <a:schemeClr val="lt1"/>
                </a:solidFill>
                <a:cs typeface="B Nazanin" panose="00000400000000000000" pitchFamily="2" charset="-78"/>
              </a:rPr>
              <a:t>زحل</a:t>
            </a:r>
            <a:endParaRPr sz="20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3248" name="Google Shape;3248;p102"/>
          <p:cNvSpPr txBox="1">
            <a:spLocks noGrp="1"/>
          </p:cNvSpPr>
          <p:nvPr>
            <p:ph type="subTitle" idx="4294967295"/>
          </p:nvPr>
        </p:nvSpPr>
        <p:spPr>
          <a:xfrm>
            <a:off x="635425" y="3717513"/>
            <a:ext cx="1847425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fa-IR" sz="1600" dirty="0">
                <a:solidFill>
                  <a:schemeClr val="lt1"/>
                </a:solidFill>
                <a:cs typeface="B Nazanin" panose="00000400000000000000" pitchFamily="2" charset="-78"/>
              </a:rPr>
              <a:t>این یک غول گازی است و حلقه هایی دارد</a:t>
            </a:r>
            <a:endParaRPr sz="1600" dirty="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cxnSp>
        <p:nvCxnSpPr>
          <p:cNvPr id="3249" name="Google Shape;3249;p102"/>
          <p:cNvCxnSpPr>
            <a:stCxn id="3240" idx="2"/>
            <a:endCxn id="3245" idx="3"/>
          </p:cNvCxnSpPr>
          <p:nvPr/>
        </p:nvCxnSpPr>
        <p:spPr>
          <a:xfrm rot="10800000">
            <a:off x="2482849" y="1776985"/>
            <a:ext cx="765300" cy="402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0" name="Google Shape;3250;p102"/>
          <p:cNvCxnSpPr>
            <a:stCxn id="3247" idx="3"/>
            <a:endCxn id="3237" idx="4"/>
          </p:cNvCxnSpPr>
          <p:nvPr/>
        </p:nvCxnSpPr>
        <p:spPr>
          <a:xfrm>
            <a:off x="2482850" y="3449198"/>
            <a:ext cx="1841400" cy="209400"/>
          </a:xfrm>
          <a:prstGeom prst="bentConnector4">
            <a:avLst>
              <a:gd name="adj1" fmla="val 20816"/>
              <a:gd name="adj2" fmla="val 213649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1" name="Google Shape;3251;p102"/>
          <p:cNvCxnSpPr>
            <a:stCxn id="3241" idx="1"/>
            <a:endCxn id="3238" idx="0"/>
          </p:cNvCxnSpPr>
          <p:nvPr/>
        </p:nvCxnSpPr>
        <p:spPr>
          <a:xfrm flipH="1">
            <a:off x="4912125" y="1768148"/>
            <a:ext cx="1748700" cy="268500"/>
          </a:xfrm>
          <a:prstGeom prst="bentConnector2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2" name="Google Shape;3252;p102"/>
          <p:cNvCxnSpPr>
            <a:stCxn id="3239" idx="4"/>
            <a:endCxn id="3243" idx="1"/>
          </p:cNvCxnSpPr>
          <p:nvPr/>
        </p:nvCxnSpPr>
        <p:spPr>
          <a:xfrm rot="-5400000">
            <a:off x="5713054" y="3006913"/>
            <a:ext cx="514200" cy="1381200"/>
          </a:xfrm>
          <a:prstGeom prst="bentConnector4">
            <a:avLst>
              <a:gd name="adj1" fmla="val -46310"/>
              <a:gd name="adj2" fmla="val 681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p111"/>
          <p:cNvSpPr txBox="1">
            <a:spLocks noGrp="1"/>
          </p:cNvSpPr>
          <p:nvPr>
            <p:ph type="title" idx="2"/>
          </p:nvPr>
        </p:nvSpPr>
        <p:spPr>
          <a:xfrm>
            <a:off x="635425" y="403200"/>
            <a:ext cx="31587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بررسی اجمالی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42" name="Google Shape;3542;p111"/>
          <p:cNvSpPr txBox="1">
            <a:spLocks noGrp="1"/>
          </p:cNvSpPr>
          <p:nvPr>
            <p:ph type="title"/>
          </p:nvPr>
        </p:nvSpPr>
        <p:spPr>
          <a:xfrm>
            <a:off x="804904" y="3489500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سیاره مشتری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43" name="Google Shape;3543;p111"/>
          <p:cNvSpPr txBox="1">
            <a:spLocks noGrp="1"/>
          </p:cNvSpPr>
          <p:nvPr>
            <p:ph type="subTitle" idx="1"/>
          </p:nvPr>
        </p:nvSpPr>
        <p:spPr>
          <a:xfrm>
            <a:off x="804900" y="4017475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این بزرگترین سیاره در منظومه شمسی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44" name="Google Shape;3544;p111"/>
          <p:cNvSpPr txBox="1">
            <a:spLocks noGrp="1"/>
          </p:cNvSpPr>
          <p:nvPr>
            <p:ph type="title" idx="3"/>
          </p:nvPr>
        </p:nvSpPr>
        <p:spPr>
          <a:xfrm>
            <a:off x="3406654" y="3489500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زحل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45" name="Google Shape;3545;p111"/>
          <p:cNvSpPr txBox="1">
            <a:spLocks noGrp="1"/>
          </p:cNvSpPr>
          <p:nvPr>
            <p:ph type="subTitle" idx="4"/>
          </p:nvPr>
        </p:nvSpPr>
        <p:spPr>
          <a:xfrm>
            <a:off x="3406650" y="4017475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زحل از هیدروژن و هلیوم تشکیل شده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46" name="Google Shape;3546;p111"/>
          <p:cNvSpPr txBox="1">
            <a:spLocks noGrp="1"/>
          </p:cNvSpPr>
          <p:nvPr>
            <p:ph type="title" idx="5"/>
          </p:nvPr>
        </p:nvSpPr>
        <p:spPr>
          <a:xfrm>
            <a:off x="6008404" y="3489500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نپتون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47" name="Google Shape;3547;p111"/>
          <p:cNvSpPr txBox="1">
            <a:spLocks noGrp="1"/>
          </p:cNvSpPr>
          <p:nvPr>
            <p:ph type="subTitle" idx="6"/>
          </p:nvPr>
        </p:nvSpPr>
        <p:spPr>
          <a:xfrm>
            <a:off x="6008400" y="4017475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نپتون دورترین سیاره از خورشید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48" name="Google Shape;3548;p111"/>
          <p:cNvSpPr txBox="1">
            <a:spLocks noGrp="1"/>
          </p:cNvSpPr>
          <p:nvPr>
            <p:ph type="title" idx="7"/>
          </p:nvPr>
        </p:nvSpPr>
        <p:spPr>
          <a:xfrm>
            <a:off x="804904" y="1735913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سیاره تیر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49" name="Google Shape;3549;p111"/>
          <p:cNvSpPr txBox="1">
            <a:spLocks noGrp="1"/>
          </p:cNvSpPr>
          <p:nvPr>
            <p:ph type="subTitle" idx="8"/>
          </p:nvPr>
        </p:nvSpPr>
        <p:spPr>
          <a:xfrm>
            <a:off x="804900" y="2263888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عطارد نزدیکترین سیاره به خورشید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50" name="Google Shape;3550;p111"/>
          <p:cNvSpPr txBox="1">
            <a:spLocks noGrp="1"/>
          </p:cNvSpPr>
          <p:nvPr>
            <p:ph type="title" idx="9"/>
          </p:nvPr>
        </p:nvSpPr>
        <p:spPr>
          <a:xfrm>
            <a:off x="3406654" y="1735913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سیاره زهره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51" name="Google Shape;3551;p111"/>
          <p:cNvSpPr txBox="1">
            <a:spLocks noGrp="1"/>
          </p:cNvSpPr>
          <p:nvPr>
            <p:ph type="subTitle" idx="13"/>
          </p:nvPr>
        </p:nvSpPr>
        <p:spPr>
          <a:xfrm>
            <a:off x="3406650" y="2263888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زهره نام زیبایی دارد، اما به طرز وحشتناکی گرم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52" name="Google Shape;3552;p111"/>
          <p:cNvSpPr txBox="1">
            <a:spLocks noGrp="1"/>
          </p:cNvSpPr>
          <p:nvPr>
            <p:ph type="title" idx="14"/>
          </p:nvPr>
        </p:nvSpPr>
        <p:spPr>
          <a:xfrm>
            <a:off x="6008404" y="1735913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مریخ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53" name="Google Shape;3553;p111"/>
          <p:cNvSpPr txBox="1">
            <a:spLocks noGrp="1"/>
          </p:cNvSpPr>
          <p:nvPr>
            <p:ph type="subTitle" idx="15"/>
          </p:nvPr>
        </p:nvSpPr>
        <p:spPr>
          <a:xfrm>
            <a:off x="6008400" y="2263888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fa-IR" dirty="0">
                <a:cs typeface="B Nazanin" panose="00000400000000000000" pitchFamily="2" charset="-78"/>
              </a:rPr>
              <a:t>مریخ با وجود قرمز بودن، در واقع یک مکان سرد است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3554" name="Google Shape;3554;p111"/>
          <p:cNvGrpSpPr/>
          <p:nvPr/>
        </p:nvGrpSpPr>
        <p:grpSpPr>
          <a:xfrm>
            <a:off x="7003893" y="3030723"/>
            <a:ext cx="349740" cy="458769"/>
            <a:chOff x="6207975" y="3218700"/>
            <a:chExt cx="355825" cy="466750"/>
          </a:xfrm>
        </p:grpSpPr>
        <p:sp>
          <p:nvSpPr>
            <p:cNvPr id="3555" name="Google Shape;3555;p111"/>
            <p:cNvSpPr/>
            <p:nvPr/>
          </p:nvSpPr>
          <p:spPr>
            <a:xfrm>
              <a:off x="6207975" y="3218700"/>
              <a:ext cx="355825" cy="466750"/>
            </a:xfrm>
            <a:custGeom>
              <a:avLst/>
              <a:gdLst/>
              <a:ahLst/>
              <a:cxnLst/>
              <a:rect l="l" t="t" r="r" b="b"/>
              <a:pathLst>
                <a:path w="14233" h="18670" extrusionOk="0">
                  <a:moveTo>
                    <a:pt x="6616" y="595"/>
                  </a:moveTo>
                  <a:cubicBezTo>
                    <a:pt x="6804" y="595"/>
                    <a:pt x="6989" y="668"/>
                    <a:pt x="7127" y="807"/>
                  </a:cubicBezTo>
                  <a:cubicBezTo>
                    <a:pt x="7333" y="1013"/>
                    <a:pt x="7396" y="1324"/>
                    <a:pt x="7284" y="1594"/>
                  </a:cubicBezTo>
                  <a:cubicBezTo>
                    <a:pt x="7172" y="1864"/>
                    <a:pt x="6909" y="2040"/>
                    <a:pt x="6616" y="2040"/>
                  </a:cubicBezTo>
                  <a:cubicBezTo>
                    <a:pt x="6218" y="2039"/>
                    <a:pt x="5895" y="1717"/>
                    <a:pt x="5894" y="1318"/>
                  </a:cubicBezTo>
                  <a:lnTo>
                    <a:pt x="5894" y="1317"/>
                  </a:lnTo>
                  <a:cubicBezTo>
                    <a:pt x="5894" y="1025"/>
                    <a:pt x="6070" y="761"/>
                    <a:pt x="6340" y="650"/>
                  </a:cubicBezTo>
                  <a:cubicBezTo>
                    <a:pt x="6429" y="613"/>
                    <a:pt x="6523" y="595"/>
                    <a:pt x="6616" y="595"/>
                  </a:cubicBezTo>
                  <a:close/>
                  <a:moveTo>
                    <a:pt x="13130" y="12248"/>
                  </a:moveTo>
                  <a:cubicBezTo>
                    <a:pt x="13182" y="12248"/>
                    <a:pt x="13233" y="12261"/>
                    <a:pt x="13281" y="12282"/>
                  </a:cubicBezTo>
                  <a:cubicBezTo>
                    <a:pt x="13473" y="12371"/>
                    <a:pt x="13558" y="12599"/>
                    <a:pt x="13471" y="12792"/>
                  </a:cubicBezTo>
                  <a:cubicBezTo>
                    <a:pt x="12980" y="13860"/>
                    <a:pt x="11997" y="14620"/>
                    <a:pt x="10839" y="14825"/>
                  </a:cubicBezTo>
                  <a:cubicBezTo>
                    <a:pt x="10631" y="14862"/>
                    <a:pt x="10422" y="14880"/>
                    <a:pt x="10214" y="14880"/>
                  </a:cubicBezTo>
                  <a:cubicBezTo>
                    <a:pt x="9268" y="14880"/>
                    <a:pt x="8349" y="14504"/>
                    <a:pt x="7670" y="13818"/>
                  </a:cubicBezTo>
                  <a:lnTo>
                    <a:pt x="7670" y="13754"/>
                  </a:lnTo>
                  <a:cubicBezTo>
                    <a:pt x="7869" y="13714"/>
                    <a:pt x="8064" y="13662"/>
                    <a:pt x="8257" y="13600"/>
                  </a:cubicBezTo>
                  <a:cubicBezTo>
                    <a:pt x="8276" y="13594"/>
                    <a:pt x="8293" y="13588"/>
                    <a:pt x="8310" y="13582"/>
                  </a:cubicBezTo>
                  <a:cubicBezTo>
                    <a:pt x="8358" y="13568"/>
                    <a:pt x="8404" y="13551"/>
                    <a:pt x="8451" y="13533"/>
                  </a:cubicBezTo>
                  <a:cubicBezTo>
                    <a:pt x="8463" y="13529"/>
                    <a:pt x="8477" y="13525"/>
                    <a:pt x="8488" y="13520"/>
                  </a:cubicBezTo>
                  <a:cubicBezTo>
                    <a:pt x="8987" y="13908"/>
                    <a:pt x="9595" y="14111"/>
                    <a:pt x="10213" y="14111"/>
                  </a:cubicBezTo>
                  <a:cubicBezTo>
                    <a:pt x="10436" y="14111"/>
                    <a:pt x="10661" y="14085"/>
                    <a:pt x="10883" y="14030"/>
                  </a:cubicBezTo>
                  <a:cubicBezTo>
                    <a:pt x="11718" y="13827"/>
                    <a:pt x="12413" y="13252"/>
                    <a:pt x="12772" y="12470"/>
                  </a:cubicBezTo>
                  <a:cubicBezTo>
                    <a:pt x="12834" y="12335"/>
                    <a:pt x="12971" y="12248"/>
                    <a:pt x="13122" y="12248"/>
                  </a:cubicBezTo>
                  <a:cubicBezTo>
                    <a:pt x="13125" y="12248"/>
                    <a:pt x="13128" y="12248"/>
                    <a:pt x="13130" y="12248"/>
                  </a:cubicBezTo>
                  <a:close/>
                  <a:moveTo>
                    <a:pt x="5194" y="13667"/>
                  </a:moveTo>
                  <a:cubicBezTo>
                    <a:pt x="5367" y="13716"/>
                    <a:pt x="5542" y="13754"/>
                    <a:pt x="5720" y="13784"/>
                  </a:cubicBezTo>
                  <a:lnTo>
                    <a:pt x="5720" y="14026"/>
                  </a:lnTo>
                  <a:cubicBezTo>
                    <a:pt x="5720" y="14054"/>
                    <a:pt x="5720" y="14082"/>
                    <a:pt x="5722" y="14112"/>
                  </a:cubicBezTo>
                  <a:cubicBezTo>
                    <a:pt x="5722" y="14165"/>
                    <a:pt x="5723" y="14217"/>
                    <a:pt x="5726" y="14270"/>
                  </a:cubicBezTo>
                  <a:cubicBezTo>
                    <a:pt x="5063" y="15286"/>
                    <a:pt x="3933" y="15900"/>
                    <a:pt x="2720" y="15904"/>
                  </a:cubicBezTo>
                  <a:cubicBezTo>
                    <a:pt x="2089" y="15904"/>
                    <a:pt x="1467" y="15737"/>
                    <a:pt x="920" y="15420"/>
                  </a:cubicBezTo>
                  <a:cubicBezTo>
                    <a:pt x="738" y="15313"/>
                    <a:pt x="676" y="15078"/>
                    <a:pt x="782" y="14895"/>
                  </a:cubicBezTo>
                  <a:cubicBezTo>
                    <a:pt x="854" y="14773"/>
                    <a:pt x="982" y="14704"/>
                    <a:pt x="1114" y="14704"/>
                  </a:cubicBezTo>
                  <a:cubicBezTo>
                    <a:pt x="1180" y="14704"/>
                    <a:pt x="1246" y="14721"/>
                    <a:pt x="1307" y="14757"/>
                  </a:cubicBezTo>
                  <a:cubicBezTo>
                    <a:pt x="1753" y="15015"/>
                    <a:pt x="2238" y="15137"/>
                    <a:pt x="2717" y="15137"/>
                  </a:cubicBezTo>
                  <a:cubicBezTo>
                    <a:pt x="3714" y="15137"/>
                    <a:pt x="4682" y="14607"/>
                    <a:pt x="5194" y="13667"/>
                  </a:cubicBezTo>
                  <a:close/>
                  <a:moveTo>
                    <a:pt x="7080" y="13839"/>
                  </a:moveTo>
                  <a:lnTo>
                    <a:pt x="7080" y="14026"/>
                  </a:lnTo>
                  <a:cubicBezTo>
                    <a:pt x="7080" y="15838"/>
                    <a:pt x="8554" y="17312"/>
                    <a:pt x="10366" y="17312"/>
                  </a:cubicBezTo>
                  <a:cubicBezTo>
                    <a:pt x="11310" y="17312"/>
                    <a:pt x="12210" y="16904"/>
                    <a:pt x="12834" y="16195"/>
                  </a:cubicBezTo>
                  <a:cubicBezTo>
                    <a:pt x="12910" y="16109"/>
                    <a:pt x="13016" y="16065"/>
                    <a:pt x="13123" y="16065"/>
                  </a:cubicBezTo>
                  <a:cubicBezTo>
                    <a:pt x="13213" y="16065"/>
                    <a:pt x="13303" y="16096"/>
                    <a:pt x="13376" y="16161"/>
                  </a:cubicBezTo>
                  <a:cubicBezTo>
                    <a:pt x="13534" y="16300"/>
                    <a:pt x="13551" y="16543"/>
                    <a:pt x="13410" y="16702"/>
                  </a:cubicBezTo>
                  <a:lnTo>
                    <a:pt x="13410" y="16701"/>
                  </a:lnTo>
                  <a:cubicBezTo>
                    <a:pt x="12640" y="17577"/>
                    <a:pt x="11531" y="18078"/>
                    <a:pt x="10364" y="18078"/>
                  </a:cubicBezTo>
                  <a:cubicBezTo>
                    <a:pt x="8235" y="18078"/>
                    <a:pt x="6484" y="16429"/>
                    <a:pt x="6324" y="14340"/>
                  </a:cubicBezTo>
                  <a:lnTo>
                    <a:pt x="6324" y="14322"/>
                  </a:lnTo>
                  <a:cubicBezTo>
                    <a:pt x="6318" y="14241"/>
                    <a:pt x="6315" y="14168"/>
                    <a:pt x="6313" y="14100"/>
                  </a:cubicBezTo>
                  <a:cubicBezTo>
                    <a:pt x="6313" y="14076"/>
                    <a:pt x="6312" y="14051"/>
                    <a:pt x="6312" y="14026"/>
                  </a:cubicBezTo>
                  <a:lnTo>
                    <a:pt x="6312" y="13851"/>
                  </a:lnTo>
                  <a:lnTo>
                    <a:pt x="6318" y="13851"/>
                  </a:lnTo>
                  <a:cubicBezTo>
                    <a:pt x="6377" y="13854"/>
                    <a:pt x="6438" y="13855"/>
                    <a:pt x="6497" y="13857"/>
                  </a:cubicBezTo>
                  <a:lnTo>
                    <a:pt x="6525" y="13857"/>
                  </a:lnTo>
                  <a:cubicBezTo>
                    <a:pt x="6556" y="13857"/>
                    <a:pt x="6587" y="13858"/>
                    <a:pt x="6617" y="13858"/>
                  </a:cubicBezTo>
                  <a:lnTo>
                    <a:pt x="6718" y="13858"/>
                  </a:lnTo>
                  <a:cubicBezTo>
                    <a:pt x="6834" y="13857"/>
                    <a:pt x="6949" y="13851"/>
                    <a:pt x="7062" y="13840"/>
                  </a:cubicBezTo>
                  <a:cubicBezTo>
                    <a:pt x="7068" y="13840"/>
                    <a:pt x="7074" y="13840"/>
                    <a:pt x="7080" y="13839"/>
                  </a:cubicBezTo>
                  <a:close/>
                  <a:moveTo>
                    <a:pt x="6617" y="0"/>
                  </a:moveTo>
                  <a:cubicBezTo>
                    <a:pt x="5948" y="0"/>
                    <a:pt x="5386" y="503"/>
                    <a:pt x="5311" y="1167"/>
                  </a:cubicBezTo>
                  <a:cubicBezTo>
                    <a:pt x="5235" y="1831"/>
                    <a:pt x="5670" y="2448"/>
                    <a:pt x="6322" y="2598"/>
                  </a:cubicBezTo>
                  <a:lnTo>
                    <a:pt x="6322" y="3218"/>
                  </a:lnTo>
                  <a:cubicBezTo>
                    <a:pt x="3524" y="3372"/>
                    <a:pt x="1294" y="5697"/>
                    <a:pt x="1294" y="8535"/>
                  </a:cubicBezTo>
                  <a:cubicBezTo>
                    <a:pt x="1294" y="10765"/>
                    <a:pt x="2673" y="12681"/>
                    <a:pt x="4624" y="13471"/>
                  </a:cubicBezTo>
                  <a:cubicBezTo>
                    <a:pt x="4207" y="14161"/>
                    <a:pt x="3472" y="14544"/>
                    <a:pt x="2717" y="14544"/>
                  </a:cubicBezTo>
                  <a:cubicBezTo>
                    <a:pt x="2339" y="14544"/>
                    <a:pt x="1956" y="14448"/>
                    <a:pt x="1605" y="14245"/>
                  </a:cubicBezTo>
                  <a:cubicBezTo>
                    <a:pt x="1451" y="14155"/>
                    <a:pt x="1282" y="14112"/>
                    <a:pt x="1115" y="14112"/>
                  </a:cubicBezTo>
                  <a:cubicBezTo>
                    <a:pt x="779" y="14112"/>
                    <a:pt x="453" y="14286"/>
                    <a:pt x="272" y="14597"/>
                  </a:cubicBezTo>
                  <a:cubicBezTo>
                    <a:pt x="1" y="15062"/>
                    <a:pt x="158" y="15660"/>
                    <a:pt x="624" y="15930"/>
                  </a:cubicBezTo>
                  <a:cubicBezTo>
                    <a:pt x="1261" y="16300"/>
                    <a:pt x="1983" y="16495"/>
                    <a:pt x="2720" y="16495"/>
                  </a:cubicBezTo>
                  <a:cubicBezTo>
                    <a:pt x="3917" y="16495"/>
                    <a:pt x="5059" y="15970"/>
                    <a:pt x="5843" y="15089"/>
                  </a:cubicBezTo>
                  <a:cubicBezTo>
                    <a:pt x="6325" y="17138"/>
                    <a:pt x="8170" y="18670"/>
                    <a:pt x="10366" y="18670"/>
                  </a:cubicBezTo>
                  <a:cubicBezTo>
                    <a:pt x="11702" y="18670"/>
                    <a:pt x="12972" y="18094"/>
                    <a:pt x="13855" y="17092"/>
                  </a:cubicBezTo>
                  <a:cubicBezTo>
                    <a:pt x="14025" y="16898"/>
                    <a:pt x="14111" y="16644"/>
                    <a:pt x="14095" y="16386"/>
                  </a:cubicBezTo>
                  <a:cubicBezTo>
                    <a:pt x="14070" y="15992"/>
                    <a:pt x="13809" y="15652"/>
                    <a:pt x="13436" y="15526"/>
                  </a:cubicBezTo>
                  <a:cubicBezTo>
                    <a:pt x="13333" y="15491"/>
                    <a:pt x="13226" y="15474"/>
                    <a:pt x="13121" y="15474"/>
                  </a:cubicBezTo>
                  <a:cubicBezTo>
                    <a:pt x="12845" y="15474"/>
                    <a:pt x="12577" y="15591"/>
                    <a:pt x="12390" y="15805"/>
                  </a:cubicBezTo>
                  <a:cubicBezTo>
                    <a:pt x="11878" y="16386"/>
                    <a:pt x="11140" y="16720"/>
                    <a:pt x="10366" y="16720"/>
                  </a:cubicBezTo>
                  <a:cubicBezTo>
                    <a:pt x="9098" y="16720"/>
                    <a:pt x="8033" y="15842"/>
                    <a:pt x="7747" y="14663"/>
                  </a:cubicBezTo>
                  <a:lnTo>
                    <a:pt x="7747" y="14663"/>
                  </a:lnTo>
                  <a:cubicBezTo>
                    <a:pt x="8470" y="15194"/>
                    <a:pt x="9337" y="15471"/>
                    <a:pt x="10216" y="15471"/>
                  </a:cubicBezTo>
                  <a:cubicBezTo>
                    <a:pt x="10566" y="15471"/>
                    <a:pt x="10917" y="15427"/>
                    <a:pt x="11263" y="15338"/>
                  </a:cubicBezTo>
                  <a:cubicBezTo>
                    <a:pt x="12477" y="15024"/>
                    <a:pt x="13485" y="14178"/>
                    <a:pt x="14007" y="13040"/>
                  </a:cubicBezTo>
                  <a:cubicBezTo>
                    <a:pt x="14233" y="12550"/>
                    <a:pt x="14018" y="11971"/>
                    <a:pt x="13528" y="11745"/>
                  </a:cubicBezTo>
                  <a:cubicBezTo>
                    <a:pt x="13397" y="11685"/>
                    <a:pt x="13258" y="11656"/>
                    <a:pt x="13122" y="11656"/>
                  </a:cubicBezTo>
                  <a:cubicBezTo>
                    <a:pt x="12753" y="11656"/>
                    <a:pt x="12400" y="11867"/>
                    <a:pt x="12235" y="12224"/>
                  </a:cubicBezTo>
                  <a:cubicBezTo>
                    <a:pt x="11859" y="13046"/>
                    <a:pt x="11050" y="13522"/>
                    <a:pt x="10212" y="13522"/>
                  </a:cubicBezTo>
                  <a:cubicBezTo>
                    <a:pt x="9843" y="13522"/>
                    <a:pt x="9468" y="13430"/>
                    <a:pt x="9122" y="13234"/>
                  </a:cubicBezTo>
                  <a:cubicBezTo>
                    <a:pt x="10799" y="12335"/>
                    <a:pt x="11942" y="10566"/>
                    <a:pt x="11942" y="8535"/>
                  </a:cubicBezTo>
                  <a:cubicBezTo>
                    <a:pt x="11945" y="7454"/>
                    <a:pt x="11614" y="6397"/>
                    <a:pt x="10999" y="5509"/>
                  </a:cubicBezTo>
                  <a:cubicBezTo>
                    <a:pt x="10940" y="5437"/>
                    <a:pt x="10855" y="5399"/>
                    <a:pt x="10769" y="5399"/>
                  </a:cubicBezTo>
                  <a:cubicBezTo>
                    <a:pt x="10710" y="5399"/>
                    <a:pt x="10651" y="5416"/>
                    <a:pt x="10600" y="5452"/>
                  </a:cubicBezTo>
                  <a:cubicBezTo>
                    <a:pt x="10472" y="5540"/>
                    <a:pt x="10434" y="5712"/>
                    <a:pt x="10512" y="5845"/>
                  </a:cubicBezTo>
                  <a:cubicBezTo>
                    <a:pt x="11060" y="6636"/>
                    <a:pt x="11352" y="7574"/>
                    <a:pt x="11350" y="8536"/>
                  </a:cubicBezTo>
                  <a:cubicBezTo>
                    <a:pt x="11350" y="10615"/>
                    <a:pt x="10002" y="12386"/>
                    <a:pt x="8135" y="13019"/>
                  </a:cubicBezTo>
                  <a:lnTo>
                    <a:pt x="8115" y="13026"/>
                  </a:lnTo>
                  <a:cubicBezTo>
                    <a:pt x="8085" y="13035"/>
                    <a:pt x="8054" y="13046"/>
                    <a:pt x="8024" y="13056"/>
                  </a:cubicBezTo>
                  <a:cubicBezTo>
                    <a:pt x="7797" y="13126"/>
                    <a:pt x="7566" y="13179"/>
                    <a:pt x="7330" y="13213"/>
                  </a:cubicBezTo>
                  <a:cubicBezTo>
                    <a:pt x="7323" y="13215"/>
                    <a:pt x="7316" y="13216"/>
                    <a:pt x="7307" y="13219"/>
                  </a:cubicBezTo>
                  <a:cubicBezTo>
                    <a:pt x="7304" y="13219"/>
                    <a:pt x="7299" y="13219"/>
                    <a:pt x="7295" y="13221"/>
                  </a:cubicBezTo>
                  <a:cubicBezTo>
                    <a:pt x="7262" y="13225"/>
                    <a:pt x="7228" y="13229"/>
                    <a:pt x="7194" y="13234"/>
                  </a:cubicBezTo>
                  <a:lnTo>
                    <a:pt x="7145" y="13240"/>
                  </a:lnTo>
                  <a:cubicBezTo>
                    <a:pt x="7109" y="13243"/>
                    <a:pt x="7075" y="13247"/>
                    <a:pt x="7040" y="13250"/>
                  </a:cubicBezTo>
                  <a:lnTo>
                    <a:pt x="7001" y="13253"/>
                  </a:lnTo>
                  <a:cubicBezTo>
                    <a:pt x="6903" y="13261"/>
                    <a:pt x="6805" y="13267"/>
                    <a:pt x="6705" y="13268"/>
                  </a:cubicBezTo>
                  <a:lnTo>
                    <a:pt x="6527" y="13268"/>
                  </a:lnTo>
                  <a:cubicBezTo>
                    <a:pt x="6423" y="13265"/>
                    <a:pt x="6319" y="13261"/>
                    <a:pt x="6215" y="13252"/>
                  </a:cubicBezTo>
                  <a:lnTo>
                    <a:pt x="6205" y="13250"/>
                  </a:lnTo>
                  <a:cubicBezTo>
                    <a:pt x="6154" y="13246"/>
                    <a:pt x="6106" y="13241"/>
                    <a:pt x="6058" y="13235"/>
                  </a:cubicBezTo>
                  <a:lnTo>
                    <a:pt x="6036" y="13234"/>
                  </a:lnTo>
                  <a:cubicBezTo>
                    <a:pt x="6018" y="13231"/>
                    <a:pt x="5999" y="13228"/>
                    <a:pt x="5981" y="13227"/>
                  </a:cubicBezTo>
                  <a:cubicBezTo>
                    <a:pt x="3671" y="12914"/>
                    <a:pt x="1884" y="10930"/>
                    <a:pt x="1884" y="8536"/>
                  </a:cubicBezTo>
                  <a:cubicBezTo>
                    <a:pt x="1884" y="5925"/>
                    <a:pt x="4007" y="3803"/>
                    <a:pt x="6617" y="3803"/>
                  </a:cubicBezTo>
                  <a:cubicBezTo>
                    <a:pt x="6623" y="3803"/>
                    <a:pt x="6628" y="3803"/>
                    <a:pt x="6634" y="3803"/>
                  </a:cubicBezTo>
                  <a:cubicBezTo>
                    <a:pt x="7870" y="3803"/>
                    <a:pt x="9056" y="4291"/>
                    <a:pt x="9936" y="5160"/>
                  </a:cubicBezTo>
                  <a:cubicBezTo>
                    <a:pt x="9993" y="5216"/>
                    <a:pt x="10067" y="5244"/>
                    <a:pt x="10141" y="5244"/>
                  </a:cubicBezTo>
                  <a:cubicBezTo>
                    <a:pt x="10218" y="5244"/>
                    <a:pt x="10296" y="5214"/>
                    <a:pt x="10354" y="5154"/>
                  </a:cubicBezTo>
                  <a:cubicBezTo>
                    <a:pt x="10468" y="5037"/>
                    <a:pt x="10466" y="4850"/>
                    <a:pt x="10349" y="4736"/>
                  </a:cubicBezTo>
                  <a:cubicBezTo>
                    <a:pt x="9428" y="3827"/>
                    <a:pt x="8205" y="3287"/>
                    <a:pt x="6914" y="3218"/>
                  </a:cubicBezTo>
                  <a:lnTo>
                    <a:pt x="6914" y="2598"/>
                  </a:lnTo>
                  <a:cubicBezTo>
                    <a:pt x="7566" y="2448"/>
                    <a:pt x="8001" y="1831"/>
                    <a:pt x="7925" y="1167"/>
                  </a:cubicBezTo>
                  <a:cubicBezTo>
                    <a:pt x="7849" y="503"/>
                    <a:pt x="7287" y="0"/>
                    <a:pt x="6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56" name="Google Shape;3556;p111"/>
            <p:cNvSpPr/>
            <p:nvPr/>
          </p:nvSpPr>
          <p:spPr>
            <a:xfrm>
              <a:off x="6309825" y="3355150"/>
              <a:ext cx="127175" cy="127125"/>
            </a:xfrm>
            <a:custGeom>
              <a:avLst/>
              <a:gdLst/>
              <a:ahLst/>
              <a:cxnLst/>
              <a:rect l="l" t="t" r="r" b="b"/>
              <a:pathLst>
                <a:path w="5087" h="5085" extrusionOk="0">
                  <a:moveTo>
                    <a:pt x="2544" y="591"/>
                  </a:moveTo>
                  <a:cubicBezTo>
                    <a:pt x="2796" y="591"/>
                    <a:pt x="3049" y="639"/>
                    <a:pt x="3290" y="739"/>
                  </a:cubicBezTo>
                  <a:cubicBezTo>
                    <a:pt x="4018" y="1041"/>
                    <a:pt x="4494" y="1753"/>
                    <a:pt x="4494" y="2542"/>
                  </a:cubicBezTo>
                  <a:cubicBezTo>
                    <a:pt x="4493" y="3620"/>
                    <a:pt x="3620" y="4493"/>
                    <a:pt x="2543" y="4495"/>
                  </a:cubicBezTo>
                  <a:cubicBezTo>
                    <a:pt x="1754" y="4495"/>
                    <a:pt x="1043" y="4019"/>
                    <a:pt x="740" y="3289"/>
                  </a:cubicBezTo>
                  <a:cubicBezTo>
                    <a:pt x="438" y="2560"/>
                    <a:pt x="605" y="1720"/>
                    <a:pt x="1163" y="1163"/>
                  </a:cubicBezTo>
                  <a:cubicBezTo>
                    <a:pt x="1537" y="789"/>
                    <a:pt x="2036" y="591"/>
                    <a:pt x="2544" y="591"/>
                  </a:cubicBezTo>
                  <a:close/>
                  <a:moveTo>
                    <a:pt x="2543" y="0"/>
                  </a:moveTo>
                  <a:cubicBezTo>
                    <a:pt x="1140" y="0"/>
                    <a:pt x="0" y="1141"/>
                    <a:pt x="0" y="2542"/>
                  </a:cubicBezTo>
                  <a:cubicBezTo>
                    <a:pt x="0" y="3944"/>
                    <a:pt x="1140" y="5085"/>
                    <a:pt x="2543" y="5085"/>
                  </a:cubicBezTo>
                  <a:cubicBezTo>
                    <a:pt x="3944" y="5085"/>
                    <a:pt x="5086" y="3944"/>
                    <a:pt x="5086" y="2542"/>
                  </a:cubicBezTo>
                  <a:cubicBezTo>
                    <a:pt x="5086" y="1141"/>
                    <a:pt x="3946" y="0"/>
                    <a:pt x="2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57" name="Google Shape;3557;p111"/>
            <p:cNvSpPr/>
            <p:nvPr/>
          </p:nvSpPr>
          <p:spPr>
            <a:xfrm>
              <a:off x="6344400" y="3391850"/>
              <a:ext cx="55900" cy="53750"/>
            </a:xfrm>
            <a:custGeom>
              <a:avLst/>
              <a:gdLst/>
              <a:ahLst/>
              <a:cxnLst/>
              <a:rect l="l" t="t" r="r" b="b"/>
              <a:pathLst>
                <a:path w="2236" h="2150" extrusionOk="0">
                  <a:moveTo>
                    <a:pt x="1157" y="590"/>
                  </a:moveTo>
                  <a:cubicBezTo>
                    <a:pt x="1405" y="590"/>
                    <a:pt x="1644" y="783"/>
                    <a:pt x="1644" y="1074"/>
                  </a:cubicBezTo>
                  <a:cubicBezTo>
                    <a:pt x="1644" y="1341"/>
                    <a:pt x="1427" y="1557"/>
                    <a:pt x="1160" y="1559"/>
                  </a:cubicBezTo>
                  <a:cubicBezTo>
                    <a:pt x="729" y="1559"/>
                    <a:pt x="514" y="1037"/>
                    <a:pt x="818" y="733"/>
                  </a:cubicBezTo>
                  <a:cubicBezTo>
                    <a:pt x="916" y="634"/>
                    <a:pt x="1038" y="590"/>
                    <a:pt x="1157" y="590"/>
                  </a:cubicBezTo>
                  <a:close/>
                  <a:moveTo>
                    <a:pt x="1160" y="0"/>
                  </a:moveTo>
                  <a:cubicBezTo>
                    <a:pt x="726" y="0"/>
                    <a:pt x="333" y="261"/>
                    <a:pt x="167" y="663"/>
                  </a:cubicBezTo>
                  <a:cubicBezTo>
                    <a:pt x="1" y="1065"/>
                    <a:pt x="93" y="1527"/>
                    <a:pt x="399" y="1834"/>
                  </a:cubicBezTo>
                  <a:cubicBezTo>
                    <a:pt x="606" y="2040"/>
                    <a:pt x="880" y="2150"/>
                    <a:pt x="1160" y="2150"/>
                  </a:cubicBezTo>
                  <a:cubicBezTo>
                    <a:pt x="1298" y="2150"/>
                    <a:pt x="1438" y="2123"/>
                    <a:pt x="1571" y="2067"/>
                  </a:cubicBezTo>
                  <a:cubicBezTo>
                    <a:pt x="1973" y="1901"/>
                    <a:pt x="2235" y="1510"/>
                    <a:pt x="2235" y="1075"/>
                  </a:cubicBezTo>
                  <a:cubicBezTo>
                    <a:pt x="2234" y="481"/>
                    <a:pt x="1753" y="0"/>
                    <a:pt x="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58" name="Google Shape;3558;p111"/>
            <p:cNvSpPr/>
            <p:nvPr/>
          </p:nvSpPr>
          <p:spPr>
            <a:xfrm>
              <a:off x="6343875" y="3503150"/>
              <a:ext cx="57750" cy="28125"/>
            </a:xfrm>
            <a:custGeom>
              <a:avLst/>
              <a:gdLst/>
              <a:ahLst/>
              <a:cxnLst/>
              <a:rect l="l" t="t" r="r" b="b"/>
              <a:pathLst>
                <a:path w="2310" h="1125" extrusionOk="0">
                  <a:moveTo>
                    <a:pt x="344" y="0"/>
                  </a:moveTo>
                  <a:cubicBezTo>
                    <a:pt x="300" y="0"/>
                    <a:pt x="255" y="10"/>
                    <a:pt x="213" y="31"/>
                  </a:cubicBezTo>
                  <a:cubicBezTo>
                    <a:pt x="59" y="108"/>
                    <a:pt x="1" y="299"/>
                    <a:pt x="90" y="449"/>
                  </a:cubicBezTo>
                  <a:cubicBezTo>
                    <a:pt x="290" y="857"/>
                    <a:pt x="704" y="1119"/>
                    <a:pt x="1160" y="1125"/>
                  </a:cubicBezTo>
                  <a:cubicBezTo>
                    <a:pt x="1166" y="1125"/>
                    <a:pt x="1171" y="1125"/>
                    <a:pt x="1176" y="1125"/>
                  </a:cubicBezTo>
                  <a:cubicBezTo>
                    <a:pt x="1625" y="1125"/>
                    <a:pt x="2038" y="877"/>
                    <a:pt x="2249" y="478"/>
                  </a:cubicBezTo>
                  <a:cubicBezTo>
                    <a:pt x="2310" y="336"/>
                    <a:pt x="2252" y="170"/>
                    <a:pt x="2115" y="97"/>
                  </a:cubicBezTo>
                  <a:cubicBezTo>
                    <a:pt x="2071" y="75"/>
                    <a:pt x="2024" y="64"/>
                    <a:pt x="1977" y="64"/>
                  </a:cubicBezTo>
                  <a:cubicBezTo>
                    <a:pt x="1878" y="64"/>
                    <a:pt x="1782" y="113"/>
                    <a:pt x="1725" y="203"/>
                  </a:cubicBezTo>
                  <a:cubicBezTo>
                    <a:pt x="1609" y="424"/>
                    <a:pt x="1393" y="534"/>
                    <a:pt x="1177" y="534"/>
                  </a:cubicBezTo>
                  <a:cubicBezTo>
                    <a:pt x="955" y="534"/>
                    <a:pt x="733" y="418"/>
                    <a:pt x="621" y="188"/>
                  </a:cubicBezTo>
                  <a:cubicBezTo>
                    <a:pt x="573" y="70"/>
                    <a:pt x="461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559" name="Google Shape;3559;p111"/>
          <p:cNvGrpSpPr/>
          <p:nvPr/>
        </p:nvGrpSpPr>
        <p:grpSpPr>
          <a:xfrm>
            <a:off x="1740816" y="1289708"/>
            <a:ext cx="458867" cy="458719"/>
            <a:chOff x="281175" y="4403900"/>
            <a:chExt cx="466850" cy="466700"/>
          </a:xfrm>
        </p:grpSpPr>
        <p:sp>
          <p:nvSpPr>
            <p:cNvPr id="3560" name="Google Shape;3560;p111"/>
            <p:cNvSpPr/>
            <p:nvPr/>
          </p:nvSpPr>
          <p:spPr>
            <a:xfrm>
              <a:off x="443000" y="4565600"/>
              <a:ext cx="143300" cy="143300"/>
            </a:xfrm>
            <a:custGeom>
              <a:avLst/>
              <a:gdLst/>
              <a:ahLst/>
              <a:cxnLst/>
              <a:rect l="l" t="t" r="r" b="b"/>
              <a:pathLst>
                <a:path w="5732" h="5732" extrusionOk="0">
                  <a:moveTo>
                    <a:pt x="2865" y="591"/>
                  </a:moveTo>
                  <a:cubicBezTo>
                    <a:pt x="3786" y="591"/>
                    <a:pt x="4616" y="1144"/>
                    <a:pt x="4969" y="1995"/>
                  </a:cubicBezTo>
                  <a:cubicBezTo>
                    <a:pt x="5320" y="2845"/>
                    <a:pt x="5126" y="3825"/>
                    <a:pt x="4475" y="4476"/>
                  </a:cubicBezTo>
                  <a:cubicBezTo>
                    <a:pt x="4040" y="4911"/>
                    <a:pt x="3458" y="5142"/>
                    <a:pt x="2865" y="5142"/>
                  </a:cubicBezTo>
                  <a:cubicBezTo>
                    <a:pt x="2573" y="5142"/>
                    <a:pt x="2277" y="5086"/>
                    <a:pt x="1996" y="4970"/>
                  </a:cubicBezTo>
                  <a:cubicBezTo>
                    <a:pt x="1145" y="4617"/>
                    <a:pt x="590" y="3786"/>
                    <a:pt x="590" y="2867"/>
                  </a:cubicBezTo>
                  <a:cubicBezTo>
                    <a:pt x="592" y="1611"/>
                    <a:pt x="1609" y="592"/>
                    <a:pt x="2865" y="591"/>
                  </a:cubicBezTo>
                  <a:close/>
                  <a:moveTo>
                    <a:pt x="2865" y="1"/>
                  </a:moveTo>
                  <a:cubicBezTo>
                    <a:pt x="1286" y="1"/>
                    <a:pt x="0" y="1286"/>
                    <a:pt x="0" y="2867"/>
                  </a:cubicBezTo>
                  <a:cubicBezTo>
                    <a:pt x="0" y="4446"/>
                    <a:pt x="1286" y="5732"/>
                    <a:pt x="2865" y="5732"/>
                  </a:cubicBezTo>
                  <a:cubicBezTo>
                    <a:pt x="4446" y="5732"/>
                    <a:pt x="5731" y="4446"/>
                    <a:pt x="5731" y="2867"/>
                  </a:cubicBezTo>
                  <a:cubicBezTo>
                    <a:pt x="5731" y="1286"/>
                    <a:pt x="4446" y="1"/>
                    <a:pt x="2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61" name="Google Shape;3561;p111"/>
            <p:cNvSpPr/>
            <p:nvPr/>
          </p:nvSpPr>
          <p:spPr>
            <a:xfrm>
              <a:off x="365675" y="4488325"/>
              <a:ext cx="297900" cy="297875"/>
            </a:xfrm>
            <a:custGeom>
              <a:avLst/>
              <a:gdLst/>
              <a:ahLst/>
              <a:cxnLst/>
              <a:rect l="l" t="t" r="r" b="b"/>
              <a:pathLst>
                <a:path w="11916" h="11915" extrusionOk="0">
                  <a:moveTo>
                    <a:pt x="1960" y="1382"/>
                  </a:moveTo>
                  <a:cubicBezTo>
                    <a:pt x="2175" y="1382"/>
                    <a:pt x="2367" y="1512"/>
                    <a:pt x="2450" y="1711"/>
                  </a:cubicBezTo>
                  <a:cubicBezTo>
                    <a:pt x="2533" y="1910"/>
                    <a:pt x="2487" y="2140"/>
                    <a:pt x="2334" y="2293"/>
                  </a:cubicBezTo>
                  <a:cubicBezTo>
                    <a:pt x="2232" y="2395"/>
                    <a:pt x="2094" y="2449"/>
                    <a:pt x="1955" y="2449"/>
                  </a:cubicBezTo>
                  <a:cubicBezTo>
                    <a:pt x="1886" y="2449"/>
                    <a:pt x="1817" y="2436"/>
                    <a:pt x="1751" y="2410"/>
                  </a:cubicBezTo>
                  <a:cubicBezTo>
                    <a:pt x="1553" y="2327"/>
                    <a:pt x="1422" y="2131"/>
                    <a:pt x="1422" y="1916"/>
                  </a:cubicBezTo>
                  <a:cubicBezTo>
                    <a:pt x="1422" y="1621"/>
                    <a:pt x="1661" y="1382"/>
                    <a:pt x="1956" y="1382"/>
                  </a:cubicBezTo>
                  <a:cubicBezTo>
                    <a:pt x="1957" y="1382"/>
                    <a:pt x="1958" y="1382"/>
                    <a:pt x="1960" y="1382"/>
                  </a:cubicBezTo>
                  <a:close/>
                  <a:moveTo>
                    <a:pt x="5952" y="590"/>
                  </a:moveTo>
                  <a:cubicBezTo>
                    <a:pt x="5954" y="590"/>
                    <a:pt x="5957" y="590"/>
                    <a:pt x="5960" y="590"/>
                  </a:cubicBezTo>
                  <a:cubicBezTo>
                    <a:pt x="8919" y="590"/>
                    <a:pt x="11327" y="2998"/>
                    <a:pt x="11327" y="5958"/>
                  </a:cubicBezTo>
                  <a:cubicBezTo>
                    <a:pt x="11327" y="8918"/>
                    <a:pt x="8919" y="11326"/>
                    <a:pt x="5960" y="11326"/>
                  </a:cubicBezTo>
                  <a:cubicBezTo>
                    <a:pt x="3000" y="11326"/>
                    <a:pt x="592" y="8918"/>
                    <a:pt x="592" y="5958"/>
                  </a:cubicBezTo>
                  <a:cubicBezTo>
                    <a:pt x="590" y="4884"/>
                    <a:pt x="912" y="3836"/>
                    <a:pt x="1516" y="2948"/>
                  </a:cubicBezTo>
                  <a:cubicBezTo>
                    <a:pt x="1658" y="3009"/>
                    <a:pt x="1808" y="3039"/>
                    <a:pt x="1957" y="3039"/>
                  </a:cubicBezTo>
                  <a:cubicBezTo>
                    <a:pt x="2247" y="3039"/>
                    <a:pt x="2532" y="2926"/>
                    <a:pt x="2746" y="2714"/>
                  </a:cubicBezTo>
                  <a:cubicBezTo>
                    <a:pt x="3073" y="2392"/>
                    <a:pt x="3169" y="1906"/>
                    <a:pt x="2994" y="1484"/>
                  </a:cubicBezTo>
                  <a:cubicBezTo>
                    <a:pt x="3870" y="902"/>
                    <a:pt x="4899" y="590"/>
                    <a:pt x="5952" y="590"/>
                  </a:cubicBezTo>
                  <a:close/>
                  <a:moveTo>
                    <a:pt x="5951" y="0"/>
                  </a:moveTo>
                  <a:cubicBezTo>
                    <a:pt x="4767" y="0"/>
                    <a:pt x="3610" y="354"/>
                    <a:pt x="2631" y="1017"/>
                  </a:cubicBezTo>
                  <a:cubicBezTo>
                    <a:pt x="2429" y="866"/>
                    <a:pt x="2192" y="792"/>
                    <a:pt x="1956" y="792"/>
                  </a:cubicBezTo>
                  <a:cubicBezTo>
                    <a:pt x="1669" y="792"/>
                    <a:pt x="1383" y="902"/>
                    <a:pt x="1166" y="1117"/>
                  </a:cubicBezTo>
                  <a:cubicBezTo>
                    <a:pt x="770" y="1510"/>
                    <a:pt x="721" y="2132"/>
                    <a:pt x="1052" y="2582"/>
                  </a:cubicBezTo>
                  <a:cubicBezTo>
                    <a:pt x="1049" y="2583"/>
                    <a:pt x="1047" y="2586"/>
                    <a:pt x="1046" y="2589"/>
                  </a:cubicBezTo>
                  <a:cubicBezTo>
                    <a:pt x="364" y="3580"/>
                    <a:pt x="0" y="4755"/>
                    <a:pt x="2" y="5958"/>
                  </a:cubicBezTo>
                  <a:cubicBezTo>
                    <a:pt x="2" y="9242"/>
                    <a:pt x="2674" y="11914"/>
                    <a:pt x="5958" y="11914"/>
                  </a:cubicBezTo>
                  <a:cubicBezTo>
                    <a:pt x="9244" y="11914"/>
                    <a:pt x="11916" y="9242"/>
                    <a:pt x="11916" y="5958"/>
                  </a:cubicBezTo>
                  <a:cubicBezTo>
                    <a:pt x="11916" y="2672"/>
                    <a:pt x="9244" y="0"/>
                    <a:pt x="5958" y="0"/>
                  </a:cubicBezTo>
                  <a:cubicBezTo>
                    <a:pt x="5956" y="0"/>
                    <a:pt x="5953" y="0"/>
                    <a:pt x="5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62" name="Google Shape;3562;p111"/>
            <p:cNvSpPr/>
            <p:nvPr/>
          </p:nvSpPr>
          <p:spPr>
            <a:xfrm>
              <a:off x="281175" y="4403900"/>
              <a:ext cx="466850" cy="466700"/>
            </a:xfrm>
            <a:custGeom>
              <a:avLst/>
              <a:gdLst/>
              <a:ahLst/>
              <a:cxnLst/>
              <a:rect l="l" t="t" r="r" b="b"/>
              <a:pathLst>
                <a:path w="18674" h="18668" extrusionOk="0">
                  <a:moveTo>
                    <a:pt x="3883" y="16035"/>
                  </a:moveTo>
                  <a:cubicBezTo>
                    <a:pt x="4158" y="16035"/>
                    <a:pt x="4421" y="16249"/>
                    <a:pt x="4421" y="16571"/>
                  </a:cubicBezTo>
                  <a:cubicBezTo>
                    <a:pt x="4421" y="16864"/>
                    <a:pt x="4182" y="17105"/>
                    <a:pt x="3887" y="17105"/>
                  </a:cubicBezTo>
                  <a:cubicBezTo>
                    <a:pt x="3411" y="17105"/>
                    <a:pt x="3173" y="16529"/>
                    <a:pt x="3509" y="16193"/>
                  </a:cubicBezTo>
                  <a:cubicBezTo>
                    <a:pt x="3618" y="16084"/>
                    <a:pt x="3752" y="16035"/>
                    <a:pt x="3883" y="16035"/>
                  </a:cubicBezTo>
                  <a:close/>
                  <a:moveTo>
                    <a:pt x="9342" y="1"/>
                  </a:moveTo>
                  <a:cubicBezTo>
                    <a:pt x="9341" y="1"/>
                    <a:pt x="9339" y="1"/>
                    <a:pt x="9338" y="1"/>
                  </a:cubicBezTo>
                  <a:cubicBezTo>
                    <a:pt x="6845" y="1"/>
                    <a:pt x="4501" y="972"/>
                    <a:pt x="2738" y="2734"/>
                  </a:cubicBezTo>
                  <a:cubicBezTo>
                    <a:pt x="977" y="4497"/>
                    <a:pt x="5" y="6841"/>
                    <a:pt x="5" y="9335"/>
                  </a:cubicBezTo>
                  <a:cubicBezTo>
                    <a:pt x="1" y="11879"/>
                    <a:pt x="1040" y="14314"/>
                    <a:pt x="2881" y="16073"/>
                  </a:cubicBezTo>
                  <a:cubicBezTo>
                    <a:pt x="2640" y="16556"/>
                    <a:pt x="2780" y="17142"/>
                    <a:pt x="3211" y="17468"/>
                  </a:cubicBezTo>
                  <a:cubicBezTo>
                    <a:pt x="3411" y="17619"/>
                    <a:pt x="3649" y="17694"/>
                    <a:pt x="3886" y="17694"/>
                  </a:cubicBezTo>
                  <a:cubicBezTo>
                    <a:pt x="4158" y="17694"/>
                    <a:pt x="4429" y="17595"/>
                    <a:pt x="4642" y="17401"/>
                  </a:cubicBezTo>
                  <a:cubicBezTo>
                    <a:pt x="6066" y="18230"/>
                    <a:pt x="7684" y="18668"/>
                    <a:pt x="9331" y="18668"/>
                  </a:cubicBezTo>
                  <a:cubicBezTo>
                    <a:pt x="9334" y="18668"/>
                    <a:pt x="9337" y="18668"/>
                    <a:pt x="9340" y="18668"/>
                  </a:cubicBezTo>
                  <a:cubicBezTo>
                    <a:pt x="11832" y="18668"/>
                    <a:pt x="14176" y="17698"/>
                    <a:pt x="15938" y="15935"/>
                  </a:cubicBezTo>
                  <a:cubicBezTo>
                    <a:pt x="17701" y="14172"/>
                    <a:pt x="18672" y="11827"/>
                    <a:pt x="18672" y="9335"/>
                  </a:cubicBezTo>
                  <a:cubicBezTo>
                    <a:pt x="18674" y="8405"/>
                    <a:pt x="18536" y="7480"/>
                    <a:pt x="18263" y="6592"/>
                  </a:cubicBezTo>
                  <a:cubicBezTo>
                    <a:pt x="18224" y="6465"/>
                    <a:pt x="18107" y="6383"/>
                    <a:pt x="17981" y="6383"/>
                  </a:cubicBezTo>
                  <a:cubicBezTo>
                    <a:pt x="17953" y="6383"/>
                    <a:pt x="17924" y="6387"/>
                    <a:pt x="17895" y="6396"/>
                  </a:cubicBezTo>
                  <a:cubicBezTo>
                    <a:pt x="17739" y="6444"/>
                    <a:pt x="17652" y="6608"/>
                    <a:pt x="17699" y="6764"/>
                  </a:cubicBezTo>
                  <a:cubicBezTo>
                    <a:pt x="17954" y="7597"/>
                    <a:pt x="18083" y="8463"/>
                    <a:pt x="18083" y="9335"/>
                  </a:cubicBezTo>
                  <a:cubicBezTo>
                    <a:pt x="18083" y="14155"/>
                    <a:pt x="14160" y="18079"/>
                    <a:pt x="9338" y="18079"/>
                  </a:cubicBezTo>
                  <a:cubicBezTo>
                    <a:pt x="7802" y="18079"/>
                    <a:pt x="6291" y="17674"/>
                    <a:pt x="4961" y="16905"/>
                  </a:cubicBezTo>
                  <a:cubicBezTo>
                    <a:pt x="5102" y="16452"/>
                    <a:pt x="4943" y="15959"/>
                    <a:pt x="4565" y="15674"/>
                  </a:cubicBezTo>
                  <a:cubicBezTo>
                    <a:pt x="4365" y="15523"/>
                    <a:pt x="4126" y="15446"/>
                    <a:pt x="3887" y="15446"/>
                  </a:cubicBezTo>
                  <a:cubicBezTo>
                    <a:pt x="3673" y="15446"/>
                    <a:pt x="3459" y="15508"/>
                    <a:pt x="3272" y="15631"/>
                  </a:cubicBezTo>
                  <a:cubicBezTo>
                    <a:pt x="1545" y="13967"/>
                    <a:pt x="596" y="11734"/>
                    <a:pt x="596" y="9335"/>
                  </a:cubicBezTo>
                  <a:cubicBezTo>
                    <a:pt x="596" y="4513"/>
                    <a:pt x="4518" y="590"/>
                    <a:pt x="9340" y="590"/>
                  </a:cubicBezTo>
                  <a:cubicBezTo>
                    <a:pt x="12821" y="590"/>
                    <a:pt x="15972" y="2655"/>
                    <a:pt x="17361" y="5849"/>
                  </a:cubicBezTo>
                  <a:cubicBezTo>
                    <a:pt x="17410" y="5960"/>
                    <a:pt x="17519" y="6026"/>
                    <a:pt x="17633" y="6026"/>
                  </a:cubicBezTo>
                  <a:cubicBezTo>
                    <a:pt x="17671" y="6026"/>
                    <a:pt x="17711" y="6018"/>
                    <a:pt x="17748" y="6002"/>
                  </a:cubicBezTo>
                  <a:cubicBezTo>
                    <a:pt x="17898" y="5936"/>
                    <a:pt x="17966" y="5763"/>
                    <a:pt x="17901" y="5613"/>
                  </a:cubicBezTo>
                  <a:cubicBezTo>
                    <a:pt x="16420" y="2205"/>
                    <a:pt x="13058" y="1"/>
                    <a:pt x="9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563" name="Google Shape;3563;p111"/>
          <p:cNvGrpSpPr/>
          <p:nvPr/>
        </p:nvGrpSpPr>
        <p:grpSpPr>
          <a:xfrm>
            <a:off x="4406847" y="1289708"/>
            <a:ext cx="330304" cy="458719"/>
            <a:chOff x="6787425" y="3915475"/>
            <a:chExt cx="336050" cy="466700"/>
          </a:xfrm>
        </p:grpSpPr>
        <p:sp>
          <p:nvSpPr>
            <p:cNvPr id="3564" name="Google Shape;3564;p111"/>
            <p:cNvSpPr/>
            <p:nvPr/>
          </p:nvSpPr>
          <p:spPr>
            <a:xfrm>
              <a:off x="6916450" y="4160100"/>
              <a:ext cx="75625" cy="72750"/>
            </a:xfrm>
            <a:custGeom>
              <a:avLst/>
              <a:gdLst/>
              <a:ahLst/>
              <a:cxnLst/>
              <a:rect l="l" t="t" r="r" b="b"/>
              <a:pathLst>
                <a:path w="3025" h="2910" extrusionOk="0">
                  <a:moveTo>
                    <a:pt x="1570" y="589"/>
                  </a:moveTo>
                  <a:cubicBezTo>
                    <a:pt x="1682" y="589"/>
                    <a:pt x="1794" y="610"/>
                    <a:pt x="1902" y="655"/>
                  </a:cubicBezTo>
                  <a:cubicBezTo>
                    <a:pt x="2225" y="790"/>
                    <a:pt x="2437" y="1105"/>
                    <a:pt x="2437" y="1455"/>
                  </a:cubicBezTo>
                  <a:cubicBezTo>
                    <a:pt x="2435" y="1934"/>
                    <a:pt x="2048" y="2321"/>
                    <a:pt x="1570" y="2321"/>
                  </a:cubicBezTo>
                  <a:cubicBezTo>
                    <a:pt x="1220" y="2321"/>
                    <a:pt x="904" y="2111"/>
                    <a:pt x="769" y="1786"/>
                  </a:cubicBezTo>
                  <a:cubicBezTo>
                    <a:pt x="635" y="1463"/>
                    <a:pt x="710" y="1091"/>
                    <a:pt x="957" y="843"/>
                  </a:cubicBezTo>
                  <a:cubicBezTo>
                    <a:pt x="1123" y="677"/>
                    <a:pt x="1345" y="589"/>
                    <a:pt x="1570" y="589"/>
                  </a:cubicBezTo>
                  <a:close/>
                  <a:moveTo>
                    <a:pt x="1570" y="1"/>
                  </a:moveTo>
                  <a:cubicBezTo>
                    <a:pt x="981" y="1"/>
                    <a:pt x="452" y="355"/>
                    <a:pt x="226" y="899"/>
                  </a:cubicBezTo>
                  <a:cubicBezTo>
                    <a:pt x="1" y="1442"/>
                    <a:pt x="125" y="2068"/>
                    <a:pt x="541" y="2484"/>
                  </a:cubicBezTo>
                  <a:cubicBezTo>
                    <a:pt x="819" y="2762"/>
                    <a:pt x="1191" y="2910"/>
                    <a:pt x="1570" y="2910"/>
                  </a:cubicBezTo>
                  <a:cubicBezTo>
                    <a:pt x="1758" y="2910"/>
                    <a:pt x="1947" y="2873"/>
                    <a:pt x="2127" y="2799"/>
                  </a:cubicBezTo>
                  <a:cubicBezTo>
                    <a:pt x="2670" y="2575"/>
                    <a:pt x="3024" y="2044"/>
                    <a:pt x="3024" y="1455"/>
                  </a:cubicBezTo>
                  <a:cubicBezTo>
                    <a:pt x="3024" y="652"/>
                    <a:pt x="2373" y="1"/>
                    <a:pt x="1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65" name="Google Shape;3565;p111"/>
            <p:cNvSpPr/>
            <p:nvPr/>
          </p:nvSpPr>
          <p:spPr>
            <a:xfrm>
              <a:off x="6787425" y="3915475"/>
              <a:ext cx="336050" cy="456100"/>
            </a:xfrm>
            <a:custGeom>
              <a:avLst/>
              <a:gdLst/>
              <a:ahLst/>
              <a:cxnLst/>
              <a:rect l="l" t="t" r="r" b="b"/>
              <a:pathLst>
                <a:path w="13442" h="18244" extrusionOk="0">
                  <a:moveTo>
                    <a:pt x="6731" y="628"/>
                  </a:moveTo>
                  <a:cubicBezTo>
                    <a:pt x="8836" y="1774"/>
                    <a:pt x="10145" y="3981"/>
                    <a:pt x="10141" y="6378"/>
                  </a:cubicBezTo>
                  <a:lnTo>
                    <a:pt x="10141" y="11003"/>
                  </a:lnTo>
                  <a:cubicBezTo>
                    <a:pt x="9846" y="10809"/>
                    <a:pt x="9603" y="10656"/>
                    <a:pt x="9459" y="10567"/>
                  </a:cubicBezTo>
                  <a:lnTo>
                    <a:pt x="9459" y="8241"/>
                  </a:lnTo>
                  <a:cubicBezTo>
                    <a:pt x="9460" y="6722"/>
                    <a:pt x="8243" y="4890"/>
                    <a:pt x="6731" y="4890"/>
                  </a:cubicBezTo>
                  <a:cubicBezTo>
                    <a:pt x="5220" y="4890"/>
                    <a:pt x="4001" y="6724"/>
                    <a:pt x="4001" y="8242"/>
                  </a:cubicBezTo>
                  <a:lnTo>
                    <a:pt x="4001" y="10509"/>
                  </a:lnTo>
                  <a:cubicBezTo>
                    <a:pt x="3864" y="10595"/>
                    <a:pt x="3620" y="10748"/>
                    <a:pt x="3320" y="10945"/>
                  </a:cubicBezTo>
                  <a:lnTo>
                    <a:pt x="3320" y="6378"/>
                  </a:lnTo>
                  <a:cubicBezTo>
                    <a:pt x="3316" y="3981"/>
                    <a:pt x="4625" y="1774"/>
                    <a:pt x="6731" y="628"/>
                  </a:cubicBezTo>
                  <a:close/>
                  <a:moveTo>
                    <a:pt x="1821" y="3517"/>
                  </a:moveTo>
                  <a:cubicBezTo>
                    <a:pt x="2324" y="3517"/>
                    <a:pt x="2732" y="3923"/>
                    <a:pt x="2732" y="4427"/>
                  </a:cubicBezTo>
                  <a:lnTo>
                    <a:pt x="2732" y="11340"/>
                  </a:lnTo>
                  <a:cubicBezTo>
                    <a:pt x="1965" y="11867"/>
                    <a:pt x="1355" y="12335"/>
                    <a:pt x="911" y="12739"/>
                  </a:cubicBezTo>
                  <a:lnTo>
                    <a:pt x="911" y="4427"/>
                  </a:lnTo>
                  <a:cubicBezTo>
                    <a:pt x="911" y="3923"/>
                    <a:pt x="1318" y="3517"/>
                    <a:pt x="1821" y="3517"/>
                  </a:cubicBezTo>
                  <a:close/>
                  <a:moveTo>
                    <a:pt x="6731" y="5477"/>
                  </a:moveTo>
                  <a:cubicBezTo>
                    <a:pt x="7863" y="5477"/>
                    <a:pt x="8872" y="7022"/>
                    <a:pt x="8872" y="8241"/>
                  </a:cubicBezTo>
                  <a:lnTo>
                    <a:pt x="8872" y="10732"/>
                  </a:lnTo>
                  <a:lnTo>
                    <a:pt x="8872" y="15136"/>
                  </a:lnTo>
                  <a:lnTo>
                    <a:pt x="7024" y="15136"/>
                  </a:lnTo>
                  <a:lnTo>
                    <a:pt x="7024" y="14496"/>
                  </a:lnTo>
                  <a:cubicBezTo>
                    <a:pt x="7024" y="14333"/>
                    <a:pt x="6892" y="14201"/>
                    <a:pt x="6731" y="14201"/>
                  </a:cubicBezTo>
                  <a:cubicBezTo>
                    <a:pt x="6567" y="14201"/>
                    <a:pt x="6435" y="14333"/>
                    <a:pt x="6435" y="14496"/>
                  </a:cubicBezTo>
                  <a:lnTo>
                    <a:pt x="6435" y="15136"/>
                  </a:lnTo>
                  <a:lnTo>
                    <a:pt x="4589" y="15136"/>
                  </a:lnTo>
                  <a:lnTo>
                    <a:pt x="4589" y="8241"/>
                  </a:lnTo>
                  <a:cubicBezTo>
                    <a:pt x="4589" y="7022"/>
                    <a:pt x="5598" y="5477"/>
                    <a:pt x="6731" y="5477"/>
                  </a:cubicBezTo>
                  <a:close/>
                  <a:moveTo>
                    <a:pt x="3981" y="11217"/>
                  </a:moveTo>
                  <a:lnTo>
                    <a:pt x="3981" y="16574"/>
                  </a:lnTo>
                  <a:cubicBezTo>
                    <a:pt x="3981" y="16602"/>
                    <a:pt x="3981" y="16629"/>
                    <a:pt x="3984" y="16657"/>
                  </a:cubicBezTo>
                  <a:lnTo>
                    <a:pt x="1615" y="16655"/>
                  </a:lnTo>
                  <a:cubicBezTo>
                    <a:pt x="1272" y="16655"/>
                    <a:pt x="1011" y="16568"/>
                    <a:pt x="839" y="16393"/>
                  </a:cubicBezTo>
                  <a:cubicBezTo>
                    <a:pt x="584" y="16133"/>
                    <a:pt x="589" y="15754"/>
                    <a:pt x="589" y="15751"/>
                  </a:cubicBezTo>
                  <a:lnTo>
                    <a:pt x="589" y="14081"/>
                  </a:lnTo>
                  <a:cubicBezTo>
                    <a:pt x="589" y="14034"/>
                    <a:pt x="641" y="13580"/>
                    <a:pt x="2456" y="12255"/>
                  </a:cubicBezTo>
                  <a:cubicBezTo>
                    <a:pt x="3025" y="11839"/>
                    <a:pt x="3600" y="11461"/>
                    <a:pt x="3981" y="11217"/>
                  </a:cubicBezTo>
                  <a:close/>
                  <a:moveTo>
                    <a:pt x="9460" y="11264"/>
                  </a:moveTo>
                  <a:cubicBezTo>
                    <a:pt x="9689" y="11409"/>
                    <a:pt x="9987" y="11605"/>
                    <a:pt x="10311" y="11826"/>
                  </a:cubicBezTo>
                  <a:lnTo>
                    <a:pt x="10363" y="11862"/>
                  </a:lnTo>
                  <a:lnTo>
                    <a:pt x="10418" y="11899"/>
                  </a:lnTo>
                  <a:lnTo>
                    <a:pt x="10467" y="11933"/>
                  </a:lnTo>
                  <a:lnTo>
                    <a:pt x="10529" y="11976"/>
                  </a:lnTo>
                  <a:lnTo>
                    <a:pt x="10566" y="12002"/>
                  </a:lnTo>
                  <a:cubicBezTo>
                    <a:pt x="10595" y="12022"/>
                    <a:pt x="10621" y="12041"/>
                    <a:pt x="10650" y="12060"/>
                  </a:cubicBezTo>
                  <a:lnTo>
                    <a:pt x="10667" y="12074"/>
                  </a:lnTo>
                  <a:cubicBezTo>
                    <a:pt x="10773" y="12148"/>
                    <a:pt x="10878" y="12222"/>
                    <a:pt x="10983" y="12299"/>
                  </a:cubicBezTo>
                  <a:cubicBezTo>
                    <a:pt x="12800" y="13626"/>
                    <a:pt x="12853" y="14081"/>
                    <a:pt x="12853" y="14129"/>
                  </a:cubicBezTo>
                  <a:lnTo>
                    <a:pt x="12853" y="15798"/>
                  </a:lnTo>
                  <a:cubicBezTo>
                    <a:pt x="12853" y="15801"/>
                    <a:pt x="12857" y="16176"/>
                    <a:pt x="12605" y="16436"/>
                  </a:cubicBezTo>
                  <a:cubicBezTo>
                    <a:pt x="12433" y="16612"/>
                    <a:pt x="12171" y="16703"/>
                    <a:pt x="11825" y="16703"/>
                  </a:cubicBezTo>
                  <a:lnTo>
                    <a:pt x="9457" y="16703"/>
                  </a:lnTo>
                  <a:lnTo>
                    <a:pt x="9457" y="16694"/>
                  </a:lnTo>
                  <a:cubicBezTo>
                    <a:pt x="9459" y="16670"/>
                    <a:pt x="9460" y="16645"/>
                    <a:pt x="9460" y="16620"/>
                  </a:cubicBezTo>
                  <a:lnTo>
                    <a:pt x="9460" y="11264"/>
                  </a:lnTo>
                  <a:close/>
                  <a:moveTo>
                    <a:pt x="6435" y="15724"/>
                  </a:moveTo>
                  <a:lnTo>
                    <a:pt x="6435" y="17004"/>
                  </a:lnTo>
                  <a:lnTo>
                    <a:pt x="4973" y="17004"/>
                  </a:lnTo>
                  <a:cubicBezTo>
                    <a:pt x="4852" y="17004"/>
                    <a:pt x="4736" y="16946"/>
                    <a:pt x="4665" y="16847"/>
                  </a:cubicBezTo>
                  <a:cubicBezTo>
                    <a:pt x="4656" y="16826"/>
                    <a:pt x="4646" y="16805"/>
                    <a:pt x="4634" y="16786"/>
                  </a:cubicBezTo>
                  <a:cubicBezTo>
                    <a:pt x="4625" y="16773"/>
                    <a:pt x="4618" y="16759"/>
                    <a:pt x="4610" y="16746"/>
                  </a:cubicBezTo>
                  <a:cubicBezTo>
                    <a:pt x="4597" y="16704"/>
                    <a:pt x="4589" y="16661"/>
                    <a:pt x="4589" y="16618"/>
                  </a:cubicBezTo>
                  <a:lnTo>
                    <a:pt x="4589" y="15724"/>
                  </a:lnTo>
                  <a:close/>
                  <a:moveTo>
                    <a:pt x="8872" y="15724"/>
                  </a:moveTo>
                  <a:lnTo>
                    <a:pt x="8872" y="16618"/>
                  </a:lnTo>
                  <a:cubicBezTo>
                    <a:pt x="8872" y="16636"/>
                    <a:pt x="8870" y="16652"/>
                    <a:pt x="8867" y="16669"/>
                  </a:cubicBezTo>
                  <a:cubicBezTo>
                    <a:pt x="8867" y="16673"/>
                    <a:pt x="8866" y="16678"/>
                    <a:pt x="8866" y="16682"/>
                  </a:cubicBezTo>
                  <a:cubicBezTo>
                    <a:pt x="8863" y="16697"/>
                    <a:pt x="8860" y="16712"/>
                    <a:pt x="8855" y="16727"/>
                  </a:cubicBezTo>
                  <a:cubicBezTo>
                    <a:pt x="8855" y="16728"/>
                    <a:pt x="8855" y="16730"/>
                    <a:pt x="8854" y="16731"/>
                  </a:cubicBezTo>
                  <a:cubicBezTo>
                    <a:pt x="8849" y="16747"/>
                    <a:pt x="8844" y="16762"/>
                    <a:pt x="8836" y="16777"/>
                  </a:cubicBezTo>
                  <a:lnTo>
                    <a:pt x="8832" y="16789"/>
                  </a:lnTo>
                  <a:cubicBezTo>
                    <a:pt x="8824" y="16804"/>
                    <a:pt x="8817" y="16817"/>
                    <a:pt x="8808" y="16829"/>
                  </a:cubicBezTo>
                  <a:cubicBezTo>
                    <a:pt x="8737" y="16939"/>
                    <a:pt x="8617" y="17004"/>
                    <a:pt x="8486" y="17004"/>
                  </a:cubicBezTo>
                  <a:lnTo>
                    <a:pt x="7024" y="17004"/>
                  </a:lnTo>
                  <a:lnTo>
                    <a:pt x="7024" y="15724"/>
                  </a:lnTo>
                  <a:close/>
                  <a:moveTo>
                    <a:pt x="6731" y="0"/>
                  </a:moveTo>
                  <a:cubicBezTo>
                    <a:pt x="6684" y="0"/>
                    <a:pt x="6638" y="11"/>
                    <a:pt x="6596" y="33"/>
                  </a:cubicBezTo>
                  <a:cubicBezTo>
                    <a:pt x="5033" y="839"/>
                    <a:pt x="3823" y="2192"/>
                    <a:pt x="3197" y="3835"/>
                  </a:cubicBezTo>
                  <a:cubicBezTo>
                    <a:pt x="2957" y="3276"/>
                    <a:pt x="2409" y="2927"/>
                    <a:pt x="1820" y="2927"/>
                  </a:cubicBezTo>
                  <a:cubicBezTo>
                    <a:pt x="1720" y="2927"/>
                    <a:pt x="1619" y="2937"/>
                    <a:pt x="1519" y="2958"/>
                  </a:cubicBezTo>
                  <a:cubicBezTo>
                    <a:pt x="822" y="3101"/>
                    <a:pt x="322" y="3715"/>
                    <a:pt x="322" y="4425"/>
                  </a:cubicBezTo>
                  <a:lnTo>
                    <a:pt x="322" y="13356"/>
                  </a:lnTo>
                  <a:cubicBezTo>
                    <a:pt x="52" y="13700"/>
                    <a:pt x="2" y="13923"/>
                    <a:pt x="2" y="14081"/>
                  </a:cubicBezTo>
                  <a:lnTo>
                    <a:pt x="2" y="15741"/>
                  </a:lnTo>
                  <a:cubicBezTo>
                    <a:pt x="0" y="15812"/>
                    <a:pt x="6" y="16377"/>
                    <a:pt x="414" y="16798"/>
                  </a:cubicBezTo>
                  <a:cubicBezTo>
                    <a:pt x="700" y="17094"/>
                    <a:pt x="1105" y="17244"/>
                    <a:pt x="1616" y="17244"/>
                  </a:cubicBezTo>
                  <a:lnTo>
                    <a:pt x="4229" y="17244"/>
                  </a:lnTo>
                  <a:cubicBezTo>
                    <a:pt x="4414" y="17465"/>
                    <a:pt x="4687" y="17592"/>
                    <a:pt x="4975" y="17592"/>
                  </a:cubicBezTo>
                  <a:lnTo>
                    <a:pt x="6437" y="17592"/>
                  </a:lnTo>
                  <a:lnTo>
                    <a:pt x="6437" y="17948"/>
                  </a:lnTo>
                  <a:cubicBezTo>
                    <a:pt x="6437" y="18111"/>
                    <a:pt x="6567" y="18243"/>
                    <a:pt x="6731" y="18243"/>
                  </a:cubicBezTo>
                  <a:cubicBezTo>
                    <a:pt x="6894" y="18243"/>
                    <a:pt x="7024" y="18111"/>
                    <a:pt x="7024" y="17948"/>
                  </a:cubicBezTo>
                  <a:lnTo>
                    <a:pt x="7024" y="17592"/>
                  </a:lnTo>
                  <a:lnTo>
                    <a:pt x="8486" y="17592"/>
                  </a:lnTo>
                  <a:cubicBezTo>
                    <a:pt x="8753" y="17592"/>
                    <a:pt x="9007" y="17483"/>
                    <a:pt x="9190" y="17290"/>
                  </a:cubicBezTo>
                  <a:lnTo>
                    <a:pt x="11825" y="17290"/>
                  </a:lnTo>
                  <a:cubicBezTo>
                    <a:pt x="12337" y="17290"/>
                    <a:pt x="12742" y="17139"/>
                    <a:pt x="13028" y="16844"/>
                  </a:cubicBezTo>
                  <a:cubicBezTo>
                    <a:pt x="13436" y="16423"/>
                    <a:pt x="13442" y="15858"/>
                    <a:pt x="13442" y="15785"/>
                  </a:cubicBezTo>
                  <a:lnTo>
                    <a:pt x="13442" y="14127"/>
                  </a:lnTo>
                  <a:cubicBezTo>
                    <a:pt x="13442" y="13972"/>
                    <a:pt x="13391" y="13757"/>
                    <a:pt x="13139" y="13426"/>
                  </a:cubicBezTo>
                  <a:lnTo>
                    <a:pt x="13139" y="9491"/>
                  </a:lnTo>
                  <a:cubicBezTo>
                    <a:pt x="13139" y="9328"/>
                    <a:pt x="13007" y="9197"/>
                    <a:pt x="12846" y="9197"/>
                  </a:cubicBezTo>
                  <a:cubicBezTo>
                    <a:pt x="12682" y="9197"/>
                    <a:pt x="12550" y="9328"/>
                    <a:pt x="12550" y="9491"/>
                  </a:cubicBezTo>
                  <a:lnTo>
                    <a:pt x="12550" y="12803"/>
                  </a:lnTo>
                  <a:cubicBezTo>
                    <a:pt x="12155" y="12440"/>
                    <a:pt x="11622" y="12025"/>
                    <a:pt x="10961" y="11559"/>
                  </a:cubicBezTo>
                  <a:lnTo>
                    <a:pt x="10949" y="11552"/>
                  </a:lnTo>
                  <a:cubicBezTo>
                    <a:pt x="10909" y="11522"/>
                    <a:pt x="10867" y="11494"/>
                    <a:pt x="10826" y="11466"/>
                  </a:cubicBezTo>
                  <a:lnTo>
                    <a:pt x="10756" y="11417"/>
                  </a:lnTo>
                  <a:cubicBezTo>
                    <a:pt x="10747" y="11411"/>
                    <a:pt x="10740" y="11405"/>
                    <a:pt x="10731" y="11399"/>
                  </a:cubicBezTo>
                  <a:lnTo>
                    <a:pt x="10731" y="4427"/>
                  </a:lnTo>
                  <a:cubicBezTo>
                    <a:pt x="10731" y="3923"/>
                    <a:pt x="11137" y="3517"/>
                    <a:pt x="11640" y="3517"/>
                  </a:cubicBezTo>
                  <a:cubicBezTo>
                    <a:pt x="12143" y="3517"/>
                    <a:pt x="12550" y="3923"/>
                    <a:pt x="12550" y="4427"/>
                  </a:cubicBezTo>
                  <a:lnTo>
                    <a:pt x="12550" y="8393"/>
                  </a:lnTo>
                  <a:cubicBezTo>
                    <a:pt x="12550" y="8555"/>
                    <a:pt x="12682" y="8687"/>
                    <a:pt x="12846" y="8687"/>
                  </a:cubicBezTo>
                  <a:cubicBezTo>
                    <a:pt x="13007" y="8687"/>
                    <a:pt x="13139" y="8555"/>
                    <a:pt x="13139" y="8393"/>
                  </a:cubicBezTo>
                  <a:lnTo>
                    <a:pt x="13139" y="4427"/>
                  </a:lnTo>
                  <a:cubicBezTo>
                    <a:pt x="13139" y="3715"/>
                    <a:pt x="12639" y="3101"/>
                    <a:pt x="11943" y="2958"/>
                  </a:cubicBezTo>
                  <a:cubicBezTo>
                    <a:pt x="11842" y="2937"/>
                    <a:pt x="11741" y="2927"/>
                    <a:pt x="11641" y="2927"/>
                  </a:cubicBezTo>
                  <a:cubicBezTo>
                    <a:pt x="11052" y="2927"/>
                    <a:pt x="10504" y="3276"/>
                    <a:pt x="10264" y="3835"/>
                  </a:cubicBezTo>
                  <a:cubicBezTo>
                    <a:pt x="9638" y="2192"/>
                    <a:pt x="8428" y="839"/>
                    <a:pt x="6865" y="33"/>
                  </a:cubicBezTo>
                  <a:cubicBezTo>
                    <a:pt x="6823" y="11"/>
                    <a:pt x="6777" y="0"/>
                    <a:pt x="6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66" name="Google Shape;3566;p111"/>
            <p:cNvSpPr/>
            <p:nvPr/>
          </p:nvSpPr>
          <p:spPr>
            <a:xfrm>
              <a:off x="6795450" y="4367425"/>
              <a:ext cx="75000" cy="14750"/>
            </a:xfrm>
            <a:custGeom>
              <a:avLst/>
              <a:gdLst/>
              <a:ahLst/>
              <a:cxnLst/>
              <a:rect l="l" t="t" r="r" b="b"/>
              <a:pathLst>
                <a:path w="3000" h="590" extrusionOk="0">
                  <a:moveTo>
                    <a:pt x="295" y="1"/>
                  </a:moveTo>
                  <a:cubicBezTo>
                    <a:pt x="133" y="1"/>
                    <a:pt x="1" y="133"/>
                    <a:pt x="1" y="296"/>
                  </a:cubicBezTo>
                  <a:cubicBezTo>
                    <a:pt x="1" y="458"/>
                    <a:pt x="133" y="590"/>
                    <a:pt x="295" y="590"/>
                  </a:cubicBezTo>
                  <a:lnTo>
                    <a:pt x="2704" y="590"/>
                  </a:lnTo>
                  <a:cubicBezTo>
                    <a:pt x="2867" y="590"/>
                    <a:pt x="2999" y="458"/>
                    <a:pt x="2999" y="296"/>
                  </a:cubicBezTo>
                  <a:cubicBezTo>
                    <a:pt x="2999" y="133"/>
                    <a:pt x="2867" y="1"/>
                    <a:pt x="2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67" name="Google Shape;3567;p111"/>
            <p:cNvSpPr/>
            <p:nvPr/>
          </p:nvSpPr>
          <p:spPr>
            <a:xfrm>
              <a:off x="7040925" y="4367425"/>
              <a:ext cx="75000" cy="14750"/>
            </a:xfrm>
            <a:custGeom>
              <a:avLst/>
              <a:gdLst/>
              <a:ahLst/>
              <a:cxnLst/>
              <a:rect l="l" t="t" r="r" b="b"/>
              <a:pathLst>
                <a:path w="3000" h="590" extrusionOk="0">
                  <a:moveTo>
                    <a:pt x="296" y="1"/>
                  </a:moveTo>
                  <a:cubicBezTo>
                    <a:pt x="133" y="1"/>
                    <a:pt x="1" y="133"/>
                    <a:pt x="1" y="296"/>
                  </a:cubicBezTo>
                  <a:cubicBezTo>
                    <a:pt x="1" y="458"/>
                    <a:pt x="133" y="590"/>
                    <a:pt x="296" y="590"/>
                  </a:cubicBezTo>
                  <a:lnTo>
                    <a:pt x="2706" y="590"/>
                  </a:lnTo>
                  <a:cubicBezTo>
                    <a:pt x="2867" y="590"/>
                    <a:pt x="2999" y="458"/>
                    <a:pt x="2999" y="296"/>
                  </a:cubicBezTo>
                  <a:cubicBezTo>
                    <a:pt x="2999" y="133"/>
                    <a:pt x="2867" y="1"/>
                    <a:pt x="27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568" name="Google Shape;3568;p111"/>
          <p:cNvGrpSpPr/>
          <p:nvPr/>
        </p:nvGrpSpPr>
        <p:grpSpPr>
          <a:xfrm>
            <a:off x="4340041" y="3117317"/>
            <a:ext cx="463929" cy="372175"/>
            <a:chOff x="2984800" y="3814625"/>
            <a:chExt cx="472000" cy="378650"/>
          </a:xfrm>
        </p:grpSpPr>
        <p:sp>
          <p:nvSpPr>
            <p:cNvPr id="3569" name="Google Shape;3569;p111"/>
            <p:cNvSpPr/>
            <p:nvPr/>
          </p:nvSpPr>
          <p:spPr>
            <a:xfrm>
              <a:off x="3006650" y="3966775"/>
              <a:ext cx="94100" cy="87075"/>
            </a:xfrm>
            <a:custGeom>
              <a:avLst/>
              <a:gdLst/>
              <a:ahLst/>
              <a:cxnLst/>
              <a:rect l="l" t="t" r="r" b="b"/>
              <a:pathLst>
                <a:path w="3764" h="3483" extrusionOk="0">
                  <a:moveTo>
                    <a:pt x="1839" y="825"/>
                  </a:moveTo>
                  <a:lnTo>
                    <a:pt x="2080" y="1316"/>
                  </a:lnTo>
                  <a:cubicBezTo>
                    <a:pt x="2123" y="1402"/>
                    <a:pt x="2206" y="1463"/>
                    <a:pt x="2301" y="1476"/>
                  </a:cubicBezTo>
                  <a:lnTo>
                    <a:pt x="2844" y="1555"/>
                  </a:lnTo>
                  <a:lnTo>
                    <a:pt x="2451" y="1938"/>
                  </a:lnTo>
                  <a:cubicBezTo>
                    <a:pt x="2383" y="2006"/>
                    <a:pt x="2350" y="2102"/>
                    <a:pt x="2367" y="2197"/>
                  </a:cubicBezTo>
                  <a:lnTo>
                    <a:pt x="2460" y="2738"/>
                  </a:lnTo>
                  <a:lnTo>
                    <a:pt x="1975" y="2483"/>
                  </a:lnTo>
                  <a:cubicBezTo>
                    <a:pt x="1932" y="2460"/>
                    <a:pt x="1885" y="2449"/>
                    <a:pt x="1838" y="2449"/>
                  </a:cubicBezTo>
                  <a:cubicBezTo>
                    <a:pt x="1791" y="2449"/>
                    <a:pt x="1745" y="2460"/>
                    <a:pt x="1702" y="2483"/>
                  </a:cubicBezTo>
                  <a:lnTo>
                    <a:pt x="1217" y="2738"/>
                  </a:lnTo>
                  <a:lnTo>
                    <a:pt x="1309" y="2197"/>
                  </a:lnTo>
                  <a:cubicBezTo>
                    <a:pt x="1326" y="2102"/>
                    <a:pt x="1295" y="2006"/>
                    <a:pt x="1225" y="1938"/>
                  </a:cubicBezTo>
                  <a:lnTo>
                    <a:pt x="832" y="1555"/>
                  </a:lnTo>
                  <a:lnTo>
                    <a:pt x="1375" y="1476"/>
                  </a:lnTo>
                  <a:cubicBezTo>
                    <a:pt x="1471" y="1463"/>
                    <a:pt x="1553" y="1402"/>
                    <a:pt x="1596" y="1316"/>
                  </a:cubicBezTo>
                  <a:lnTo>
                    <a:pt x="1839" y="825"/>
                  </a:lnTo>
                  <a:close/>
                  <a:moveTo>
                    <a:pt x="1839" y="1"/>
                  </a:moveTo>
                  <a:cubicBezTo>
                    <a:pt x="1697" y="1"/>
                    <a:pt x="1555" y="74"/>
                    <a:pt x="1481" y="222"/>
                  </a:cubicBezTo>
                  <a:lnTo>
                    <a:pt x="1137" y="919"/>
                  </a:lnTo>
                  <a:lnTo>
                    <a:pt x="368" y="1030"/>
                  </a:lnTo>
                  <a:cubicBezTo>
                    <a:pt x="218" y="1052"/>
                    <a:pt x="95" y="1158"/>
                    <a:pt x="47" y="1301"/>
                  </a:cubicBezTo>
                  <a:cubicBezTo>
                    <a:pt x="0" y="1445"/>
                    <a:pt x="39" y="1602"/>
                    <a:pt x="148" y="1708"/>
                  </a:cubicBezTo>
                  <a:lnTo>
                    <a:pt x="704" y="2250"/>
                  </a:lnTo>
                  <a:lnTo>
                    <a:pt x="574" y="3017"/>
                  </a:lnTo>
                  <a:cubicBezTo>
                    <a:pt x="529" y="3274"/>
                    <a:pt x="733" y="3482"/>
                    <a:pt x="964" y="3482"/>
                  </a:cubicBezTo>
                  <a:cubicBezTo>
                    <a:pt x="1025" y="3482"/>
                    <a:pt x="1088" y="3467"/>
                    <a:pt x="1149" y="3435"/>
                  </a:cubicBezTo>
                  <a:lnTo>
                    <a:pt x="1839" y="3073"/>
                  </a:lnTo>
                  <a:lnTo>
                    <a:pt x="2527" y="3435"/>
                  </a:lnTo>
                  <a:cubicBezTo>
                    <a:pt x="2583" y="3466"/>
                    <a:pt x="2647" y="3481"/>
                    <a:pt x="2712" y="3481"/>
                  </a:cubicBezTo>
                  <a:cubicBezTo>
                    <a:pt x="2958" y="3481"/>
                    <a:pt x="3145" y="3260"/>
                    <a:pt x="3103" y="3017"/>
                  </a:cubicBezTo>
                  <a:lnTo>
                    <a:pt x="2972" y="2250"/>
                  </a:lnTo>
                  <a:lnTo>
                    <a:pt x="3528" y="1708"/>
                  </a:lnTo>
                  <a:cubicBezTo>
                    <a:pt x="3763" y="1478"/>
                    <a:pt x="3634" y="1078"/>
                    <a:pt x="3308" y="1030"/>
                  </a:cubicBezTo>
                  <a:lnTo>
                    <a:pt x="2539" y="919"/>
                  </a:lnTo>
                  <a:lnTo>
                    <a:pt x="2195" y="222"/>
                  </a:lnTo>
                  <a:cubicBezTo>
                    <a:pt x="2122" y="74"/>
                    <a:pt x="1980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70" name="Google Shape;3570;p111"/>
            <p:cNvSpPr/>
            <p:nvPr/>
          </p:nvSpPr>
          <p:spPr>
            <a:xfrm>
              <a:off x="3330000" y="4117950"/>
              <a:ext cx="62450" cy="60075"/>
            </a:xfrm>
            <a:custGeom>
              <a:avLst/>
              <a:gdLst/>
              <a:ahLst/>
              <a:cxnLst/>
              <a:rect l="l" t="t" r="r" b="b"/>
              <a:pathLst>
                <a:path w="2498" h="2403" extrusionOk="0">
                  <a:moveTo>
                    <a:pt x="1295" y="587"/>
                  </a:moveTo>
                  <a:cubicBezTo>
                    <a:pt x="1374" y="587"/>
                    <a:pt x="1454" y="602"/>
                    <a:pt x="1531" y="634"/>
                  </a:cubicBezTo>
                  <a:cubicBezTo>
                    <a:pt x="1760" y="729"/>
                    <a:pt x="1910" y="953"/>
                    <a:pt x="1910" y="1202"/>
                  </a:cubicBezTo>
                  <a:cubicBezTo>
                    <a:pt x="1910" y="1540"/>
                    <a:pt x="1634" y="1816"/>
                    <a:pt x="1296" y="1816"/>
                  </a:cubicBezTo>
                  <a:cubicBezTo>
                    <a:pt x="1047" y="1816"/>
                    <a:pt x="823" y="1666"/>
                    <a:pt x="728" y="1436"/>
                  </a:cubicBezTo>
                  <a:cubicBezTo>
                    <a:pt x="633" y="1206"/>
                    <a:pt x="685" y="942"/>
                    <a:pt x="862" y="767"/>
                  </a:cubicBezTo>
                  <a:cubicBezTo>
                    <a:pt x="979" y="649"/>
                    <a:pt x="1135" y="587"/>
                    <a:pt x="1295" y="587"/>
                  </a:cubicBezTo>
                  <a:close/>
                  <a:moveTo>
                    <a:pt x="1296" y="1"/>
                  </a:moveTo>
                  <a:cubicBezTo>
                    <a:pt x="810" y="1"/>
                    <a:pt x="372" y="293"/>
                    <a:pt x="187" y="742"/>
                  </a:cubicBezTo>
                  <a:cubicBezTo>
                    <a:pt x="0" y="1190"/>
                    <a:pt x="104" y="1707"/>
                    <a:pt x="447" y="2050"/>
                  </a:cubicBezTo>
                  <a:cubicBezTo>
                    <a:pt x="677" y="2280"/>
                    <a:pt x="984" y="2402"/>
                    <a:pt x="1297" y="2402"/>
                  </a:cubicBezTo>
                  <a:cubicBezTo>
                    <a:pt x="1451" y="2402"/>
                    <a:pt x="1607" y="2372"/>
                    <a:pt x="1756" y="2311"/>
                  </a:cubicBezTo>
                  <a:cubicBezTo>
                    <a:pt x="2204" y="2126"/>
                    <a:pt x="2497" y="1687"/>
                    <a:pt x="2497" y="1202"/>
                  </a:cubicBezTo>
                  <a:cubicBezTo>
                    <a:pt x="2496" y="539"/>
                    <a:pt x="1959" y="1"/>
                    <a:pt x="1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71" name="Google Shape;3571;p111"/>
            <p:cNvSpPr/>
            <p:nvPr/>
          </p:nvSpPr>
          <p:spPr>
            <a:xfrm>
              <a:off x="3330700" y="3834450"/>
              <a:ext cx="31725" cy="31725"/>
            </a:xfrm>
            <a:custGeom>
              <a:avLst/>
              <a:gdLst/>
              <a:ahLst/>
              <a:cxnLst/>
              <a:rect l="l" t="t" r="r" b="b"/>
              <a:pathLst>
                <a:path w="1269" h="1269" extrusionOk="0">
                  <a:moveTo>
                    <a:pt x="634" y="1"/>
                  </a:moveTo>
                  <a:cubicBezTo>
                    <a:pt x="284" y="1"/>
                    <a:pt x="0" y="285"/>
                    <a:pt x="0" y="635"/>
                  </a:cubicBezTo>
                  <a:cubicBezTo>
                    <a:pt x="0" y="985"/>
                    <a:pt x="284" y="1268"/>
                    <a:pt x="634" y="1268"/>
                  </a:cubicBezTo>
                  <a:cubicBezTo>
                    <a:pt x="984" y="1268"/>
                    <a:pt x="1268" y="985"/>
                    <a:pt x="1268" y="635"/>
                  </a:cubicBezTo>
                  <a:cubicBezTo>
                    <a:pt x="1268" y="285"/>
                    <a:pt x="984" y="1"/>
                    <a:pt x="6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72" name="Google Shape;3572;p111"/>
            <p:cNvSpPr/>
            <p:nvPr/>
          </p:nvSpPr>
          <p:spPr>
            <a:xfrm>
              <a:off x="2984800" y="3814625"/>
              <a:ext cx="472000" cy="378650"/>
            </a:xfrm>
            <a:custGeom>
              <a:avLst/>
              <a:gdLst/>
              <a:ahLst/>
              <a:cxnLst/>
              <a:rect l="l" t="t" r="r" b="b"/>
              <a:pathLst>
                <a:path w="18880" h="15146" extrusionOk="0">
                  <a:moveTo>
                    <a:pt x="1928" y="583"/>
                  </a:moveTo>
                  <a:cubicBezTo>
                    <a:pt x="2085" y="583"/>
                    <a:pt x="2244" y="614"/>
                    <a:pt x="2395" y="676"/>
                  </a:cubicBezTo>
                  <a:cubicBezTo>
                    <a:pt x="2852" y="865"/>
                    <a:pt x="3152" y="1311"/>
                    <a:pt x="3152" y="1806"/>
                  </a:cubicBezTo>
                  <a:cubicBezTo>
                    <a:pt x="3150" y="2481"/>
                    <a:pt x="2603" y="3030"/>
                    <a:pt x="1928" y="3030"/>
                  </a:cubicBezTo>
                  <a:cubicBezTo>
                    <a:pt x="1433" y="3030"/>
                    <a:pt x="987" y="2732"/>
                    <a:pt x="797" y="2275"/>
                  </a:cubicBezTo>
                  <a:cubicBezTo>
                    <a:pt x="609" y="1817"/>
                    <a:pt x="712" y="1292"/>
                    <a:pt x="1062" y="942"/>
                  </a:cubicBezTo>
                  <a:cubicBezTo>
                    <a:pt x="1296" y="708"/>
                    <a:pt x="1610" y="583"/>
                    <a:pt x="1928" y="583"/>
                  </a:cubicBezTo>
                  <a:close/>
                  <a:moveTo>
                    <a:pt x="9507" y="1720"/>
                  </a:moveTo>
                  <a:cubicBezTo>
                    <a:pt x="9665" y="1720"/>
                    <a:pt x="9824" y="1750"/>
                    <a:pt x="9975" y="1812"/>
                  </a:cubicBezTo>
                  <a:cubicBezTo>
                    <a:pt x="10432" y="2002"/>
                    <a:pt x="10730" y="2448"/>
                    <a:pt x="10730" y="2944"/>
                  </a:cubicBezTo>
                  <a:cubicBezTo>
                    <a:pt x="10730" y="3618"/>
                    <a:pt x="10181" y="4167"/>
                    <a:pt x="9507" y="4167"/>
                  </a:cubicBezTo>
                  <a:cubicBezTo>
                    <a:pt x="9012" y="4167"/>
                    <a:pt x="8565" y="3869"/>
                    <a:pt x="8377" y="3411"/>
                  </a:cubicBezTo>
                  <a:cubicBezTo>
                    <a:pt x="8187" y="2954"/>
                    <a:pt x="8292" y="2428"/>
                    <a:pt x="8642" y="2078"/>
                  </a:cubicBezTo>
                  <a:cubicBezTo>
                    <a:pt x="8875" y="1843"/>
                    <a:pt x="9188" y="1720"/>
                    <a:pt x="9507" y="1720"/>
                  </a:cubicBezTo>
                  <a:close/>
                  <a:moveTo>
                    <a:pt x="16977" y="6603"/>
                  </a:moveTo>
                  <a:cubicBezTo>
                    <a:pt x="17134" y="6603"/>
                    <a:pt x="17293" y="6634"/>
                    <a:pt x="17444" y="6696"/>
                  </a:cubicBezTo>
                  <a:cubicBezTo>
                    <a:pt x="17901" y="6886"/>
                    <a:pt x="18199" y="7333"/>
                    <a:pt x="18199" y="7826"/>
                  </a:cubicBezTo>
                  <a:cubicBezTo>
                    <a:pt x="18199" y="8501"/>
                    <a:pt x="17652" y="9048"/>
                    <a:pt x="16976" y="9050"/>
                  </a:cubicBezTo>
                  <a:cubicBezTo>
                    <a:pt x="16482" y="9050"/>
                    <a:pt x="16035" y="8752"/>
                    <a:pt x="15846" y="8295"/>
                  </a:cubicBezTo>
                  <a:cubicBezTo>
                    <a:pt x="15656" y="7838"/>
                    <a:pt x="15761" y="7312"/>
                    <a:pt x="16111" y="6962"/>
                  </a:cubicBezTo>
                  <a:cubicBezTo>
                    <a:pt x="16345" y="6728"/>
                    <a:pt x="16658" y="6603"/>
                    <a:pt x="16977" y="6603"/>
                  </a:cubicBezTo>
                  <a:close/>
                  <a:moveTo>
                    <a:pt x="10550" y="12112"/>
                  </a:moveTo>
                  <a:cubicBezTo>
                    <a:pt x="10708" y="12112"/>
                    <a:pt x="10867" y="12142"/>
                    <a:pt x="11018" y="12205"/>
                  </a:cubicBezTo>
                  <a:cubicBezTo>
                    <a:pt x="11474" y="12393"/>
                    <a:pt x="11774" y="12840"/>
                    <a:pt x="11774" y="13335"/>
                  </a:cubicBezTo>
                  <a:cubicBezTo>
                    <a:pt x="11772" y="14009"/>
                    <a:pt x="11225" y="14558"/>
                    <a:pt x="10551" y="14558"/>
                  </a:cubicBezTo>
                  <a:cubicBezTo>
                    <a:pt x="10055" y="14558"/>
                    <a:pt x="9609" y="14260"/>
                    <a:pt x="9419" y="13803"/>
                  </a:cubicBezTo>
                  <a:cubicBezTo>
                    <a:pt x="9231" y="13345"/>
                    <a:pt x="9335" y="12820"/>
                    <a:pt x="9685" y="12470"/>
                  </a:cubicBezTo>
                  <a:cubicBezTo>
                    <a:pt x="9919" y="12236"/>
                    <a:pt x="10232" y="12112"/>
                    <a:pt x="10550" y="12112"/>
                  </a:cubicBezTo>
                  <a:close/>
                  <a:moveTo>
                    <a:pt x="1926" y="0"/>
                  </a:moveTo>
                  <a:cubicBezTo>
                    <a:pt x="1038" y="0"/>
                    <a:pt x="273" y="651"/>
                    <a:pt x="140" y="1541"/>
                  </a:cubicBezTo>
                  <a:cubicBezTo>
                    <a:pt x="1" y="2473"/>
                    <a:pt x="600" y="3356"/>
                    <a:pt x="1516" y="3569"/>
                  </a:cubicBezTo>
                  <a:cubicBezTo>
                    <a:pt x="1654" y="3602"/>
                    <a:pt x="1793" y="3617"/>
                    <a:pt x="1930" y="3617"/>
                  </a:cubicBezTo>
                  <a:cubicBezTo>
                    <a:pt x="2698" y="3617"/>
                    <a:pt x="3404" y="3124"/>
                    <a:pt x="3650" y="2362"/>
                  </a:cubicBezTo>
                  <a:lnTo>
                    <a:pt x="7699" y="2969"/>
                  </a:lnTo>
                  <a:cubicBezTo>
                    <a:pt x="7713" y="3867"/>
                    <a:pt x="8381" y="4619"/>
                    <a:pt x="9271" y="4738"/>
                  </a:cubicBezTo>
                  <a:lnTo>
                    <a:pt x="9394" y="5807"/>
                  </a:lnTo>
                  <a:cubicBezTo>
                    <a:pt x="9413" y="5955"/>
                    <a:pt x="9538" y="6062"/>
                    <a:pt x="9683" y="6062"/>
                  </a:cubicBezTo>
                  <a:cubicBezTo>
                    <a:pt x="9695" y="6062"/>
                    <a:pt x="9707" y="6062"/>
                    <a:pt x="9719" y="6060"/>
                  </a:cubicBezTo>
                  <a:cubicBezTo>
                    <a:pt x="9877" y="6043"/>
                    <a:pt x="9992" y="5900"/>
                    <a:pt x="9977" y="5740"/>
                  </a:cubicBezTo>
                  <a:lnTo>
                    <a:pt x="9860" y="4718"/>
                  </a:lnTo>
                  <a:cubicBezTo>
                    <a:pt x="10238" y="4643"/>
                    <a:pt x="10580" y="4450"/>
                    <a:pt x="10841" y="4165"/>
                  </a:cubicBezTo>
                  <a:lnTo>
                    <a:pt x="15322" y="7094"/>
                  </a:lnTo>
                  <a:cubicBezTo>
                    <a:pt x="15082" y="7635"/>
                    <a:pt x="15124" y="8259"/>
                    <a:pt x="15430" y="8765"/>
                  </a:cubicBezTo>
                  <a:lnTo>
                    <a:pt x="11715" y="11950"/>
                  </a:lnTo>
                  <a:cubicBezTo>
                    <a:pt x="11412" y="11693"/>
                    <a:pt x="11036" y="11545"/>
                    <a:pt x="10640" y="11526"/>
                  </a:cubicBezTo>
                  <a:lnTo>
                    <a:pt x="10088" y="6701"/>
                  </a:lnTo>
                  <a:cubicBezTo>
                    <a:pt x="10069" y="6554"/>
                    <a:pt x="9943" y="6447"/>
                    <a:pt x="9799" y="6447"/>
                  </a:cubicBezTo>
                  <a:cubicBezTo>
                    <a:pt x="9787" y="6447"/>
                    <a:pt x="9775" y="6447"/>
                    <a:pt x="9763" y="6449"/>
                  </a:cubicBezTo>
                  <a:cubicBezTo>
                    <a:pt x="9605" y="6467"/>
                    <a:pt x="9489" y="6609"/>
                    <a:pt x="9505" y="6768"/>
                  </a:cubicBezTo>
                  <a:lnTo>
                    <a:pt x="10057" y="11593"/>
                  </a:lnTo>
                  <a:cubicBezTo>
                    <a:pt x="9310" y="11805"/>
                    <a:pt x="8780" y="12470"/>
                    <a:pt x="8743" y="13246"/>
                  </a:cubicBezTo>
                  <a:cubicBezTo>
                    <a:pt x="8705" y="14023"/>
                    <a:pt x="9166" y="14736"/>
                    <a:pt x="9889" y="15019"/>
                  </a:cubicBezTo>
                  <a:cubicBezTo>
                    <a:pt x="10105" y="15104"/>
                    <a:pt x="10329" y="15145"/>
                    <a:pt x="10552" y="15145"/>
                  </a:cubicBezTo>
                  <a:cubicBezTo>
                    <a:pt x="11075" y="15145"/>
                    <a:pt x="11585" y="14918"/>
                    <a:pt x="11936" y="14500"/>
                  </a:cubicBezTo>
                  <a:cubicBezTo>
                    <a:pt x="12437" y="13906"/>
                    <a:pt x="12500" y="13058"/>
                    <a:pt x="12097" y="12395"/>
                  </a:cubicBezTo>
                  <a:lnTo>
                    <a:pt x="15813" y="9210"/>
                  </a:lnTo>
                  <a:cubicBezTo>
                    <a:pt x="16143" y="9487"/>
                    <a:pt x="16557" y="9634"/>
                    <a:pt x="16978" y="9634"/>
                  </a:cubicBezTo>
                  <a:cubicBezTo>
                    <a:pt x="17134" y="9634"/>
                    <a:pt x="17290" y="9614"/>
                    <a:pt x="17444" y="9573"/>
                  </a:cubicBezTo>
                  <a:cubicBezTo>
                    <a:pt x="18015" y="9420"/>
                    <a:pt x="18476" y="8999"/>
                    <a:pt x="18678" y="8445"/>
                  </a:cubicBezTo>
                  <a:cubicBezTo>
                    <a:pt x="18879" y="7890"/>
                    <a:pt x="18799" y="7272"/>
                    <a:pt x="18460" y="6787"/>
                  </a:cubicBezTo>
                  <a:cubicBezTo>
                    <a:pt x="18122" y="6304"/>
                    <a:pt x="17569" y="6016"/>
                    <a:pt x="16977" y="6016"/>
                  </a:cubicBezTo>
                  <a:lnTo>
                    <a:pt x="16976" y="6016"/>
                  </a:lnTo>
                  <a:cubicBezTo>
                    <a:pt x="16468" y="6016"/>
                    <a:pt x="15985" y="6229"/>
                    <a:pt x="15642" y="6605"/>
                  </a:cubicBezTo>
                  <a:lnTo>
                    <a:pt x="11162" y="3676"/>
                  </a:lnTo>
                  <a:cubicBezTo>
                    <a:pt x="11581" y="2727"/>
                    <a:pt x="11120" y="1621"/>
                    <a:pt x="10150" y="1252"/>
                  </a:cubicBezTo>
                  <a:cubicBezTo>
                    <a:pt x="9938" y="1171"/>
                    <a:pt x="9721" y="1133"/>
                    <a:pt x="9507" y="1133"/>
                  </a:cubicBezTo>
                  <a:cubicBezTo>
                    <a:pt x="8745" y="1133"/>
                    <a:pt x="8032" y="1619"/>
                    <a:pt x="7784" y="2389"/>
                  </a:cubicBezTo>
                  <a:lnTo>
                    <a:pt x="3737" y="1783"/>
                  </a:lnTo>
                  <a:cubicBezTo>
                    <a:pt x="3722" y="841"/>
                    <a:pt x="2988" y="67"/>
                    <a:pt x="2050" y="5"/>
                  </a:cubicBezTo>
                  <a:cubicBezTo>
                    <a:pt x="2008" y="2"/>
                    <a:pt x="1967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573" name="Google Shape;3573;p111"/>
          <p:cNvGrpSpPr/>
          <p:nvPr/>
        </p:nvGrpSpPr>
        <p:grpSpPr>
          <a:xfrm>
            <a:off x="1740879" y="3030748"/>
            <a:ext cx="458744" cy="458744"/>
            <a:chOff x="6914975" y="4558925"/>
            <a:chExt cx="466725" cy="466725"/>
          </a:xfrm>
        </p:grpSpPr>
        <p:sp>
          <p:nvSpPr>
            <p:cNvPr id="3574" name="Google Shape;3574;p111"/>
            <p:cNvSpPr/>
            <p:nvPr/>
          </p:nvSpPr>
          <p:spPr>
            <a:xfrm>
              <a:off x="7089175" y="4736050"/>
              <a:ext cx="122675" cy="112525"/>
            </a:xfrm>
            <a:custGeom>
              <a:avLst/>
              <a:gdLst/>
              <a:ahLst/>
              <a:cxnLst/>
              <a:rect l="l" t="t" r="r" b="b"/>
              <a:pathLst>
                <a:path w="4907" h="4501" extrusionOk="0">
                  <a:moveTo>
                    <a:pt x="2367" y="1"/>
                  </a:moveTo>
                  <a:cubicBezTo>
                    <a:pt x="1607" y="1"/>
                    <a:pt x="899" y="382"/>
                    <a:pt x="483" y="1016"/>
                  </a:cubicBezTo>
                  <a:cubicBezTo>
                    <a:pt x="68" y="1651"/>
                    <a:pt x="0" y="2453"/>
                    <a:pt x="303" y="3148"/>
                  </a:cubicBezTo>
                  <a:cubicBezTo>
                    <a:pt x="606" y="3844"/>
                    <a:pt x="1240" y="4341"/>
                    <a:pt x="1987" y="4468"/>
                  </a:cubicBezTo>
                  <a:cubicBezTo>
                    <a:pt x="2113" y="4490"/>
                    <a:pt x="2240" y="4500"/>
                    <a:pt x="2365" y="4500"/>
                  </a:cubicBezTo>
                  <a:cubicBezTo>
                    <a:pt x="2985" y="4500"/>
                    <a:pt x="3584" y="4244"/>
                    <a:pt x="4014" y="3782"/>
                  </a:cubicBezTo>
                  <a:cubicBezTo>
                    <a:pt x="4124" y="3662"/>
                    <a:pt x="4118" y="3476"/>
                    <a:pt x="3998" y="3365"/>
                  </a:cubicBezTo>
                  <a:cubicBezTo>
                    <a:pt x="3941" y="3312"/>
                    <a:pt x="3869" y="3286"/>
                    <a:pt x="3797" y="3286"/>
                  </a:cubicBezTo>
                  <a:cubicBezTo>
                    <a:pt x="3718" y="3286"/>
                    <a:pt x="3639" y="3318"/>
                    <a:pt x="3581" y="3380"/>
                  </a:cubicBezTo>
                  <a:cubicBezTo>
                    <a:pt x="3270" y="3717"/>
                    <a:pt x="2834" y="3909"/>
                    <a:pt x="2376" y="3909"/>
                  </a:cubicBezTo>
                  <a:cubicBezTo>
                    <a:pt x="2372" y="3909"/>
                    <a:pt x="2369" y="3909"/>
                    <a:pt x="2365" y="3909"/>
                  </a:cubicBezTo>
                  <a:cubicBezTo>
                    <a:pt x="1656" y="3909"/>
                    <a:pt x="1026" y="3458"/>
                    <a:pt x="798" y="2788"/>
                  </a:cubicBezTo>
                  <a:cubicBezTo>
                    <a:pt x="568" y="2118"/>
                    <a:pt x="790" y="1375"/>
                    <a:pt x="1349" y="941"/>
                  </a:cubicBezTo>
                  <a:cubicBezTo>
                    <a:pt x="1648" y="709"/>
                    <a:pt x="2007" y="592"/>
                    <a:pt x="2367" y="592"/>
                  </a:cubicBezTo>
                  <a:cubicBezTo>
                    <a:pt x="2683" y="592"/>
                    <a:pt x="2999" y="682"/>
                    <a:pt x="3275" y="864"/>
                  </a:cubicBezTo>
                  <a:cubicBezTo>
                    <a:pt x="3869" y="1252"/>
                    <a:pt x="4150" y="1974"/>
                    <a:pt x="3974" y="2661"/>
                  </a:cubicBezTo>
                  <a:cubicBezTo>
                    <a:pt x="3938" y="2816"/>
                    <a:pt x="4033" y="2974"/>
                    <a:pt x="4189" y="3014"/>
                  </a:cubicBezTo>
                  <a:cubicBezTo>
                    <a:pt x="4213" y="3019"/>
                    <a:pt x="4237" y="3022"/>
                    <a:pt x="4261" y="3022"/>
                  </a:cubicBezTo>
                  <a:cubicBezTo>
                    <a:pt x="4391" y="3022"/>
                    <a:pt x="4510" y="2936"/>
                    <a:pt x="4546" y="2806"/>
                  </a:cubicBezTo>
                  <a:cubicBezTo>
                    <a:pt x="4907" y="1384"/>
                    <a:pt x="3833" y="2"/>
                    <a:pt x="2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75" name="Google Shape;3575;p111"/>
            <p:cNvSpPr/>
            <p:nvPr/>
          </p:nvSpPr>
          <p:spPr>
            <a:xfrm>
              <a:off x="6914975" y="4558925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18669" h="18669" extrusionOk="0">
                  <a:moveTo>
                    <a:pt x="9335" y="591"/>
                  </a:moveTo>
                  <a:cubicBezTo>
                    <a:pt x="10198" y="591"/>
                    <a:pt x="11003" y="1378"/>
                    <a:pt x="11630" y="2668"/>
                  </a:cubicBezTo>
                  <a:cubicBezTo>
                    <a:pt x="10891" y="2980"/>
                    <a:pt x="10116" y="3405"/>
                    <a:pt x="9335" y="3929"/>
                  </a:cubicBezTo>
                  <a:cubicBezTo>
                    <a:pt x="8552" y="3405"/>
                    <a:pt x="7776" y="2980"/>
                    <a:pt x="7038" y="2668"/>
                  </a:cubicBezTo>
                  <a:cubicBezTo>
                    <a:pt x="7666" y="1378"/>
                    <a:pt x="8470" y="591"/>
                    <a:pt x="9335" y="591"/>
                  </a:cubicBezTo>
                  <a:close/>
                  <a:moveTo>
                    <a:pt x="9335" y="4639"/>
                  </a:moveTo>
                  <a:cubicBezTo>
                    <a:pt x="9570" y="4805"/>
                    <a:pt x="9805" y="4979"/>
                    <a:pt x="10039" y="5162"/>
                  </a:cubicBezTo>
                  <a:cubicBezTo>
                    <a:pt x="9806" y="5155"/>
                    <a:pt x="9572" y="5152"/>
                    <a:pt x="9335" y="5151"/>
                  </a:cubicBezTo>
                  <a:cubicBezTo>
                    <a:pt x="9099" y="5151"/>
                    <a:pt x="8863" y="5155"/>
                    <a:pt x="8630" y="5162"/>
                  </a:cubicBezTo>
                  <a:cubicBezTo>
                    <a:pt x="8866" y="4980"/>
                    <a:pt x="9100" y="4805"/>
                    <a:pt x="9335" y="4639"/>
                  </a:cubicBezTo>
                  <a:close/>
                  <a:moveTo>
                    <a:pt x="11869" y="3201"/>
                  </a:moveTo>
                  <a:cubicBezTo>
                    <a:pt x="12133" y="3846"/>
                    <a:pt x="12355" y="4587"/>
                    <a:pt x="12528" y="5396"/>
                  </a:cubicBezTo>
                  <a:lnTo>
                    <a:pt x="12528" y="5396"/>
                  </a:lnTo>
                  <a:cubicBezTo>
                    <a:pt x="12045" y="5319"/>
                    <a:pt x="11546" y="5260"/>
                    <a:pt x="11038" y="5219"/>
                  </a:cubicBezTo>
                  <a:cubicBezTo>
                    <a:pt x="10645" y="4885"/>
                    <a:pt x="10248" y="4575"/>
                    <a:pt x="9852" y="4288"/>
                  </a:cubicBezTo>
                  <a:cubicBezTo>
                    <a:pt x="10542" y="3838"/>
                    <a:pt x="11224" y="3471"/>
                    <a:pt x="11869" y="3201"/>
                  </a:cubicBezTo>
                  <a:close/>
                  <a:moveTo>
                    <a:pt x="6800" y="3201"/>
                  </a:moveTo>
                  <a:cubicBezTo>
                    <a:pt x="7445" y="3471"/>
                    <a:pt x="8126" y="3838"/>
                    <a:pt x="8817" y="4288"/>
                  </a:cubicBezTo>
                  <a:cubicBezTo>
                    <a:pt x="8420" y="4575"/>
                    <a:pt x="8024" y="4887"/>
                    <a:pt x="7631" y="5219"/>
                  </a:cubicBezTo>
                  <a:cubicBezTo>
                    <a:pt x="7121" y="5260"/>
                    <a:pt x="6623" y="5320"/>
                    <a:pt x="6139" y="5397"/>
                  </a:cubicBezTo>
                  <a:cubicBezTo>
                    <a:pt x="6313" y="4587"/>
                    <a:pt x="6537" y="3846"/>
                    <a:pt x="6800" y="3201"/>
                  </a:cubicBezTo>
                  <a:close/>
                  <a:moveTo>
                    <a:pt x="4545" y="2670"/>
                  </a:moveTo>
                  <a:cubicBezTo>
                    <a:pt x="5055" y="2670"/>
                    <a:pt x="5631" y="2781"/>
                    <a:pt x="6244" y="2990"/>
                  </a:cubicBezTo>
                  <a:cubicBezTo>
                    <a:pt x="5936" y="3742"/>
                    <a:pt x="5688" y="4592"/>
                    <a:pt x="5507" y="5509"/>
                  </a:cubicBezTo>
                  <a:cubicBezTo>
                    <a:pt x="4594" y="5690"/>
                    <a:pt x="3746" y="5936"/>
                    <a:pt x="2996" y="6243"/>
                  </a:cubicBezTo>
                  <a:cubicBezTo>
                    <a:pt x="2529" y="4888"/>
                    <a:pt x="2540" y="3763"/>
                    <a:pt x="3151" y="3152"/>
                  </a:cubicBezTo>
                  <a:lnTo>
                    <a:pt x="3150" y="3152"/>
                  </a:lnTo>
                  <a:cubicBezTo>
                    <a:pt x="3470" y="2831"/>
                    <a:pt x="3940" y="2670"/>
                    <a:pt x="4545" y="2670"/>
                  </a:cubicBezTo>
                  <a:close/>
                  <a:moveTo>
                    <a:pt x="14122" y="2670"/>
                  </a:moveTo>
                  <a:cubicBezTo>
                    <a:pt x="14727" y="2670"/>
                    <a:pt x="15197" y="2831"/>
                    <a:pt x="15518" y="3152"/>
                  </a:cubicBezTo>
                  <a:cubicBezTo>
                    <a:pt x="16127" y="3763"/>
                    <a:pt x="16139" y="4888"/>
                    <a:pt x="15672" y="6243"/>
                  </a:cubicBezTo>
                  <a:cubicBezTo>
                    <a:pt x="14923" y="5936"/>
                    <a:pt x="14075" y="5690"/>
                    <a:pt x="13160" y="5509"/>
                  </a:cubicBezTo>
                  <a:cubicBezTo>
                    <a:pt x="12979" y="4592"/>
                    <a:pt x="12732" y="3742"/>
                    <a:pt x="12423" y="2990"/>
                  </a:cubicBezTo>
                  <a:cubicBezTo>
                    <a:pt x="13037" y="2781"/>
                    <a:pt x="13612" y="2670"/>
                    <a:pt x="14122" y="2670"/>
                  </a:cubicBezTo>
                  <a:close/>
                  <a:moveTo>
                    <a:pt x="6878" y="5892"/>
                  </a:moveTo>
                  <a:lnTo>
                    <a:pt x="6878" y="5892"/>
                  </a:lnTo>
                  <a:cubicBezTo>
                    <a:pt x="6709" y="6049"/>
                    <a:pt x="6542" y="6211"/>
                    <a:pt x="6376" y="6377"/>
                  </a:cubicBezTo>
                  <a:cubicBezTo>
                    <a:pt x="6212" y="6543"/>
                    <a:pt x="6050" y="6709"/>
                    <a:pt x="5892" y="6876"/>
                  </a:cubicBezTo>
                  <a:cubicBezTo>
                    <a:pt x="5929" y="6584"/>
                    <a:pt x="5972" y="6300"/>
                    <a:pt x="6019" y="6019"/>
                  </a:cubicBezTo>
                  <a:cubicBezTo>
                    <a:pt x="6299" y="5970"/>
                    <a:pt x="6585" y="5927"/>
                    <a:pt x="6878" y="5892"/>
                  </a:cubicBezTo>
                  <a:close/>
                  <a:moveTo>
                    <a:pt x="11791" y="5892"/>
                  </a:moveTo>
                  <a:lnTo>
                    <a:pt x="11791" y="5892"/>
                  </a:lnTo>
                  <a:cubicBezTo>
                    <a:pt x="12084" y="5929"/>
                    <a:pt x="12370" y="5970"/>
                    <a:pt x="12650" y="6019"/>
                  </a:cubicBezTo>
                  <a:cubicBezTo>
                    <a:pt x="12699" y="6300"/>
                    <a:pt x="12740" y="6584"/>
                    <a:pt x="12778" y="6878"/>
                  </a:cubicBezTo>
                  <a:cubicBezTo>
                    <a:pt x="12620" y="6709"/>
                    <a:pt x="12459" y="6541"/>
                    <a:pt x="12293" y="6377"/>
                  </a:cubicBezTo>
                  <a:cubicBezTo>
                    <a:pt x="12128" y="6212"/>
                    <a:pt x="11961" y="6051"/>
                    <a:pt x="11791" y="5892"/>
                  </a:cubicBezTo>
                  <a:close/>
                  <a:moveTo>
                    <a:pt x="5395" y="6140"/>
                  </a:moveTo>
                  <a:cubicBezTo>
                    <a:pt x="5319" y="6623"/>
                    <a:pt x="5260" y="7121"/>
                    <a:pt x="5220" y="7630"/>
                  </a:cubicBezTo>
                  <a:lnTo>
                    <a:pt x="5218" y="7630"/>
                  </a:lnTo>
                  <a:cubicBezTo>
                    <a:pt x="4888" y="8018"/>
                    <a:pt x="4576" y="8413"/>
                    <a:pt x="4290" y="8809"/>
                  </a:cubicBezTo>
                  <a:cubicBezTo>
                    <a:pt x="3841" y="8116"/>
                    <a:pt x="3478" y="7437"/>
                    <a:pt x="3208" y="6796"/>
                  </a:cubicBezTo>
                  <a:cubicBezTo>
                    <a:pt x="3851" y="6535"/>
                    <a:pt x="4588" y="6312"/>
                    <a:pt x="5395" y="6140"/>
                  </a:cubicBezTo>
                  <a:close/>
                  <a:moveTo>
                    <a:pt x="13273" y="6140"/>
                  </a:moveTo>
                  <a:cubicBezTo>
                    <a:pt x="14079" y="6312"/>
                    <a:pt x="14816" y="6535"/>
                    <a:pt x="15460" y="6796"/>
                  </a:cubicBezTo>
                  <a:cubicBezTo>
                    <a:pt x="15191" y="7437"/>
                    <a:pt x="14827" y="8118"/>
                    <a:pt x="14377" y="8810"/>
                  </a:cubicBezTo>
                  <a:lnTo>
                    <a:pt x="14377" y="8809"/>
                  </a:lnTo>
                  <a:cubicBezTo>
                    <a:pt x="14091" y="8413"/>
                    <a:pt x="13781" y="8018"/>
                    <a:pt x="13449" y="7630"/>
                  </a:cubicBezTo>
                  <a:cubicBezTo>
                    <a:pt x="13409" y="7120"/>
                    <a:pt x="13350" y="6623"/>
                    <a:pt x="13273" y="6140"/>
                  </a:cubicBezTo>
                  <a:close/>
                  <a:moveTo>
                    <a:pt x="5162" y="8638"/>
                  </a:moveTo>
                  <a:lnTo>
                    <a:pt x="5162" y="8638"/>
                  </a:lnTo>
                  <a:cubicBezTo>
                    <a:pt x="5155" y="8869"/>
                    <a:pt x="5150" y="9101"/>
                    <a:pt x="5150" y="9335"/>
                  </a:cubicBezTo>
                  <a:cubicBezTo>
                    <a:pt x="5150" y="9569"/>
                    <a:pt x="5155" y="9801"/>
                    <a:pt x="5162" y="10032"/>
                  </a:cubicBezTo>
                  <a:cubicBezTo>
                    <a:pt x="4981" y="9799"/>
                    <a:pt x="4809" y="9568"/>
                    <a:pt x="4646" y="9335"/>
                  </a:cubicBezTo>
                  <a:cubicBezTo>
                    <a:pt x="4809" y="9104"/>
                    <a:pt x="4981" y="8871"/>
                    <a:pt x="5162" y="8638"/>
                  </a:cubicBezTo>
                  <a:close/>
                  <a:moveTo>
                    <a:pt x="13506" y="8631"/>
                  </a:moveTo>
                  <a:lnTo>
                    <a:pt x="13506" y="8631"/>
                  </a:lnTo>
                  <a:cubicBezTo>
                    <a:pt x="13688" y="8863"/>
                    <a:pt x="13861" y="9096"/>
                    <a:pt x="14025" y="9330"/>
                  </a:cubicBezTo>
                  <a:cubicBezTo>
                    <a:pt x="13861" y="9563"/>
                    <a:pt x="13688" y="9798"/>
                    <a:pt x="13506" y="10032"/>
                  </a:cubicBezTo>
                  <a:cubicBezTo>
                    <a:pt x="13513" y="9801"/>
                    <a:pt x="13517" y="9569"/>
                    <a:pt x="13517" y="9335"/>
                  </a:cubicBezTo>
                  <a:cubicBezTo>
                    <a:pt x="13517" y="9099"/>
                    <a:pt x="13514" y="8865"/>
                    <a:pt x="13506" y="8631"/>
                  </a:cubicBezTo>
                  <a:close/>
                  <a:moveTo>
                    <a:pt x="2665" y="7040"/>
                  </a:moveTo>
                  <a:cubicBezTo>
                    <a:pt x="2978" y="7787"/>
                    <a:pt x="3403" y="8559"/>
                    <a:pt x="3922" y="9335"/>
                  </a:cubicBezTo>
                  <a:cubicBezTo>
                    <a:pt x="3403" y="10109"/>
                    <a:pt x="2978" y="10883"/>
                    <a:pt x="2665" y="11630"/>
                  </a:cubicBezTo>
                  <a:cubicBezTo>
                    <a:pt x="1376" y="11003"/>
                    <a:pt x="589" y="10198"/>
                    <a:pt x="589" y="9335"/>
                  </a:cubicBezTo>
                  <a:cubicBezTo>
                    <a:pt x="589" y="8470"/>
                    <a:pt x="1376" y="7667"/>
                    <a:pt x="2665" y="7040"/>
                  </a:cubicBezTo>
                  <a:close/>
                  <a:moveTo>
                    <a:pt x="16001" y="7040"/>
                  </a:moveTo>
                  <a:cubicBezTo>
                    <a:pt x="17291" y="7667"/>
                    <a:pt x="18077" y="8470"/>
                    <a:pt x="18077" y="9335"/>
                  </a:cubicBezTo>
                  <a:cubicBezTo>
                    <a:pt x="18077" y="10199"/>
                    <a:pt x="17291" y="11003"/>
                    <a:pt x="16003" y="11630"/>
                  </a:cubicBezTo>
                  <a:lnTo>
                    <a:pt x="16001" y="11630"/>
                  </a:lnTo>
                  <a:cubicBezTo>
                    <a:pt x="15688" y="10883"/>
                    <a:pt x="15263" y="10109"/>
                    <a:pt x="14744" y="9335"/>
                  </a:cubicBezTo>
                  <a:cubicBezTo>
                    <a:pt x="15263" y="8561"/>
                    <a:pt x="15690" y="7787"/>
                    <a:pt x="16001" y="7040"/>
                  </a:cubicBezTo>
                  <a:close/>
                  <a:moveTo>
                    <a:pt x="14382" y="9854"/>
                  </a:moveTo>
                  <a:cubicBezTo>
                    <a:pt x="14825" y="10536"/>
                    <a:pt x="15190" y="11215"/>
                    <a:pt x="15463" y="11870"/>
                  </a:cubicBezTo>
                  <a:cubicBezTo>
                    <a:pt x="14819" y="12133"/>
                    <a:pt x="14081" y="12357"/>
                    <a:pt x="13273" y="12529"/>
                  </a:cubicBezTo>
                  <a:cubicBezTo>
                    <a:pt x="13350" y="12047"/>
                    <a:pt x="13409" y="11549"/>
                    <a:pt x="13449" y="11039"/>
                  </a:cubicBezTo>
                  <a:cubicBezTo>
                    <a:pt x="13783" y="10649"/>
                    <a:pt x="14093" y="10254"/>
                    <a:pt x="14382" y="9855"/>
                  </a:cubicBezTo>
                  <a:lnTo>
                    <a:pt x="14382" y="9854"/>
                  </a:lnTo>
                  <a:close/>
                  <a:moveTo>
                    <a:pt x="4290" y="9861"/>
                  </a:moveTo>
                  <a:cubicBezTo>
                    <a:pt x="4578" y="10256"/>
                    <a:pt x="4888" y="10650"/>
                    <a:pt x="5220" y="11040"/>
                  </a:cubicBezTo>
                  <a:lnTo>
                    <a:pt x="5218" y="11040"/>
                  </a:lnTo>
                  <a:cubicBezTo>
                    <a:pt x="5260" y="11549"/>
                    <a:pt x="5319" y="12047"/>
                    <a:pt x="5396" y="12530"/>
                  </a:cubicBezTo>
                  <a:cubicBezTo>
                    <a:pt x="4588" y="12357"/>
                    <a:pt x="3851" y="12134"/>
                    <a:pt x="3209" y="11872"/>
                  </a:cubicBezTo>
                  <a:cubicBezTo>
                    <a:pt x="3478" y="11233"/>
                    <a:pt x="3842" y="10554"/>
                    <a:pt x="4290" y="9861"/>
                  </a:cubicBezTo>
                  <a:close/>
                  <a:moveTo>
                    <a:pt x="5892" y="11792"/>
                  </a:moveTo>
                  <a:lnTo>
                    <a:pt x="5892" y="11792"/>
                  </a:lnTo>
                  <a:cubicBezTo>
                    <a:pt x="6049" y="11961"/>
                    <a:pt x="6210" y="12128"/>
                    <a:pt x="6376" y="12293"/>
                  </a:cubicBezTo>
                  <a:cubicBezTo>
                    <a:pt x="6541" y="12458"/>
                    <a:pt x="6709" y="12619"/>
                    <a:pt x="6878" y="12778"/>
                  </a:cubicBezTo>
                  <a:cubicBezTo>
                    <a:pt x="6585" y="12741"/>
                    <a:pt x="6299" y="12698"/>
                    <a:pt x="6019" y="12650"/>
                  </a:cubicBezTo>
                  <a:cubicBezTo>
                    <a:pt x="5970" y="12370"/>
                    <a:pt x="5929" y="12085"/>
                    <a:pt x="5892" y="11792"/>
                  </a:cubicBezTo>
                  <a:close/>
                  <a:moveTo>
                    <a:pt x="12778" y="11792"/>
                  </a:moveTo>
                  <a:lnTo>
                    <a:pt x="12778" y="11792"/>
                  </a:lnTo>
                  <a:cubicBezTo>
                    <a:pt x="12740" y="12084"/>
                    <a:pt x="12697" y="12370"/>
                    <a:pt x="12650" y="12649"/>
                  </a:cubicBezTo>
                  <a:cubicBezTo>
                    <a:pt x="12370" y="12698"/>
                    <a:pt x="12084" y="12741"/>
                    <a:pt x="11791" y="12778"/>
                  </a:cubicBezTo>
                  <a:cubicBezTo>
                    <a:pt x="11961" y="12621"/>
                    <a:pt x="12127" y="12459"/>
                    <a:pt x="12291" y="12293"/>
                  </a:cubicBezTo>
                  <a:cubicBezTo>
                    <a:pt x="12457" y="12127"/>
                    <a:pt x="12619" y="11961"/>
                    <a:pt x="12778" y="11792"/>
                  </a:cubicBezTo>
                  <a:close/>
                  <a:moveTo>
                    <a:pt x="9335" y="5739"/>
                  </a:moveTo>
                  <a:cubicBezTo>
                    <a:pt x="9834" y="5739"/>
                    <a:pt x="10325" y="5758"/>
                    <a:pt x="10804" y="5794"/>
                  </a:cubicBezTo>
                  <a:cubicBezTo>
                    <a:pt x="11166" y="6107"/>
                    <a:pt x="11523" y="6441"/>
                    <a:pt x="11876" y="6792"/>
                  </a:cubicBezTo>
                  <a:cubicBezTo>
                    <a:pt x="12227" y="7145"/>
                    <a:pt x="12561" y="7502"/>
                    <a:pt x="12875" y="7864"/>
                  </a:cubicBezTo>
                  <a:cubicBezTo>
                    <a:pt x="12910" y="8344"/>
                    <a:pt x="12929" y="8835"/>
                    <a:pt x="12929" y="9333"/>
                  </a:cubicBezTo>
                  <a:cubicBezTo>
                    <a:pt x="12929" y="9833"/>
                    <a:pt x="12910" y="10322"/>
                    <a:pt x="12875" y="10801"/>
                  </a:cubicBezTo>
                  <a:cubicBezTo>
                    <a:pt x="12561" y="11165"/>
                    <a:pt x="12227" y="11523"/>
                    <a:pt x="11876" y="11876"/>
                  </a:cubicBezTo>
                  <a:cubicBezTo>
                    <a:pt x="11523" y="12228"/>
                    <a:pt x="11166" y="12561"/>
                    <a:pt x="10804" y="12876"/>
                  </a:cubicBezTo>
                  <a:cubicBezTo>
                    <a:pt x="10325" y="12910"/>
                    <a:pt x="9833" y="12929"/>
                    <a:pt x="9335" y="12929"/>
                  </a:cubicBezTo>
                  <a:cubicBezTo>
                    <a:pt x="8835" y="12929"/>
                    <a:pt x="8344" y="12910"/>
                    <a:pt x="7865" y="12876"/>
                  </a:cubicBezTo>
                  <a:cubicBezTo>
                    <a:pt x="7502" y="12560"/>
                    <a:pt x="7144" y="12226"/>
                    <a:pt x="6793" y="11876"/>
                  </a:cubicBezTo>
                  <a:cubicBezTo>
                    <a:pt x="6442" y="11525"/>
                    <a:pt x="6107" y="11165"/>
                    <a:pt x="5794" y="10801"/>
                  </a:cubicBezTo>
                  <a:cubicBezTo>
                    <a:pt x="5758" y="10322"/>
                    <a:pt x="5740" y="9833"/>
                    <a:pt x="5740" y="9335"/>
                  </a:cubicBezTo>
                  <a:cubicBezTo>
                    <a:pt x="5740" y="8837"/>
                    <a:pt x="5758" y="8346"/>
                    <a:pt x="5794" y="7867"/>
                  </a:cubicBezTo>
                  <a:cubicBezTo>
                    <a:pt x="6107" y="7505"/>
                    <a:pt x="6440" y="7145"/>
                    <a:pt x="6793" y="6792"/>
                  </a:cubicBezTo>
                  <a:cubicBezTo>
                    <a:pt x="7146" y="6441"/>
                    <a:pt x="7502" y="6107"/>
                    <a:pt x="7865" y="5794"/>
                  </a:cubicBezTo>
                  <a:cubicBezTo>
                    <a:pt x="8344" y="5758"/>
                    <a:pt x="8835" y="5739"/>
                    <a:pt x="9335" y="5739"/>
                  </a:cubicBezTo>
                  <a:close/>
                  <a:moveTo>
                    <a:pt x="10039" y="13507"/>
                  </a:moveTo>
                  <a:lnTo>
                    <a:pt x="10039" y="13507"/>
                  </a:lnTo>
                  <a:cubicBezTo>
                    <a:pt x="9803" y="13690"/>
                    <a:pt x="9569" y="13865"/>
                    <a:pt x="9335" y="14031"/>
                  </a:cubicBezTo>
                  <a:cubicBezTo>
                    <a:pt x="9099" y="13865"/>
                    <a:pt x="8864" y="13691"/>
                    <a:pt x="8630" y="13507"/>
                  </a:cubicBezTo>
                  <a:lnTo>
                    <a:pt x="8630" y="13507"/>
                  </a:lnTo>
                  <a:cubicBezTo>
                    <a:pt x="8863" y="13515"/>
                    <a:pt x="9097" y="13518"/>
                    <a:pt x="9335" y="13519"/>
                  </a:cubicBezTo>
                  <a:cubicBezTo>
                    <a:pt x="9570" y="13519"/>
                    <a:pt x="9805" y="13515"/>
                    <a:pt x="10039" y="13507"/>
                  </a:cubicBezTo>
                  <a:close/>
                  <a:moveTo>
                    <a:pt x="6139" y="13273"/>
                  </a:moveTo>
                  <a:cubicBezTo>
                    <a:pt x="6623" y="13350"/>
                    <a:pt x="7122" y="13410"/>
                    <a:pt x="7631" y="13451"/>
                  </a:cubicBezTo>
                  <a:cubicBezTo>
                    <a:pt x="8024" y="13785"/>
                    <a:pt x="8421" y="14095"/>
                    <a:pt x="8817" y="14382"/>
                  </a:cubicBezTo>
                  <a:cubicBezTo>
                    <a:pt x="8128" y="14832"/>
                    <a:pt x="7445" y="15198"/>
                    <a:pt x="6800" y="15469"/>
                  </a:cubicBezTo>
                  <a:cubicBezTo>
                    <a:pt x="6537" y="14824"/>
                    <a:pt x="6313" y="14083"/>
                    <a:pt x="6139" y="13275"/>
                  </a:cubicBezTo>
                  <a:lnTo>
                    <a:pt x="6139" y="13273"/>
                  </a:lnTo>
                  <a:close/>
                  <a:moveTo>
                    <a:pt x="12528" y="13273"/>
                  </a:moveTo>
                  <a:lnTo>
                    <a:pt x="12528" y="13273"/>
                  </a:lnTo>
                  <a:cubicBezTo>
                    <a:pt x="12355" y="14083"/>
                    <a:pt x="12133" y="14824"/>
                    <a:pt x="11869" y="15469"/>
                  </a:cubicBezTo>
                  <a:lnTo>
                    <a:pt x="11867" y="15469"/>
                  </a:lnTo>
                  <a:cubicBezTo>
                    <a:pt x="11222" y="15199"/>
                    <a:pt x="10542" y="14832"/>
                    <a:pt x="9851" y="14382"/>
                  </a:cubicBezTo>
                  <a:cubicBezTo>
                    <a:pt x="10248" y="14095"/>
                    <a:pt x="10644" y="13783"/>
                    <a:pt x="11037" y="13451"/>
                  </a:cubicBezTo>
                  <a:cubicBezTo>
                    <a:pt x="11547" y="13410"/>
                    <a:pt x="12045" y="13350"/>
                    <a:pt x="12528" y="13273"/>
                  </a:cubicBezTo>
                  <a:close/>
                  <a:moveTo>
                    <a:pt x="2996" y="12426"/>
                  </a:moveTo>
                  <a:lnTo>
                    <a:pt x="2996" y="12426"/>
                  </a:lnTo>
                  <a:cubicBezTo>
                    <a:pt x="3746" y="12733"/>
                    <a:pt x="4594" y="12980"/>
                    <a:pt x="5507" y="13160"/>
                  </a:cubicBezTo>
                  <a:cubicBezTo>
                    <a:pt x="5690" y="14077"/>
                    <a:pt x="5936" y="14928"/>
                    <a:pt x="6244" y="15680"/>
                  </a:cubicBezTo>
                  <a:cubicBezTo>
                    <a:pt x="5631" y="15889"/>
                    <a:pt x="5057" y="16000"/>
                    <a:pt x="4545" y="16000"/>
                  </a:cubicBezTo>
                  <a:cubicBezTo>
                    <a:pt x="3940" y="16000"/>
                    <a:pt x="3470" y="15837"/>
                    <a:pt x="3151" y="15518"/>
                  </a:cubicBezTo>
                  <a:cubicBezTo>
                    <a:pt x="2539" y="14906"/>
                    <a:pt x="2529" y="13782"/>
                    <a:pt x="2996" y="12426"/>
                  </a:cubicBezTo>
                  <a:close/>
                  <a:moveTo>
                    <a:pt x="15673" y="12426"/>
                  </a:moveTo>
                  <a:lnTo>
                    <a:pt x="15673" y="12426"/>
                  </a:lnTo>
                  <a:cubicBezTo>
                    <a:pt x="16151" y="13823"/>
                    <a:pt x="16099" y="14937"/>
                    <a:pt x="15518" y="15518"/>
                  </a:cubicBezTo>
                  <a:lnTo>
                    <a:pt x="15516" y="15518"/>
                  </a:lnTo>
                  <a:cubicBezTo>
                    <a:pt x="15197" y="15838"/>
                    <a:pt x="14727" y="16000"/>
                    <a:pt x="14122" y="16000"/>
                  </a:cubicBezTo>
                  <a:cubicBezTo>
                    <a:pt x="13611" y="16000"/>
                    <a:pt x="13037" y="15889"/>
                    <a:pt x="12423" y="15680"/>
                  </a:cubicBezTo>
                  <a:cubicBezTo>
                    <a:pt x="12732" y="14928"/>
                    <a:pt x="12979" y="14078"/>
                    <a:pt x="13159" y="13160"/>
                  </a:cubicBezTo>
                  <a:cubicBezTo>
                    <a:pt x="14075" y="12980"/>
                    <a:pt x="14925" y="12733"/>
                    <a:pt x="15673" y="12426"/>
                  </a:cubicBezTo>
                  <a:close/>
                  <a:moveTo>
                    <a:pt x="9335" y="14741"/>
                  </a:moveTo>
                  <a:cubicBezTo>
                    <a:pt x="10116" y="15265"/>
                    <a:pt x="10891" y="15690"/>
                    <a:pt x="11630" y="16001"/>
                  </a:cubicBezTo>
                  <a:cubicBezTo>
                    <a:pt x="11003" y="17291"/>
                    <a:pt x="10198" y="18079"/>
                    <a:pt x="9335" y="18079"/>
                  </a:cubicBezTo>
                  <a:cubicBezTo>
                    <a:pt x="8470" y="18079"/>
                    <a:pt x="7666" y="17291"/>
                    <a:pt x="7038" y="16001"/>
                  </a:cubicBezTo>
                  <a:cubicBezTo>
                    <a:pt x="7776" y="15690"/>
                    <a:pt x="8552" y="15265"/>
                    <a:pt x="9335" y="14741"/>
                  </a:cubicBezTo>
                  <a:close/>
                  <a:moveTo>
                    <a:pt x="9335" y="1"/>
                  </a:moveTo>
                  <a:cubicBezTo>
                    <a:pt x="8252" y="1"/>
                    <a:pt x="7248" y="868"/>
                    <a:pt x="6483" y="2455"/>
                  </a:cubicBezTo>
                  <a:cubicBezTo>
                    <a:pt x="5785" y="2210"/>
                    <a:pt x="5128" y="2081"/>
                    <a:pt x="4545" y="2081"/>
                  </a:cubicBezTo>
                  <a:cubicBezTo>
                    <a:pt x="3779" y="2081"/>
                    <a:pt x="3168" y="2301"/>
                    <a:pt x="2735" y="2735"/>
                  </a:cubicBezTo>
                  <a:cubicBezTo>
                    <a:pt x="1970" y="3500"/>
                    <a:pt x="1873" y="4823"/>
                    <a:pt x="2453" y="6485"/>
                  </a:cubicBezTo>
                  <a:cubicBezTo>
                    <a:pt x="868" y="7250"/>
                    <a:pt x="0" y="8252"/>
                    <a:pt x="0" y="9335"/>
                  </a:cubicBezTo>
                  <a:cubicBezTo>
                    <a:pt x="0" y="10417"/>
                    <a:pt x="868" y="11420"/>
                    <a:pt x="2453" y="12185"/>
                  </a:cubicBezTo>
                  <a:cubicBezTo>
                    <a:pt x="1873" y="13847"/>
                    <a:pt x="1970" y="15170"/>
                    <a:pt x="2733" y="15935"/>
                  </a:cubicBezTo>
                  <a:cubicBezTo>
                    <a:pt x="3168" y="16369"/>
                    <a:pt x="3777" y="16589"/>
                    <a:pt x="4545" y="16589"/>
                  </a:cubicBezTo>
                  <a:cubicBezTo>
                    <a:pt x="5128" y="16589"/>
                    <a:pt x="5785" y="16460"/>
                    <a:pt x="6483" y="16215"/>
                  </a:cubicBezTo>
                  <a:cubicBezTo>
                    <a:pt x="7248" y="17802"/>
                    <a:pt x="8252" y="18669"/>
                    <a:pt x="9335" y="18669"/>
                  </a:cubicBezTo>
                  <a:cubicBezTo>
                    <a:pt x="10415" y="18669"/>
                    <a:pt x="11419" y="17802"/>
                    <a:pt x="12184" y="16215"/>
                  </a:cubicBezTo>
                  <a:cubicBezTo>
                    <a:pt x="12884" y="16460"/>
                    <a:pt x="13540" y="16590"/>
                    <a:pt x="14122" y="16590"/>
                  </a:cubicBezTo>
                  <a:cubicBezTo>
                    <a:pt x="14890" y="16590"/>
                    <a:pt x="15500" y="16369"/>
                    <a:pt x="15934" y="15935"/>
                  </a:cubicBezTo>
                  <a:cubicBezTo>
                    <a:pt x="16699" y="15170"/>
                    <a:pt x="16794" y="13847"/>
                    <a:pt x="16215" y="12185"/>
                  </a:cubicBezTo>
                  <a:cubicBezTo>
                    <a:pt x="17801" y="11421"/>
                    <a:pt x="18669" y="10417"/>
                    <a:pt x="18669" y="9335"/>
                  </a:cubicBezTo>
                  <a:cubicBezTo>
                    <a:pt x="18669" y="8252"/>
                    <a:pt x="17801" y="7250"/>
                    <a:pt x="16215" y="6485"/>
                  </a:cubicBezTo>
                  <a:cubicBezTo>
                    <a:pt x="16794" y="4823"/>
                    <a:pt x="16699" y="3500"/>
                    <a:pt x="15934" y="2735"/>
                  </a:cubicBezTo>
                  <a:cubicBezTo>
                    <a:pt x="15500" y="2301"/>
                    <a:pt x="14890" y="2081"/>
                    <a:pt x="14122" y="2081"/>
                  </a:cubicBezTo>
                  <a:cubicBezTo>
                    <a:pt x="13540" y="2081"/>
                    <a:pt x="12884" y="2210"/>
                    <a:pt x="12184" y="2455"/>
                  </a:cubicBezTo>
                  <a:cubicBezTo>
                    <a:pt x="11419" y="868"/>
                    <a:pt x="10415" y="1"/>
                    <a:pt x="9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576" name="Google Shape;3576;p111"/>
          <p:cNvGrpSpPr/>
          <p:nvPr/>
        </p:nvGrpSpPr>
        <p:grpSpPr>
          <a:xfrm>
            <a:off x="6944329" y="1348584"/>
            <a:ext cx="468868" cy="399844"/>
            <a:chOff x="3596750" y="1350200"/>
            <a:chExt cx="477025" cy="406800"/>
          </a:xfrm>
        </p:grpSpPr>
        <p:sp>
          <p:nvSpPr>
            <p:cNvPr id="3577" name="Google Shape;3577;p111"/>
            <p:cNvSpPr/>
            <p:nvPr/>
          </p:nvSpPr>
          <p:spPr>
            <a:xfrm>
              <a:off x="3679700" y="1414250"/>
              <a:ext cx="394075" cy="278725"/>
            </a:xfrm>
            <a:custGeom>
              <a:avLst/>
              <a:gdLst/>
              <a:ahLst/>
              <a:cxnLst/>
              <a:rect l="l" t="t" r="r" b="b"/>
              <a:pathLst>
                <a:path w="15763" h="11149" extrusionOk="0">
                  <a:moveTo>
                    <a:pt x="4811" y="1353"/>
                  </a:moveTo>
                  <a:cubicBezTo>
                    <a:pt x="5198" y="1353"/>
                    <a:pt x="5582" y="1405"/>
                    <a:pt x="5953" y="1511"/>
                  </a:cubicBezTo>
                  <a:cubicBezTo>
                    <a:pt x="4864" y="2526"/>
                    <a:pt x="4231" y="3939"/>
                    <a:pt x="4197" y="5430"/>
                  </a:cubicBezTo>
                  <a:cubicBezTo>
                    <a:pt x="4196" y="5477"/>
                    <a:pt x="4196" y="5526"/>
                    <a:pt x="4196" y="5573"/>
                  </a:cubicBezTo>
                  <a:cubicBezTo>
                    <a:pt x="4196" y="5622"/>
                    <a:pt x="4196" y="5670"/>
                    <a:pt x="4197" y="5717"/>
                  </a:cubicBezTo>
                  <a:cubicBezTo>
                    <a:pt x="4231" y="7207"/>
                    <a:pt x="4864" y="8621"/>
                    <a:pt x="5953" y="9636"/>
                  </a:cubicBezTo>
                  <a:cubicBezTo>
                    <a:pt x="5582" y="9742"/>
                    <a:pt x="5198" y="9793"/>
                    <a:pt x="4811" y="9793"/>
                  </a:cubicBezTo>
                  <a:cubicBezTo>
                    <a:pt x="2484" y="9793"/>
                    <a:pt x="591" y="7900"/>
                    <a:pt x="591" y="5573"/>
                  </a:cubicBezTo>
                  <a:cubicBezTo>
                    <a:pt x="591" y="3247"/>
                    <a:pt x="2484" y="1353"/>
                    <a:pt x="4811" y="1353"/>
                  </a:cubicBezTo>
                  <a:close/>
                  <a:moveTo>
                    <a:pt x="13445" y="7316"/>
                  </a:moveTo>
                  <a:cubicBezTo>
                    <a:pt x="13754" y="7316"/>
                    <a:pt x="14062" y="7407"/>
                    <a:pt x="14329" y="7586"/>
                  </a:cubicBezTo>
                  <a:cubicBezTo>
                    <a:pt x="13893" y="8566"/>
                    <a:pt x="13156" y="9381"/>
                    <a:pt x="12223" y="9912"/>
                  </a:cubicBezTo>
                  <a:lnTo>
                    <a:pt x="12223" y="9911"/>
                  </a:lnTo>
                  <a:cubicBezTo>
                    <a:pt x="11988" y="9627"/>
                    <a:pt x="11859" y="9270"/>
                    <a:pt x="11860" y="8902"/>
                  </a:cubicBezTo>
                  <a:cubicBezTo>
                    <a:pt x="11860" y="8317"/>
                    <a:pt x="12183" y="7778"/>
                    <a:pt x="12699" y="7503"/>
                  </a:cubicBezTo>
                  <a:cubicBezTo>
                    <a:pt x="12933" y="7378"/>
                    <a:pt x="13189" y="7316"/>
                    <a:pt x="13445" y="7316"/>
                  </a:cubicBezTo>
                  <a:close/>
                  <a:moveTo>
                    <a:pt x="9772" y="0"/>
                  </a:moveTo>
                  <a:cubicBezTo>
                    <a:pt x="8619" y="0"/>
                    <a:pt x="7467" y="358"/>
                    <a:pt x="6491" y="1069"/>
                  </a:cubicBezTo>
                  <a:cubicBezTo>
                    <a:pt x="5954" y="867"/>
                    <a:pt x="5385" y="765"/>
                    <a:pt x="4811" y="765"/>
                  </a:cubicBezTo>
                  <a:cubicBezTo>
                    <a:pt x="2158" y="765"/>
                    <a:pt x="1" y="2922"/>
                    <a:pt x="1" y="5575"/>
                  </a:cubicBezTo>
                  <a:cubicBezTo>
                    <a:pt x="1" y="8226"/>
                    <a:pt x="2158" y="10384"/>
                    <a:pt x="4811" y="10384"/>
                  </a:cubicBezTo>
                  <a:cubicBezTo>
                    <a:pt x="4815" y="10384"/>
                    <a:pt x="4819" y="10384"/>
                    <a:pt x="4823" y="10384"/>
                  </a:cubicBezTo>
                  <a:cubicBezTo>
                    <a:pt x="5393" y="10384"/>
                    <a:pt x="5958" y="10280"/>
                    <a:pt x="6491" y="10081"/>
                  </a:cubicBezTo>
                  <a:cubicBezTo>
                    <a:pt x="7461" y="10788"/>
                    <a:pt x="8612" y="11149"/>
                    <a:pt x="9769" y="11149"/>
                  </a:cubicBezTo>
                  <a:cubicBezTo>
                    <a:pt x="10622" y="11149"/>
                    <a:pt x="11478" y="10953"/>
                    <a:pt x="12268" y="10556"/>
                  </a:cubicBezTo>
                  <a:cubicBezTo>
                    <a:pt x="12278" y="10551"/>
                    <a:pt x="12289" y="10547"/>
                    <a:pt x="12299" y="10542"/>
                  </a:cubicBezTo>
                  <a:cubicBezTo>
                    <a:pt x="13518" y="9921"/>
                    <a:pt x="14465" y="8874"/>
                    <a:pt x="14962" y="7600"/>
                  </a:cubicBezTo>
                  <a:cubicBezTo>
                    <a:pt x="14965" y="7596"/>
                    <a:pt x="14966" y="7590"/>
                    <a:pt x="14968" y="7584"/>
                  </a:cubicBezTo>
                  <a:cubicBezTo>
                    <a:pt x="15763" y="5526"/>
                    <a:pt x="15270" y="3194"/>
                    <a:pt x="13711" y="1634"/>
                  </a:cubicBezTo>
                  <a:lnTo>
                    <a:pt x="13711" y="1632"/>
                  </a:lnTo>
                  <a:cubicBezTo>
                    <a:pt x="13653" y="1571"/>
                    <a:pt x="13576" y="1541"/>
                    <a:pt x="13498" y="1541"/>
                  </a:cubicBezTo>
                  <a:cubicBezTo>
                    <a:pt x="13423" y="1541"/>
                    <a:pt x="13347" y="1570"/>
                    <a:pt x="13289" y="1628"/>
                  </a:cubicBezTo>
                  <a:cubicBezTo>
                    <a:pt x="13172" y="1745"/>
                    <a:pt x="13175" y="1935"/>
                    <a:pt x="13294" y="2049"/>
                  </a:cubicBezTo>
                  <a:cubicBezTo>
                    <a:pt x="14594" y="3351"/>
                    <a:pt x="15073" y="5262"/>
                    <a:pt x="14539" y="7024"/>
                  </a:cubicBezTo>
                  <a:cubicBezTo>
                    <a:pt x="14197" y="6824"/>
                    <a:pt x="13820" y="6728"/>
                    <a:pt x="13445" y="6728"/>
                  </a:cubicBezTo>
                  <a:cubicBezTo>
                    <a:pt x="12847" y="6728"/>
                    <a:pt x="12257" y="6974"/>
                    <a:pt x="11833" y="7442"/>
                  </a:cubicBezTo>
                  <a:cubicBezTo>
                    <a:pt x="11144" y="8204"/>
                    <a:pt x="11082" y="9344"/>
                    <a:pt x="11685" y="10176"/>
                  </a:cubicBezTo>
                  <a:cubicBezTo>
                    <a:pt x="11077" y="10428"/>
                    <a:pt x="10426" y="10559"/>
                    <a:pt x="9769" y="10559"/>
                  </a:cubicBezTo>
                  <a:cubicBezTo>
                    <a:pt x="7237" y="10559"/>
                    <a:pt x="5139" y="8659"/>
                    <a:pt x="4826" y="6210"/>
                  </a:cubicBezTo>
                  <a:lnTo>
                    <a:pt x="4826" y="6205"/>
                  </a:lnTo>
                  <a:cubicBezTo>
                    <a:pt x="4820" y="6168"/>
                    <a:pt x="4817" y="6132"/>
                    <a:pt x="4812" y="6097"/>
                  </a:cubicBezTo>
                  <a:lnTo>
                    <a:pt x="4809" y="6063"/>
                  </a:lnTo>
                  <a:cubicBezTo>
                    <a:pt x="4806" y="6033"/>
                    <a:pt x="4804" y="6003"/>
                    <a:pt x="4801" y="5972"/>
                  </a:cubicBezTo>
                  <a:cubicBezTo>
                    <a:pt x="4799" y="5955"/>
                    <a:pt x="4799" y="5935"/>
                    <a:pt x="4798" y="5917"/>
                  </a:cubicBezTo>
                  <a:cubicBezTo>
                    <a:pt x="4796" y="5892"/>
                    <a:pt x="4793" y="5869"/>
                    <a:pt x="4793" y="5843"/>
                  </a:cubicBezTo>
                  <a:cubicBezTo>
                    <a:pt x="4792" y="5818"/>
                    <a:pt x="4790" y="5791"/>
                    <a:pt x="4789" y="5765"/>
                  </a:cubicBezTo>
                  <a:cubicBezTo>
                    <a:pt x="4789" y="5747"/>
                    <a:pt x="4787" y="5728"/>
                    <a:pt x="4787" y="5710"/>
                  </a:cubicBezTo>
                  <a:cubicBezTo>
                    <a:pt x="4786" y="5664"/>
                    <a:pt x="4786" y="5618"/>
                    <a:pt x="4786" y="5573"/>
                  </a:cubicBezTo>
                  <a:cubicBezTo>
                    <a:pt x="4786" y="5527"/>
                    <a:pt x="4786" y="5481"/>
                    <a:pt x="4787" y="5437"/>
                  </a:cubicBezTo>
                  <a:cubicBezTo>
                    <a:pt x="4787" y="5418"/>
                    <a:pt x="4789" y="5400"/>
                    <a:pt x="4789" y="5381"/>
                  </a:cubicBezTo>
                  <a:cubicBezTo>
                    <a:pt x="4790" y="5354"/>
                    <a:pt x="4792" y="5329"/>
                    <a:pt x="4793" y="5302"/>
                  </a:cubicBezTo>
                  <a:cubicBezTo>
                    <a:pt x="4793" y="5278"/>
                    <a:pt x="4796" y="5253"/>
                    <a:pt x="4798" y="5228"/>
                  </a:cubicBezTo>
                  <a:cubicBezTo>
                    <a:pt x="4799" y="5210"/>
                    <a:pt x="4799" y="5191"/>
                    <a:pt x="4801" y="5173"/>
                  </a:cubicBezTo>
                  <a:cubicBezTo>
                    <a:pt x="4804" y="5142"/>
                    <a:pt x="4806" y="5112"/>
                    <a:pt x="4809" y="5083"/>
                  </a:cubicBezTo>
                  <a:lnTo>
                    <a:pt x="4812" y="5049"/>
                  </a:lnTo>
                  <a:cubicBezTo>
                    <a:pt x="4817" y="5011"/>
                    <a:pt x="4820" y="4976"/>
                    <a:pt x="4826" y="4940"/>
                  </a:cubicBezTo>
                  <a:lnTo>
                    <a:pt x="4826" y="4936"/>
                  </a:lnTo>
                  <a:cubicBezTo>
                    <a:pt x="5139" y="2486"/>
                    <a:pt x="7237" y="587"/>
                    <a:pt x="9769" y="587"/>
                  </a:cubicBezTo>
                  <a:cubicBezTo>
                    <a:pt x="10763" y="587"/>
                    <a:pt x="11734" y="883"/>
                    <a:pt x="12555" y="1441"/>
                  </a:cubicBezTo>
                  <a:cubicBezTo>
                    <a:pt x="12606" y="1475"/>
                    <a:pt x="12663" y="1491"/>
                    <a:pt x="12720" y="1491"/>
                  </a:cubicBezTo>
                  <a:cubicBezTo>
                    <a:pt x="12815" y="1491"/>
                    <a:pt x="12908" y="1445"/>
                    <a:pt x="12965" y="1361"/>
                  </a:cubicBezTo>
                  <a:cubicBezTo>
                    <a:pt x="13057" y="1227"/>
                    <a:pt x="13021" y="1044"/>
                    <a:pt x="12886" y="953"/>
                  </a:cubicBezTo>
                  <a:cubicBezTo>
                    <a:pt x="11944" y="317"/>
                    <a:pt x="10857" y="0"/>
                    <a:pt x="9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78" name="Google Shape;3578;p111"/>
            <p:cNvSpPr/>
            <p:nvPr/>
          </p:nvSpPr>
          <p:spPr>
            <a:xfrm>
              <a:off x="3792575" y="1350200"/>
              <a:ext cx="14775" cy="60225"/>
            </a:xfrm>
            <a:custGeom>
              <a:avLst/>
              <a:gdLst/>
              <a:ahLst/>
              <a:cxnLst/>
              <a:rect l="l" t="t" r="r" b="b"/>
              <a:pathLst>
                <a:path w="591" h="2409" extrusionOk="0">
                  <a:moveTo>
                    <a:pt x="296" y="1"/>
                  </a:moveTo>
                  <a:cubicBezTo>
                    <a:pt x="133" y="1"/>
                    <a:pt x="2" y="133"/>
                    <a:pt x="1" y="296"/>
                  </a:cubicBezTo>
                  <a:lnTo>
                    <a:pt x="1" y="2114"/>
                  </a:lnTo>
                  <a:cubicBezTo>
                    <a:pt x="1" y="2277"/>
                    <a:pt x="133" y="2409"/>
                    <a:pt x="296" y="2409"/>
                  </a:cubicBezTo>
                  <a:cubicBezTo>
                    <a:pt x="459" y="2409"/>
                    <a:pt x="591" y="2277"/>
                    <a:pt x="591" y="2114"/>
                  </a:cubicBezTo>
                  <a:lnTo>
                    <a:pt x="591" y="296"/>
                  </a:lnTo>
                  <a:cubicBezTo>
                    <a:pt x="591" y="133"/>
                    <a:pt x="459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79" name="Google Shape;3579;p111"/>
            <p:cNvSpPr/>
            <p:nvPr/>
          </p:nvSpPr>
          <p:spPr>
            <a:xfrm>
              <a:off x="3792575" y="1696775"/>
              <a:ext cx="14775" cy="60225"/>
            </a:xfrm>
            <a:custGeom>
              <a:avLst/>
              <a:gdLst/>
              <a:ahLst/>
              <a:cxnLst/>
              <a:rect l="l" t="t" r="r" b="b"/>
              <a:pathLst>
                <a:path w="591" h="2409" extrusionOk="0">
                  <a:moveTo>
                    <a:pt x="296" y="0"/>
                  </a:moveTo>
                  <a:cubicBezTo>
                    <a:pt x="133" y="0"/>
                    <a:pt x="1" y="132"/>
                    <a:pt x="2" y="295"/>
                  </a:cubicBezTo>
                  <a:lnTo>
                    <a:pt x="2" y="2113"/>
                  </a:lnTo>
                  <a:cubicBezTo>
                    <a:pt x="2" y="2276"/>
                    <a:pt x="133" y="2408"/>
                    <a:pt x="296" y="2408"/>
                  </a:cubicBezTo>
                  <a:cubicBezTo>
                    <a:pt x="459" y="2408"/>
                    <a:pt x="591" y="2276"/>
                    <a:pt x="591" y="2113"/>
                  </a:cubicBezTo>
                  <a:lnTo>
                    <a:pt x="591" y="295"/>
                  </a:ln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80" name="Google Shape;3580;p111"/>
            <p:cNvSpPr/>
            <p:nvPr/>
          </p:nvSpPr>
          <p:spPr>
            <a:xfrm>
              <a:off x="3653275" y="1407600"/>
              <a:ext cx="48575" cy="47100"/>
            </a:xfrm>
            <a:custGeom>
              <a:avLst/>
              <a:gdLst/>
              <a:ahLst/>
              <a:cxnLst/>
              <a:rect l="l" t="t" r="r" b="b"/>
              <a:pathLst>
                <a:path w="1943" h="1884" extrusionOk="0">
                  <a:moveTo>
                    <a:pt x="324" y="1"/>
                  </a:moveTo>
                  <a:cubicBezTo>
                    <a:pt x="248" y="1"/>
                    <a:pt x="173" y="29"/>
                    <a:pt x="115" y="86"/>
                  </a:cubicBezTo>
                  <a:cubicBezTo>
                    <a:pt x="1" y="202"/>
                    <a:pt x="1" y="389"/>
                    <a:pt x="115" y="504"/>
                  </a:cubicBezTo>
                  <a:lnTo>
                    <a:pt x="1402" y="1790"/>
                  </a:lnTo>
                  <a:cubicBezTo>
                    <a:pt x="1460" y="1852"/>
                    <a:pt x="1538" y="1883"/>
                    <a:pt x="1616" y="1883"/>
                  </a:cubicBezTo>
                  <a:cubicBezTo>
                    <a:pt x="1692" y="1883"/>
                    <a:pt x="1767" y="1854"/>
                    <a:pt x="1824" y="1796"/>
                  </a:cubicBezTo>
                  <a:cubicBezTo>
                    <a:pt x="1943" y="1679"/>
                    <a:pt x="1940" y="1487"/>
                    <a:pt x="1818" y="1373"/>
                  </a:cubicBezTo>
                  <a:lnTo>
                    <a:pt x="533" y="86"/>
                  </a:lnTo>
                  <a:cubicBezTo>
                    <a:pt x="475" y="29"/>
                    <a:pt x="399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81" name="Google Shape;3581;p111"/>
            <p:cNvSpPr/>
            <p:nvPr/>
          </p:nvSpPr>
          <p:spPr>
            <a:xfrm>
              <a:off x="3596750" y="1546225"/>
              <a:ext cx="60075" cy="14750"/>
            </a:xfrm>
            <a:custGeom>
              <a:avLst/>
              <a:gdLst/>
              <a:ahLst/>
              <a:cxnLst/>
              <a:rect l="l" t="t" r="r" b="b"/>
              <a:pathLst>
                <a:path w="2403" h="590" extrusionOk="0">
                  <a:moveTo>
                    <a:pt x="288" y="1"/>
                  </a:moveTo>
                  <a:cubicBezTo>
                    <a:pt x="129" y="4"/>
                    <a:pt x="0" y="136"/>
                    <a:pt x="0" y="296"/>
                  </a:cubicBezTo>
                  <a:cubicBezTo>
                    <a:pt x="0" y="455"/>
                    <a:pt x="129" y="587"/>
                    <a:pt x="288" y="590"/>
                  </a:cubicBezTo>
                  <a:lnTo>
                    <a:pt x="2107" y="590"/>
                  </a:lnTo>
                  <a:cubicBezTo>
                    <a:pt x="2270" y="590"/>
                    <a:pt x="2402" y="458"/>
                    <a:pt x="2402" y="296"/>
                  </a:cubicBezTo>
                  <a:cubicBezTo>
                    <a:pt x="2402" y="133"/>
                    <a:pt x="2270" y="1"/>
                    <a:pt x="2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82" name="Google Shape;3582;p111"/>
            <p:cNvSpPr/>
            <p:nvPr/>
          </p:nvSpPr>
          <p:spPr>
            <a:xfrm>
              <a:off x="3653275" y="1652675"/>
              <a:ext cx="48375" cy="46900"/>
            </a:xfrm>
            <a:custGeom>
              <a:avLst/>
              <a:gdLst/>
              <a:ahLst/>
              <a:cxnLst/>
              <a:rect l="l" t="t" r="r" b="b"/>
              <a:pathLst>
                <a:path w="1935" h="1876" extrusionOk="0">
                  <a:moveTo>
                    <a:pt x="1610" y="1"/>
                  </a:moveTo>
                  <a:cubicBezTo>
                    <a:pt x="1535" y="1"/>
                    <a:pt x="1460" y="30"/>
                    <a:pt x="1402" y="87"/>
                  </a:cubicBezTo>
                  <a:lnTo>
                    <a:pt x="1402" y="86"/>
                  </a:lnTo>
                  <a:lnTo>
                    <a:pt x="116" y="1373"/>
                  </a:lnTo>
                  <a:cubicBezTo>
                    <a:pt x="1" y="1487"/>
                    <a:pt x="1" y="1674"/>
                    <a:pt x="116" y="1790"/>
                  </a:cubicBezTo>
                  <a:cubicBezTo>
                    <a:pt x="173" y="1847"/>
                    <a:pt x="249" y="1875"/>
                    <a:pt x="324" y="1875"/>
                  </a:cubicBezTo>
                  <a:cubicBezTo>
                    <a:pt x="399" y="1875"/>
                    <a:pt x="475" y="1847"/>
                    <a:pt x="533" y="1790"/>
                  </a:cubicBezTo>
                  <a:lnTo>
                    <a:pt x="1818" y="504"/>
                  </a:lnTo>
                  <a:cubicBezTo>
                    <a:pt x="1934" y="388"/>
                    <a:pt x="1934" y="203"/>
                    <a:pt x="1818" y="87"/>
                  </a:cubicBezTo>
                  <a:cubicBezTo>
                    <a:pt x="1761" y="30"/>
                    <a:pt x="1685" y="1"/>
                    <a:pt x="1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83" name="Google Shape;3583;p111"/>
            <p:cNvSpPr/>
            <p:nvPr/>
          </p:nvSpPr>
          <p:spPr>
            <a:xfrm>
              <a:off x="3693525" y="1376425"/>
              <a:ext cx="39625" cy="54175"/>
            </a:xfrm>
            <a:custGeom>
              <a:avLst/>
              <a:gdLst/>
              <a:ahLst/>
              <a:cxnLst/>
              <a:rect l="l" t="t" r="r" b="b"/>
              <a:pathLst>
                <a:path w="1585" h="2167" extrusionOk="0">
                  <a:moveTo>
                    <a:pt x="337" y="1"/>
                  </a:moveTo>
                  <a:cubicBezTo>
                    <a:pt x="288" y="1"/>
                    <a:pt x="237" y="14"/>
                    <a:pt x="191" y="40"/>
                  </a:cubicBezTo>
                  <a:cubicBezTo>
                    <a:pt x="50" y="122"/>
                    <a:pt x="1" y="303"/>
                    <a:pt x="82" y="444"/>
                  </a:cubicBezTo>
                  <a:lnTo>
                    <a:pt x="991" y="2018"/>
                  </a:lnTo>
                  <a:cubicBezTo>
                    <a:pt x="1046" y="2113"/>
                    <a:pt x="1146" y="2166"/>
                    <a:pt x="1248" y="2166"/>
                  </a:cubicBezTo>
                  <a:cubicBezTo>
                    <a:pt x="1298" y="2166"/>
                    <a:pt x="1348" y="2153"/>
                    <a:pt x="1395" y="2127"/>
                  </a:cubicBezTo>
                  <a:cubicBezTo>
                    <a:pt x="1536" y="2045"/>
                    <a:pt x="1584" y="1864"/>
                    <a:pt x="1503" y="1723"/>
                  </a:cubicBezTo>
                  <a:lnTo>
                    <a:pt x="594" y="149"/>
                  </a:lnTo>
                  <a:cubicBezTo>
                    <a:pt x="539" y="54"/>
                    <a:pt x="440" y="1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84" name="Google Shape;3584;p111"/>
            <p:cNvSpPr/>
            <p:nvPr/>
          </p:nvSpPr>
          <p:spPr>
            <a:xfrm>
              <a:off x="3602300" y="1495425"/>
              <a:ext cx="60450" cy="26575"/>
            </a:xfrm>
            <a:custGeom>
              <a:avLst/>
              <a:gdLst/>
              <a:ahLst/>
              <a:cxnLst/>
              <a:rect l="l" t="t" r="r" b="b"/>
              <a:pathLst>
                <a:path w="2418" h="1063" extrusionOk="0">
                  <a:moveTo>
                    <a:pt x="328" y="0"/>
                  </a:moveTo>
                  <a:cubicBezTo>
                    <a:pt x="198" y="0"/>
                    <a:pt x="78" y="87"/>
                    <a:pt x="42" y="219"/>
                  </a:cubicBezTo>
                  <a:cubicBezTo>
                    <a:pt x="1" y="380"/>
                    <a:pt x="97" y="543"/>
                    <a:pt x="257" y="583"/>
                  </a:cubicBezTo>
                  <a:lnTo>
                    <a:pt x="2014" y="1053"/>
                  </a:lnTo>
                  <a:cubicBezTo>
                    <a:pt x="2040" y="1059"/>
                    <a:pt x="2065" y="1063"/>
                    <a:pt x="2090" y="1063"/>
                  </a:cubicBezTo>
                  <a:cubicBezTo>
                    <a:pt x="2220" y="1063"/>
                    <a:pt x="2340" y="976"/>
                    <a:pt x="2375" y="844"/>
                  </a:cubicBezTo>
                  <a:cubicBezTo>
                    <a:pt x="2418" y="686"/>
                    <a:pt x="2324" y="525"/>
                    <a:pt x="2167" y="483"/>
                  </a:cubicBezTo>
                  <a:lnTo>
                    <a:pt x="410" y="12"/>
                  </a:lnTo>
                  <a:cubicBezTo>
                    <a:pt x="383" y="4"/>
                    <a:pt x="355" y="0"/>
                    <a:pt x="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85" name="Google Shape;3585;p111"/>
            <p:cNvSpPr/>
            <p:nvPr/>
          </p:nvSpPr>
          <p:spPr>
            <a:xfrm>
              <a:off x="3621775" y="1621500"/>
              <a:ext cx="56250" cy="37475"/>
            </a:xfrm>
            <a:custGeom>
              <a:avLst/>
              <a:gdLst/>
              <a:ahLst/>
              <a:cxnLst/>
              <a:rect l="l" t="t" r="r" b="b"/>
              <a:pathLst>
                <a:path w="2250" h="1499" extrusionOk="0">
                  <a:moveTo>
                    <a:pt x="1914" y="0"/>
                  </a:moveTo>
                  <a:cubicBezTo>
                    <a:pt x="1864" y="0"/>
                    <a:pt x="1813" y="13"/>
                    <a:pt x="1766" y="40"/>
                  </a:cubicBezTo>
                  <a:lnTo>
                    <a:pt x="190" y="949"/>
                  </a:lnTo>
                  <a:cubicBezTo>
                    <a:pt x="49" y="1030"/>
                    <a:pt x="0" y="1210"/>
                    <a:pt x="82" y="1351"/>
                  </a:cubicBezTo>
                  <a:cubicBezTo>
                    <a:pt x="137" y="1445"/>
                    <a:pt x="236" y="1498"/>
                    <a:pt x="338" y="1498"/>
                  </a:cubicBezTo>
                  <a:cubicBezTo>
                    <a:pt x="388" y="1498"/>
                    <a:pt x="439" y="1486"/>
                    <a:pt x="485" y="1459"/>
                  </a:cubicBezTo>
                  <a:lnTo>
                    <a:pt x="2060" y="550"/>
                  </a:lnTo>
                  <a:cubicBezTo>
                    <a:pt x="2201" y="468"/>
                    <a:pt x="2250" y="288"/>
                    <a:pt x="2168" y="147"/>
                  </a:cubicBezTo>
                  <a:cubicBezTo>
                    <a:pt x="2113" y="52"/>
                    <a:pt x="2015" y="0"/>
                    <a:pt x="1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86" name="Google Shape;3586;p111"/>
            <p:cNvSpPr/>
            <p:nvPr/>
          </p:nvSpPr>
          <p:spPr>
            <a:xfrm>
              <a:off x="3741050" y="1691625"/>
              <a:ext cx="28175" cy="58675"/>
            </a:xfrm>
            <a:custGeom>
              <a:avLst/>
              <a:gdLst/>
              <a:ahLst/>
              <a:cxnLst/>
              <a:rect l="l" t="t" r="r" b="b"/>
              <a:pathLst>
                <a:path w="1127" h="2347" extrusionOk="0">
                  <a:moveTo>
                    <a:pt x="799" y="1"/>
                  </a:moveTo>
                  <a:cubicBezTo>
                    <a:pt x="668" y="1"/>
                    <a:pt x="549" y="88"/>
                    <a:pt x="514" y="220"/>
                  </a:cubicBezTo>
                  <a:lnTo>
                    <a:pt x="44" y="1975"/>
                  </a:lnTo>
                  <a:cubicBezTo>
                    <a:pt x="1" y="2133"/>
                    <a:pt x="94" y="2294"/>
                    <a:pt x="251" y="2337"/>
                  </a:cubicBezTo>
                  <a:cubicBezTo>
                    <a:pt x="277" y="2344"/>
                    <a:pt x="302" y="2347"/>
                    <a:pt x="327" y="2347"/>
                  </a:cubicBezTo>
                  <a:cubicBezTo>
                    <a:pt x="457" y="2347"/>
                    <a:pt x="577" y="2260"/>
                    <a:pt x="613" y="2128"/>
                  </a:cubicBezTo>
                  <a:lnTo>
                    <a:pt x="1083" y="371"/>
                  </a:lnTo>
                  <a:cubicBezTo>
                    <a:pt x="1126" y="214"/>
                    <a:pt x="1033" y="52"/>
                    <a:pt x="876" y="11"/>
                  </a:cubicBezTo>
                  <a:cubicBezTo>
                    <a:pt x="850" y="4"/>
                    <a:pt x="825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87" name="Google Shape;3587;p111"/>
            <p:cNvSpPr/>
            <p:nvPr/>
          </p:nvSpPr>
          <p:spPr>
            <a:xfrm>
              <a:off x="3830775" y="1356850"/>
              <a:ext cx="28125" cy="58700"/>
            </a:xfrm>
            <a:custGeom>
              <a:avLst/>
              <a:gdLst/>
              <a:ahLst/>
              <a:cxnLst/>
              <a:rect l="l" t="t" r="r" b="b"/>
              <a:pathLst>
                <a:path w="1125" h="2348" extrusionOk="0">
                  <a:moveTo>
                    <a:pt x="798" y="1"/>
                  </a:moveTo>
                  <a:cubicBezTo>
                    <a:pt x="667" y="1"/>
                    <a:pt x="548" y="88"/>
                    <a:pt x="513" y="220"/>
                  </a:cubicBezTo>
                  <a:lnTo>
                    <a:pt x="42" y="1977"/>
                  </a:lnTo>
                  <a:cubicBezTo>
                    <a:pt x="0" y="2134"/>
                    <a:pt x="94" y="2296"/>
                    <a:pt x="251" y="2337"/>
                  </a:cubicBezTo>
                  <a:cubicBezTo>
                    <a:pt x="277" y="2344"/>
                    <a:pt x="303" y="2348"/>
                    <a:pt x="328" y="2348"/>
                  </a:cubicBezTo>
                  <a:cubicBezTo>
                    <a:pt x="458" y="2348"/>
                    <a:pt x="577" y="2261"/>
                    <a:pt x="612" y="2130"/>
                  </a:cubicBezTo>
                  <a:lnTo>
                    <a:pt x="1083" y="373"/>
                  </a:lnTo>
                  <a:cubicBezTo>
                    <a:pt x="1124" y="215"/>
                    <a:pt x="1031" y="54"/>
                    <a:pt x="873" y="11"/>
                  </a:cubicBezTo>
                  <a:cubicBezTo>
                    <a:pt x="848" y="4"/>
                    <a:pt x="823" y="1"/>
                    <a:pt x="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88" name="Google Shape;3588;p111"/>
            <p:cNvSpPr/>
            <p:nvPr/>
          </p:nvSpPr>
          <p:spPr>
            <a:xfrm>
              <a:off x="3919250" y="1623675"/>
              <a:ext cx="13675" cy="13675"/>
            </a:xfrm>
            <a:custGeom>
              <a:avLst/>
              <a:gdLst/>
              <a:ahLst/>
              <a:cxnLst/>
              <a:rect l="l" t="t" r="r" b="b"/>
              <a:pathLst>
                <a:path w="547" h="547" extrusionOk="0">
                  <a:moveTo>
                    <a:pt x="273" y="0"/>
                  </a:moveTo>
                  <a:cubicBezTo>
                    <a:pt x="124" y="0"/>
                    <a:pt x="0" y="123"/>
                    <a:pt x="0" y="273"/>
                  </a:cubicBezTo>
                  <a:cubicBezTo>
                    <a:pt x="0" y="424"/>
                    <a:pt x="124" y="546"/>
                    <a:pt x="273" y="546"/>
                  </a:cubicBezTo>
                  <a:cubicBezTo>
                    <a:pt x="425" y="546"/>
                    <a:pt x="546" y="424"/>
                    <a:pt x="546" y="273"/>
                  </a:cubicBezTo>
                  <a:cubicBezTo>
                    <a:pt x="546" y="123"/>
                    <a:pt x="425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89" name="Google Shape;3589;p111"/>
            <p:cNvSpPr/>
            <p:nvPr/>
          </p:nvSpPr>
          <p:spPr>
            <a:xfrm>
              <a:off x="3954125" y="1510650"/>
              <a:ext cx="52325" cy="50325"/>
            </a:xfrm>
            <a:custGeom>
              <a:avLst/>
              <a:gdLst/>
              <a:ahLst/>
              <a:cxnLst/>
              <a:rect l="l" t="t" r="r" b="b"/>
              <a:pathLst>
                <a:path w="2093" h="2013" extrusionOk="0">
                  <a:moveTo>
                    <a:pt x="1084" y="589"/>
                  </a:moveTo>
                  <a:cubicBezTo>
                    <a:pt x="1297" y="589"/>
                    <a:pt x="1503" y="755"/>
                    <a:pt x="1503" y="1006"/>
                  </a:cubicBezTo>
                  <a:cubicBezTo>
                    <a:pt x="1503" y="1236"/>
                    <a:pt x="1316" y="1422"/>
                    <a:pt x="1086" y="1422"/>
                  </a:cubicBezTo>
                  <a:cubicBezTo>
                    <a:pt x="715" y="1422"/>
                    <a:pt x="530" y="975"/>
                    <a:pt x="793" y="712"/>
                  </a:cubicBezTo>
                  <a:cubicBezTo>
                    <a:pt x="877" y="627"/>
                    <a:pt x="981" y="589"/>
                    <a:pt x="1084" y="589"/>
                  </a:cubicBezTo>
                  <a:close/>
                  <a:moveTo>
                    <a:pt x="1086" y="0"/>
                  </a:moveTo>
                  <a:cubicBezTo>
                    <a:pt x="680" y="0"/>
                    <a:pt x="312" y="245"/>
                    <a:pt x="156" y="622"/>
                  </a:cubicBezTo>
                  <a:cubicBezTo>
                    <a:pt x="1" y="997"/>
                    <a:pt x="87" y="1430"/>
                    <a:pt x="374" y="1717"/>
                  </a:cubicBezTo>
                  <a:cubicBezTo>
                    <a:pt x="567" y="1910"/>
                    <a:pt x="824" y="2012"/>
                    <a:pt x="1086" y="2012"/>
                  </a:cubicBezTo>
                  <a:cubicBezTo>
                    <a:pt x="1216" y="2012"/>
                    <a:pt x="1347" y="1987"/>
                    <a:pt x="1472" y="1935"/>
                  </a:cubicBezTo>
                  <a:cubicBezTo>
                    <a:pt x="1847" y="1780"/>
                    <a:pt x="2093" y="1413"/>
                    <a:pt x="2093" y="1006"/>
                  </a:cubicBezTo>
                  <a:cubicBezTo>
                    <a:pt x="2091" y="451"/>
                    <a:pt x="1642" y="0"/>
                    <a:pt x="1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90" name="Google Shape;3590;p111"/>
            <p:cNvSpPr/>
            <p:nvPr/>
          </p:nvSpPr>
          <p:spPr>
            <a:xfrm>
              <a:off x="3837800" y="1537925"/>
              <a:ext cx="63425" cy="61025"/>
            </a:xfrm>
            <a:custGeom>
              <a:avLst/>
              <a:gdLst/>
              <a:ahLst/>
              <a:cxnLst/>
              <a:rect l="l" t="t" r="r" b="b"/>
              <a:pathLst>
                <a:path w="2537" h="2441" extrusionOk="0">
                  <a:moveTo>
                    <a:pt x="1316" y="590"/>
                  </a:moveTo>
                  <a:cubicBezTo>
                    <a:pt x="1397" y="590"/>
                    <a:pt x="1479" y="606"/>
                    <a:pt x="1558" y="638"/>
                  </a:cubicBezTo>
                  <a:cubicBezTo>
                    <a:pt x="1794" y="736"/>
                    <a:pt x="1948" y="966"/>
                    <a:pt x="1948" y="1221"/>
                  </a:cubicBezTo>
                  <a:cubicBezTo>
                    <a:pt x="1946" y="1568"/>
                    <a:pt x="1665" y="1850"/>
                    <a:pt x="1318" y="1851"/>
                  </a:cubicBezTo>
                  <a:cubicBezTo>
                    <a:pt x="1062" y="1851"/>
                    <a:pt x="833" y="1697"/>
                    <a:pt x="735" y="1461"/>
                  </a:cubicBezTo>
                  <a:cubicBezTo>
                    <a:pt x="637" y="1225"/>
                    <a:pt x="692" y="956"/>
                    <a:pt x="871" y="775"/>
                  </a:cubicBezTo>
                  <a:cubicBezTo>
                    <a:pt x="992" y="654"/>
                    <a:pt x="1153" y="590"/>
                    <a:pt x="1316" y="590"/>
                  </a:cubicBezTo>
                  <a:close/>
                  <a:moveTo>
                    <a:pt x="1318" y="1"/>
                  </a:moveTo>
                  <a:cubicBezTo>
                    <a:pt x="824" y="1"/>
                    <a:pt x="379" y="297"/>
                    <a:pt x="189" y="752"/>
                  </a:cubicBezTo>
                  <a:cubicBezTo>
                    <a:pt x="1" y="1209"/>
                    <a:pt x="105" y="1734"/>
                    <a:pt x="455" y="2083"/>
                  </a:cubicBezTo>
                  <a:cubicBezTo>
                    <a:pt x="688" y="2316"/>
                    <a:pt x="1001" y="2440"/>
                    <a:pt x="1318" y="2440"/>
                  </a:cubicBezTo>
                  <a:cubicBezTo>
                    <a:pt x="1475" y="2440"/>
                    <a:pt x="1633" y="2410"/>
                    <a:pt x="1783" y="2348"/>
                  </a:cubicBezTo>
                  <a:cubicBezTo>
                    <a:pt x="2240" y="2158"/>
                    <a:pt x="2536" y="1713"/>
                    <a:pt x="2536" y="1220"/>
                  </a:cubicBezTo>
                  <a:cubicBezTo>
                    <a:pt x="2536" y="546"/>
                    <a:pt x="1991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91" name="Google Shape;3591;p111"/>
            <p:cNvSpPr/>
            <p:nvPr/>
          </p:nvSpPr>
          <p:spPr>
            <a:xfrm>
              <a:off x="3881775" y="1487550"/>
              <a:ext cx="29875" cy="29875"/>
            </a:xfrm>
            <a:custGeom>
              <a:avLst/>
              <a:gdLst/>
              <a:ahLst/>
              <a:cxnLst/>
              <a:rect l="l" t="t" r="r" b="b"/>
              <a:pathLst>
                <a:path w="1195" h="1195" extrusionOk="0">
                  <a:moveTo>
                    <a:pt x="596" y="1"/>
                  </a:moveTo>
                  <a:cubicBezTo>
                    <a:pt x="267" y="1"/>
                    <a:pt x="0" y="268"/>
                    <a:pt x="0" y="597"/>
                  </a:cubicBezTo>
                  <a:cubicBezTo>
                    <a:pt x="0" y="926"/>
                    <a:pt x="267" y="1194"/>
                    <a:pt x="596" y="1194"/>
                  </a:cubicBezTo>
                  <a:cubicBezTo>
                    <a:pt x="927" y="1194"/>
                    <a:pt x="1194" y="926"/>
                    <a:pt x="1194" y="597"/>
                  </a:cubicBezTo>
                  <a:cubicBezTo>
                    <a:pt x="1194" y="268"/>
                    <a:pt x="927" y="1"/>
                    <a:pt x="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112"/>
          <p:cNvSpPr txBox="1">
            <a:spLocks noGrp="1"/>
          </p:cNvSpPr>
          <p:nvPr>
            <p:ph type="title" idx="2"/>
          </p:nvPr>
        </p:nvSpPr>
        <p:spPr>
          <a:xfrm>
            <a:off x="2992650" y="403200"/>
            <a:ext cx="31587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بررسی اجمالی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97" name="Google Shape;3597;p112"/>
          <p:cNvSpPr txBox="1">
            <a:spLocks noGrp="1"/>
          </p:cNvSpPr>
          <p:nvPr>
            <p:ph type="title"/>
          </p:nvPr>
        </p:nvSpPr>
        <p:spPr>
          <a:xfrm>
            <a:off x="1418829" y="3360390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سیاره مشتری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98" name="Google Shape;3598;p112"/>
          <p:cNvSpPr txBox="1">
            <a:spLocks noGrp="1"/>
          </p:cNvSpPr>
          <p:nvPr>
            <p:ph type="subTitle" idx="1"/>
          </p:nvPr>
        </p:nvSpPr>
        <p:spPr>
          <a:xfrm>
            <a:off x="1419666" y="3898523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این بزرگترین سیاره در منظومه شمسی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599" name="Google Shape;3599;p112"/>
          <p:cNvSpPr txBox="1">
            <a:spLocks noGrp="1"/>
          </p:cNvSpPr>
          <p:nvPr>
            <p:ph type="title" idx="3"/>
          </p:nvPr>
        </p:nvSpPr>
        <p:spPr>
          <a:xfrm>
            <a:off x="5392804" y="783488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زحل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600" name="Google Shape;3600;p112"/>
          <p:cNvSpPr txBox="1">
            <a:spLocks noGrp="1"/>
          </p:cNvSpPr>
          <p:nvPr>
            <p:ph type="subTitle" idx="4"/>
          </p:nvPr>
        </p:nvSpPr>
        <p:spPr>
          <a:xfrm>
            <a:off x="5392804" y="1321816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زحل از هیدروژن و هلیوم تشکیل شده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601" name="Google Shape;3601;p112"/>
          <p:cNvSpPr txBox="1">
            <a:spLocks noGrp="1"/>
          </p:cNvSpPr>
          <p:nvPr>
            <p:ph type="title" idx="5"/>
          </p:nvPr>
        </p:nvSpPr>
        <p:spPr>
          <a:xfrm>
            <a:off x="5392804" y="3360390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نپتون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602" name="Google Shape;3602;p112"/>
          <p:cNvSpPr txBox="1">
            <a:spLocks noGrp="1"/>
          </p:cNvSpPr>
          <p:nvPr>
            <p:ph type="subTitle" idx="6"/>
          </p:nvPr>
        </p:nvSpPr>
        <p:spPr>
          <a:xfrm>
            <a:off x="5393641" y="3898523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نپتون دورترین سیاره از خورشید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603" name="Google Shape;3603;p112"/>
          <p:cNvSpPr txBox="1">
            <a:spLocks noGrp="1"/>
          </p:cNvSpPr>
          <p:nvPr>
            <p:ph type="title" idx="7"/>
          </p:nvPr>
        </p:nvSpPr>
        <p:spPr>
          <a:xfrm>
            <a:off x="1418829" y="2071476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سیاره تیر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604" name="Google Shape;3604;p112"/>
          <p:cNvSpPr txBox="1">
            <a:spLocks noGrp="1"/>
          </p:cNvSpPr>
          <p:nvPr>
            <p:ph type="subTitle" idx="8"/>
          </p:nvPr>
        </p:nvSpPr>
        <p:spPr>
          <a:xfrm>
            <a:off x="1418829" y="2609352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عطارد نزدیکترین سیاره به خورشید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605" name="Google Shape;3605;p112"/>
          <p:cNvSpPr txBox="1">
            <a:spLocks noGrp="1"/>
          </p:cNvSpPr>
          <p:nvPr>
            <p:ph type="title" idx="9"/>
          </p:nvPr>
        </p:nvSpPr>
        <p:spPr>
          <a:xfrm>
            <a:off x="1418829" y="783500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سیاره زهره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606" name="Google Shape;3606;p112"/>
          <p:cNvSpPr txBox="1">
            <a:spLocks noGrp="1"/>
          </p:cNvSpPr>
          <p:nvPr>
            <p:ph type="subTitle" idx="13"/>
          </p:nvPr>
        </p:nvSpPr>
        <p:spPr>
          <a:xfrm>
            <a:off x="1418829" y="1321804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/>
            <a:r>
              <a:rPr lang="fa-IR" dirty="0">
                <a:cs typeface="B Nazanin" panose="00000400000000000000" pitchFamily="2" charset="-78"/>
              </a:rPr>
              <a:t>زهره نام زیبایی دارد، اما به طرز وحشتناکی گرم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607" name="Google Shape;3607;p112"/>
          <p:cNvSpPr txBox="1">
            <a:spLocks noGrp="1"/>
          </p:cNvSpPr>
          <p:nvPr>
            <p:ph type="title" idx="14"/>
          </p:nvPr>
        </p:nvSpPr>
        <p:spPr>
          <a:xfrm>
            <a:off x="5392804" y="2071476"/>
            <a:ext cx="23307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مریخ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3608" name="Google Shape;3608;p112"/>
          <p:cNvSpPr txBox="1">
            <a:spLocks noGrp="1"/>
          </p:cNvSpPr>
          <p:nvPr>
            <p:ph type="subTitle" idx="15"/>
          </p:nvPr>
        </p:nvSpPr>
        <p:spPr>
          <a:xfrm>
            <a:off x="5392804" y="2609352"/>
            <a:ext cx="23307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مریخ با وجود قرمز بودن، در واقع یک مکان سرد است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3609" name="Google Shape;3609;p112"/>
          <p:cNvGrpSpPr/>
          <p:nvPr/>
        </p:nvGrpSpPr>
        <p:grpSpPr>
          <a:xfrm>
            <a:off x="894963" y="1494518"/>
            <a:ext cx="413868" cy="330778"/>
            <a:chOff x="237850" y="2474575"/>
            <a:chExt cx="556125" cy="444475"/>
          </a:xfrm>
        </p:grpSpPr>
        <p:sp>
          <p:nvSpPr>
            <p:cNvPr id="3610" name="Google Shape;3610;p112"/>
            <p:cNvSpPr/>
            <p:nvPr/>
          </p:nvSpPr>
          <p:spPr>
            <a:xfrm>
              <a:off x="677650" y="2664825"/>
              <a:ext cx="116325" cy="231050"/>
            </a:xfrm>
            <a:custGeom>
              <a:avLst/>
              <a:gdLst/>
              <a:ahLst/>
              <a:cxnLst/>
              <a:rect l="l" t="t" r="r" b="b"/>
              <a:pathLst>
                <a:path w="4653" h="9242" extrusionOk="0">
                  <a:moveTo>
                    <a:pt x="888" y="1"/>
                  </a:moveTo>
                  <a:cubicBezTo>
                    <a:pt x="728" y="1"/>
                    <a:pt x="565" y="58"/>
                    <a:pt x="433" y="182"/>
                  </a:cubicBezTo>
                  <a:lnTo>
                    <a:pt x="139" y="452"/>
                  </a:lnTo>
                  <a:cubicBezTo>
                    <a:pt x="7" y="573"/>
                    <a:pt x="1" y="780"/>
                    <a:pt x="122" y="912"/>
                  </a:cubicBezTo>
                  <a:cubicBezTo>
                    <a:pt x="187" y="980"/>
                    <a:pt x="274" y="1015"/>
                    <a:pt x="361" y="1015"/>
                  </a:cubicBezTo>
                  <a:cubicBezTo>
                    <a:pt x="440" y="1015"/>
                    <a:pt x="519" y="987"/>
                    <a:pt x="581" y="929"/>
                  </a:cubicBezTo>
                  <a:lnTo>
                    <a:pt x="875" y="656"/>
                  </a:lnTo>
                  <a:cubicBezTo>
                    <a:pt x="877" y="652"/>
                    <a:pt x="881" y="650"/>
                    <a:pt x="886" y="650"/>
                  </a:cubicBezTo>
                  <a:cubicBezTo>
                    <a:pt x="889" y="650"/>
                    <a:pt x="893" y="651"/>
                    <a:pt x="896" y="652"/>
                  </a:cubicBezTo>
                  <a:cubicBezTo>
                    <a:pt x="903" y="652"/>
                    <a:pt x="910" y="659"/>
                    <a:pt x="913" y="666"/>
                  </a:cubicBezTo>
                  <a:lnTo>
                    <a:pt x="1490" y="2954"/>
                  </a:lnTo>
                  <a:cubicBezTo>
                    <a:pt x="1539" y="3134"/>
                    <a:pt x="1656" y="3286"/>
                    <a:pt x="1815" y="3376"/>
                  </a:cubicBezTo>
                  <a:lnTo>
                    <a:pt x="3878" y="4523"/>
                  </a:lnTo>
                  <a:cubicBezTo>
                    <a:pt x="3885" y="4527"/>
                    <a:pt x="3889" y="4534"/>
                    <a:pt x="3889" y="4541"/>
                  </a:cubicBezTo>
                  <a:cubicBezTo>
                    <a:pt x="3892" y="4551"/>
                    <a:pt x="3885" y="4558"/>
                    <a:pt x="3878" y="4561"/>
                  </a:cubicBezTo>
                  <a:lnTo>
                    <a:pt x="1884" y="5823"/>
                  </a:lnTo>
                  <a:cubicBezTo>
                    <a:pt x="1729" y="5920"/>
                    <a:pt x="1618" y="6079"/>
                    <a:pt x="1584" y="6258"/>
                  </a:cubicBezTo>
                  <a:lnTo>
                    <a:pt x="1127" y="8574"/>
                  </a:lnTo>
                  <a:cubicBezTo>
                    <a:pt x="1127" y="8584"/>
                    <a:pt x="1120" y="8591"/>
                    <a:pt x="1113" y="8591"/>
                  </a:cubicBezTo>
                  <a:cubicBezTo>
                    <a:pt x="1111" y="8593"/>
                    <a:pt x="1107" y="8594"/>
                    <a:pt x="1104" y="8594"/>
                  </a:cubicBezTo>
                  <a:cubicBezTo>
                    <a:pt x="1099" y="8594"/>
                    <a:pt x="1095" y="8592"/>
                    <a:pt x="1093" y="8588"/>
                  </a:cubicBezTo>
                  <a:lnTo>
                    <a:pt x="775" y="8325"/>
                  </a:lnTo>
                  <a:cubicBezTo>
                    <a:pt x="714" y="8275"/>
                    <a:pt x="640" y="8250"/>
                    <a:pt x="566" y="8250"/>
                  </a:cubicBezTo>
                  <a:cubicBezTo>
                    <a:pt x="474" y="8250"/>
                    <a:pt x="382" y="8289"/>
                    <a:pt x="319" y="8367"/>
                  </a:cubicBezTo>
                  <a:cubicBezTo>
                    <a:pt x="205" y="8505"/>
                    <a:pt x="222" y="8709"/>
                    <a:pt x="360" y="8823"/>
                  </a:cubicBezTo>
                  <a:lnTo>
                    <a:pt x="678" y="9086"/>
                  </a:lnTo>
                  <a:cubicBezTo>
                    <a:pt x="796" y="9186"/>
                    <a:pt x="948" y="9241"/>
                    <a:pt x="1103" y="9241"/>
                  </a:cubicBezTo>
                  <a:cubicBezTo>
                    <a:pt x="1183" y="9241"/>
                    <a:pt x="1259" y="9227"/>
                    <a:pt x="1331" y="9203"/>
                  </a:cubicBezTo>
                  <a:cubicBezTo>
                    <a:pt x="1552" y="9124"/>
                    <a:pt x="1718" y="8933"/>
                    <a:pt x="1763" y="8698"/>
                  </a:cubicBezTo>
                  <a:lnTo>
                    <a:pt x="2216" y="6383"/>
                  </a:lnTo>
                  <a:cubicBezTo>
                    <a:pt x="2219" y="6379"/>
                    <a:pt x="2223" y="6372"/>
                    <a:pt x="2226" y="6369"/>
                  </a:cubicBezTo>
                  <a:lnTo>
                    <a:pt x="4224" y="5111"/>
                  </a:lnTo>
                  <a:cubicBezTo>
                    <a:pt x="4653" y="4838"/>
                    <a:pt x="4635" y="4205"/>
                    <a:pt x="4193" y="3957"/>
                  </a:cubicBezTo>
                  <a:lnTo>
                    <a:pt x="2133" y="2809"/>
                  </a:lnTo>
                  <a:cubicBezTo>
                    <a:pt x="2126" y="2806"/>
                    <a:pt x="2123" y="2799"/>
                    <a:pt x="2119" y="2795"/>
                  </a:cubicBezTo>
                  <a:lnTo>
                    <a:pt x="1539" y="507"/>
                  </a:lnTo>
                  <a:cubicBezTo>
                    <a:pt x="1458" y="189"/>
                    <a:pt x="1177" y="1"/>
                    <a:pt x="8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11" name="Google Shape;3611;p112"/>
            <p:cNvSpPr/>
            <p:nvPr/>
          </p:nvSpPr>
          <p:spPr>
            <a:xfrm>
              <a:off x="564450" y="2699700"/>
              <a:ext cx="107525" cy="163475"/>
            </a:xfrm>
            <a:custGeom>
              <a:avLst/>
              <a:gdLst/>
              <a:ahLst/>
              <a:cxnLst/>
              <a:rect l="l" t="t" r="r" b="b"/>
              <a:pathLst>
                <a:path w="4301" h="6539" extrusionOk="0">
                  <a:moveTo>
                    <a:pt x="3779" y="1"/>
                  </a:moveTo>
                  <a:cubicBezTo>
                    <a:pt x="3700" y="1"/>
                    <a:pt x="3620" y="29"/>
                    <a:pt x="3557" y="87"/>
                  </a:cubicBezTo>
                  <a:lnTo>
                    <a:pt x="3233" y="391"/>
                  </a:lnTo>
                  <a:cubicBezTo>
                    <a:pt x="3226" y="398"/>
                    <a:pt x="3219" y="398"/>
                    <a:pt x="3215" y="398"/>
                  </a:cubicBezTo>
                  <a:lnTo>
                    <a:pt x="858" y="242"/>
                  </a:lnTo>
                  <a:cubicBezTo>
                    <a:pt x="844" y="242"/>
                    <a:pt x="829" y="241"/>
                    <a:pt x="815" y="241"/>
                  </a:cubicBezTo>
                  <a:cubicBezTo>
                    <a:pt x="330" y="241"/>
                    <a:pt x="0" y="746"/>
                    <a:pt x="208" y="1193"/>
                  </a:cubicBezTo>
                  <a:lnTo>
                    <a:pt x="1200" y="3336"/>
                  </a:lnTo>
                  <a:cubicBezTo>
                    <a:pt x="1204" y="3339"/>
                    <a:pt x="1204" y="3346"/>
                    <a:pt x="1200" y="3353"/>
                  </a:cubicBezTo>
                  <a:lnTo>
                    <a:pt x="326" y="5544"/>
                  </a:lnTo>
                  <a:cubicBezTo>
                    <a:pt x="147" y="5991"/>
                    <a:pt x="481" y="6465"/>
                    <a:pt x="946" y="6465"/>
                  </a:cubicBezTo>
                  <a:cubicBezTo>
                    <a:pt x="974" y="6465"/>
                    <a:pt x="1002" y="6464"/>
                    <a:pt x="1031" y="6460"/>
                  </a:cubicBezTo>
                  <a:lnTo>
                    <a:pt x="3374" y="6177"/>
                  </a:lnTo>
                  <a:cubicBezTo>
                    <a:pt x="3381" y="6177"/>
                    <a:pt x="3385" y="6177"/>
                    <a:pt x="3392" y="6180"/>
                  </a:cubicBezTo>
                  <a:lnTo>
                    <a:pt x="3730" y="6464"/>
                  </a:lnTo>
                  <a:cubicBezTo>
                    <a:pt x="3791" y="6514"/>
                    <a:pt x="3865" y="6539"/>
                    <a:pt x="3939" y="6539"/>
                  </a:cubicBezTo>
                  <a:cubicBezTo>
                    <a:pt x="4031" y="6539"/>
                    <a:pt x="4123" y="6499"/>
                    <a:pt x="4186" y="6422"/>
                  </a:cubicBezTo>
                  <a:cubicBezTo>
                    <a:pt x="4300" y="6284"/>
                    <a:pt x="4283" y="6080"/>
                    <a:pt x="4145" y="5966"/>
                  </a:cubicBezTo>
                  <a:lnTo>
                    <a:pt x="3806" y="5682"/>
                  </a:lnTo>
                  <a:cubicBezTo>
                    <a:pt x="3686" y="5583"/>
                    <a:pt x="3537" y="5528"/>
                    <a:pt x="3383" y="5528"/>
                  </a:cubicBezTo>
                  <a:cubicBezTo>
                    <a:pt x="3355" y="5528"/>
                    <a:pt x="3327" y="5530"/>
                    <a:pt x="3298" y="5534"/>
                  </a:cubicBezTo>
                  <a:lnTo>
                    <a:pt x="955" y="5817"/>
                  </a:lnTo>
                  <a:cubicBezTo>
                    <a:pt x="953" y="5818"/>
                    <a:pt x="952" y="5818"/>
                    <a:pt x="950" y="5818"/>
                  </a:cubicBezTo>
                  <a:cubicBezTo>
                    <a:pt x="935" y="5818"/>
                    <a:pt x="924" y="5802"/>
                    <a:pt x="931" y="5786"/>
                  </a:cubicBezTo>
                  <a:lnTo>
                    <a:pt x="1805" y="3595"/>
                  </a:lnTo>
                  <a:cubicBezTo>
                    <a:pt x="1874" y="3422"/>
                    <a:pt x="1867" y="3232"/>
                    <a:pt x="1791" y="3063"/>
                  </a:cubicBezTo>
                  <a:lnTo>
                    <a:pt x="796" y="923"/>
                  </a:lnTo>
                  <a:cubicBezTo>
                    <a:pt x="792" y="916"/>
                    <a:pt x="792" y="906"/>
                    <a:pt x="796" y="899"/>
                  </a:cubicBezTo>
                  <a:cubicBezTo>
                    <a:pt x="798" y="894"/>
                    <a:pt x="805" y="891"/>
                    <a:pt x="811" y="891"/>
                  </a:cubicBezTo>
                  <a:cubicBezTo>
                    <a:pt x="813" y="891"/>
                    <a:pt x="815" y="891"/>
                    <a:pt x="817" y="892"/>
                  </a:cubicBezTo>
                  <a:lnTo>
                    <a:pt x="3170" y="1044"/>
                  </a:lnTo>
                  <a:cubicBezTo>
                    <a:pt x="3187" y="1046"/>
                    <a:pt x="3203" y="1046"/>
                    <a:pt x="3219" y="1046"/>
                  </a:cubicBezTo>
                  <a:cubicBezTo>
                    <a:pt x="3388" y="1046"/>
                    <a:pt x="3549" y="982"/>
                    <a:pt x="3671" y="868"/>
                  </a:cubicBezTo>
                  <a:lnTo>
                    <a:pt x="4000" y="564"/>
                  </a:lnTo>
                  <a:cubicBezTo>
                    <a:pt x="4131" y="439"/>
                    <a:pt x="4138" y="236"/>
                    <a:pt x="4017" y="104"/>
                  </a:cubicBezTo>
                  <a:cubicBezTo>
                    <a:pt x="3954" y="35"/>
                    <a:pt x="3867" y="1"/>
                    <a:pt x="3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12" name="Google Shape;3612;p112"/>
            <p:cNvSpPr/>
            <p:nvPr/>
          </p:nvSpPr>
          <p:spPr>
            <a:xfrm>
              <a:off x="406075" y="2820400"/>
              <a:ext cx="108300" cy="98650"/>
            </a:xfrm>
            <a:custGeom>
              <a:avLst/>
              <a:gdLst/>
              <a:ahLst/>
              <a:cxnLst/>
              <a:rect l="l" t="t" r="r" b="b"/>
              <a:pathLst>
                <a:path w="4332" h="3946" extrusionOk="0">
                  <a:moveTo>
                    <a:pt x="2168" y="830"/>
                  </a:moveTo>
                  <a:lnTo>
                    <a:pt x="2489" y="1376"/>
                  </a:lnTo>
                  <a:cubicBezTo>
                    <a:pt x="2555" y="1484"/>
                    <a:pt x="2662" y="1563"/>
                    <a:pt x="2786" y="1591"/>
                  </a:cubicBezTo>
                  <a:lnTo>
                    <a:pt x="3405" y="1729"/>
                  </a:lnTo>
                  <a:lnTo>
                    <a:pt x="2987" y="2206"/>
                  </a:lnTo>
                  <a:cubicBezTo>
                    <a:pt x="2904" y="2303"/>
                    <a:pt x="2863" y="2427"/>
                    <a:pt x="2873" y="2555"/>
                  </a:cubicBezTo>
                  <a:lnTo>
                    <a:pt x="2932" y="3187"/>
                  </a:lnTo>
                  <a:lnTo>
                    <a:pt x="2351" y="2935"/>
                  </a:lnTo>
                  <a:cubicBezTo>
                    <a:pt x="2292" y="2911"/>
                    <a:pt x="2229" y="2899"/>
                    <a:pt x="2166" y="2899"/>
                  </a:cubicBezTo>
                  <a:cubicBezTo>
                    <a:pt x="2103" y="2899"/>
                    <a:pt x="2040" y="2911"/>
                    <a:pt x="1981" y="2935"/>
                  </a:cubicBezTo>
                  <a:lnTo>
                    <a:pt x="1401" y="3187"/>
                  </a:lnTo>
                  <a:lnTo>
                    <a:pt x="1459" y="2555"/>
                  </a:lnTo>
                  <a:cubicBezTo>
                    <a:pt x="1470" y="2427"/>
                    <a:pt x="1428" y="2303"/>
                    <a:pt x="1345" y="2206"/>
                  </a:cubicBezTo>
                  <a:lnTo>
                    <a:pt x="927" y="1732"/>
                  </a:lnTo>
                  <a:lnTo>
                    <a:pt x="1546" y="1591"/>
                  </a:lnTo>
                  <a:cubicBezTo>
                    <a:pt x="1670" y="1563"/>
                    <a:pt x="1777" y="1484"/>
                    <a:pt x="1843" y="1376"/>
                  </a:cubicBezTo>
                  <a:lnTo>
                    <a:pt x="2168" y="830"/>
                  </a:lnTo>
                  <a:close/>
                  <a:moveTo>
                    <a:pt x="2164" y="1"/>
                  </a:moveTo>
                  <a:cubicBezTo>
                    <a:pt x="2011" y="1"/>
                    <a:pt x="1857" y="77"/>
                    <a:pt x="1767" y="229"/>
                  </a:cubicBezTo>
                  <a:lnTo>
                    <a:pt x="1325" y="975"/>
                  </a:lnTo>
                  <a:lnTo>
                    <a:pt x="478" y="1166"/>
                  </a:lnTo>
                  <a:cubicBezTo>
                    <a:pt x="136" y="1242"/>
                    <a:pt x="1" y="1660"/>
                    <a:pt x="232" y="1922"/>
                  </a:cubicBezTo>
                  <a:lnTo>
                    <a:pt x="803" y="2572"/>
                  </a:lnTo>
                  <a:lnTo>
                    <a:pt x="723" y="3436"/>
                  </a:lnTo>
                  <a:cubicBezTo>
                    <a:pt x="698" y="3722"/>
                    <a:pt x="925" y="3944"/>
                    <a:pt x="1185" y="3944"/>
                  </a:cubicBezTo>
                  <a:cubicBezTo>
                    <a:pt x="1246" y="3944"/>
                    <a:pt x="1308" y="3932"/>
                    <a:pt x="1369" y="3906"/>
                  </a:cubicBezTo>
                  <a:lnTo>
                    <a:pt x="2164" y="3564"/>
                  </a:lnTo>
                  <a:lnTo>
                    <a:pt x="2959" y="3906"/>
                  </a:lnTo>
                  <a:cubicBezTo>
                    <a:pt x="3021" y="3933"/>
                    <a:pt x="3084" y="3946"/>
                    <a:pt x="3146" y="3946"/>
                  </a:cubicBezTo>
                  <a:cubicBezTo>
                    <a:pt x="3406" y="3946"/>
                    <a:pt x="3634" y="3722"/>
                    <a:pt x="3609" y="3436"/>
                  </a:cubicBezTo>
                  <a:lnTo>
                    <a:pt x="3526" y="2572"/>
                  </a:lnTo>
                  <a:lnTo>
                    <a:pt x="4100" y="1922"/>
                  </a:lnTo>
                  <a:cubicBezTo>
                    <a:pt x="4331" y="1656"/>
                    <a:pt x="4197" y="1242"/>
                    <a:pt x="3854" y="1166"/>
                  </a:cubicBezTo>
                  <a:lnTo>
                    <a:pt x="3851" y="1166"/>
                  </a:lnTo>
                  <a:lnTo>
                    <a:pt x="3004" y="975"/>
                  </a:lnTo>
                  <a:lnTo>
                    <a:pt x="2562" y="229"/>
                  </a:lnTo>
                  <a:cubicBezTo>
                    <a:pt x="2472" y="77"/>
                    <a:pt x="2318" y="1"/>
                    <a:pt x="2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13" name="Google Shape;3613;p112"/>
            <p:cNvSpPr/>
            <p:nvPr/>
          </p:nvSpPr>
          <p:spPr>
            <a:xfrm>
              <a:off x="395375" y="2474575"/>
              <a:ext cx="139975" cy="139000"/>
            </a:xfrm>
            <a:custGeom>
              <a:avLst/>
              <a:gdLst/>
              <a:ahLst/>
              <a:cxnLst/>
              <a:rect l="l" t="t" r="r" b="b"/>
              <a:pathLst>
                <a:path w="5599" h="5560" extrusionOk="0">
                  <a:moveTo>
                    <a:pt x="2264" y="756"/>
                  </a:moveTo>
                  <a:lnTo>
                    <a:pt x="3142" y="1475"/>
                  </a:lnTo>
                  <a:cubicBezTo>
                    <a:pt x="3234" y="1552"/>
                    <a:pt x="3350" y="1594"/>
                    <a:pt x="3467" y="1594"/>
                  </a:cubicBezTo>
                  <a:cubicBezTo>
                    <a:pt x="3491" y="1594"/>
                    <a:pt x="3515" y="1592"/>
                    <a:pt x="3539" y="1589"/>
                  </a:cubicBezTo>
                  <a:lnTo>
                    <a:pt x="4670" y="1443"/>
                  </a:lnTo>
                  <a:lnTo>
                    <a:pt x="4255" y="2504"/>
                  </a:lnTo>
                  <a:cubicBezTo>
                    <a:pt x="4203" y="2639"/>
                    <a:pt x="4210" y="2788"/>
                    <a:pt x="4269" y="2919"/>
                  </a:cubicBezTo>
                  <a:lnTo>
                    <a:pt x="4756" y="3946"/>
                  </a:lnTo>
                  <a:lnTo>
                    <a:pt x="3622" y="3880"/>
                  </a:lnTo>
                  <a:cubicBezTo>
                    <a:pt x="3614" y="3880"/>
                    <a:pt x="3605" y="3879"/>
                    <a:pt x="3597" y="3879"/>
                  </a:cubicBezTo>
                  <a:cubicBezTo>
                    <a:pt x="3461" y="3879"/>
                    <a:pt x="3329" y="3931"/>
                    <a:pt x="3232" y="4022"/>
                  </a:cubicBezTo>
                  <a:lnTo>
                    <a:pt x="2406" y="4803"/>
                  </a:lnTo>
                  <a:lnTo>
                    <a:pt x="2115" y="3700"/>
                  </a:lnTo>
                  <a:cubicBezTo>
                    <a:pt x="2077" y="3562"/>
                    <a:pt x="1988" y="3445"/>
                    <a:pt x="1863" y="3375"/>
                  </a:cubicBezTo>
                  <a:lnTo>
                    <a:pt x="864" y="2829"/>
                  </a:lnTo>
                  <a:lnTo>
                    <a:pt x="1822" y="2218"/>
                  </a:lnTo>
                  <a:cubicBezTo>
                    <a:pt x="1943" y="2138"/>
                    <a:pt x="2026" y="2014"/>
                    <a:pt x="2053" y="1872"/>
                  </a:cubicBezTo>
                  <a:lnTo>
                    <a:pt x="2264" y="756"/>
                  </a:lnTo>
                  <a:close/>
                  <a:moveTo>
                    <a:pt x="2180" y="0"/>
                  </a:moveTo>
                  <a:cubicBezTo>
                    <a:pt x="1943" y="0"/>
                    <a:pt x="1715" y="163"/>
                    <a:pt x="1666" y="427"/>
                  </a:cubicBezTo>
                  <a:lnTo>
                    <a:pt x="1424" y="1699"/>
                  </a:lnTo>
                  <a:lnTo>
                    <a:pt x="335" y="2397"/>
                  </a:lnTo>
                  <a:cubicBezTo>
                    <a:pt x="0" y="2612"/>
                    <a:pt x="18" y="3106"/>
                    <a:pt x="367" y="3296"/>
                  </a:cubicBezTo>
                  <a:lnTo>
                    <a:pt x="1504" y="3918"/>
                  </a:lnTo>
                  <a:lnTo>
                    <a:pt x="1832" y="5169"/>
                  </a:lnTo>
                  <a:cubicBezTo>
                    <a:pt x="1877" y="5349"/>
                    <a:pt x="2015" y="5491"/>
                    <a:pt x="2191" y="5539"/>
                  </a:cubicBezTo>
                  <a:cubicBezTo>
                    <a:pt x="2240" y="5553"/>
                    <a:pt x="2288" y="5560"/>
                    <a:pt x="2337" y="5560"/>
                  </a:cubicBezTo>
                  <a:cubicBezTo>
                    <a:pt x="2471" y="5560"/>
                    <a:pt x="2599" y="5511"/>
                    <a:pt x="2696" y="5418"/>
                  </a:cubicBezTo>
                  <a:lnTo>
                    <a:pt x="3636" y="4530"/>
                  </a:lnTo>
                  <a:lnTo>
                    <a:pt x="4929" y="4606"/>
                  </a:lnTo>
                  <a:cubicBezTo>
                    <a:pt x="4939" y="4606"/>
                    <a:pt x="4948" y="4607"/>
                    <a:pt x="4958" y="4607"/>
                  </a:cubicBezTo>
                  <a:cubicBezTo>
                    <a:pt x="5340" y="4607"/>
                    <a:pt x="5599" y="4210"/>
                    <a:pt x="5433" y="3859"/>
                  </a:cubicBezTo>
                  <a:lnTo>
                    <a:pt x="4880" y="2688"/>
                  </a:lnTo>
                  <a:lnTo>
                    <a:pt x="5350" y="1481"/>
                  </a:lnTo>
                  <a:cubicBezTo>
                    <a:pt x="5484" y="1133"/>
                    <a:pt x="5224" y="769"/>
                    <a:pt x="4864" y="769"/>
                  </a:cubicBezTo>
                  <a:cubicBezTo>
                    <a:pt x="4842" y="769"/>
                    <a:pt x="4820" y="770"/>
                    <a:pt x="4797" y="773"/>
                  </a:cubicBezTo>
                  <a:lnTo>
                    <a:pt x="3512" y="939"/>
                  </a:lnTo>
                  <a:lnTo>
                    <a:pt x="2509" y="120"/>
                  </a:lnTo>
                  <a:cubicBezTo>
                    <a:pt x="2410" y="38"/>
                    <a:pt x="2294" y="0"/>
                    <a:pt x="2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14" name="Google Shape;3614;p112"/>
            <p:cNvSpPr/>
            <p:nvPr/>
          </p:nvSpPr>
          <p:spPr>
            <a:xfrm>
              <a:off x="646200" y="2532250"/>
              <a:ext cx="16275" cy="26475"/>
            </a:xfrm>
            <a:custGeom>
              <a:avLst/>
              <a:gdLst/>
              <a:ahLst/>
              <a:cxnLst/>
              <a:rect l="l" t="t" r="r" b="b"/>
              <a:pathLst>
                <a:path w="651" h="1059" extrusionOk="0">
                  <a:moveTo>
                    <a:pt x="325" y="0"/>
                  </a:moveTo>
                  <a:cubicBezTo>
                    <a:pt x="146" y="0"/>
                    <a:pt x="1" y="146"/>
                    <a:pt x="1" y="325"/>
                  </a:cubicBezTo>
                  <a:lnTo>
                    <a:pt x="1" y="733"/>
                  </a:lnTo>
                  <a:cubicBezTo>
                    <a:pt x="1" y="913"/>
                    <a:pt x="146" y="1058"/>
                    <a:pt x="325" y="1058"/>
                  </a:cubicBezTo>
                  <a:cubicBezTo>
                    <a:pt x="505" y="1058"/>
                    <a:pt x="650" y="913"/>
                    <a:pt x="650" y="733"/>
                  </a:cubicBezTo>
                  <a:lnTo>
                    <a:pt x="650" y="325"/>
                  </a:lnTo>
                  <a:cubicBezTo>
                    <a:pt x="650" y="146"/>
                    <a:pt x="505" y="0"/>
                    <a:pt x="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15" name="Google Shape;3615;p112"/>
            <p:cNvSpPr/>
            <p:nvPr/>
          </p:nvSpPr>
          <p:spPr>
            <a:xfrm>
              <a:off x="667100" y="2563350"/>
              <a:ext cx="26400" cy="16275"/>
            </a:xfrm>
            <a:custGeom>
              <a:avLst/>
              <a:gdLst/>
              <a:ahLst/>
              <a:cxnLst/>
              <a:rect l="l" t="t" r="r" b="b"/>
              <a:pathLst>
                <a:path w="1056" h="651" extrusionOk="0">
                  <a:moveTo>
                    <a:pt x="322" y="1"/>
                  </a:moveTo>
                  <a:cubicBezTo>
                    <a:pt x="146" y="1"/>
                    <a:pt x="1" y="146"/>
                    <a:pt x="1" y="326"/>
                  </a:cubicBezTo>
                  <a:cubicBezTo>
                    <a:pt x="1" y="505"/>
                    <a:pt x="146" y="650"/>
                    <a:pt x="322" y="650"/>
                  </a:cubicBezTo>
                  <a:lnTo>
                    <a:pt x="734" y="650"/>
                  </a:lnTo>
                  <a:cubicBezTo>
                    <a:pt x="910" y="650"/>
                    <a:pt x="1055" y="505"/>
                    <a:pt x="1055" y="326"/>
                  </a:cubicBezTo>
                  <a:cubicBezTo>
                    <a:pt x="1055" y="146"/>
                    <a:pt x="910" y="1"/>
                    <a:pt x="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16" name="Google Shape;3616;p112"/>
            <p:cNvSpPr/>
            <p:nvPr/>
          </p:nvSpPr>
          <p:spPr>
            <a:xfrm>
              <a:off x="646200" y="2584275"/>
              <a:ext cx="16275" cy="26450"/>
            </a:xfrm>
            <a:custGeom>
              <a:avLst/>
              <a:gdLst/>
              <a:ahLst/>
              <a:cxnLst/>
              <a:rect l="l" t="t" r="r" b="b"/>
              <a:pathLst>
                <a:path w="651" h="1058" extrusionOk="0">
                  <a:moveTo>
                    <a:pt x="325" y="0"/>
                  </a:moveTo>
                  <a:cubicBezTo>
                    <a:pt x="146" y="0"/>
                    <a:pt x="1" y="145"/>
                    <a:pt x="1" y="325"/>
                  </a:cubicBezTo>
                  <a:lnTo>
                    <a:pt x="1" y="733"/>
                  </a:lnTo>
                  <a:cubicBezTo>
                    <a:pt x="1" y="913"/>
                    <a:pt x="146" y="1058"/>
                    <a:pt x="325" y="1058"/>
                  </a:cubicBezTo>
                  <a:cubicBezTo>
                    <a:pt x="505" y="1058"/>
                    <a:pt x="650" y="913"/>
                    <a:pt x="650" y="733"/>
                  </a:cubicBezTo>
                  <a:lnTo>
                    <a:pt x="650" y="325"/>
                  </a:lnTo>
                  <a:cubicBezTo>
                    <a:pt x="650" y="145"/>
                    <a:pt x="505" y="0"/>
                    <a:pt x="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17" name="Google Shape;3617;p112"/>
            <p:cNvSpPr/>
            <p:nvPr/>
          </p:nvSpPr>
          <p:spPr>
            <a:xfrm>
              <a:off x="615100" y="2563350"/>
              <a:ext cx="26450" cy="16275"/>
            </a:xfrm>
            <a:custGeom>
              <a:avLst/>
              <a:gdLst/>
              <a:ahLst/>
              <a:cxnLst/>
              <a:rect l="l" t="t" r="r" b="b"/>
              <a:pathLst>
                <a:path w="1058" h="651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cubicBezTo>
                    <a:pt x="0" y="505"/>
                    <a:pt x="145" y="650"/>
                    <a:pt x="325" y="650"/>
                  </a:cubicBezTo>
                  <a:lnTo>
                    <a:pt x="733" y="650"/>
                  </a:lnTo>
                  <a:cubicBezTo>
                    <a:pt x="913" y="650"/>
                    <a:pt x="1058" y="505"/>
                    <a:pt x="1058" y="326"/>
                  </a:cubicBezTo>
                  <a:cubicBezTo>
                    <a:pt x="1058" y="146"/>
                    <a:pt x="913" y="1"/>
                    <a:pt x="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18" name="Google Shape;3618;p112"/>
            <p:cNvSpPr/>
            <p:nvPr/>
          </p:nvSpPr>
          <p:spPr>
            <a:xfrm>
              <a:off x="320900" y="2741175"/>
              <a:ext cx="16175" cy="26375"/>
            </a:xfrm>
            <a:custGeom>
              <a:avLst/>
              <a:gdLst/>
              <a:ahLst/>
              <a:cxnLst/>
              <a:rect l="l" t="t" r="r" b="b"/>
              <a:pathLst>
                <a:path w="647" h="1055" extrusionOk="0">
                  <a:moveTo>
                    <a:pt x="325" y="1"/>
                  </a:moveTo>
                  <a:cubicBezTo>
                    <a:pt x="145" y="1"/>
                    <a:pt x="0" y="146"/>
                    <a:pt x="0" y="322"/>
                  </a:cubicBezTo>
                  <a:lnTo>
                    <a:pt x="0" y="733"/>
                  </a:lnTo>
                  <a:cubicBezTo>
                    <a:pt x="0" y="909"/>
                    <a:pt x="145" y="1055"/>
                    <a:pt x="325" y="1055"/>
                  </a:cubicBezTo>
                  <a:cubicBezTo>
                    <a:pt x="501" y="1055"/>
                    <a:pt x="646" y="909"/>
                    <a:pt x="646" y="733"/>
                  </a:cubicBezTo>
                  <a:lnTo>
                    <a:pt x="646" y="322"/>
                  </a:lnTo>
                  <a:cubicBezTo>
                    <a:pt x="646" y="146"/>
                    <a:pt x="501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19" name="Google Shape;3619;p112"/>
            <p:cNvSpPr/>
            <p:nvPr/>
          </p:nvSpPr>
          <p:spPr>
            <a:xfrm>
              <a:off x="341700" y="2772275"/>
              <a:ext cx="26475" cy="16200"/>
            </a:xfrm>
            <a:custGeom>
              <a:avLst/>
              <a:gdLst/>
              <a:ahLst/>
              <a:cxnLst/>
              <a:rect l="l" t="t" r="r" b="b"/>
              <a:pathLst>
                <a:path w="1059" h="648" extrusionOk="0">
                  <a:moveTo>
                    <a:pt x="326" y="1"/>
                  </a:moveTo>
                  <a:cubicBezTo>
                    <a:pt x="146" y="1"/>
                    <a:pt x="1" y="142"/>
                    <a:pt x="1" y="322"/>
                  </a:cubicBezTo>
                  <a:cubicBezTo>
                    <a:pt x="1" y="502"/>
                    <a:pt x="146" y="647"/>
                    <a:pt x="326" y="647"/>
                  </a:cubicBezTo>
                  <a:lnTo>
                    <a:pt x="737" y="647"/>
                  </a:lnTo>
                  <a:cubicBezTo>
                    <a:pt x="913" y="647"/>
                    <a:pt x="1059" y="502"/>
                    <a:pt x="1059" y="322"/>
                  </a:cubicBezTo>
                  <a:cubicBezTo>
                    <a:pt x="1059" y="142"/>
                    <a:pt x="913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20" name="Google Shape;3620;p112"/>
            <p:cNvSpPr/>
            <p:nvPr/>
          </p:nvSpPr>
          <p:spPr>
            <a:xfrm>
              <a:off x="320900" y="2793100"/>
              <a:ext cx="16175" cy="26475"/>
            </a:xfrm>
            <a:custGeom>
              <a:avLst/>
              <a:gdLst/>
              <a:ahLst/>
              <a:cxnLst/>
              <a:rect l="l" t="t" r="r" b="b"/>
              <a:pathLst>
                <a:path w="647" h="1059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lnTo>
                    <a:pt x="0" y="733"/>
                  </a:lnTo>
                  <a:cubicBezTo>
                    <a:pt x="0" y="913"/>
                    <a:pt x="145" y="1058"/>
                    <a:pt x="325" y="1058"/>
                  </a:cubicBezTo>
                  <a:cubicBezTo>
                    <a:pt x="501" y="1058"/>
                    <a:pt x="646" y="913"/>
                    <a:pt x="646" y="733"/>
                  </a:cubicBezTo>
                  <a:lnTo>
                    <a:pt x="646" y="326"/>
                  </a:lnTo>
                  <a:cubicBezTo>
                    <a:pt x="646" y="146"/>
                    <a:pt x="501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21" name="Google Shape;3621;p112"/>
            <p:cNvSpPr/>
            <p:nvPr/>
          </p:nvSpPr>
          <p:spPr>
            <a:xfrm>
              <a:off x="289775" y="2772275"/>
              <a:ext cx="26475" cy="16200"/>
            </a:xfrm>
            <a:custGeom>
              <a:avLst/>
              <a:gdLst/>
              <a:ahLst/>
              <a:cxnLst/>
              <a:rect l="l" t="t" r="r" b="b"/>
              <a:pathLst>
                <a:path w="1059" h="648" extrusionOk="0">
                  <a:moveTo>
                    <a:pt x="326" y="1"/>
                  </a:moveTo>
                  <a:cubicBezTo>
                    <a:pt x="146" y="1"/>
                    <a:pt x="1" y="142"/>
                    <a:pt x="1" y="322"/>
                  </a:cubicBezTo>
                  <a:cubicBezTo>
                    <a:pt x="1" y="502"/>
                    <a:pt x="146" y="647"/>
                    <a:pt x="326" y="647"/>
                  </a:cubicBezTo>
                  <a:lnTo>
                    <a:pt x="734" y="647"/>
                  </a:lnTo>
                  <a:cubicBezTo>
                    <a:pt x="913" y="647"/>
                    <a:pt x="1058" y="502"/>
                    <a:pt x="1058" y="322"/>
                  </a:cubicBezTo>
                  <a:cubicBezTo>
                    <a:pt x="1058" y="142"/>
                    <a:pt x="913" y="1"/>
                    <a:pt x="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22" name="Google Shape;3622;p112"/>
            <p:cNvSpPr/>
            <p:nvPr/>
          </p:nvSpPr>
          <p:spPr>
            <a:xfrm>
              <a:off x="257975" y="2620900"/>
              <a:ext cx="300250" cy="58250"/>
            </a:xfrm>
            <a:custGeom>
              <a:avLst/>
              <a:gdLst/>
              <a:ahLst/>
              <a:cxnLst/>
              <a:rect l="l" t="t" r="r" b="b"/>
              <a:pathLst>
                <a:path w="12010" h="2330" extrusionOk="0">
                  <a:moveTo>
                    <a:pt x="3381" y="0"/>
                  </a:moveTo>
                  <a:cubicBezTo>
                    <a:pt x="2922" y="0"/>
                    <a:pt x="2462" y="15"/>
                    <a:pt x="2002" y="45"/>
                  </a:cubicBezTo>
                  <a:cubicBezTo>
                    <a:pt x="1435" y="80"/>
                    <a:pt x="862" y="139"/>
                    <a:pt x="302" y="218"/>
                  </a:cubicBezTo>
                  <a:cubicBezTo>
                    <a:pt x="125" y="242"/>
                    <a:pt x="1" y="405"/>
                    <a:pt x="25" y="585"/>
                  </a:cubicBezTo>
                  <a:cubicBezTo>
                    <a:pt x="50" y="746"/>
                    <a:pt x="188" y="861"/>
                    <a:pt x="347" y="861"/>
                  </a:cubicBezTo>
                  <a:cubicBezTo>
                    <a:pt x="361" y="861"/>
                    <a:pt x="376" y="860"/>
                    <a:pt x="391" y="858"/>
                  </a:cubicBezTo>
                  <a:cubicBezTo>
                    <a:pt x="938" y="782"/>
                    <a:pt x="1491" y="723"/>
                    <a:pt x="2044" y="688"/>
                  </a:cubicBezTo>
                  <a:cubicBezTo>
                    <a:pt x="2483" y="660"/>
                    <a:pt x="2923" y="646"/>
                    <a:pt x="3362" y="646"/>
                  </a:cubicBezTo>
                  <a:cubicBezTo>
                    <a:pt x="6130" y="646"/>
                    <a:pt x="8877" y="1208"/>
                    <a:pt x="11431" y="2306"/>
                  </a:cubicBezTo>
                  <a:cubicBezTo>
                    <a:pt x="11469" y="2323"/>
                    <a:pt x="11513" y="2330"/>
                    <a:pt x="11555" y="2330"/>
                  </a:cubicBezTo>
                  <a:cubicBezTo>
                    <a:pt x="11556" y="2330"/>
                    <a:pt x="11557" y="2330"/>
                    <a:pt x="11559" y="2330"/>
                  </a:cubicBezTo>
                  <a:cubicBezTo>
                    <a:pt x="11912" y="2330"/>
                    <a:pt x="12010" y="1849"/>
                    <a:pt x="11686" y="1708"/>
                  </a:cubicBezTo>
                  <a:lnTo>
                    <a:pt x="11686" y="1708"/>
                  </a:lnTo>
                  <a:lnTo>
                    <a:pt x="11683" y="1711"/>
                  </a:lnTo>
                  <a:cubicBezTo>
                    <a:pt x="9057" y="580"/>
                    <a:pt x="6232" y="0"/>
                    <a:pt x="3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23" name="Google Shape;3623;p112"/>
            <p:cNvSpPr/>
            <p:nvPr/>
          </p:nvSpPr>
          <p:spPr>
            <a:xfrm>
              <a:off x="237850" y="2693350"/>
              <a:ext cx="314725" cy="89700"/>
            </a:xfrm>
            <a:custGeom>
              <a:avLst/>
              <a:gdLst/>
              <a:ahLst/>
              <a:cxnLst/>
              <a:rect l="l" t="t" r="r" b="b"/>
              <a:pathLst>
                <a:path w="12589" h="3588" extrusionOk="0">
                  <a:moveTo>
                    <a:pt x="1557" y="0"/>
                  </a:moveTo>
                  <a:cubicBezTo>
                    <a:pt x="1144" y="0"/>
                    <a:pt x="730" y="12"/>
                    <a:pt x="315" y="37"/>
                  </a:cubicBezTo>
                  <a:cubicBezTo>
                    <a:pt x="139" y="47"/>
                    <a:pt x="1" y="199"/>
                    <a:pt x="11" y="379"/>
                  </a:cubicBezTo>
                  <a:cubicBezTo>
                    <a:pt x="21" y="552"/>
                    <a:pt x="163" y="684"/>
                    <a:pt x="334" y="684"/>
                  </a:cubicBezTo>
                  <a:cubicBezTo>
                    <a:pt x="340" y="684"/>
                    <a:pt x="347" y="683"/>
                    <a:pt x="353" y="683"/>
                  </a:cubicBezTo>
                  <a:cubicBezTo>
                    <a:pt x="751" y="660"/>
                    <a:pt x="1149" y="648"/>
                    <a:pt x="1546" y="648"/>
                  </a:cubicBezTo>
                  <a:cubicBezTo>
                    <a:pt x="5239" y="648"/>
                    <a:pt x="8869" y="1644"/>
                    <a:pt x="12052" y="3541"/>
                  </a:cubicBezTo>
                  <a:cubicBezTo>
                    <a:pt x="12104" y="3573"/>
                    <a:pt x="12161" y="3588"/>
                    <a:pt x="12218" y="3588"/>
                  </a:cubicBezTo>
                  <a:cubicBezTo>
                    <a:pt x="12328" y="3588"/>
                    <a:pt x="12435" y="3531"/>
                    <a:pt x="12495" y="3431"/>
                  </a:cubicBezTo>
                  <a:cubicBezTo>
                    <a:pt x="12588" y="3275"/>
                    <a:pt x="12536" y="3078"/>
                    <a:pt x="12384" y="2985"/>
                  </a:cubicBezTo>
                  <a:cubicBezTo>
                    <a:pt x="9105" y="1027"/>
                    <a:pt x="5361" y="0"/>
                    <a:pt x="1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624" name="Google Shape;3624;p112"/>
          <p:cNvGrpSpPr/>
          <p:nvPr/>
        </p:nvGrpSpPr>
        <p:grpSpPr>
          <a:xfrm>
            <a:off x="915957" y="2769873"/>
            <a:ext cx="464211" cy="407736"/>
            <a:chOff x="1657475" y="3024700"/>
            <a:chExt cx="556475" cy="488775"/>
          </a:xfrm>
        </p:grpSpPr>
        <p:sp>
          <p:nvSpPr>
            <p:cNvPr id="3625" name="Google Shape;3625;p112"/>
            <p:cNvSpPr/>
            <p:nvPr/>
          </p:nvSpPr>
          <p:spPr>
            <a:xfrm>
              <a:off x="2100650" y="3243825"/>
              <a:ext cx="113300" cy="70925"/>
            </a:xfrm>
            <a:custGeom>
              <a:avLst/>
              <a:gdLst/>
              <a:ahLst/>
              <a:cxnLst/>
              <a:rect l="l" t="t" r="r" b="b"/>
              <a:pathLst>
                <a:path w="4532" h="2837" extrusionOk="0">
                  <a:moveTo>
                    <a:pt x="374" y="1"/>
                  </a:moveTo>
                  <a:cubicBezTo>
                    <a:pt x="262" y="1"/>
                    <a:pt x="151" y="60"/>
                    <a:pt x="90" y="165"/>
                  </a:cubicBezTo>
                  <a:cubicBezTo>
                    <a:pt x="0" y="317"/>
                    <a:pt x="56" y="517"/>
                    <a:pt x="211" y="607"/>
                  </a:cubicBezTo>
                  <a:lnTo>
                    <a:pt x="3999" y="2795"/>
                  </a:lnTo>
                  <a:cubicBezTo>
                    <a:pt x="4049" y="2823"/>
                    <a:pt x="4103" y="2837"/>
                    <a:pt x="4158" y="2837"/>
                  </a:cubicBezTo>
                  <a:cubicBezTo>
                    <a:pt x="4270" y="2837"/>
                    <a:pt x="4381" y="2779"/>
                    <a:pt x="4442" y="2674"/>
                  </a:cubicBezTo>
                  <a:cubicBezTo>
                    <a:pt x="4531" y="2519"/>
                    <a:pt x="4476" y="2322"/>
                    <a:pt x="4321" y="2232"/>
                  </a:cubicBezTo>
                  <a:lnTo>
                    <a:pt x="533" y="44"/>
                  </a:lnTo>
                  <a:cubicBezTo>
                    <a:pt x="483" y="15"/>
                    <a:pt x="428" y="1"/>
                    <a:pt x="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26" name="Google Shape;3626;p112"/>
            <p:cNvSpPr/>
            <p:nvPr/>
          </p:nvSpPr>
          <p:spPr>
            <a:xfrm>
              <a:off x="1969925" y="3470375"/>
              <a:ext cx="67075" cy="43100"/>
            </a:xfrm>
            <a:custGeom>
              <a:avLst/>
              <a:gdLst/>
              <a:ahLst/>
              <a:cxnLst/>
              <a:rect l="l" t="t" r="r" b="b"/>
              <a:pathLst>
                <a:path w="2683" h="1724" extrusionOk="0">
                  <a:moveTo>
                    <a:pt x="369" y="0"/>
                  </a:moveTo>
                  <a:cubicBezTo>
                    <a:pt x="258" y="0"/>
                    <a:pt x="150" y="58"/>
                    <a:pt x="90" y="162"/>
                  </a:cubicBezTo>
                  <a:cubicBezTo>
                    <a:pt x="0" y="317"/>
                    <a:pt x="56" y="514"/>
                    <a:pt x="208" y="604"/>
                  </a:cubicBezTo>
                  <a:lnTo>
                    <a:pt x="2070" y="1679"/>
                  </a:lnTo>
                  <a:cubicBezTo>
                    <a:pt x="2119" y="1710"/>
                    <a:pt x="2174" y="1724"/>
                    <a:pt x="2233" y="1724"/>
                  </a:cubicBezTo>
                  <a:cubicBezTo>
                    <a:pt x="2565" y="1724"/>
                    <a:pt x="2682" y="1285"/>
                    <a:pt x="2395" y="1119"/>
                  </a:cubicBezTo>
                  <a:lnTo>
                    <a:pt x="532" y="44"/>
                  </a:lnTo>
                  <a:cubicBezTo>
                    <a:pt x="481" y="14"/>
                    <a:pt x="425" y="0"/>
                    <a:pt x="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27" name="Google Shape;3627;p112"/>
            <p:cNvSpPr/>
            <p:nvPr/>
          </p:nvSpPr>
          <p:spPr>
            <a:xfrm>
              <a:off x="2066525" y="3415700"/>
              <a:ext cx="64475" cy="42725"/>
            </a:xfrm>
            <a:custGeom>
              <a:avLst/>
              <a:gdLst/>
              <a:ahLst/>
              <a:cxnLst/>
              <a:rect l="l" t="t" r="r" b="b"/>
              <a:pathLst>
                <a:path w="2579" h="1709" extrusionOk="0">
                  <a:moveTo>
                    <a:pt x="372" y="0"/>
                  </a:moveTo>
                  <a:cubicBezTo>
                    <a:pt x="260" y="0"/>
                    <a:pt x="151" y="59"/>
                    <a:pt x="90" y="164"/>
                  </a:cubicBezTo>
                  <a:cubicBezTo>
                    <a:pt x="0" y="316"/>
                    <a:pt x="56" y="517"/>
                    <a:pt x="208" y="607"/>
                  </a:cubicBezTo>
                  <a:lnTo>
                    <a:pt x="2046" y="1664"/>
                  </a:lnTo>
                  <a:cubicBezTo>
                    <a:pt x="2098" y="1694"/>
                    <a:pt x="2154" y="1708"/>
                    <a:pt x="2209" y="1708"/>
                  </a:cubicBezTo>
                  <a:cubicBezTo>
                    <a:pt x="2321" y="1708"/>
                    <a:pt x="2429" y="1651"/>
                    <a:pt x="2489" y="1547"/>
                  </a:cubicBezTo>
                  <a:cubicBezTo>
                    <a:pt x="2579" y="1391"/>
                    <a:pt x="2523" y="1194"/>
                    <a:pt x="2371" y="1104"/>
                  </a:cubicBezTo>
                  <a:lnTo>
                    <a:pt x="532" y="43"/>
                  </a:lnTo>
                  <a:cubicBezTo>
                    <a:pt x="482" y="14"/>
                    <a:pt x="427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28" name="Google Shape;3628;p112"/>
            <p:cNvSpPr/>
            <p:nvPr/>
          </p:nvSpPr>
          <p:spPr>
            <a:xfrm>
              <a:off x="2103075" y="3350050"/>
              <a:ext cx="85375" cy="54800"/>
            </a:xfrm>
            <a:custGeom>
              <a:avLst/>
              <a:gdLst/>
              <a:ahLst/>
              <a:cxnLst/>
              <a:rect l="l" t="t" r="r" b="b"/>
              <a:pathLst>
                <a:path w="3415" h="2192" extrusionOk="0">
                  <a:moveTo>
                    <a:pt x="374" y="1"/>
                  </a:moveTo>
                  <a:cubicBezTo>
                    <a:pt x="261" y="1"/>
                    <a:pt x="151" y="59"/>
                    <a:pt x="90" y="164"/>
                  </a:cubicBezTo>
                  <a:cubicBezTo>
                    <a:pt x="0" y="319"/>
                    <a:pt x="55" y="516"/>
                    <a:pt x="211" y="606"/>
                  </a:cubicBezTo>
                  <a:lnTo>
                    <a:pt x="2883" y="2147"/>
                  </a:lnTo>
                  <a:cubicBezTo>
                    <a:pt x="2934" y="2177"/>
                    <a:pt x="2990" y="2191"/>
                    <a:pt x="3046" y="2191"/>
                  </a:cubicBezTo>
                  <a:cubicBezTo>
                    <a:pt x="3157" y="2191"/>
                    <a:pt x="3265" y="2134"/>
                    <a:pt x="3325" y="2030"/>
                  </a:cubicBezTo>
                  <a:cubicBezTo>
                    <a:pt x="3415" y="1874"/>
                    <a:pt x="3363" y="1677"/>
                    <a:pt x="3208" y="1588"/>
                  </a:cubicBezTo>
                  <a:lnTo>
                    <a:pt x="532" y="43"/>
                  </a:lnTo>
                  <a:cubicBezTo>
                    <a:pt x="483" y="14"/>
                    <a:pt x="428" y="1"/>
                    <a:pt x="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29" name="Google Shape;3629;p112"/>
            <p:cNvSpPr/>
            <p:nvPr/>
          </p:nvSpPr>
          <p:spPr>
            <a:xfrm>
              <a:off x="1657475" y="3024700"/>
              <a:ext cx="437150" cy="426825"/>
            </a:xfrm>
            <a:custGeom>
              <a:avLst/>
              <a:gdLst/>
              <a:ahLst/>
              <a:cxnLst/>
              <a:rect l="l" t="t" r="r" b="b"/>
              <a:pathLst>
                <a:path w="17486" h="17073" extrusionOk="0">
                  <a:moveTo>
                    <a:pt x="8910" y="13898"/>
                  </a:moveTo>
                  <a:cubicBezTo>
                    <a:pt x="9150" y="13898"/>
                    <a:pt x="9394" y="13970"/>
                    <a:pt x="9609" y="14125"/>
                  </a:cubicBezTo>
                  <a:cubicBezTo>
                    <a:pt x="10262" y="14588"/>
                    <a:pt x="10290" y="15548"/>
                    <a:pt x="9668" y="16053"/>
                  </a:cubicBezTo>
                  <a:cubicBezTo>
                    <a:pt x="8938" y="15756"/>
                    <a:pt x="8289" y="15293"/>
                    <a:pt x="7770" y="14698"/>
                  </a:cubicBezTo>
                  <a:cubicBezTo>
                    <a:pt x="7953" y="14194"/>
                    <a:pt x="8424" y="13898"/>
                    <a:pt x="8910" y="13898"/>
                  </a:cubicBezTo>
                  <a:close/>
                  <a:moveTo>
                    <a:pt x="11576" y="6302"/>
                  </a:moveTo>
                  <a:cubicBezTo>
                    <a:pt x="13055" y="6302"/>
                    <a:pt x="14475" y="6951"/>
                    <a:pt x="15443" y="8094"/>
                  </a:cubicBezTo>
                  <a:cubicBezTo>
                    <a:pt x="16535" y="9383"/>
                    <a:pt x="16912" y="11135"/>
                    <a:pt x="16445" y="12759"/>
                  </a:cubicBezTo>
                  <a:cubicBezTo>
                    <a:pt x="15809" y="14987"/>
                    <a:pt x="13774" y="16428"/>
                    <a:pt x="11576" y="16428"/>
                  </a:cubicBezTo>
                  <a:cubicBezTo>
                    <a:pt x="11172" y="16428"/>
                    <a:pt x="10763" y="16379"/>
                    <a:pt x="10355" y="16278"/>
                  </a:cubicBezTo>
                  <a:cubicBezTo>
                    <a:pt x="11005" y="15441"/>
                    <a:pt x="10829" y="14235"/>
                    <a:pt x="9972" y="13623"/>
                  </a:cubicBezTo>
                  <a:cubicBezTo>
                    <a:pt x="9643" y="13389"/>
                    <a:pt x="9266" y="13276"/>
                    <a:pt x="8892" y="13276"/>
                  </a:cubicBezTo>
                  <a:cubicBezTo>
                    <a:pt x="8287" y="13276"/>
                    <a:pt x="7692" y="13572"/>
                    <a:pt x="7335" y="14121"/>
                  </a:cubicBezTo>
                  <a:cubicBezTo>
                    <a:pt x="7272" y="14021"/>
                    <a:pt x="7210" y="13924"/>
                    <a:pt x="7155" y="13817"/>
                  </a:cubicBezTo>
                  <a:cubicBezTo>
                    <a:pt x="6332" y="12341"/>
                    <a:pt x="6305" y="10551"/>
                    <a:pt x="7079" y="9047"/>
                  </a:cubicBezTo>
                  <a:cubicBezTo>
                    <a:pt x="7853" y="7544"/>
                    <a:pt x="9325" y="6528"/>
                    <a:pt x="11005" y="6334"/>
                  </a:cubicBezTo>
                  <a:cubicBezTo>
                    <a:pt x="11196" y="6313"/>
                    <a:pt x="11386" y="6302"/>
                    <a:pt x="11576" y="6302"/>
                  </a:cubicBezTo>
                  <a:close/>
                  <a:moveTo>
                    <a:pt x="9699" y="1"/>
                  </a:moveTo>
                  <a:cubicBezTo>
                    <a:pt x="9573" y="1"/>
                    <a:pt x="9446" y="41"/>
                    <a:pt x="9336" y="127"/>
                  </a:cubicBezTo>
                  <a:cubicBezTo>
                    <a:pt x="9115" y="300"/>
                    <a:pt x="8873" y="438"/>
                    <a:pt x="8613" y="542"/>
                  </a:cubicBezTo>
                  <a:cubicBezTo>
                    <a:pt x="8444" y="607"/>
                    <a:pt x="8365" y="794"/>
                    <a:pt x="8427" y="960"/>
                  </a:cubicBezTo>
                  <a:cubicBezTo>
                    <a:pt x="8477" y="1090"/>
                    <a:pt x="8601" y="1169"/>
                    <a:pt x="8731" y="1169"/>
                  </a:cubicBezTo>
                  <a:cubicBezTo>
                    <a:pt x="8770" y="1169"/>
                    <a:pt x="8810" y="1162"/>
                    <a:pt x="8848" y="1147"/>
                  </a:cubicBezTo>
                  <a:cubicBezTo>
                    <a:pt x="9142" y="1029"/>
                    <a:pt x="9419" y="877"/>
                    <a:pt x="9671" y="687"/>
                  </a:cubicBezTo>
                  <a:cubicBezTo>
                    <a:pt x="10126" y="2158"/>
                    <a:pt x="11485" y="3155"/>
                    <a:pt x="13018" y="3155"/>
                  </a:cubicBezTo>
                  <a:cubicBezTo>
                    <a:pt x="13033" y="3155"/>
                    <a:pt x="13049" y="3155"/>
                    <a:pt x="13065" y="3155"/>
                  </a:cubicBezTo>
                  <a:lnTo>
                    <a:pt x="13065" y="3155"/>
                  </a:lnTo>
                  <a:cubicBezTo>
                    <a:pt x="12820" y="3870"/>
                    <a:pt x="12816" y="4648"/>
                    <a:pt x="13051" y="5367"/>
                  </a:cubicBezTo>
                  <a:cubicBezTo>
                    <a:pt x="13113" y="5557"/>
                    <a:pt x="13193" y="5740"/>
                    <a:pt x="13283" y="5916"/>
                  </a:cubicBezTo>
                  <a:cubicBezTo>
                    <a:pt x="13241" y="5902"/>
                    <a:pt x="13196" y="5889"/>
                    <a:pt x="13151" y="5878"/>
                  </a:cubicBezTo>
                  <a:cubicBezTo>
                    <a:pt x="12844" y="5788"/>
                    <a:pt x="12529" y="5726"/>
                    <a:pt x="12211" y="5692"/>
                  </a:cubicBezTo>
                  <a:cubicBezTo>
                    <a:pt x="11552" y="3599"/>
                    <a:pt x="9624" y="2286"/>
                    <a:pt x="7570" y="2286"/>
                  </a:cubicBezTo>
                  <a:cubicBezTo>
                    <a:pt x="6944" y="2286"/>
                    <a:pt x="6306" y="2408"/>
                    <a:pt x="5690" y="2667"/>
                  </a:cubicBezTo>
                  <a:cubicBezTo>
                    <a:pt x="3052" y="3773"/>
                    <a:pt x="1933" y="6912"/>
                    <a:pt x="3277" y="9438"/>
                  </a:cubicBezTo>
                  <a:cubicBezTo>
                    <a:pt x="3337" y="9546"/>
                    <a:pt x="3450" y="9608"/>
                    <a:pt x="3565" y="9608"/>
                  </a:cubicBezTo>
                  <a:cubicBezTo>
                    <a:pt x="3616" y="9608"/>
                    <a:pt x="3668" y="9596"/>
                    <a:pt x="3716" y="9569"/>
                  </a:cubicBezTo>
                  <a:cubicBezTo>
                    <a:pt x="3875" y="9486"/>
                    <a:pt x="3934" y="9289"/>
                    <a:pt x="3851" y="9130"/>
                  </a:cubicBezTo>
                  <a:cubicBezTo>
                    <a:pt x="2703" y="6984"/>
                    <a:pt x="3609" y="4312"/>
                    <a:pt x="5828" y="3307"/>
                  </a:cubicBezTo>
                  <a:cubicBezTo>
                    <a:pt x="6395" y="3050"/>
                    <a:pt x="6987" y="2929"/>
                    <a:pt x="7569" y="2929"/>
                  </a:cubicBezTo>
                  <a:cubicBezTo>
                    <a:pt x="9264" y="2929"/>
                    <a:pt x="10872" y="3958"/>
                    <a:pt x="11513" y="5653"/>
                  </a:cubicBezTo>
                  <a:cubicBezTo>
                    <a:pt x="8990" y="5685"/>
                    <a:pt x="6785" y="7368"/>
                    <a:pt x="6090" y="9791"/>
                  </a:cubicBezTo>
                  <a:cubicBezTo>
                    <a:pt x="5976" y="10188"/>
                    <a:pt x="5904" y="10596"/>
                    <a:pt x="5876" y="11007"/>
                  </a:cubicBezTo>
                  <a:cubicBezTo>
                    <a:pt x="5448" y="10820"/>
                    <a:pt x="5054" y="10561"/>
                    <a:pt x="4711" y="10243"/>
                  </a:cubicBezTo>
                  <a:cubicBezTo>
                    <a:pt x="4650" y="10190"/>
                    <a:pt x="4575" y="10164"/>
                    <a:pt x="4499" y="10164"/>
                  </a:cubicBezTo>
                  <a:cubicBezTo>
                    <a:pt x="4411" y="10164"/>
                    <a:pt x="4323" y="10199"/>
                    <a:pt x="4259" y="10267"/>
                  </a:cubicBezTo>
                  <a:cubicBezTo>
                    <a:pt x="4141" y="10395"/>
                    <a:pt x="4145" y="10596"/>
                    <a:pt x="4269" y="10720"/>
                  </a:cubicBezTo>
                  <a:cubicBezTo>
                    <a:pt x="4736" y="11149"/>
                    <a:pt x="5282" y="11484"/>
                    <a:pt x="5876" y="11705"/>
                  </a:cubicBezTo>
                  <a:cubicBezTo>
                    <a:pt x="5907" y="12217"/>
                    <a:pt x="6008" y="12718"/>
                    <a:pt x="6170" y="13202"/>
                  </a:cubicBezTo>
                  <a:cubicBezTo>
                    <a:pt x="5925" y="13309"/>
                    <a:pt x="5690" y="13444"/>
                    <a:pt x="5475" y="13606"/>
                  </a:cubicBezTo>
                  <a:cubicBezTo>
                    <a:pt x="5016" y="12136"/>
                    <a:pt x="3653" y="11138"/>
                    <a:pt x="2117" y="11138"/>
                  </a:cubicBezTo>
                  <a:cubicBezTo>
                    <a:pt x="2104" y="11138"/>
                    <a:pt x="2091" y="11138"/>
                    <a:pt x="2078" y="11138"/>
                  </a:cubicBezTo>
                  <a:cubicBezTo>
                    <a:pt x="2576" y="9670"/>
                    <a:pt x="2050" y="8045"/>
                    <a:pt x="782" y="7147"/>
                  </a:cubicBezTo>
                  <a:cubicBezTo>
                    <a:pt x="2050" y="6251"/>
                    <a:pt x="2576" y="4627"/>
                    <a:pt x="2078" y="3155"/>
                  </a:cubicBezTo>
                  <a:lnTo>
                    <a:pt x="2078" y="3155"/>
                  </a:lnTo>
                  <a:cubicBezTo>
                    <a:pt x="2094" y="3155"/>
                    <a:pt x="2109" y="3155"/>
                    <a:pt x="2125" y="3155"/>
                  </a:cubicBezTo>
                  <a:cubicBezTo>
                    <a:pt x="3658" y="3155"/>
                    <a:pt x="5017" y="2155"/>
                    <a:pt x="5472" y="687"/>
                  </a:cubicBezTo>
                  <a:cubicBezTo>
                    <a:pt x="5980" y="1067"/>
                    <a:pt x="6581" y="1302"/>
                    <a:pt x="7210" y="1364"/>
                  </a:cubicBezTo>
                  <a:cubicBezTo>
                    <a:pt x="7221" y="1365"/>
                    <a:pt x="7231" y="1366"/>
                    <a:pt x="7241" y="1366"/>
                  </a:cubicBezTo>
                  <a:cubicBezTo>
                    <a:pt x="7405" y="1366"/>
                    <a:pt x="7543" y="1240"/>
                    <a:pt x="7559" y="1078"/>
                  </a:cubicBezTo>
                  <a:cubicBezTo>
                    <a:pt x="7577" y="901"/>
                    <a:pt x="7452" y="742"/>
                    <a:pt x="7276" y="722"/>
                  </a:cubicBezTo>
                  <a:cubicBezTo>
                    <a:pt x="6740" y="666"/>
                    <a:pt x="6232" y="459"/>
                    <a:pt x="5807" y="127"/>
                  </a:cubicBezTo>
                  <a:cubicBezTo>
                    <a:pt x="5697" y="41"/>
                    <a:pt x="5571" y="2"/>
                    <a:pt x="5446" y="2"/>
                  </a:cubicBezTo>
                  <a:cubicBezTo>
                    <a:pt x="5193" y="2"/>
                    <a:pt x="4949" y="164"/>
                    <a:pt x="4870" y="435"/>
                  </a:cubicBezTo>
                  <a:cubicBezTo>
                    <a:pt x="4521" y="1662"/>
                    <a:pt x="3395" y="2507"/>
                    <a:pt x="2125" y="2507"/>
                  </a:cubicBezTo>
                  <a:cubicBezTo>
                    <a:pt x="2090" y="2507"/>
                    <a:pt x="2054" y="2506"/>
                    <a:pt x="2019" y="2505"/>
                  </a:cubicBezTo>
                  <a:cubicBezTo>
                    <a:pt x="2012" y="2505"/>
                    <a:pt x="2005" y="2505"/>
                    <a:pt x="1999" y="2505"/>
                  </a:cubicBezTo>
                  <a:cubicBezTo>
                    <a:pt x="1588" y="2505"/>
                    <a:pt x="1299" y="2912"/>
                    <a:pt x="1438" y="3300"/>
                  </a:cubicBezTo>
                  <a:cubicBezTo>
                    <a:pt x="1891" y="4537"/>
                    <a:pt x="1442" y="5920"/>
                    <a:pt x="350" y="6656"/>
                  </a:cubicBezTo>
                  <a:cubicBezTo>
                    <a:pt x="1" y="6891"/>
                    <a:pt x="1" y="7402"/>
                    <a:pt x="350" y="7637"/>
                  </a:cubicBezTo>
                  <a:cubicBezTo>
                    <a:pt x="1442" y="8373"/>
                    <a:pt x="1891" y="9756"/>
                    <a:pt x="1438" y="10993"/>
                  </a:cubicBezTo>
                  <a:cubicBezTo>
                    <a:pt x="1300" y="11383"/>
                    <a:pt x="1589" y="11789"/>
                    <a:pt x="1994" y="11789"/>
                  </a:cubicBezTo>
                  <a:cubicBezTo>
                    <a:pt x="2002" y="11789"/>
                    <a:pt x="2011" y="11789"/>
                    <a:pt x="2019" y="11788"/>
                  </a:cubicBezTo>
                  <a:cubicBezTo>
                    <a:pt x="2052" y="11787"/>
                    <a:pt x="2085" y="11786"/>
                    <a:pt x="2118" y="11786"/>
                  </a:cubicBezTo>
                  <a:cubicBezTo>
                    <a:pt x="3391" y="11786"/>
                    <a:pt x="4520" y="12629"/>
                    <a:pt x="4870" y="13858"/>
                  </a:cubicBezTo>
                  <a:cubicBezTo>
                    <a:pt x="4926" y="14052"/>
                    <a:pt x="5071" y="14201"/>
                    <a:pt x="5261" y="14263"/>
                  </a:cubicBezTo>
                  <a:cubicBezTo>
                    <a:pt x="5321" y="14283"/>
                    <a:pt x="5382" y="14292"/>
                    <a:pt x="5443" y="14292"/>
                  </a:cubicBezTo>
                  <a:cubicBezTo>
                    <a:pt x="5573" y="14292"/>
                    <a:pt x="5701" y="14248"/>
                    <a:pt x="5807" y="14166"/>
                  </a:cubicBezTo>
                  <a:cubicBezTo>
                    <a:pt x="5994" y="14021"/>
                    <a:pt x="6198" y="13896"/>
                    <a:pt x="6412" y="13803"/>
                  </a:cubicBezTo>
                  <a:cubicBezTo>
                    <a:pt x="6467" y="13914"/>
                    <a:pt x="6522" y="14024"/>
                    <a:pt x="6581" y="14131"/>
                  </a:cubicBezTo>
                  <a:cubicBezTo>
                    <a:pt x="7587" y="15946"/>
                    <a:pt x="9498" y="17073"/>
                    <a:pt x="11572" y="17073"/>
                  </a:cubicBezTo>
                  <a:cubicBezTo>
                    <a:pt x="14053" y="17073"/>
                    <a:pt x="16345" y="15441"/>
                    <a:pt x="17064" y="12939"/>
                  </a:cubicBezTo>
                  <a:cubicBezTo>
                    <a:pt x="17485" y="11484"/>
                    <a:pt x="17306" y="9918"/>
                    <a:pt x="16570" y="8595"/>
                  </a:cubicBezTo>
                  <a:lnTo>
                    <a:pt x="16570" y="8595"/>
                  </a:lnTo>
                  <a:lnTo>
                    <a:pt x="16573" y="8598"/>
                  </a:lnTo>
                  <a:cubicBezTo>
                    <a:pt x="16110" y="7758"/>
                    <a:pt x="15443" y="7053"/>
                    <a:pt x="14634" y="6542"/>
                  </a:cubicBezTo>
                  <a:cubicBezTo>
                    <a:pt x="13653" y="5778"/>
                    <a:pt x="13276" y="4468"/>
                    <a:pt x="13704" y="3300"/>
                  </a:cubicBezTo>
                  <a:cubicBezTo>
                    <a:pt x="13843" y="2914"/>
                    <a:pt x="13557" y="2504"/>
                    <a:pt x="13149" y="2504"/>
                  </a:cubicBezTo>
                  <a:cubicBezTo>
                    <a:pt x="13141" y="2504"/>
                    <a:pt x="13132" y="2505"/>
                    <a:pt x="13124" y="2505"/>
                  </a:cubicBezTo>
                  <a:cubicBezTo>
                    <a:pt x="13091" y="2506"/>
                    <a:pt x="13058" y="2507"/>
                    <a:pt x="13025" y="2507"/>
                  </a:cubicBezTo>
                  <a:cubicBezTo>
                    <a:pt x="11752" y="2507"/>
                    <a:pt x="10623" y="1664"/>
                    <a:pt x="10272" y="435"/>
                  </a:cubicBezTo>
                  <a:cubicBezTo>
                    <a:pt x="10194" y="162"/>
                    <a:pt x="9951" y="1"/>
                    <a:pt x="9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30" name="Google Shape;3630;p112"/>
            <p:cNvSpPr/>
            <p:nvPr/>
          </p:nvSpPr>
          <p:spPr>
            <a:xfrm>
              <a:off x="1884900" y="3205850"/>
              <a:ext cx="83050" cy="76125"/>
            </a:xfrm>
            <a:custGeom>
              <a:avLst/>
              <a:gdLst/>
              <a:ahLst/>
              <a:cxnLst/>
              <a:rect l="l" t="t" r="r" b="b"/>
              <a:pathLst>
                <a:path w="3322" h="3045" extrusionOk="0">
                  <a:moveTo>
                    <a:pt x="1623" y="646"/>
                  </a:moveTo>
                  <a:cubicBezTo>
                    <a:pt x="1703" y="646"/>
                    <a:pt x="1786" y="657"/>
                    <a:pt x="1870" y="682"/>
                  </a:cubicBezTo>
                  <a:cubicBezTo>
                    <a:pt x="2337" y="813"/>
                    <a:pt x="2606" y="1300"/>
                    <a:pt x="2471" y="1763"/>
                  </a:cubicBezTo>
                  <a:cubicBezTo>
                    <a:pt x="2353" y="2176"/>
                    <a:pt x="1991" y="2396"/>
                    <a:pt x="1627" y="2396"/>
                  </a:cubicBezTo>
                  <a:cubicBezTo>
                    <a:pt x="1333" y="2396"/>
                    <a:pt x="1036" y="2251"/>
                    <a:pt x="868" y="1947"/>
                  </a:cubicBezTo>
                  <a:cubicBezTo>
                    <a:pt x="531" y="1343"/>
                    <a:pt x="993" y="646"/>
                    <a:pt x="1623" y="646"/>
                  </a:cubicBezTo>
                  <a:close/>
                  <a:moveTo>
                    <a:pt x="1629" y="0"/>
                  </a:moveTo>
                  <a:cubicBezTo>
                    <a:pt x="1173" y="0"/>
                    <a:pt x="733" y="205"/>
                    <a:pt x="439" y="575"/>
                  </a:cubicBezTo>
                  <a:cubicBezTo>
                    <a:pt x="56" y="1055"/>
                    <a:pt x="0" y="1722"/>
                    <a:pt x="298" y="2261"/>
                  </a:cubicBezTo>
                  <a:cubicBezTo>
                    <a:pt x="570" y="2747"/>
                    <a:pt x="1081" y="3045"/>
                    <a:pt x="1630" y="3045"/>
                  </a:cubicBezTo>
                  <a:cubicBezTo>
                    <a:pt x="1687" y="3045"/>
                    <a:pt x="1744" y="3042"/>
                    <a:pt x="1801" y="3035"/>
                  </a:cubicBezTo>
                  <a:cubicBezTo>
                    <a:pt x="2413" y="2963"/>
                    <a:pt x="2924" y="2534"/>
                    <a:pt x="3094" y="1940"/>
                  </a:cubicBezTo>
                  <a:cubicBezTo>
                    <a:pt x="3322" y="1134"/>
                    <a:pt x="2855" y="291"/>
                    <a:pt x="2050" y="60"/>
                  </a:cubicBezTo>
                  <a:cubicBezTo>
                    <a:pt x="1911" y="20"/>
                    <a:pt x="1769" y="0"/>
                    <a:pt x="1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31" name="Google Shape;3631;p112"/>
            <p:cNvSpPr/>
            <p:nvPr/>
          </p:nvSpPr>
          <p:spPr>
            <a:xfrm>
              <a:off x="1950475" y="3283600"/>
              <a:ext cx="80900" cy="76025"/>
            </a:xfrm>
            <a:custGeom>
              <a:avLst/>
              <a:gdLst/>
              <a:ahLst/>
              <a:cxnLst/>
              <a:rect l="l" t="t" r="r" b="b"/>
              <a:pathLst>
                <a:path w="3236" h="3041" extrusionOk="0">
                  <a:moveTo>
                    <a:pt x="1645" y="1"/>
                  </a:moveTo>
                  <a:cubicBezTo>
                    <a:pt x="1115" y="1"/>
                    <a:pt x="612" y="281"/>
                    <a:pt x="336" y="751"/>
                  </a:cubicBezTo>
                  <a:cubicBezTo>
                    <a:pt x="1" y="1325"/>
                    <a:pt x="73" y="2047"/>
                    <a:pt x="519" y="2538"/>
                  </a:cubicBezTo>
                  <a:cubicBezTo>
                    <a:pt x="813" y="2866"/>
                    <a:pt x="1226" y="3041"/>
                    <a:pt x="1647" y="3041"/>
                  </a:cubicBezTo>
                  <a:cubicBezTo>
                    <a:pt x="1860" y="3041"/>
                    <a:pt x="2075" y="2996"/>
                    <a:pt x="2278" y="2905"/>
                  </a:cubicBezTo>
                  <a:cubicBezTo>
                    <a:pt x="2880" y="2631"/>
                    <a:pt x="3236" y="1996"/>
                    <a:pt x="3156" y="1339"/>
                  </a:cubicBezTo>
                  <a:cubicBezTo>
                    <a:pt x="3137" y="1175"/>
                    <a:pt x="2995" y="1053"/>
                    <a:pt x="2834" y="1053"/>
                  </a:cubicBezTo>
                  <a:cubicBezTo>
                    <a:pt x="2822" y="1053"/>
                    <a:pt x="2809" y="1054"/>
                    <a:pt x="2797" y="1055"/>
                  </a:cubicBezTo>
                  <a:cubicBezTo>
                    <a:pt x="2617" y="1076"/>
                    <a:pt x="2492" y="1239"/>
                    <a:pt x="2513" y="1418"/>
                  </a:cubicBezTo>
                  <a:cubicBezTo>
                    <a:pt x="2558" y="1795"/>
                    <a:pt x="2354" y="2161"/>
                    <a:pt x="2009" y="2317"/>
                  </a:cubicBezTo>
                  <a:cubicBezTo>
                    <a:pt x="1893" y="2370"/>
                    <a:pt x="1770" y="2396"/>
                    <a:pt x="1647" y="2396"/>
                  </a:cubicBezTo>
                  <a:cubicBezTo>
                    <a:pt x="1405" y="2396"/>
                    <a:pt x="1166" y="2295"/>
                    <a:pt x="996" y="2106"/>
                  </a:cubicBezTo>
                  <a:cubicBezTo>
                    <a:pt x="474" y="1528"/>
                    <a:pt x="916" y="648"/>
                    <a:pt x="1633" y="648"/>
                  </a:cubicBezTo>
                  <a:cubicBezTo>
                    <a:pt x="1699" y="648"/>
                    <a:pt x="1768" y="656"/>
                    <a:pt x="1839" y="672"/>
                  </a:cubicBezTo>
                  <a:cubicBezTo>
                    <a:pt x="1861" y="676"/>
                    <a:pt x="1883" y="678"/>
                    <a:pt x="1904" y="678"/>
                  </a:cubicBezTo>
                  <a:cubicBezTo>
                    <a:pt x="2054" y="678"/>
                    <a:pt x="2190" y="577"/>
                    <a:pt x="2223" y="426"/>
                  </a:cubicBezTo>
                  <a:cubicBezTo>
                    <a:pt x="2264" y="254"/>
                    <a:pt x="2157" y="81"/>
                    <a:pt x="1984" y="39"/>
                  </a:cubicBezTo>
                  <a:cubicBezTo>
                    <a:pt x="1871" y="13"/>
                    <a:pt x="1758" y="1"/>
                    <a:pt x="1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632" name="Google Shape;3632;p112"/>
          <p:cNvGrpSpPr/>
          <p:nvPr/>
        </p:nvGrpSpPr>
        <p:grpSpPr>
          <a:xfrm>
            <a:off x="7784244" y="1494534"/>
            <a:ext cx="518662" cy="330774"/>
            <a:chOff x="3547675" y="1832900"/>
            <a:chExt cx="552650" cy="352450"/>
          </a:xfrm>
        </p:grpSpPr>
        <p:sp>
          <p:nvSpPr>
            <p:cNvPr id="3633" name="Google Shape;3633;p112"/>
            <p:cNvSpPr/>
            <p:nvPr/>
          </p:nvSpPr>
          <p:spPr>
            <a:xfrm>
              <a:off x="3672075" y="1974600"/>
              <a:ext cx="428250" cy="210750"/>
            </a:xfrm>
            <a:custGeom>
              <a:avLst/>
              <a:gdLst/>
              <a:ahLst/>
              <a:cxnLst/>
              <a:rect l="l" t="t" r="r" b="b"/>
              <a:pathLst>
                <a:path w="17130" h="8430" extrusionOk="0">
                  <a:moveTo>
                    <a:pt x="4864" y="3094"/>
                  </a:moveTo>
                  <a:lnTo>
                    <a:pt x="4864" y="3094"/>
                  </a:lnTo>
                  <a:cubicBezTo>
                    <a:pt x="5266" y="3161"/>
                    <a:pt x="5673" y="3195"/>
                    <a:pt x="6080" y="3195"/>
                  </a:cubicBezTo>
                  <a:cubicBezTo>
                    <a:pt x="6486" y="3195"/>
                    <a:pt x="6893" y="3161"/>
                    <a:pt x="7293" y="3094"/>
                  </a:cubicBezTo>
                  <a:lnTo>
                    <a:pt x="7293" y="3094"/>
                  </a:lnTo>
                  <a:cubicBezTo>
                    <a:pt x="7224" y="3142"/>
                    <a:pt x="7152" y="3190"/>
                    <a:pt x="7072" y="3232"/>
                  </a:cubicBezTo>
                  <a:cubicBezTo>
                    <a:pt x="6616" y="3474"/>
                    <a:pt x="6308" y="3927"/>
                    <a:pt x="6246" y="4442"/>
                  </a:cubicBezTo>
                  <a:lnTo>
                    <a:pt x="6080" y="5900"/>
                  </a:lnTo>
                  <a:lnTo>
                    <a:pt x="5914" y="4442"/>
                  </a:lnTo>
                  <a:cubicBezTo>
                    <a:pt x="5852" y="3927"/>
                    <a:pt x="5541" y="3474"/>
                    <a:pt x="5085" y="3232"/>
                  </a:cubicBezTo>
                  <a:cubicBezTo>
                    <a:pt x="5009" y="3190"/>
                    <a:pt x="4936" y="3142"/>
                    <a:pt x="4864" y="3094"/>
                  </a:cubicBezTo>
                  <a:close/>
                  <a:moveTo>
                    <a:pt x="13019" y="1"/>
                  </a:moveTo>
                  <a:cubicBezTo>
                    <a:pt x="12857" y="1"/>
                    <a:pt x="12718" y="125"/>
                    <a:pt x="12699" y="291"/>
                  </a:cubicBezTo>
                  <a:cubicBezTo>
                    <a:pt x="12682" y="470"/>
                    <a:pt x="12813" y="629"/>
                    <a:pt x="12993" y="647"/>
                  </a:cubicBezTo>
                  <a:lnTo>
                    <a:pt x="14341" y="795"/>
                  </a:lnTo>
                  <a:lnTo>
                    <a:pt x="10452" y="1217"/>
                  </a:lnTo>
                  <a:cubicBezTo>
                    <a:pt x="9910" y="1272"/>
                    <a:pt x="9391" y="1466"/>
                    <a:pt x="8946" y="1780"/>
                  </a:cubicBezTo>
                  <a:cubicBezTo>
                    <a:pt x="8278" y="2261"/>
                    <a:pt x="7207" y="2548"/>
                    <a:pt x="6077" y="2548"/>
                  </a:cubicBezTo>
                  <a:cubicBezTo>
                    <a:pt x="4950" y="2548"/>
                    <a:pt x="3879" y="2261"/>
                    <a:pt x="3212" y="1780"/>
                  </a:cubicBezTo>
                  <a:cubicBezTo>
                    <a:pt x="2766" y="1466"/>
                    <a:pt x="2247" y="1272"/>
                    <a:pt x="1705" y="1217"/>
                  </a:cubicBezTo>
                  <a:lnTo>
                    <a:pt x="378" y="1072"/>
                  </a:lnTo>
                  <a:cubicBezTo>
                    <a:pt x="365" y="1070"/>
                    <a:pt x="353" y="1070"/>
                    <a:pt x="340" y="1070"/>
                  </a:cubicBezTo>
                  <a:cubicBezTo>
                    <a:pt x="179" y="1070"/>
                    <a:pt x="38" y="1192"/>
                    <a:pt x="22" y="1359"/>
                  </a:cubicBezTo>
                  <a:cubicBezTo>
                    <a:pt x="1" y="1538"/>
                    <a:pt x="129" y="1697"/>
                    <a:pt x="309" y="1715"/>
                  </a:cubicBezTo>
                  <a:lnTo>
                    <a:pt x="1636" y="1860"/>
                  </a:lnTo>
                  <a:cubicBezTo>
                    <a:pt x="2064" y="1905"/>
                    <a:pt x="2479" y="2057"/>
                    <a:pt x="2832" y="2309"/>
                  </a:cubicBezTo>
                  <a:cubicBezTo>
                    <a:pt x="3105" y="2499"/>
                    <a:pt x="3402" y="2658"/>
                    <a:pt x="3713" y="2776"/>
                  </a:cubicBezTo>
                  <a:cubicBezTo>
                    <a:pt x="3965" y="3211"/>
                    <a:pt x="4335" y="3564"/>
                    <a:pt x="4777" y="3802"/>
                  </a:cubicBezTo>
                  <a:cubicBezTo>
                    <a:pt x="5047" y="3944"/>
                    <a:pt x="5230" y="4210"/>
                    <a:pt x="5268" y="4514"/>
                  </a:cubicBezTo>
                  <a:lnTo>
                    <a:pt x="5676" y="8071"/>
                  </a:lnTo>
                  <a:cubicBezTo>
                    <a:pt x="5700" y="8278"/>
                    <a:pt x="5873" y="8430"/>
                    <a:pt x="6080" y="8430"/>
                  </a:cubicBezTo>
                  <a:cubicBezTo>
                    <a:pt x="6288" y="8430"/>
                    <a:pt x="6461" y="8278"/>
                    <a:pt x="6485" y="8071"/>
                  </a:cubicBezTo>
                  <a:lnTo>
                    <a:pt x="6889" y="4514"/>
                  </a:lnTo>
                  <a:cubicBezTo>
                    <a:pt x="6927" y="4210"/>
                    <a:pt x="7110" y="3944"/>
                    <a:pt x="7380" y="3802"/>
                  </a:cubicBezTo>
                  <a:cubicBezTo>
                    <a:pt x="7822" y="3564"/>
                    <a:pt x="8192" y="3211"/>
                    <a:pt x="8444" y="2779"/>
                  </a:cubicBezTo>
                  <a:cubicBezTo>
                    <a:pt x="8755" y="2658"/>
                    <a:pt x="9053" y="2499"/>
                    <a:pt x="9326" y="2309"/>
                  </a:cubicBezTo>
                  <a:cubicBezTo>
                    <a:pt x="9678" y="2057"/>
                    <a:pt x="10093" y="1901"/>
                    <a:pt x="10525" y="1860"/>
                  </a:cubicBezTo>
                  <a:lnTo>
                    <a:pt x="16791" y="1179"/>
                  </a:lnTo>
                  <a:cubicBezTo>
                    <a:pt x="16985" y="1151"/>
                    <a:pt x="17130" y="985"/>
                    <a:pt x="17130" y="792"/>
                  </a:cubicBezTo>
                  <a:cubicBezTo>
                    <a:pt x="17130" y="595"/>
                    <a:pt x="16985" y="432"/>
                    <a:pt x="16791" y="405"/>
                  </a:cubicBezTo>
                  <a:lnTo>
                    <a:pt x="16791" y="405"/>
                  </a:lnTo>
                  <a:lnTo>
                    <a:pt x="16795" y="408"/>
                  </a:lnTo>
                  <a:lnTo>
                    <a:pt x="13062" y="4"/>
                  </a:lnTo>
                  <a:cubicBezTo>
                    <a:pt x="13047" y="2"/>
                    <a:pt x="13033" y="1"/>
                    <a:pt x="1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34" name="Google Shape;3634;p112"/>
            <p:cNvSpPr/>
            <p:nvPr/>
          </p:nvSpPr>
          <p:spPr>
            <a:xfrm>
              <a:off x="3547675" y="1832900"/>
              <a:ext cx="421225" cy="180450"/>
            </a:xfrm>
            <a:custGeom>
              <a:avLst/>
              <a:gdLst/>
              <a:ahLst/>
              <a:cxnLst/>
              <a:rect l="l" t="t" r="r" b="b"/>
              <a:pathLst>
                <a:path w="16849" h="7218" extrusionOk="0">
                  <a:moveTo>
                    <a:pt x="11056" y="2534"/>
                  </a:moveTo>
                  <a:lnTo>
                    <a:pt x="11222" y="3999"/>
                  </a:lnTo>
                  <a:cubicBezTo>
                    <a:pt x="11246" y="4193"/>
                    <a:pt x="11305" y="4379"/>
                    <a:pt x="11395" y="4552"/>
                  </a:cubicBezTo>
                  <a:cubicBezTo>
                    <a:pt x="11402" y="4566"/>
                    <a:pt x="11409" y="4576"/>
                    <a:pt x="11419" y="4590"/>
                  </a:cubicBezTo>
                  <a:cubicBezTo>
                    <a:pt x="11568" y="4849"/>
                    <a:pt x="11786" y="5064"/>
                    <a:pt x="12052" y="5205"/>
                  </a:cubicBezTo>
                  <a:cubicBezTo>
                    <a:pt x="12131" y="5250"/>
                    <a:pt x="12207" y="5299"/>
                    <a:pt x="12283" y="5350"/>
                  </a:cubicBezTo>
                  <a:cubicBezTo>
                    <a:pt x="12584" y="5572"/>
                    <a:pt x="12826" y="5869"/>
                    <a:pt x="12975" y="6211"/>
                  </a:cubicBezTo>
                  <a:cubicBezTo>
                    <a:pt x="12456" y="6349"/>
                    <a:pt x="11779" y="6425"/>
                    <a:pt x="11056" y="6425"/>
                  </a:cubicBezTo>
                  <a:cubicBezTo>
                    <a:pt x="10331" y="6425"/>
                    <a:pt x="9653" y="6349"/>
                    <a:pt x="9135" y="6211"/>
                  </a:cubicBezTo>
                  <a:cubicBezTo>
                    <a:pt x="9287" y="5869"/>
                    <a:pt x="9525" y="5572"/>
                    <a:pt x="9829" y="5350"/>
                  </a:cubicBezTo>
                  <a:cubicBezTo>
                    <a:pt x="9902" y="5299"/>
                    <a:pt x="9981" y="5250"/>
                    <a:pt x="10061" y="5205"/>
                  </a:cubicBezTo>
                  <a:cubicBezTo>
                    <a:pt x="10324" y="5064"/>
                    <a:pt x="10545" y="4853"/>
                    <a:pt x="10693" y="4594"/>
                  </a:cubicBezTo>
                  <a:cubicBezTo>
                    <a:pt x="10700" y="4580"/>
                    <a:pt x="10711" y="4566"/>
                    <a:pt x="10718" y="4552"/>
                  </a:cubicBezTo>
                  <a:cubicBezTo>
                    <a:pt x="10808" y="4379"/>
                    <a:pt x="10866" y="4193"/>
                    <a:pt x="10890" y="3999"/>
                  </a:cubicBezTo>
                  <a:lnTo>
                    <a:pt x="11056" y="2534"/>
                  </a:lnTo>
                  <a:close/>
                  <a:moveTo>
                    <a:pt x="11056" y="0"/>
                  </a:moveTo>
                  <a:cubicBezTo>
                    <a:pt x="10849" y="0"/>
                    <a:pt x="10673" y="156"/>
                    <a:pt x="10649" y="360"/>
                  </a:cubicBezTo>
                  <a:lnTo>
                    <a:pt x="10244" y="3923"/>
                  </a:lnTo>
                  <a:cubicBezTo>
                    <a:pt x="10237" y="3985"/>
                    <a:pt x="10223" y="4047"/>
                    <a:pt x="10203" y="4106"/>
                  </a:cubicBezTo>
                  <a:cubicBezTo>
                    <a:pt x="9252" y="4217"/>
                    <a:pt x="8409" y="4514"/>
                    <a:pt x="7808" y="4946"/>
                  </a:cubicBezTo>
                  <a:cubicBezTo>
                    <a:pt x="7452" y="5195"/>
                    <a:pt x="7040" y="5347"/>
                    <a:pt x="6608" y="5392"/>
                  </a:cubicBezTo>
                  <a:lnTo>
                    <a:pt x="339" y="6073"/>
                  </a:lnTo>
                  <a:cubicBezTo>
                    <a:pt x="145" y="6097"/>
                    <a:pt x="0" y="6263"/>
                    <a:pt x="0" y="6460"/>
                  </a:cubicBezTo>
                  <a:cubicBezTo>
                    <a:pt x="0" y="6653"/>
                    <a:pt x="145" y="6819"/>
                    <a:pt x="339" y="6843"/>
                  </a:cubicBezTo>
                  <a:lnTo>
                    <a:pt x="3778" y="7217"/>
                  </a:lnTo>
                  <a:lnTo>
                    <a:pt x="3816" y="7217"/>
                  </a:lnTo>
                  <a:cubicBezTo>
                    <a:pt x="3822" y="7217"/>
                    <a:pt x="3828" y="7217"/>
                    <a:pt x="3834" y="7217"/>
                  </a:cubicBezTo>
                  <a:cubicBezTo>
                    <a:pt x="4003" y="7217"/>
                    <a:pt x="4144" y="7083"/>
                    <a:pt x="4154" y="6909"/>
                  </a:cubicBezTo>
                  <a:cubicBezTo>
                    <a:pt x="4165" y="6733"/>
                    <a:pt x="4026" y="6577"/>
                    <a:pt x="3850" y="6570"/>
                  </a:cubicBezTo>
                  <a:lnTo>
                    <a:pt x="3850" y="6577"/>
                  </a:lnTo>
                  <a:lnTo>
                    <a:pt x="2796" y="6460"/>
                  </a:lnTo>
                  <a:lnTo>
                    <a:pt x="6681" y="6038"/>
                  </a:lnTo>
                  <a:cubicBezTo>
                    <a:pt x="7223" y="5983"/>
                    <a:pt x="7742" y="5789"/>
                    <a:pt x="8188" y="5475"/>
                  </a:cubicBezTo>
                  <a:cubicBezTo>
                    <a:pt x="8482" y="5264"/>
                    <a:pt x="8855" y="5088"/>
                    <a:pt x="9280" y="4960"/>
                  </a:cubicBezTo>
                  <a:lnTo>
                    <a:pt x="9280" y="4960"/>
                  </a:lnTo>
                  <a:cubicBezTo>
                    <a:pt x="8858" y="5319"/>
                    <a:pt x="8554" y="5796"/>
                    <a:pt x="8405" y="6332"/>
                  </a:cubicBezTo>
                  <a:cubicBezTo>
                    <a:pt x="8364" y="6494"/>
                    <a:pt x="8450" y="6664"/>
                    <a:pt x="8609" y="6723"/>
                  </a:cubicBezTo>
                  <a:cubicBezTo>
                    <a:pt x="9214" y="6944"/>
                    <a:pt x="10106" y="7072"/>
                    <a:pt x="11056" y="7072"/>
                  </a:cubicBezTo>
                  <a:cubicBezTo>
                    <a:pt x="12007" y="7072"/>
                    <a:pt x="12899" y="6944"/>
                    <a:pt x="13503" y="6723"/>
                  </a:cubicBezTo>
                  <a:cubicBezTo>
                    <a:pt x="13662" y="6664"/>
                    <a:pt x="13749" y="6494"/>
                    <a:pt x="13707" y="6332"/>
                  </a:cubicBezTo>
                  <a:cubicBezTo>
                    <a:pt x="13559" y="5796"/>
                    <a:pt x="13251" y="5316"/>
                    <a:pt x="12826" y="4956"/>
                  </a:cubicBezTo>
                  <a:lnTo>
                    <a:pt x="12826" y="4956"/>
                  </a:lnTo>
                  <a:cubicBezTo>
                    <a:pt x="13220" y="5067"/>
                    <a:pt x="13590" y="5243"/>
                    <a:pt x="13925" y="5475"/>
                  </a:cubicBezTo>
                  <a:cubicBezTo>
                    <a:pt x="14371" y="5789"/>
                    <a:pt x="14889" y="5983"/>
                    <a:pt x="15432" y="6038"/>
                  </a:cubicBezTo>
                  <a:lnTo>
                    <a:pt x="16462" y="6152"/>
                  </a:lnTo>
                  <a:lnTo>
                    <a:pt x="16496" y="6152"/>
                  </a:lnTo>
                  <a:cubicBezTo>
                    <a:pt x="16503" y="6153"/>
                    <a:pt x="16509" y="6153"/>
                    <a:pt x="16515" y="6153"/>
                  </a:cubicBezTo>
                  <a:cubicBezTo>
                    <a:pt x="16687" y="6153"/>
                    <a:pt x="16829" y="6018"/>
                    <a:pt x="16839" y="5845"/>
                  </a:cubicBezTo>
                  <a:cubicBezTo>
                    <a:pt x="16849" y="5665"/>
                    <a:pt x="16711" y="5513"/>
                    <a:pt x="16531" y="5502"/>
                  </a:cubicBezTo>
                  <a:lnTo>
                    <a:pt x="15501" y="5392"/>
                  </a:lnTo>
                  <a:cubicBezTo>
                    <a:pt x="15069" y="5347"/>
                    <a:pt x="14658" y="5195"/>
                    <a:pt x="14302" y="4943"/>
                  </a:cubicBezTo>
                  <a:cubicBezTo>
                    <a:pt x="13700" y="4511"/>
                    <a:pt x="12857" y="4217"/>
                    <a:pt x="11910" y="4106"/>
                  </a:cubicBezTo>
                  <a:cubicBezTo>
                    <a:pt x="11889" y="4047"/>
                    <a:pt x="11872" y="3985"/>
                    <a:pt x="11865" y="3923"/>
                  </a:cubicBezTo>
                  <a:lnTo>
                    <a:pt x="11461" y="360"/>
                  </a:lnTo>
                  <a:cubicBezTo>
                    <a:pt x="11437" y="156"/>
                    <a:pt x="11260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35" name="Google Shape;3635;p112"/>
            <p:cNvSpPr/>
            <p:nvPr/>
          </p:nvSpPr>
          <p:spPr>
            <a:xfrm>
              <a:off x="3707000" y="1878175"/>
              <a:ext cx="48825" cy="47200"/>
            </a:xfrm>
            <a:custGeom>
              <a:avLst/>
              <a:gdLst/>
              <a:ahLst/>
              <a:cxnLst/>
              <a:rect l="l" t="t" r="r" b="b"/>
              <a:pathLst>
                <a:path w="1953" h="1888" extrusionOk="0">
                  <a:moveTo>
                    <a:pt x="359" y="1"/>
                  </a:moveTo>
                  <a:cubicBezTo>
                    <a:pt x="276" y="1"/>
                    <a:pt x="193" y="33"/>
                    <a:pt x="128" y="97"/>
                  </a:cubicBezTo>
                  <a:cubicBezTo>
                    <a:pt x="0" y="225"/>
                    <a:pt x="4" y="439"/>
                    <a:pt x="138" y="564"/>
                  </a:cubicBezTo>
                  <a:lnTo>
                    <a:pt x="1362" y="1787"/>
                  </a:lnTo>
                  <a:cubicBezTo>
                    <a:pt x="1427" y="1854"/>
                    <a:pt x="1512" y="1887"/>
                    <a:pt x="1597" y="1887"/>
                  </a:cubicBezTo>
                  <a:cubicBezTo>
                    <a:pt x="1680" y="1887"/>
                    <a:pt x="1762" y="1855"/>
                    <a:pt x="1825" y="1791"/>
                  </a:cubicBezTo>
                  <a:cubicBezTo>
                    <a:pt x="1953" y="1663"/>
                    <a:pt x="1950" y="1455"/>
                    <a:pt x="1822" y="1331"/>
                  </a:cubicBezTo>
                  <a:lnTo>
                    <a:pt x="595" y="104"/>
                  </a:lnTo>
                  <a:cubicBezTo>
                    <a:pt x="531" y="35"/>
                    <a:pt x="445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36" name="Google Shape;3636;p112"/>
            <p:cNvSpPr/>
            <p:nvPr/>
          </p:nvSpPr>
          <p:spPr>
            <a:xfrm>
              <a:off x="3707350" y="2063550"/>
              <a:ext cx="48475" cy="46850"/>
            </a:xfrm>
            <a:custGeom>
              <a:avLst/>
              <a:gdLst/>
              <a:ahLst/>
              <a:cxnLst/>
              <a:rect l="l" t="t" r="r" b="b"/>
              <a:pathLst>
                <a:path w="1939" h="1874" extrusionOk="0">
                  <a:moveTo>
                    <a:pt x="1581" y="0"/>
                  </a:moveTo>
                  <a:cubicBezTo>
                    <a:pt x="1497" y="0"/>
                    <a:pt x="1412" y="33"/>
                    <a:pt x="1348" y="99"/>
                  </a:cubicBezTo>
                  <a:lnTo>
                    <a:pt x="124" y="1326"/>
                  </a:lnTo>
                  <a:cubicBezTo>
                    <a:pt x="0" y="1450"/>
                    <a:pt x="4" y="1654"/>
                    <a:pt x="128" y="1779"/>
                  </a:cubicBezTo>
                  <a:cubicBezTo>
                    <a:pt x="191" y="1842"/>
                    <a:pt x="274" y="1874"/>
                    <a:pt x="356" y="1874"/>
                  </a:cubicBezTo>
                  <a:cubicBezTo>
                    <a:pt x="437" y="1874"/>
                    <a:pt x="518" y="1843"/>
                    <a:pt x="581" y="1782"/>
                  </a:cubicBezTo>
                  <a:lnTo>
                    <a:pt x="1808" y="559"/>
                  </a:lnTo>
                  <a:cubicBezTo>
                    <a:pt x="1936" y="431"/>
                    <a:pt x="1939" y="223"/>
                    <a:pt x="1811" y="96"/>
                  </a:cubicBezTo>
                  <a:cubicBezTo>
                    <a:pt x="1748" y="32"/>
                    <a:pt x="1664" y="0"/>
                    <a:pt x="1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37" name="Google Shape;3637;p112"/>
            <p:cNvSpPr/>
            <p:nvPr/>
          </p:nvSpPr>
          <p:spPr>
            <a:xfrm>
              <a:off x="3892425" y="2063625"/>
              <a:ext cx="48500" cy="46825"/>
            </a:xfrm>
            <a:custGeom>
              <a:avLst/>
              <a:gdLst/>
              <a:ahLst/>
              <a:cxnLst/>
              <a:rect l="l" t="t" r="r" b="b"/>
              <a:pathLst>
                <a:path w="1940" h="1873" extrusionOk="0">
                  <a:moveTo>
                    <a:pt x="357" y="0"/>
                  </a:moveTo>
                  <a:cubicBezTo>
                    <a:pt x="273" y="0"/>
                    <a:pt x="190" y="32"/>
                    <a:pt x="128" y="96"/>
                  </a:cubicBezTo>
                  <a:cubicBezTo>
                    <a:pt x="0" y="220"/>
                    <a:pt x="0" y="428"/>
                    <a:pt x="128" y="552"/>
                  </a:cubicBezTo>
                  <a:lnTo>
                    <a:pt x="1352" y="1779"/>
                  </a:lnTo>
                  <a:cubicBezTo>
                    <a:pt x="1416" y="1841"/>
                    <a:pt x="1498" y="1872"/>
                    <a:pt x="1581" y="1872"/>
                  </a:cubicBezTo>
                  <a:cubicBezTo>
                    <a:pt x="1664" y="1872"/>
                    <a:pt x="1747" y="1841"/>
                    <a:pt x="1811" y="1779"/>
                  </a:cubicBezTo>
                  <a:cubicBezTo>
                    <a:pt x="1939" y="1651"/>
                    <a:pt x="1939" y="1447"/>
                    <a:pt x="1811" y="1319"/>
                  </a:cubicBezTo>
                  <a:lnTo>
                    <a:pt x="588" y="96"/>
                  </a:lnTo>
                  <a:cubicBezTo>
                    <a:pt x="524" y="32"/>
                    <a:pt x="440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38" name="Google Shape;3638;p112"/>
            <p:cNvSpPr/>
            <p:nvPr/>
          </p:nvSpPr>
          <p:spPr>
            <a:xfrm>
              <a:off x="3890525" y="1878500"/>
              <a:ext cx="50300" cy="46775"/>
            </a:xfrm>
            <a:custGeom>
              <a:avLst/>
              <a:gdLst/>
              <a:ahLst/>
              <a:cxnLst/>
              <a:rect l="l" t="t" r="r" b="b"/>
              <a:pathLst>
                <a:path w="2012" h="1871" extrusionOk="0">
                  <a:moveTo>
                    <a:pt x="1656" y="1"/>
                  </a:moveTo>
                  <a:cubicBezTo>
                    <a:pt x="1574" y="1"/>
                    <a:pt x="1493" y="31"/>
                    <a:pt x="1431" y="91"/>
                  </a:cubicBezTo>
                  <a:lnTo>
                    <a:pt x="204" y="1318"/>
                  </a:lnTo>
                  <a:cubicBezTo>
                    <a:pt x="0" y="1522"/>
                    <a:pt x="145" y="1871"/>
                    <a:pt x="432" y="1871"/>
                  </a:cubicBezTo>
                  <a:cubicBezTo>
                    <a:pt x="519" y="1871"/>
                    <a:pt x="602" y="1836"/>
                    <a:pt x="664" y="1774"/>
                  </a:cubicBezTo>
                  <a:lnTo>
                    <a:pt x="1887" y="551"/>
                  </a:lnTo>
                  <a:cubicBezTo>
                    <a:pt x="2012" y="423"/>
                    <a:pt x="2008" y="219"/>
                    <a:pt x="1884" y="94"/>
                  </a:cubicBezTo>
                  <a:cubicBezTo>
                    <a:pt x="1821" y="32"/>
                    <a:pt x="1738" y="1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639" name="Google Shape;3639;p112"/>
          <p:cNvGrpSpPr/>
          <p:nvPr/>
        </p:nvGrpSpPr>
        <p:grpSpPr>
          <a:xfrm>
            <a:off x="7836650" y="2801373"/>
            <a:ext cx="413856" cy="344736"/>
            <a:chOff x="7836650" y="2774119"/>
            <a:chExt cx="413856" cy="344736"/>
          </a:xfrm>
        </p:grpSpPr>
        <p:sp>
          <p:nvSpPr>
            <p:cNvPr id="3640" name="Google Shape;3640;p112"/>
            <p:cNvSpPr/>
            <p:nvPr/>
          </p:nvSpPr>
          <p:spPr>
            <a:xfrm>
              <a:off x="7836650" y="2774119"/>
              <a:ext cx="413856" cy="344736"/>
            </a:xfrm>
            <a:custGeom>
              <a:avLst/>
              <a:gdLst/>
              <a:ahLst/>
              <a:cxnLst/>
              <a:rect l="l" t="t" r="r" b="b"/>
              <a:pathLst>
                <a:path w="22483" h="18728" extrusionOk="0">
                  <a:moveTo>
                    <a:pt x="5399" y="646"/>
                  </a:moveTo>
                  <a:cubicBezTo>
                    <a:pt x="5685" y="646"/>
                    <a:pt x="5959" y="869"/>
                    <a:pt x="5959" y="1205"/>
                  </a:cubicBezTo>
                  <a:cubicBezTo>
                    <a:pt x="5959" y="1542"/>
                    <a:pt x="5685" y="1764"/>
                    <a:pt x="5399" y="1764"/>
                  </a:cubicBezTo>
                  <a:cubicBezTo>
                    <a:pt x="5262" y="1764"/>
                    <a:pt x="5122" y="1713"/>
                    <a:pt x="5008" y="1599"/>
                  </a:cubicBezTo>
                  <a:cubicBezTo>
                    <a:pt x="4790" y="1381"/>
                    <a:pt x="4790" y="1029"/>
                    <a:pt x="5008" y="811"/>
                  </a:cubicBezTo>
                  <a:cubicBezTo>
                    <a:pt x="5122" y="697"/>
                    <a:pt x="5262" y="646"/>
                    <a:pt x="5399" y="646"/>
                  </a:cubicBezTo>
                  <a:close/>
                  <a:moveTo>
                    <a:pt x="1282" y="1143"/>
                  </a:moveTo>
                  <a:lnTo>
                    <a:pt x="5464" y="5325"/>
                  </a:lnTo>
                  <a:cubicBezTo>
                    <a:pt x="5038" y="5524"/>
                    <a:pt x="4583" y="5621"/>
                    <a:pt x="4133" y="5621"/>
                  </a:cubicBezTo>
                  <a:cubicBezTo>
                    <a:pt x="3316" y="5621"/>
                    <a:pt x="2512" y="5303"/>
                    <a:pt x="1908" y="4699"/>
                  </a:cubicBezTo>
                  <a:cubicBezTo>
                    <a:pt x="971" y="3763"/>
                    <a:pt x="723" y="2342"/>
                    <a:pt x="1282" y="1143"/>
                  </a:cubicBezTo>
                  <a:close/>
                  <a:moveTo>
                    <a:pt x="20098" y="5422"/>
                  </a:moveTo>
                  <a:lnTo>
                    <a:pt x="19296" y="7374"/>
                  </a:lnTo>
                  <a:lnTo>
                    <a:pt x="16514" y="7374"/>
                  </a:lnTo>
                  <a:lnTo>
                    <a:pt x="16514" y="5422"/>
                  </a:lnTo>
                  <a:close/>
                  <a:moveTo>
                    <a:pt x="21705" y="6911"/>
                  </a:moveTo>
                  <a:lnTo>
                    <a:pt x="20903" y="8868"/>
                  </a:lnTo>
                  <a:lnTo>
                    <a:pt x="18118" y="8868"/>
                  </a:lnTo>
                  <a:lnTo>
                    <a:pt x="18118" y="8024"/>
                  </a:lnTo>
                  <a:lnTo>
                    <a:pt x="19517" y="8024"/>
                  </a:lnTo>
                  <a:cubicBezTo>
                    <a:pt x="19649" y="8024"/>
                    <a:pt x="19766" y="7945"/>
                    <a:pt x="19814" y="7820"/>
                  </a:cubicBezTo>
                  <a:lnTo>
                    <a:pt x="20191" y="6911"/>
                  </a:lnTo>
                  <a:close/>
                  <a:moveTo>
                    <a:pt x="10547" y="9407"/>
                  </a:moveTo>
                  <a:lnTo>
                    <a:pt x="10547" y="9407"/>
                  </a:lnTo>
                  <a:cubicBezTo>
                    <a:pt x="11414" y="9407"/>
                    <a:pt x="12229" y="9818"/>
                    <a:pt x="12747" y="10516"/>
                  </a:cubicBezTo>
                  <a:lnTo>
                    <a:pt x="8343" y="10516"/>
                  </a:lnTo>
                  <a:cubicBezTo>
                    <a:pt x="8862" y="9818"/>
                    <a:pt x="9676" y="9407"/>
                    <a:pt x="10547" y="9407"/>
                  </a:cubicBezTo>
                  <a:close/>
                  <a:moveTo>
                    <a:pt x="12923" y="15185"/>
                  </a:moveTo>
                  <a:lnTo>
                    <a:pt x="12923" y="18078"/>
                  </a:lnTo>
                  <a:lnTo>
                    <a:pt x="8167" y="18078"/>
                  </a:lnTo>
                  <a:lnTo>
                    <a:pt x="8167" y="15185"/>
                  </a:lnTo>
                  <a:close/>
                  <a:moveTo>
                    <a:pt x="5402" y="0"/>
                  </a:moveTo>
                  <a:cubicBezTo>
                    <a:pt x="5147" y="0"/>
                    <a:pt x="4892" y="81"/>
                    <a:pt x="4676" y="244"/>
                  </a:cubicBezTo>
                  <a:cubicBezTo>
                    <a:pt x="4196" y="611"/>
                    <a:pt x="4058" y="1271"/>
                    <a:pt x="4355" y="1796"/>
                  </a:cubicBezTo>
                  <a:lnTo>
                    <a:pt x="3605" y="2546"/>
                  </a:lnTo>
                  <a:lnTo>
                    <a:pt x="1587" y="528"/>
                  </a:lnTo>
                  <a:cubicBezTo>
                    <a:pt x="1489" y="431"/>
                    <a:pt x="1364" y="385"/>
                    <a:pt x="1240" y="385"/>
                  </a:cubicBezTo>
                  <a:cubicBezTo>
                    <a:pt x="1071" y="385"/>
                    <a:pt x="906" y="471"/>
                    <a:pt x="816" y="635"/>
                  </a:cubicBezTo>
                  <a:cubicBezTo>
                    <a:pt x="0" y="2114"/>
                    <a:pt x="259" y="3956"/>
                    <a:pt x="1448" y="5156"/>
                  </a:cubicBezTo>
                  <a:lnTo>
                    <a:pt x="1448" y="8688"/>
                  </a:lnTo>
                  <a:lnTo>
                    <a:pt x="723" y="9704"/>
                  </a:lnTo>
                  <a:cubicBezTo>
                    <a:pt x="657" y="9794"/>
                    <a:pt x="622" y="9901"/>
                    <a:pt x="622" y="10015"/>
                  </a:cubicBezTo>
                  <a:lnTo>
                    <a:pt x="622" y="11743"/>
                  </a:lnTo>
                  <a:cubicBezTo>
                    <a:pt x="622" y="11919"/>
                    <a:pt x="767" y="12065"/>
                    <a:pt x="944" y="12065"/>
                  </a:cubicBezTo>
                  <a:cubicBezTo>
                    <a:pt x="1123" y="12065"/>
                    <a:pt x="1269" y="11919"/>
                    <a:pt x="1269" y="11743"/>
                  </a:cubicBezTo>
                  <a:lnTo>
                    <a:pt x="1269" y="10053"/>
                  </a:lnTo>
                  <a:lnTo>
                    <a:pt x="1998" y="9037"/>
                  </a:lnTo>
                  <a:cubicBezTo>
                    <a:pt x="2064" y="8947"/>
                    <a:pt x="2098" y="8840"/>
                    <a:pt x="2098" y="8729"/>
                  </a:cubicBezTo>
                  <a:lnTo>
                    <a:pt x="2098" y="5674"/>
                  </a:lnTo>
                  <a:cubicBezTo>
                    <a:pt x="2444" y="5895"/>
                    <a:pt x="2824" y="6054"/>
                    <a:pt x="3221" y="6154"/>
                  </a:cubicBezTo>
                  <a:lnTo>
                    <a:pt x="3221" y="8729"/>
                  </a:lnTo>
                  <a:cubicBezTo>
                    <a:pt x="3221" y="8840"/>
                    <a:pt x="3256" y="8947"/>
                    <a:pt x="3318" y="9037"/>
                  </a:cubicBezTo>
                  <a:lnTo>
                    <a:pt x="4051" y="10053"/>
                  </a:lnTo>
                  <a:lnTo>
                    <a:pt x="4051" y="13554"/>
                  </a:lnTo>
                  <a:lnTo>
                    <a:pt x="2668" y="15386"/>
                  </a:lnTo>
                  <a:cubicBezTo>
                    <a:pt x="2599" y="15476"/>
                    <a:pt x="2561" y="15590"/>
                    <a:pt x="2561" y="15704"/>
                  </a:cubicBezTo>
                  <a:lnTo>
                    <a:pt x="2561" y="18078"/>
                  </a:lnTo>
                  <a:lnTo>
                    <a:pt x="1269" y="18078"/>
                  </a:lnTo>
                  <a:lnTo>
                    <a:pt x="1269" y="13253"/>
                  </a:lnTo>
                  <a:cubicBezTo>
                    <a:pt x="1269" y="13074"/>
                    <a:pt x="1123" y="12929"/>
                    <a:pt x="947" y="12929"/>
                  </a:cubicBezTo>
                  <a:cubicBezTo>
                    <a:pt x="767" y="12929"/>
                    <a:pt x="622" y="13074"/>
                    <a:pt x="622" y="13253"/>
                  </a:cubicBezTo>
                  <a:lnTo>
                    <a:pt x="622" y="18144"/>
                  </a:lnTo>
                  <a:cubicBezTo>
                    <a:pt x="622" y="18465"/>
                    <a:pt x="882" y="18728"/>
                    <a:pt x="1206" y="18728"/>
                  </a:cubicBezTo>
                  <a:lnTo>
                    <a:pt x="18007" y="18728"/>
                  </a:lnTo>
                  <a:cubicBezTo>
                    <a:pt x="18297" y="18728"/>
                    <a:pt x="18532" y="18493"/>
                    <a:pt x="18532" y="18199"/>
                  </a:cubicBezTo>
                  <a:lnTo>
                    <a:pt x="18532" y="15704"/>
                  </a:lnTo>
                  <a:cubicBezTo>
                    <a:pt x="18532" y="15590"/>
                    <a:pt x="18494" y="15476"/>
                    <a:pt x="18425" y="15386"/>
                  </a:cubicBezTo>
                  <a:lnTo>
                    <a:pt x="17803" y="14560"/>
                  </a:lnTo>
                  <a:cubicBezTo>
                    <a:pt x="17739" y="14475"/>
                    <a:pt x="17641" y="14430"/>
                    <a:pt x="17542" y="14430"/>
                  </a:cubicBezTo>
                  <a:cubicBezTo>
                    <a:pt x="17475" y="14430"/>
                    <a:pt x="17407" y="14451"/>
                    <a:pt x="17350" y="14494"/>
                  </a:cubicBezTo>
                  <a:cubicBezTo>
                    <a:pt x="17205" y="14601"/>
                    <a:pt x="17177" y="14805"/>
                    <a:pt x="17285" y="14950"/>
                  </a:cubicBezTo>
                  <a:lnTo>
                    <a:pt x="17882" y="15742"/>
                  </a:lnTo>
                  <a:lnTo>
                    <a:pt x="17882" y="18078"/>
                  </a:lnTo>
                  <a:lnTo>
                    <a:pt x="13573" y="18078"/>
                  </a:lnTo>
                  <a:lnTo>
                    <a:pt x="13573" y="15102"/>
                  </a:lnTo>
                  <a:cubicBezTo>
                    <a:pt x="13573" y="14791"/>
                    <a:pt x="13317" y="14539"/>
                    <a:pt x="13006" y="14539"/>
                  </a:cubicBezTo>
                  <a:lnTo>
                    <a:pt x="8084" y="14539"/>
                  </a:lnTo>
                  <a:cubicBezTo>
                    <a:pt x="7773" y="14539"/>
                    <a:pt x="7521" y="14791"/>
                    <a:pt x="7517" y="15102"/>
                  </a:cubicBezTo>
                  <a:lnTo>
                    <a:pt x="7517" y="18078"/>
                  </a:lnTo>
                  <a:lnTo>
                    <a:pt x="3208" y="18078"/>
                  </a:lnTo>
                  <a:lnTo>
                    <a:pt x="3208" y="15742"/>
                  </a:lnTo>
                  <a:lnTo>
                    <a:pt x="6660" y="11162"/>
                  </a:lnTo>
                  <a:lnTo>
                    <a:pt x="14430" y="11162"/>
                  </a:lnTo>
                  <a:lnTo>
                    <a:pt x="16376" y="13741"/>
                  </a:lnTo>
                  <a:cubicBezTo>
                    <a:pt x="16439" y="13824"/>
                    <a:pt x="16534" y="13868"/>
                    <a:pt x="16632" y="13868"/>
                  </a:cubicBezTo>
                  <a:cubicBezTo>
                    <a:pt x="16700" y="13868"/>
                    <a:pt x="16769" y="13847"/>
                    <a:pt x="16828" y="13803"/>
                  </a:cubicBezTo>
                  <a:cubicBezTo>
                    <a:pt x="16970" y="13696"/>
                    <a:pt x="17001" y="13492"/>
                    <a:pt x="16894" y="13350"/>
                  </a:cubicBezTo>
                  <a:lnTo>
                    <a:pt x="16514" y="12846"/>
                  </a:lnTo>
                  <a:lnTo>
                    <a:pt x="16514" y="8024"/>
                  </a:lnTo>
                  <a:lnTo>
                    <a:pt x="17468" y="8024"/>
                  </a:lnTo>
                  <a:lnTo>
                    <a:pt x="17468" y="9189"/>
                  </a:lnTo>
                  <a:cubicBezTo>
                    <a:pt x="17468" y="9369"/>
                    <a:pt x="17613" y="9514"/>
                    <a:pt x="17793" y="9514"/>
                  </a:cubicBezTo>
                  <a:lnTo>
                    <a:pt x="21055" y="9514"/>
                  </a:lnTo>
                  <a:cubicBezTo>
                    <a:pt x="21225" y="9514"/>
                    <a:pt x="21380" y="9410"/>
                    <a:pt x="21442" y="9251"/>
                  </a:cubicBezTo>
                  <a:lnTo>
                    <a:pt x="22431" y="6846"/>
                  </a:lnTo>
                  <a:cubicBezTo>
                    <a:pt x="22483" y="6718"/>
                    <a:pt x="22469" y="6569"/>
                    <a:pt x="22389" y="6452"/>
                  </a:cubicBezTo>
                  <a:cubicBezTo>
                    <a:pt x="22313" y="6334"/>
                    <a:pt x="22182" y="6265"/>
                    <a:pt x="22040" y="6265"/>
                  </a:cubicBezTo>
                  <a:lnTo>
                    <a:pt x="20454" y="6265"/>
                  </a:lnTo>
                  <a:lnTo>
                    <a:pt x="20786" y="5453"/>
                  </a:lnTo>
                  <a:cubicBezTo>
                    <a:pt x="20920" y="5128"/>
                    <a:pt x="20682" y="4772"/>
                    <a:pt x="20329" y="4772"/>
                  </a:cubicBezTo>
                  <a:lnTo>
                    <a:pt x="16186" y="4772"/>
                  </a:lnTo>
                  <a:cubicBezTo>
                    <a:pt x="16006" y="4772"/>
                    <a:pt x="15861" y="4917"/>
                    <a:pt x="15861" y="5097"/>
                  </a:cubicBezTo>
                  <a:lnTo>
                    <a:pt x="15861" y="11985"/>
                  </a:lnTo>
                  <a:lnTo>
                    <a:pt x="14910" y="10724"/>
                  </a:lnTo>
                  <a:cubicBezTo>
                    <a:pt x="14810" y="10592"/>
                    <a:pt x="14654" y="10516"/>
                    <a:pt x="14492" y="10516"/>
                  </a:cubicBezTo>
                  <a:lnTo>
                    <a:pt x="13517" y="10516"/>
                  </a:lnTo>
                  <a:cubicBezTo>
                    <a:pt x="13130" y="9818"/>
                    <a:pt x="12512" y="9279"/>
                    <a:pt x="11772" y="8989"/>
                  </a:cubicBezTo>
                  <a:lnTo>
                    <a:pt x="11772" y="7464"/>
                  </a:lnTo>
                  <a:cubicBezTo>
                    <a:pt x="11772" y="7285"/>
                    <a:pt x="11627" y="7139"/>
                    <a:pt x="11447" y="7139"/>
                  </a:cubicBezTo>
                  <a:cubicBezTo>
                    <a:pt x="11267" y="7139"/>
                    <a:pt x="11122" y="7285"/>
                    <a:pt x="11122" y="7464"/>
                  </a:cubicBezTo>
                  <a:lnTo>
                    <a:pt x="11122" y="8809"/>
                  </a:lnTo>
                  <a:cubicBezTo>
                    <a:pt x="10932" y="8774"/>
                    <a:pt x="10739" y="8757"/>
                    <a:pt x="10546" y="8757"/>
                  </a:cubicBezTo>
                  <a:cubicBezTo>
                    <a:pt x="10353" y="8757"/>
                    <a:pt x="10160" y="8774"/>
                    <a:pt x="9968" y="8809"/>
                  </a:cubicBezTo>
                  <a:lnTo>
                    <a:pt x="9968" y="5522"/>
                  </a:lnTo>
                  <a:cubicBezTo>
                    <a:pt x="9961" y="5349"/>
                    <a:pt x="9819" y="5211"/>
                    <a:pt x="9646" y="5211"/>
                  </a:cubicBezTo>
                  <a:cubicBezTo>
                    <a:pt x="9474" y="5211"/>
                    <a:pt x="9328" y="5349"/>
                    <a:pt x="9322" y="5522"/>
                  </a:cubicBezTo>
                  <a:lnTo>
                    <a:pt x="9322" y="8992"/>
                  </a:lnTo>
                  <a:cubicBezTo>
                    <a:pt x="8578" y="9279"/>
                    <a:pt x="7960" y="9821"/>
                    <a:pt x="7576" y="10516"/>
                  </a:cubicBezTo>
                  <a:lnTo>
                    <a:pt x="6602" y="10516"/>
                  </a:lnTo>
                  <a:cubicBezTo>
                    <a:pt x="6436" y="10516"/>
                    <a:pt x="6280" y="10596"/>
                    <a:pt x="6180" y="10727"/>
                  </a:cubicBezTo>
                  <a:lnTo>
                    <a:pt x="4697" y="12697"/>
                  </a:lnTo>
                  <a:lnTo>
                    <a:pt x="4697" y="10018"/>
                  </a:lnTo>
                  <a:cubicBezTo>
                    <a:pt x="4697" y="9908"/>
                    <a:pt x="4663" y="9801"/>
                    <a:pt x="4597" y="9711"/>
                  </a:cubicBezTo>
                  <a:lnTo>
                    <a:pt x="3868" y="8691"/>
                  </a:lnTo>
                  <a:lnTo>
                    <a:pt x="3868" y="6255"/>
                  </a:lnTo>
                  <a:cubicBezTo>
                    <a:pt x="3958" y="6262"/>
                    <a:pt x="4051" y="6265"/>
                    <a:pt x="4141" y="6265"/>
                  </a:cubicBezTo>
                  <a:cubicBezTo>
                    <a:pt x="4784" y="6265"/>
                    <a:pt x="5413" y="6103"/>
                    <a:pt x="5972" y="5792"/>
                  </a:cubicBezTo>
                  <a:cubicBezTo>
                    <a:pt x="6256" y="5636"/>
                    <a:pt x="6311" y="5252"/>
                    <a:pt x="6083" y="5024"/>
                  </a:cubicBezTo>
                  <a:lnTo>
                    <a:pt x="4065" y="3006"/>
                  </a:lnTo>
                  <a:lnTo>
                    <a:pt x="4811" y="2256"/>
                  </a:lnTo>
                  <a:cubicBezTo>
                    <a:pt x="4998" y="2360"/>
                    <a:pt x="5202" y="2410"/>
                    <a:pt x="5403" y="2410"/>
                  </a:cubicBezTo>
                  <a:cubicBezTo>
                    <a:pt x="5770" y="2410"/>
                    <a:pt x="6129" y="2244"/>
                    <a:pt x="6363" y="1934"/>
                  </a:cubicBezTo>
                  <a:cubicBezTo>
                    <a:pt x="6729" y="1454"/>
                    <a:pt x="6681" y="780"/>
                    <a:pt x="6256" y="355"/>
                  </a:cubicBezTo>
                  <a:cubicBezTo>
                    <a:pt x="6022" y="120"/>
                    <a:pt x="5713" y="0"/>
                    <a:pt x="5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41" name="Google Shape;3641;p112"/>
            <p:cNvSpPr/>
            <p:nvPr/>
          </p:nvSpPr>
          <p:spPr>
            <a:xfrm>
              <a:off x="7923864" y="3066610"/>
              <a:ext cx="27887" cy="11910"/>
            </a:xfrm>
            <a:custGeom>
              <a:avLst/>
              <a:gdLst/>
              <a:ahLst/>
              <a:cxnLst/>
              <a:rect l="l" t="t" r="r" b="b"/>
              <a:pathLst>
                <a:path w="1515" h="647" extrusionOk="0">
                  <a:moveTo>
                    <a:pt x="326" y="0"/>
                  </a:moveTo>
                  <a:cubicBezTo>
                    <a:pt x="146" y="0"/>
                    <a:pt x="1" y="142"/>
                    <a:pt x="1" y="322"/>
                  </a:cubicBezTo>
                  <a:cubicBezTo>
                    <a:pt x="1" y="502"/>
                    <a:pt x="146" y="647"/>
                    <a:pt x="326" y="647"/>
                  </a:cubicBezTo>
                  <a:lnTo>
                    <a:pt x="1190" y="647"/>
                  </a:lnTo>
                  <a:cubicBezTo>
                    <a:pt x="1369" y="647"/>
                    <a:pt x="1514" y="502"/>
                    <a:pt x="1514" y="322"/>
                  </a:cubicBezTo>
                  <a:cubicBezTo>
                    <a:pt x="1514" y="142"/>
                    <a:pt x="1369" y="0"/>
                    <a:pt x="1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42" name="Google Shape;3642;p112"/>
            <p:cNvSpPr/>
            <p:nvPr/>
          </p:nvSpPr>
          <p:spPr>
            <a:xfrm>
              <a:off x="8109758" y="3066610"/>
              <a:ext cx="27887" cy="11910"/>
            </a:xfrm>
            <a:custGeom>
              <a:avLst/>
              <a:gdLst/>
              <a:ahLst/>
              <a:cxnLst/>
              <a:rect l="l" t="t" r="r" b="b"/>
              <a:pathLst>
                <a:path w="1515" h="647" extrusionOk="0">
                  <a:moveTo>
                    <a:pt x="325" y="0"/>
                  </a:moveTo>
                  <a:cubicBezTo>
                    <a:pt x="146" y="0"/>
                    <a:pt x="1" y="142"/>
                    <a:pt x="1" y="322"/>
                  </a:cubicBezTo>
                  <a:cubicBezTo>
                    <a:pt x="1" y="502"/>
                    <a:pt x="146" y="647"/>
                    <a:pt x="325" y="647"/>
                  </a:cubicBezTo>
                  <a:lnTo>
                    <a:pt x="1190" y="647"/>
                  </a:lnTo>
                  <a:cubicBezTo>
                    <a:pt x="1369" y="647"/>
                    <a:pt x="1514" y="502"/>
                    <a:pt x="1514" y="322"/>
                  </a:cubicBezTo>
                  <a:cubicBezTo>
                    <a:pt x="1514" y="142"/>
                    <a:pt x="1369" y="0"/>
                    <a:pt x="1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43" name="Google Shape;3643;p112"/>
            <p:cNvSpPr/>
            <p:nvPr/>
          </p:nvSpPr>
          <p:spPr>
            <a:xfrm>
              <a:off x="7988510" y="3001780"/>
              <a:ext cx="11965" cy="20064"/>
            </a:xfrm>
            <a:custGeom>
              <a:avLst/>
              <a:gdLst/>
              <a:ahLst/>
              <a:cxnLst/>
              <a:rect l="l" t="t" r="r" b="b"/>
              <a:pathLst>
                <a:path w="650" h="1090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lnTo>
                    <a:pt x="0" y="768"/>
                  </a:lnTo>
                  <a:cubicBezTo>
                    <a:pt x="0" y="944"/>
                    <a:pt x="145" y="1089"/>
                    <a:pt x="325" y="1089"/>
                  </a:cubicBezTo>
                  <a:cubicBezTo>
                    <a:pt x="505" y="1089"/>
                    <a:pt x="650" y="944"/>
                    <a:pt x="650" y="768"/>
                  </a:cubicBezTo>
                  <a:lnTo>
                    <a:pt x="650" y="326"/>
                  </a:lnTo>
                  <a:cubicBezTo>
                    <a:pt x="650" y="146"/>
                    <a:pt x="505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44" name="Google Shape;3644;p112"/>
            <p:cNvSpPr/>
            <p:nvPr/>
          </p:nvSpPr>
          <p:spPr>
            <a:xfrm>
              <a:off x="8024772" y="3001780"/>
              <a:ext cx="11965" cy="20064"/>
            </a:xfrm>
            <a:custGeom>
              <a:avLst/>
              <a:gdLst/>
              <a:ahLst/>
              <a:cxnLst/>
              <a:rect l="l" t="t" r="r" b="b"/>
              <a:pathLst>
                <a:path w="650" h="1090" extrusionOk="0">
                  <a:moveTo>
                    <a:pt x="325" y="1"/>
                  </a:moveTo>
                  <a:cubicBezTo>
                    <a:pt x="145" y="1"/>
                    <a:pt x="0" y="146"/>
                    <a:pt x="0" y="326"/>
                  </a:cubicBezTo>
                  <a:lnTo>
                    <a:pt x="0" y="768"/>
                  </a:lnTo>
                  <a:cubicBezTo>
                    <a:pt x="0" y="944"/>
                    <a:pt x="145" y="1089"/>
                    <a:pt x="325" y="1089"/>
                  </a:cubicBezTo>
                  <a:cubicBezTo>
                    <a:pt x="505" y="1089"/>
                    <a:pt x="650" y="944"/>
                    <a:pt x="650" y="768"/>
                  </a:cubicBezTo>
                  <a:lnTo>
                    <a:pt x="650" y="326"/>
                  </a:lnTo>
                  <a:cubicBezTo>
                    <a:pt x="650" y="146"/>
                    <a:pt x="505" y="1"/>
                    <a:pt x="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45" name="Google Shape;3645;p112"/>
            <p:cNvSpPr/>
            <p:nvPr/>
          </p:nvSpPr>
          <p:spPr>
            <a:xfrm>
              <a:off x="8061089" y="3001780"/>
              <a:ext cx="11910" cy="20064"/>
            </a:xfrm>
            <a:custGeom>
              <a:avLst/>
              <a:gdLst/>
              <a:ahLst/>
              <a:cxnLst/>
              <a:rect l="l" t="t" r="r" b="b"/>
              <a:pathLst>
                <a:path w="647" h="1090" extrusionOk="0">
                  <a:moveTo>
                    <a:pt x="322" y="1"/>
                  </a:moveTo>
                  <a:cubicBezTo>
                    <a:pt x="142" y="1"/>
                    <a:pt x="1" y="146"/>
                    <a:pt x="1" y="326"/>
                  </a:cubicBezTo>
                  <a:lnTo>
                    <a:pt x="1" y="768"/>
                  </a:lnTo>
                  <a:cubicBezTo>
                    <a:pt x="1" y="944"/>
                    <a:pt x="142" y="1089"/>
                    <a:pt x="322" y="1089"/>
                  </a:cubicBezTo>
                  <a:cubicBezTo>
                    <a:pt x="502" y="1089"/>
                    <a:pt x="647" y="944"/>
                    <a:pt x="647" y="768"/>
                  </a:cubicBezTo>
                  <a:lnTo>
                    <a:pt x="647" y="326"/>
                  </a:lnTo>
                  <a:cubicBezTo>
                    <a:pt x="647" y="146"/>
                    <a:pt x="502" y="1"/>
                    <a:pt x="3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646" name="Google Shape;3646;p112"/>
          <p:cNvGrpSpPr/>
          <p:nvPr/>
        </p:nvGrpSpPr>
        <p:grpSpPr>
          <a:xfrm>
            <a:off x="7830215" y="4122163"/>
            <a:ext cx="426712" cy="315304"/>
            <a:chOff x="3347475" y="2536475"/>
            <a:chExt cx="557575" cy="412000"/>
          </a:xfrm>
        </p:grpSpPr>
        <p:sp>
          <p:nvSpPr>
            <p:cNvPr id="3647" name="Google Shape;3647;p112"/>
            <p:cNvSpPr/>
            <p:nvPr/>
          </p:nvSpPr>
          <p:spPr>
            <a:xfrm>
              <a:off x="3566850" y="2628675"/>
              <a:ext cx="338200" cy="184475"/>
            </a:xfrm>
            <a:custGeom>
              <a:avLst/>
              <a:gdLst/>
              <a:ahLst/>
              <a:cxnLst/>
              <a:rect l="l" t="t" r="r" b="b"/>
              <a:pathLst>
                <a:path w="13528" h="7379" extrusionOk="0">
                  <a:moveTo>
                    <a:pt x="5387" y="1"/>
                  </a:moveTo>
                  <a:cubicBezTo>
                    <a:pt x="5089" y="1"/>
                    <a:pt x="4822" y="256"/>
                    <a:pt x="4856" y="592"/>
                  </a:cubicBezTo>
                  <a:lnTo>
                    <a:pt x="4977" y="1753"/>
                  </a:lnTo>
                  <a:cubicBezTo>
                    <a:pt x="4880" y="1744"/>
                    <a:pt x="4771" y="1738"/>
                    <a:pt x="4654" y="1738"/>
                  </a:cubicBezTo>
                  <a:cubicBezTo>
                    <a:pt x="4192" y="1738"/>
                    <a:pt x="3606" y="1833"/>
                    <a:pt x="3145" y="2219"/>
                  </a:cubicBezTo>
                  <a:lnTo>
                    <a:pt x="533" y="713"/>
                  </a:lnTo>
                  <a:cubicBezTo>
                    <a:pt x="481" y="683"/>
                    <a:pt x="425" y="669"/>
                    <a:pt x="369" y="669"/>
                  </a:cubicBezTo>
                  <a:cubicBezTo>
                    <a:pt x="258" y="669"/>
                    <a:pt x="150" y="726"/>
                    <a:pt x="90" y="830"/>
                  </a:cubicBezTo>
                  <a:cubicBezTo>
                    <a:pt x="0" y="986"/>
                    <a:pt x="56" y="1183"/>
                    <a:pt x="211" y="1272"/>
                  </a:cubicBezTo>
                  <a:lnTo>
                    <a:pt x="211" y="1276"/>
                  </a:lnTo>
                  <a:lnTo>
                    <a:pt x="3038" y="2907"/>
                  </a:lnTo>
                  <a:cubicBezTo>
                    <a:pt x="3089" y="2936"/>
                    <a:pt x="3145" y="2950"/>
                    <a:pt x="3200" y="2950"/>
                  </a:cubicBezTo>
                  <a:cubicBezTo>
                    <a:pt x="3291" y="2950"/>
                    <a:pt x="3381" y="2911"/>
                    <a:pt x="3446" y="2838"/>
                  </a:cubicBezTo>
                  <a:cubicBezTo>
                    <a:pt x="3762" y="2473"/>
                    <a:pt x="4259" y="2388"/>
                    <a:pt x="4655" y="2388"/>
                  </a:cubicBezTo>
                  <a:cubicBezTo>
                    <a:pt x="4996" y="2388"/>
                    <a:pt x="5261" y="2451"/>
                    <a:pt x="5268" y="2451"/>
                  </a:cubicBezTo>
                  <a:cubicBezTo>
                    <a:pt x="5295" y="2458"/>
                    <a:pt x="5321" y="2461"/>
                    <a:pt x="5348" y="2461"/>
                  </a:cubicBezTo>
                  <a:cubicBezTo>
                    <a:pt x="5533" y="2461"/>
                    <a:pt x="5690" y="2299"/>
                    <a:pt x="5668" y="2102"/>
                  </a:cubicBezTo>
                  <a:lnTo>
                    <a:pt x="5523" y="747"/>
                  </a:lnTo>
                  <a:lnTo>
                    <a:pt x="10590" y="3671"/>
                  </a:lnTo>
                  <a:cubicBezTo>
                    <a:pt x="11841" y="4397"/>
                    <a:pt x="12681" y="5662"/>
                    <a:pt x="12861" y="7096"/>
                  </a:cubicBezTo>
                  <a:cubicBezTo>
                    <a:pt x="12883" y="7259"/>
                    <a:pt x="13021" y="7378"/>
                    <a:pt x="13185" y="7378"/>
                  </a:cubicBezTo>
                  <a:cubicBezTo>
                    <a:pt x="13197" y="7378"/>
                    <a:pt x="13211" y="7378"/>
                    <a:pt x="13224" y="7376"/>
                  </a:cubicBezTo>
                  <a:cubicBezTo>
                    <a:pt x="13400" y="7355"/>
                    <a:pt x="13528" y="7193"/>
                    <a:pt x="13504" y="7013"/>
                  </a:cubicBezTo>
                  <a:cubicBezTo>
                    <a:pt x="13296" y="5378"/>
                    <a:pt x="12339" y="3937"/>
                    <a:pt x="10911" y="3111"/>
                  </a:cubicBezTo>
                  <a:lnTo>
                    <a:pt x="5655" y="73"/>
                  </a:lnTo>
                  <a:cubicBezTo>
                    <a:pt x="5567" y="23"/>
                    <a:pt x="5476" y="1"/>
                    <a:pt x="5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48" name="Google Shape;3648;p112"/>
            <p:cNvSpPr/>
            <p:nvPr/>
          </p:nvSpPr>
          <p:spPr>
            <a:xfrm>
              <a:off x="3347475" y="2536475"/>
              <a:ext cx="556550" cy="412000"/>
            </a:xfrm>
            <a:custGeom>
              <a:avLst/>
              <a:gdLst/>
              <a:ahLst/>
              <a:cxnLst/>
              <a:rect l="l" t="t" r="r" b="b"/>
              <a:pathLst>
                <a:path w="22262" h="16480" extrusionOk="0">
                  <a:moveTo>
                    <a:pt x="1355" y="0"/>
                  </a:moveTo>
                  <a:cubicBezTo>
                    <a:pt x="1245" y="0"/>
                    <a:pt x="1135" y="15"/>
                    <a:pt x="1027" y="46"/>
                  </a:cubicBezTo>
                  <a:cubicBezTo>
                    <a:pt x="722" y="129"/>
                    <a:pt x="463" y="329"/>
                    <a:pt x="311" y="606"/>
                  </a:cubicBezTo>
                  <a:cubicBezTo>
                    <a:pt x="0" y="1176"/>
                    <a:pt x="197" y="1888"/>
                    <a:pt x="757" y="2213"/>
                  </a:cubicBezTo>
                  <a:lnTo>
                    <a:pt x="2454" y="3194"/>
                  </a:lnTo>
                  <a:cubicBezTo>
                    <a:pt x="1984" y="4031"/>
                    <a:pt x="2278" y="5092"/>
                    <a:pt x="3111" y="5572"/>
                  </a:cubicBezTo>
                  <a:lnTo>
                    <a:pt x="10749" y="9982"/>
                  </a:lnTo>
                  <a:cubicBezTo>
                    <a:pt x="10548" y="10314"/>
                    <a:pt x="10458" y="10701"/>
                    <a:pt x="10496" y="11088"/>
                  </a:cubicBezTo>
                  <a:cubicBezTo>
                    <a:pt x="10377" y="11086"/>
                    <a:pt x="10252" y="11085"/>
                    <a:pt x="10125" y="11085"/>
                  </a:cubicBezTo>
                  <a:cubicBezTo>
                    <a:pt x="9561" y="11085"/>
                    <a:pt x="8947" y="11102"/>
                    <a:pt x="8464" y="11119"/>
                  </a:cubicBezTo>
                  <a:cubicBezTo>
                    <a:pt x="7932" y="11140"/>
                    <a:pt x="7756" y="11842"/>
                    <a:pt x="8215" y="12111"/>
                  </a:cubicBezTo>
                  <a:lnTo>
                    <a:pt x="14571" y="15785"/>
                  </a:lnTo>
                  <a:cubicBezTo>
                    <a:pt x="15356" y="16238"/>
                    <a:pt x="16244" y="16480"/>
                    <a:pt x="17150" y="16480"/>
                  </a:cubicBezTo>
                  <a:cubicBezTo>
                    <a:pt x="17609" y="16480"/>
                    <a:pt x="18069" y="16418"/>
                    <a:pt x="18515" y="16297"/>
                  </a:cubicBezTo>
                  <a:cubicBezTo>
                    <a:pt x="20409" y="15782"/>
                    <a:pt x="21850" y="14237"/>
                    <a:pt x="22227" y="12312"/>
                  </a:cubicBezTo>
                  <a:cubicBezTo>
                    <a:pt x="22261" y="12135"/>
                    <a:pt x="22144" y="11966"/>
                    <a:pt x="21971" y="11932"/>
                  </a:cubicBezTo>
                  <a:cubicBezTo>
                    <a:pt x="21950" y="11927"/>
                    <a:pt x="21929" y="11925"/>
                    <a:pt x="21908" y="11925"/>
                  </a:cubicBezTo>
                  <a:cubicBezTo>
                    <a:pt x="21756" y="11925"/>
                    <a:pt x="21621" y="12032"/>
                    <a:pt x="21591" y="12187"/>
                  </a:cubicBezTo>
                  <a:cubicBezTo>
                    <a:pt x="21498" y="12661"/>
                    <a:pt x="21328" y="13117"/>
                    <a:pt x="21090" y="13539"/>
                  </a:cubicBezTo>
                  <a:cubicBezTo>
                    <a:pt x="20258" y="15007"/>
                    <a:pt x="18728" y="15829"/>
                    <a:pt x="17155" y="15829"/>
                  </a:cubicBezTo>
                  <a:cubicBezTo>
                    <a:pt x="16387" y="15829"/>
                    <a:pt x="15609" y="15633"/>
                    <a:pt x="14896" y="15222"/>
                  </a:cubicBezTo>
                  <a:lnTo>
                    <a:pt x="8886" y="11752"/>
                  </a:lnTo>
                  <a:cubicBezTo>
                    <a:pt x="9306" y="11741"/>
                    <a:pt x="9775" y="11731"/>
                    <a:pt x="10208" y="11731"/>
                  </a:cubicBezTo>
                  <a:cubicBezTo>
                    <a:pt x="10448" y="11731"/>
                    <a:pt x="10677" y="11734"/>
                    <a:pt x="10880" y="11741"/>
                  </a:cubicBezTo>
                  <a:cubicBezTo>
                    <a:pt x="10884" y="11742"/>
                    <a:pt x="10887" y="11742"/>
                    <a:pt x="10891" y="11742"/>
                  </a:cubicBezTo>
                  <a:cubicBezTo>
                    <a:pt x="11107" y="11742"/>
                    <a:pt x="11266" y="11534"/>
                    <a:pt x="11202" y="11323"/>
                  </a:cubicBezTo>
                  <a:cubicBezTo>
                    <a:pt x="11060" y="10860"/>
                    <a:pt x="11146" y="10459"/>
                    <a:pt x="11468" y="10096"/>
                  </a:cubicBezTo>
                  <a:cubicBezTo>
                    <a:pt x="11602" y="9941"/>
                    <a:pt x="11561" y="9702"/>
                    <a:pt x="11385" y="9602"/>
                  </a:cubicBezTo>
                  <a:lnTo>
                    <a:pt x="3432" y="5009"/>
                  </a:lnTo>
                  <a:cubicBezTo>
                    <a:pt x="2903" y="4701"/>
                    <a:pt x="2720" y="4024"/>
                    <a:pt x="3028" y="3495"/>
                  </a:cubicBezTo>
                  <a:cubicBezTo>
                    <a:pt x="3197" y="3194"/>
                    <a:pt x="3097" y="2814"/>
                    <a:pt x="2800" y="2645"/>
                  </a:cubicBezTo>
                  <a:lnTo>
                    <a:pt x="1082" y="1649"/>
                  </a:lnTo>
                  <a:cubicBezTo>
                    <a:pt x="826" y="1501"/>
                    <a:pt x="736" y="1176"/>
                    <a:pt x="878" y="917"/>
                  </a:cubicBezTo>
                  <a:cubicBezTo>
                    <a:pt x="947" y="792"/>
                    <a:pt x="1065" y="702"/>
                    <a:pt x="1199" y="668"/>
                  </a:cubicBezTo>
                  <a:cubicBezTo>
                    <a:pt x="1250" y="654"/>
                    <a:pt x="1302" y="647"/>
                    <a:pt x="1353" y="647"/>
                  </a:cubicBezTo>
                  <a:cubicBezTo>
                    <a:pt x="1453" y="647"/>
                    <a:pt x="1553" y="673"/>
                    <a:pt x="1642" y="723"/>
                  </a:cubicBezTo>
                  <a:lnTo>
                    <a:pt x="7676" y="4207"/>
                  </a:lnTo>
                  <a:cubicBezTo>
                    <a:pt x="7727" y="4236"/>
                    <a:pt x="7782" y="4250"/>
                    <a:pt x="7837" y="4250"/>
                  </a:cubicBezTo>
                  <a:cubicBezTo>
                    <a:pt x="7951" y="4250"/>
                    <a:pt x="8062" y="4191"/>
                    <a:pt x="8122" y="4086"/>
                  </a:cubicBezTo>
                  <a:cubicBezTo>
                    <a:pt x="8212" y="3934"/>
                    <a:pt x="8157" y="3733"/>
                    <a:pt x="8001" y="3644"/>
                  </a:cubicBezTo>
                  <a:lnTo>
                    <a:pt x="1967" y="163"/>
                  </a:lnTo>
                  <a:cubicBezTo>
                    <a:pt x="1778" y="56"/>
                    <a:pt x="1567" y="0"/>
                    <a:pt x="1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49" name="Google Shape;3649;p112"/>
            <p:cNvSpPr/>
            <p:nvPr/>
          </p:nvSpPr>
          <p:spPr>
            <a:xfrm>
              <a:off x="3661200" y="2717775"/>
              <a:ext cx="216475" cy="188775"/>
            </a:xfrm>
            <a:custGeom>
              <a:avLst/>
              <a:gdLst/>
              <a:ahLst/>
              <a:cxnLst/>
              <a:rect l="l" t="t" r="r" b="b"/>
              <a:pathLst>
                <a:path w="8659" h="7551" extrusionOk="0">
                  <a:moveTo>
                    <a:pt x="5174" y="1137"/>
                  </a:moveTo>
                  <a:lnTo>
                    <a:pt x="6104" y="1673"/>
                  </a:lnTo>
                  <a:cubicBezTo>
                    <a:pt x="6401" y="1845"/>
                    <a:pt x="6664" y="2067"/>
                    <a:pt x="6882" y="2333"/>
                  </a:cubicBezTo>
                  <a:cubicBezTo>
                    <a:pt x="6685" y="2458"/>
                    <a:pt x="6477" y="2514"/>
                    <a:pt x="6275" y="2514"/>
                  </a:cubicBezTo>
                  <a:cubicBezTo>
                    <a:pt x="5603" y="2514"/>
                    <a:pt x="5004" y="1892"/>
                    <a:pt x="5174" y="1137"/>
                  </a:cubicBezTo>
                  <a:close/>
                  <a:moveTo>
                    <a:pt x="4126" y="651"/>
                  </a:moveTo>
                  <a:cubicBezTo>
                    <a:pt x="4257" y="651"/>
                    <a:pt x="4389" y="684"/>
                    <a:pt x="4511" y="753"/>
                  </a:cubicBezTo>
                  <a:lnTo>
                    <a:pt x="4597" y="802"/>
                  </a:lnTo>
                  <a:cubicBezTo>
                    <a:pt x="4348" y="1517"/>
                    <a:pt x="4580" y="2312"/>
                    <a:pt x="5174" y="2782"/>
                  </a:cubicBezTo>
                  <a:cubicBezTo>
                    <a:pt x="5496" y="3034"/>
                    <a:pt x="5885" y="3162"/>
                    <a:pt x="6275" y="3162"/>
                  </a:cubicBezTo>
                  <a:cubicBezTo>
                    <a:pt x="6606" y="3162"/>
                    <a:pt x="6939" y="3070"/>
                    <a:pt x="7231" y="2882"/>
                  </a:cubicBezTo>
                  <a:cubicBezTo>
                    <a:pt x="7310" y="3048"/>
                    <a:pt x="7376" y="3221"/>
                    <a:pt x="7421" y="3401"/>
                  </a:cubicBezTo>
                  <a:cubicBezTo>
                    <a:pt x="7614" y="4127"/>
                    <a:pt x="7504" y="4901"/>
                    <a:pt x="7120" y="5547"/>
                  </a:cubicBezTo>
                  <a:cubicBezTo>
                    <a:pt x="6937" y="5855"/>
                    <a:pt x="6692" y="6124"/>
                    <a:pt x="6405" y="6338"/>
                  </a:cubicBezTo>
                  <a:cubicBezTo>
                    <a:pt x="6356" y="5827"/>
                    <a:pt x="6073" y="5367"/>
                    <a:pt x="5641" y="5091"/>
                  </a:cubicBezTo>
                  <a:cubicBezTo>
                    <a:pt x="5586" y="5056"/>
                    <a:pt x="5526" y="5040"/>
                    <a:pt x="5466" y="5040"/>
                  </a:cubicBezTo>
                  <a:cubicBezTo>
                    <a:pt x="5358" y="5040"/>
                    <a:pt x="5254" y="5092"/>
                    <a:pt x="5192" y="5188"/>
                  </a:cubicBezTo>
                  <a:cubicBezTo>
                    <a:pt x="5095" y="5340"/>
                    <a:pt x="5140" y="5540"/>
                    <a:pt x="5292" y="5637"/>
                  </a:cubicBezTo>
                  <a:cubicBezTo>
                    <a:pt x="5651" y="5865"/>
                    <a:pt x="5831" y="6290"/>
                    <a:pt x="5741" y="6708"/>
                  </a:cubicBezTo>
                  <a:cubicBezTo>
                    <a:pt x="5403" y="6839"/>
                    <a:pt x="5048" y="6905"/>
                    <a:pt x="4692" y="6905"/>
                  </a:cubicBezTo>
                  <a:cubicBezTo>
                    <a:pt x="4370" y="6905"/>
                    <a:pt x="4048" y="6851"/>
                    <a:pt x="3740" y="6743"/>
                  </a:cubicBezTo>
                  <a:cubicBezTo>
                    <a:pt x="3636" y="6307"/>
                    <a:pt x="3820" y="5858"/>
                    <a:pt x="4200" y="5627"/>
                  </a:cubicBezTo>
                  <a:cubicBezTo>
                    <a:pt x="4355" y="5533"/>
                    <a:pt x="4407" y="5333"/>
                    <a:pt x="4314" y="5177"/>
                  </a:cubicBezTo>
                  <a:cubicBezTo>
                    <a:pt x="4251" y="5077"/>
                    <a:pt x="4144" y="5021"/>
                    <a:pt x="4035" y="5021"/>
                  </a:cubicBezTo>
                  <a:cubicBezTo>
                    <a:pt x="3975" y="5021"/>
                    <a:pt x="3915" y="5038"/>
                    <a:pt x="3861" y="5074"/>
                  </a:cubicBezTo>
                  <a:cubicBezTo>
                    <a:pt x="3394" y="5360"/>
                    <a:pt x="3094" y="5858"/>
                    <a:pt x="3066" y="6408"/>
                  </a:cubicBezTo>
                  <a:lnTo>
                    <a:pt x="1127" y="5291"/>
                  </a:lnTo>
                  <a:cubicBezTo>
                    <a:pt x="868" y="5150"/>
                    <a:pt x="778" y="4821"/>
                    <a:pt x="923" y="4565"/>
                  </a:cubicBezTo>
                  <a:cubicBezTo>
                    <a:pt x="1022" y="4396"/>
                    <a:pt x="1198" y="4303"/>
                    <a:pt x="1380" y="4303"/>
                  </a:cubicBezTo>
                  <a:cubicBezTo>
                    <a:pt x="1473" y="4303"/>
                    <a:pt x="1567" y="4327"/>
                    <a:pt x="1653" y="4379"/>
                  </a:cubicBezTo>
                  <a:lnTo>
                    <a:pt x="1718" y="4417"/>
                  </a:lnTo>
                  <a:cubicBezTo>
                    <a:pt x="1838" y="4488"/>
                    <a:pt x="1973" y="4524"/>
                    <a:pt x="2109" y="4524"/>
                  </a:cubicBezTo>
                  <a:cubicBezTo>
                    <a:pt x="2212" y="4524"/>
                    <a:pt x="2315" y="4503"/>
                    <a:pt x="2413" y="4462"/>
                  </a:cubicBezTo>
                  <a:cubicBezTo>
                    <a:pt x="2634" y="4368"/>
                    <a:pt x="2803" y="4171"/>
                    <a:pt x="2859" y="3936"/>
                  </a:cubicBezTo>
                  <a:cubicBezTo>
                    <a:pt x="2890" y="3819"/>
                    <a:pt x="2928" y="3701"/>
                    <a:pt x="2973" y="3587"/>
                  </a:cubicBezTo>
                  <a:cubicBezTo>
                    <a:pt x="3118" y="3228"/>
                    <a:pt x="2976" y="2817"/>
                    <a:pt x="2641" y="2623"/>
                  </a:cubicBezTo>
                  <a:lnTo>
                    <a:pt x="2638" y="2620"/>
                  </a:lnTo>
                  <a:lnTo>
                    <a:pt x="1545" y="1987"/>
                  </a:lnTo>
                  <a:cubicBezTo>
                    <a:pt x="1335" y="1873"/>
                    <a:pt x="1262" y="1607"/>
                    <a:pt x="1383" y="1400"/>
                  </a:cubicBezTo>
                  <a:cubicBezTo>
                    <a:pt x="1463" y="1265"/>
                    <a:pt x="1605" y="1189"/>
                    <a:pt x="1752" y="1189"/>
                  </a:cubicBezTo>
                  <a:cubicBezTo>
                    <a:pt x="1827" y="1189"/>
                    <a:pt x="1904" y="1209"/>
                    <a:pt x="1974" y="1251"/>
                  </a:cubicBezTo>
                  <a:lnTo>
                    <a:pt x="2226" y="1396"/>
                  </a:lnTo>
                  <a:cubicBezTo>
                    <a:pt x="2366" y="1477"/>
                    <a:pt x="2519" y="1515"/>
                    <a:pt x="2670" y="1515"/>
                  </a:cubicBezTo>
                  <a:cubicBezTo>
                    <a:pt x="2977" y="1515"/>
                    <a:pt x="3275" y="1356"/>
                    <a:pt x="3439" y="1071"/>
                  </a:cubicBezTo>
                  <a:lnTo>
                    <a:pt x="3460" y="1033"/>
                  </a:lnTo>
                  <a:cubicBezTo>
                    <a:pt x="3604" y="788"/>
                    <a:pt x="3861" y="651"/>
                    <a:pt x="4126" y="651"/>
                  </a:cubicBezTo>
                  <a:close/>
                  <a:moveTo>
                    <a:pt x="4125" y="0"/>
                  </a:moveTo>
                  <a:cubicBezTo>
                    <a:pt x="3635" y="0"/>
                    <a:pt x="3159" y="254"/>
                    <a:pt x="2897" y="708"/>
                  </a:cubicBezTo>
                  <a:lnTo>
                    <a:pt x="2876" y="743"/>
                  </a:lnTo>
                  <a:cubicBezTo>
                    <a:pt x="2830" y="819"/>
                    <a:pt x="2750" y="863"/>
                    <a:pt x="2667" y="863"/>
                  </a:cubicBezTo>
                  <a:cubicBezTo>
                    <a:pt x="2627" y="863"/>
                    <a:pt x="2585" y="852"/>
                    <a:pt x="2548" y="829"/>
                  </a:cubicBezTo>
                  <a:lnTo>
                    <a:pt x="2295" y="684"/>
                  </a:lnTo>
                  <a:cubicBezTo>
                    <a:pt x="2129" y="592"/>
                    <a:pt x="1949" y="548"/>
                    <a:pt x="1772" y="548"/>
                  </a:cubicBezTo>
                  <a:cubicBezTo>
                    <a:pt x="1400" y="548"/>
                    <a:pt x="1039" y="741"/>
                    <a:pt x="840" y="1085"/>
                  </a:cubicBezTo>
                  <a:cubicBezTo>
                    <a:pt x="547" y="1593"/>
                    <a:pt x="716" y="2243"/>
                    <a:pt x="1217" y="2547"/>
                  </a:cubicBezTo>
                  <a:lnTo>
                    <a:pt x="2313" y="3180"/>
                  </a:lnTo>
                  <a:cubicBezTo>
                    <a:pt x="2368" y="3211"/>
                    <a:pt x="2392" y="3283"/>
                    <a:pt x="2364" y="3342"/>
                  </a:cubicBezTo>
                  <a:cubicBezTo>
                    <a:pt x="2309" y="3484"/>
                    <a:pt x="2264" y="3629"/>
                    <a:pt x="2226" y="3774"/>
                  </a:cubicBezTo>
                  <a:lnTo>
                    <a:pt x="2226" y="3777"/>
                  </a:lnTo>
                  <a:cubicBezTo>
                    <a:pt x="2219" y="3815"/>
                    <a:pt x="2192" y="3847"/>
                    <a:pt x="2154" y="3864"/>
                  </a:cubicBezTo>
                  <a:cubicBezTo>
                    <a:pt x="2138" y="3869"/>
                    <a:pt x="2123" y="3872"/>
                    <a:pt x="2107" y="3872"/>
                  </a:cubicBezTo>
                  <a:cubicBezTo>
                    <a:pt x="2083" y="3872"/>
                    <a:pt x="2059" y="3866"/>
                    <a:pt x="2036" y="3854"/>
                  </a:cubicBezTo>
                  <a:lnTo>
                    <a:pt x="1974" y="3819"/>
                  </a:lnTo>
                  <a:cubicBezTo>
                    <a:pt x="1780" y="3696"/>
                    <a:pt x="1563" y="3638"/>
                    <a:pt x="1350" y="3638"/>
                  </a:cubicBezTo>
                  <a:cubicBezTo>
                    <a:pt x="945" y="3638"/>
                    <a:pt x="550" y="3848"/>
                    <a:pt x="332" y="4223"/>
                  </a:cubicBezTo>
                  <a:cubicBezTo>
                    <a:pt x="0" y="4800"/>
                    <a:pt x="211" y="5537"/>
                    <a:pt x="799" y="5848"/>
                  </a:cubicBezTo>
                  <a:lnTo>
                    <a:pt x="2931" y="7078"/>
                  </a:lnTo>
                  <a:cubicBezTo>
                    <a:pt x="3473" y="7392"/>
                    <a:pt x="4081" y="7550"/>
                    <a:pt x="4691" y="7550"/>
                  </a:cubicBezTo>
                  <a:cubicBezTo>
                    <a:pt x="5171" y="7550"/>
                    <a:pt x="5652" y="7452"/>
                    <a:pt x="6104" y="7254"/>
                  </a:cubicBezTo>
                  <a:cubicBezTo>
                    <a:pt x="6125" y="7247"/>
                    <a:pt x="6149" y="7237"/>
                    <a:pt x="6170" y="7227"/>
                  </a:cubicBezTo>
                  <a:cubicBezTo>
                    <a:pt x="6795" y="6940"/>
                    <a:pt x="7321" y="6466"/>
                    <a:pt x="7673" y="5875"/>
                  </a:cubicBezTo>
                  <a:cubicBezTo>
                    <a:pt x="8658" y="4216"/>
                    <a:pt x="8098" y="2074"/>
                    <a:pt x="6429" y="1109"/>
                  </a:cubicBezTo>
                  <a:lnTo>
                    <a:pt x="4832" y="190"/>
                  </a:lnTo>
                  <a:cubicBezTo>
                    <a:pt x="4609" y="61"/>
                    <a:pt x="4366" y="0"/>
                    <a:pt x="4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50" name="Google Shape;3650;p112"/>
            <p:cNvSpPr/>
            <p:nvPr/>
          </p:nvSpPr>
          <p:spPr>
            <a:xfrm>
              <a:off x="3579550" y="2605375"/>
              <a:ext cx="50925" cy="34875"/>
            </a:xfrm>
            <a:custGeom>
              <a:avLst/>
              <a:gdLst/>
              <a:ahLst/>
              <a:cxnLst/>
              <a:rect l="l" t="t" r="r" b="b"/>
              <a:pathLst>
                <a:path w="2037" h="1395" extrusionOk="0">
                  <a:moveTo>
                    <a:pt x="370" y="0"/>
                  </a:moveTo>
                  <a:cubicBezTo>
                    <a:pt x="258" y="0"/>
                    <a:pt x="150" y="58"/>
                    <a:pt x="90" y="162"/>
                  </a:cubicBezTo>
                  <a:cubicBezTo>
                    <a:pt x="0" y="317"/>
                    <a:pt x="52" y="514"/>
                    <a:pt x="208" y="604"/>
                  </a:cubicBezTo>
                  <a:lnTo>
                    <a:pt x="1504" y="1351"/>
                  </a:lnTo>
                  <a:cubicBezTo>
                    <a:pt x="1555" y="1381"/>
                    <a:pt x="1612" y="1395"/>
                    <a:pt x="1667" y="1395"/>
                  </a:cubicBezTo>
                  <a:cubicBezTo>
                    <a:pt x="1778" y="1395"/>
                    <a:pt x="1886" y="1337"/>
                    <a:pt x="1946" y="1233"/>
                  </a:cubicBezTo>
                  <a:cubicBezTo>
                    <a:pt x="2036" y="1078"/>
                    <a:pt x="1984" y="881"/>
                    <a:pt x="1829" y="791"/>
                  </a:cubicBezTo>
                  <a:lnTo>
                    <a:pt x="533" y="44"/>
                  </a:lnTo>
                  <a:cubicBezTo>
                    <a:pt x="481" y="15"/>
                    <a:pt x="425" y="0"/>
                    <a:pt x="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51" name="Google Shape;3651;p112"/>
            <p:cNvSpPr/>
            <p:nvPr/>
          </p:nvSpPr>
          <p:spPr>
            <a:xfrm>
              <a:off x="3441650" y="2726975"/>
              <a:ext cx="107600" cy="67675"/>
            </a:xfrm>
            <a:custGeom>
              <a:avLst/>
              <a:gdLst/>
              <a:ahLst/>
              <a:cxnLst/>
              <a:rect l="l" t="t" r="r" b="b"/>
              <a:pathLst>
                <a:path w="4304" h="2707" extrusionOk="0">
                  <a:moveTo>
                    <a:pt x="374" y="0"/>
                  </a:moveTo>
                  <a:cubicBezTo>
                    <a:pt x="262" y="0"/>
                    <a:pt x="151" y="59"/>
                    <a:pt x="90" y="164"/>
                  </a:cubicBezTo>
                  <a:cubicBezTo>
                    <a:pt x="0" y="320"/>
                    <a:pt x="56" y="517"/>
                    <a:pt x="211" y="607"/>
                  </a:cubicBezTo>
                  <a:lnTo>
                    <a:pt x="3771" y="2663"/>
                  </a:lnTo>
                  <a:cubicBezTo>
                    <a:pt x="3822" y="2692"/>
                    <a:pt x="3877" y="2706"/>
                    <a:pt x="3931" y="2706"/>
                  </a:cubicBezTo>
                  <a:cubicBezTo>
                    <a:pt x="4044" y="2706"/>
                    <a:pt x="4153" y="2647"/>
                    <a:pt x="4213" y="2542"/>
                  </a:cubicBezTo>
                  <a:cubicBezTo>
                    <a:pt x="4303" y="2390"/>
                    <a:pt x="4251" y="2189"/>
                    <a:pt x="4096" y="2100"/>
                  </a:cubicBezTo>
                  <a:lnTo>
                    <a:pt x="533" y="43"/>
                  </a:lnTo>
                  <a:cubicBezTo>
                    <a:pt x="483" y="14"/>
                    <a:pt x="428" y="0"/>
                    <a:pt x="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52" name="Google Shape;3652;p112"/>
            <p:cNvSpPr/>
            <p:nvPr/>
          </p:nvSpPr>
          <p:spPr>
            <a:xfrm>
              <a:off x="3479050" y="2554250"/>
              <a:ext cx="44025" cy="30875"/>
            </a:xfrm>
            <a:custGeom>
              <a:avLst/>
              <a:gdLst/>
              <a:ahLst/>
              <a:cxnLst/>
              <a:rect l="l" t="t" r="r" b="b"/>
              <a:pathLst>
                <a:path w="1761" h="1235" extrusionOk="0">
                  <a:moveTo>
                    <a:pt x="375" y="0"/>
                  </a:moveTo>
                  <a:cubicBezTo>
                    <a:pt x="262" y="0"/>
                    <a:pt x="151" y="59"/>
                    <a:pt x="91" y="161"/>
                  </a:cubicBezTo>
                  <a:cubicBezTo>
                    <a:pt x="1" y="316"/>
                    <a:pt x="56" y="517"/>
                    <a:pt x="212" y="607"/>
                  </a:cubicBezTo>
                  <a:lnTo>
                    <a:pt x="1228" y="1191"/>
                  </a:lnTo>
                  <a:cubicBezTo>
                    <a:pt x="1279" y="1221"/>
                    <a:pt x="1336" y="1235"/>
                    <a:pt x="1391" y="1235"/>
                  </a:cubicBezTo>
                  <a:cubicBezTo>
                    <a:pt x="1502" y="1235"/>
                    <a:pt x="1610" y="1177"/>
                    <a:pt x="1670" y="1073"/>
                  </a:cubicBezTo>
                  <a:cubicBezTo>
                    <a:pt x="1760" y="918"/>
                    <a:pt x="1708" y="721"/>
                    <a:pt x="1553" y="631"/>
                  </a:cubicBezTo>
                  <a:lnTo>
                    <a:pt x="537" y="43"/>
                  </a:lnTo>
                  <a:cubicBezTo>
                    <a:pt x="486" y="14"/>
                    <a:pt x="430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653" name="Google Shape;3653;p112"/>
          <p:cNvGrpSpPr/>
          <p:nvPr/>
        </p:nvGrpSpPr>
        <p:grpSpPr>
          <a:xfrm>
            <a:off x="910402" y="4015559"/>
            <a:ext cx="382990" cy="455920"/>
            <a:chOff x="5857950" y="3482775"/>
            <a:chExt cx="464625" cy="553100"/>
          </a:xfrm>
        </p:grpSpPr>
        <p:sp>
          <p:nvSpPr>
            <p:cNvPr id="3654" name="Google Shape;3654;p112"/>
            <p:cNvSpPr/>
            <p:nvPr/>
          </p:nvSpPr>
          <p:spPr>
            <a:xfrm>
              <a:off x="5935375" y="3820100"/>
              <a:ext cx="319975" cy="154400"/>
            </a:xfrm>
            <a:custGeom>
              <a:avLst/>
              <a:gdLst/>
              <a:ahLst/>
              <a:cxnLst/>
              <a:rect l="l" t="t" r="r" b="b"/>
              <a:pathLst>
                <a:path w="12799" h="6176" extrusionOk="0">
                  <a:moveTo>
                    <a:pt x="12437" y="1"/>
                  </a:moveTo>
                  <a:cubicBezTo>
                    <a:pt x="12292" y="1"/>
                    <a:pt x="12159" y="98"/>
                    <a:pt x="12124" y="246"/>
                  </a:cubicBezTo>
                  <a:cubicBezTo>
                    <a:pt x="11779" y="1556"/>
                    <a:pt x="11022" y="2717"/>
                    <a:pt x="9968" y="3564"/>
                  </a:cubicBezTo>
                  <a:cubicBezTo>
                    <a:pt x="9715" y="3764"/>
                    <a:pt x="9594" y="4086"/>
                    <a:pt x="9653" y="4400"/>
                  </a:cubicBezTo>
                  <a:lnTo>
                    <a:pt x="9743" y="4912"/>
                  </a:lnTo>
                  <a:lnTo>
                    <a:pt x="8402" y="5527"/>
                  </a:lnTo>
                  <a:lnTo>
                    <a:pt x="8077" y="5123"/>
                  </a:lnTo>
                  <a:cubicBezTo>
                    <a:pt x="7909" y="4918"/>
                    <a:pt x="7662" y="4802"/>
                    <a:pt x="7405" y="4802"/>
                  </a:cubicBezTo>
                  <a:cubicBezTo>
                    <a:pt x="7349" y="4802"/>
                    <a:pt x="7293" y="4808"/>
                    <a:pt x="7237" y="4819"/>
                  </a:cubicBezTo>
                  <a:cubicBezTo>
                    <a:pt x="6850" y="4891"/>
                    <a:pt x="6460" y="4929"/>
                    <a:pt x="6069" y="4929"/>
                  </a:cubicBezTo>
                  <a:cubicBezTo>
                    <a:pt x="3854" y="4929"/>
                    <a:pt x="1780" y="3723"/>
                    <a:pt x="653" y="1784"/>
                  </a:cubicBezTo>
                  <a:cubicBezTo>
                    <a:pt x="593" y="1680"/>
                    <a:pt x="484" y="1623"/>
                    <a:pt x="373" y="1623"/>
                  </a:cubicBezTo>
                  <a:cubicBezTo>
                    <a:pt x="317" y="1623"/>
                    <a:pt x="261" y="1637"/>
                    <a:pt x="211" y="1667"/>
                  </a:cubicBezTo>
                  <a:cubicBezTo>
                    <a:pt x="55" y="1756"/>
                    <a:pt x="0" y="1957"/>
                    <a:pt x="90" y="2109"/>
                  </a:cubicBezTo>
                  <a:cubicBezTo>
                    <a:pt x="1334" y="4248"/>
                    <a:pt x="3622" y="5575"/>
                    <a:pt x="6066" y="5575"/>
                  </a:cubicBezTo>
                  <a:cubicBezTo>
                    <a:pt x="6498" y="5575"/>
                    <a:pt x="6930" y="5534"/>
                    <a:pt x="7358" y="5455"/>
                  </a:cubicBezTo>
                  <a:cubicBezTo>
                    <a:pt x="7372" y="5451"/>
                    <a:pt x="7387" y="5450"/>
                    <a:pt x="7401" y="5450"/>
                  </a:cubicBezTo>
                  <a:cubicBezTo>
                    <a:pt x="7464" y="5450"/>
                    <a:pt x="7527" y="5480"/>
                    <a:pt x="7569" y="5531"/>
                  </a:cubicBezTo>
                  <a:lnTo>
                    <a:pt x="7894" y="5935"/>
                  </a:lnTo>
                  <a:cubicBezTo>
                    <a:pt x="8021" y="6092"/>
                    <a:pt x="8209" y="6176"/>
                    <a:pt x="8402" y="6176"/>
                  </a:cubicBezTo>
                  <a:cubicBezTo>
                    <a:pt x="8493" y="6176"/>
                    <a:pt x="8585" y="6157"/>
                    <a:pt x="8672" y="6118"/>
                  </a:cubicBezTo>
                  <a:lnTo>
                    <a:pt x="10013" y="5499"/>
                  </a:lnTo>
                  <a:cubicBezTo>
                    <a:pt x="10282" y="5375"/>
                    <a:pt x="10434" y="5081"/>
                    <a:pt x="10379" y="4791"/>
                  </a:cubicBezTo>
                  <a:lnTo>
                    <a:pt x="10286" y="4283"/>
                  </a:lnTo>
                  <a:cubicBezTo>
                    <a:pt x="10272" y="4200"/>
                    <a:pt x="10303" y="4120"/>
                    <a:pt x="10365" y="4072"/>
                  </a:cubicBezTo>
                  <a:lnTo>
                    <a:pt x="10372" y="4072"/>
                  </a:lnTo>
                  <a:cubicBezTo>
                    <a:pt x="11537" y="3139"/>
                    <a:pt x="12373" y="1853"/>
                    <a:pt x="12750" y="409"/>
                  </a:cubicBezTo>
                  <a:cubicBezTo>
                    <a:pt x="12798" y="236"/>
                    <a:pt x="12695" y="56"/>
                    <a:pt x="12518" y="11"/>
                  </a:cubicBezTo>
                  <a:cubicBezTo>
                    <a:pt x="12491" y="4"/>
                    <a:pt x="12464" y="1"/>
                    <a:pt x="12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3655" name="Google Shape;3655;p112"/>
            <p:cNvGrpSpPr/>
            <p:nvPr/>
          </p:nvGrpSpPr>
          <p:grpSpPr>
            <a:xfrm>
              <a:off x="5857950" y="3482775"/>
              <a:ext cx="464625" cy="553100"/>
              <a:chOff x="5857950" y="3482775"/>
              <a:chExt cx="464625" cy="553100"/>
            </a:xfrm>
          </p:grpSpPr>
          <p:sp>
            <p:nvSpPr>
              <p:cNvPr id="3656" name="Google Shape;3656;p112"/>
              <p:cNvSpPr/>
              <p:nvPr/>
            </p:nvSpPr>
            <p:spPr>
              <a:xfrm>
                <a:off x="5914275" y="3482775"/>
                <a:ext cx="353350" cy="359550"/>
              </a:xfrm>
              <a:custGeom>
                <a:avLst/>
                <a:gdLst/>
                <a:ahLst/>
                <a:cxnLst/>
                <a:rect l="l" t="t" r="r" b="b"/>
                <a:pathLst>
                  <a:path w="14134" h="14382" extrusionOk="0">
                    <a:moveTo>
                      <a:pt x="10667" y="651"/>
                    </a:moveTo>
                    <a:lnTo>
                      <a:pt x="10266" y="1629"/>
                    </a:lnTo>
                    <a:lnTo>
                      <a:pt x="9910" y="2493"/>
                    </a:lnTo>
                    <a:lnTo>
                      <a:pt x="7266" y="2493"/>
                    </a:lnTo>
                    <a:lnTo>
                      <a:pt x="7266" y="651"/>
                    </a:lnTo>
                    <a:close/>
                    <a:moveTo>
                      <a:pt x="12198" y="2078"/>
                    </a:moveTo>
                    <a:lnTo>
                      <a:pt x="11441" y="3920"/>
                    </a:lnTo>
                    <a:lnTo>
                      <a:pt x="8797" y="3920"/>
                    </a:lnTo>
                    <a:lnTo>
                      <a:pt x="8797" y="3142"/>
                    </a:lnTo>
                    <a:lnTo>
                      <a:pt x="10124" y="3142"/>
                    </a:lnTo>
                    <a:cubicBezTo>
                      <a:pt x="10255" y="3142"/>
                      <a:pt x="10373" y="3063"/>
                      <a:pt x="10425" y="2942"/>
                    </a:cubicBezTo>
                    <a:lnTo>
                      <a:pt x="10777" y="2078"/>
                    </a:lnTo>
                    <a:close/>
                    <a:moveTo>
                      <a:pt x="8347" y="6073"/>
                    </a:moveTo>
                    <a:cubicBezTo>
                      <a:pt x="9225" y="6281"/>
                      <a:pt x="10051" y="6678"/>
                      <a:pt x="10763" y="7231"/>
                    </a:cubicBezTo>
                    <a:cubicBezTo>
                      <a:pt x="10506" y="7567"/>
                      <a:pt x="10110" y="7767"/>
                      <a:pt x="9689" y="7767"/>
                    </a:cubicBezTo>
                    <a:cubicBezTo>
                      <a:pt x="9685" y="7767"/>
                      <a:pt x="9682" y="7767"/>
                      <a:pt x="9678" y="7767"/>
                    </a:cubicBezTo>
                    <a:cubicBezTo>
                      <a:pt x="8921" y="7767"/>
                      <a:pt x="8309" y="7155"/>
                      <a:pt x="8309" y="6402"/>
                    </a:cubicBezTo>
                    <a:cubicBezTo>
                      <a:pt x="8309" y="6291"/>
                      <a:pt x="8323" y="6180"/>
                      <a:pt x="8347" y="6073"/>
                    </a:cubicBezTo>
                    <a:close/>
                    <a:moveTo>
                      <a:pt x="6906" y="1"/>
                    </a:moveTo>
                    <a:lnTo>
                      <a:pt x="6882" y="4"/>
                    </a:lnTo>
                    <a:lnTo>
                      <a:pt x="6875" y="4"/>
                    </a:lnTo>
                    <a:cubicBezTo>
                      <a:pt x="6865" y="8"/>
                      <a:pt x="6854" y="8"/>
                      <a:pt x="6847" y="11"/>
                    </a:cubicBezTo>
                    <a:lnTo>
                      <a:pt x="6844" y="11"/>
                    </a:lnTo>
                    <a:cubicBezTo>
                      <a:pt x="6834" y="15"/>
                      <a:pt x="6827" y="18"/>
                      <a:pt x="6816" y="22"/>
                    </a:cubicBezTo>
                    <a:lnTo>
                      <a:pt x="6813" y="22"/>
                    </a:lnTo>
                    <a:cubicBezTo>
                      <a:pt x="6806" y="25"/>
                      <a:pt x="6799" y="28"/>
                      <a:pt x="6789" y="32"/>
                    </a:cubicBezTo>
                    <a:lnTo>
                      <a:pt x="6785" y="32"/>
                    </a:lnTo>
                    <a:cubicBezTo>
                      <a:pt x="6778" y="39"/>
                      <a:pt x="6771" y="42"/>
                      <a:pt x="6765" y="46"/>
                    </a:cubicBezTo>
                    <a:lnTo>
                      <a:pt x="6758" y="49"/>
                    </a:lnTo>
                    <a:cubicBezTo>
                      <a:pt x="6751" y="53"/>
                      <a:pt x="6744" y="60"/>
                      <a:pt x="6740" y="63"/>
                    </a:cubicBezTo>
                    <a:lnTo>
                      <a:pt x="6733" y="70"/>
                    </a:lnTo>
                    <a:cubicBezTo>
                      <a:pt x="6723" y="77"/>
                      <a:pt x="6716" y="84"/>
                      <a:pt x="6709" y="91"/>
                    </a:cubicBezTo>
                    <a:cubicBezTo>
                      <a:pt x="6702" y="98"/>
                      <a:pt x="6695" y="104"/>
                      <a:pt x="6689" y="111"/>
                    </a:cubicBezTo>
                    <a:cubicBezTo>
                      <a:pt x="6689" y="115"/>
                      <a:pt x="6685" y="115"/>
                      <a:pt x="6685" y="118"/>
                    </a:cubicBezTo>
                    <a:cubicBezTo>
                      <a:pt x="6678" y="125"/>
                      <a:pt x="6675" y="132"/>
                      <a:pt x="6671" y="136"/>
                    </a:cubicBezTo>
                    <a:lnTo>
                      <a:pt x="6664" y="143"/>
                    </a:lnTo>
                    <a:lnTo>
                      <a:pt x="6654" y="163"/>
                    </a:lnTo>
                    <a:lnTo>
                      <a:pt x="6650" y="170"/>
                    </a:lnTo>
                    <a:cubicBezTo>
                      <a:pt x="6647" y="177"/>
                      <a:pt x="6644" y="184"/>
                      <a:pt x="6640" y="194"/>
                    </a:cubicBezTo>
                    <a:lnTo>
                      <a:pt x="6640" y="198"/>
                    </a:lnTo>
                    <a:cubicBezTo>
                      <a:pt x="6637" y="205"/>
                      <a:pt x="6633" y="215"/>
                      <a:pt x="6630" y="222"/>
                    </a:cubicBezTo>
                    <a:lnTo>
                      <a:pt x="6630" y="225"/>
                    </a:lnTo>
                    <a:cubicBezTo>
                      <a:pt x="6626" y="236"/>
                      <a:pt x="6623" y="246"/>
                      <a:pt x="6623" y="253"/>
                    </a:cubicBezTo>
                    <a:lnTo>
                      <a:pt x="6623" y="260"/>
                    </a:lnTo>
                    <a:cubicBezTo>
                      <a:pt x="6623" y="270"/>
                      <a:pt x="6619" y="277"/>
                      <a:pt x="6619" y="284"/>
                    </a:cubicBezTo>
                    <a:cubicBezTo>
                      <a:pt x="6619" y="295"/>
                      <a:pt x="6619" y="308"/>
                      <a:pt x="6619" y="319"/>
                    </a:cubicBezTo>
                    <a:lnTo>
                      <a:pt x="6619" y="5258"/>
                    </a:lnTo>
                    <a:cubicBezTo>
                      <a:pt x="5344" y="5309"/>
                      <a:pt x="4107" y="5717"/>
                      <a:pt x="3049" y="6436"/>
                    </a:cubicBezTo>
                    <a:cubicBezTo>
                      <a:pt x="3012" y="6462"/>
                      <a:pt x="2968" y="6475"/>
                      <a:pt x="2923" y="6475"/>
                    </a:cubicBezTo>
                    <a:cubicBezTo>
                      <a:pt x="2886" y="6475"/>
                      <a:pt x="2848" y="6466"/>
                      <a:pt x="2814" y="6447"/>
                    </a:cubicBezTo>
                    <a:lnTo>
                      <a:pt x="2565" y="6298"/>
                    </a:lnTo>
                    <a:cubicBezTo>
                      <a:pt x="2461" y="6235"/>
                      <a:pt x="2345" y="6204"/>
                      <a:pt x="2230" y="6204"/>
                    </a:cubicBezTo>
                    <a:cubicBezTo>
                      <a:pt x="2062" y="6204"/>
                      <a:pt x="1896" y="6270"/>
                      <a:pt x="1770" y="6395"/>
                    </a:cubicBezTo>
                    <a:lnTo>
                      <a:pt x="727" y="7438"/>
                    </a:lnTo>
                    <a:cubicBezTo>
                      <a:pt x="516" y="7649"/>
                      <a:pt x="474" y="7978"/>
                      <a:pt x="630" y="8233"/>
                    </a:cubicBezTo>
                    <a:lnTo>
                      <a:pt x="626" y="8244"/>
                    </a:lnTo>
                    <a:lnTo>
                      <a:pt x="854" y="8631"/>
                    </a:lnTo>
                    <a:cubicBezTo>
                      <a:pt x="896" y="8697"/>
                      <a:pt x="896" y="8779"/>
                      <a:pt x="854" y="8849"/>
                    </a:cubicBezTo>
                    <a:cubicBezTo>
                      <a:pt x="312" y="9841"/>
                      <a:pt x="22" y="10953"/>
                      <a:pt x="8" y="12087"/>
                    </a:cubicBezTo>
                    <a:cubicBezTo>
                      <a:pt x="1" y="12789"/>
                      <a:pt x="98" y="13483"/>
                      <a:pt x="305" y="14154"/>
                    </a:cubicBezTo>
                    <a:cubicBezTo>
                      <a:pt x="343" y="14289"/>
                      <a:pt x="471" y="14382"/>
                      <a:pt x="613" y="14382"/>
                    </a:cubicBezTo>
                    <a:cubicBezTo>
                      <a:pt x="644" y="14382"/>
                      <a:pt x="678" y="14378"/>
                      <a:pt x="709" y="14368"/>
                    </a:cubicBezTo>
                    <a:cubicBezTo>
                      <a:pt x="879" y="14316"/>
                      <a:pt x="975" y="14137"/>
                      <a:pt x="924" y="13964"/>
                    </a:cubicBezTo>
                    <a:cubicBezTo>
                      <a:pt x="740" y="13359"/>
                      <a:pt x="651" y="12726"/>
                      <a:pt x="657" y="12094"/>
                    </a:cubicBezTo>
                    <a:cubicBezTo>
                      <a:pt x="668" y="11067"/>
                      <a:pt x="931" y="10062"/>
                      <a:pt x="1425" y="9160"/>
                    </a:cubicBezTo>
                    <a:cubicBezTo>
                      <a:pt x="1573" y="8890"/>
                      <a:pt x="1570" y="8562"/>
                      <a:pt x="1411" y="8296"/>
                    </a:cubicBezTo>
                    <a:lnTo>
                      <a:pt x="1183" y="7905"/>
                    </a:lnTo>
                    <a:lnTo>
                      <a:pt x="2230" y="6861"/>
                    </a:lnTo>
                    <a:lnTo>
                      <a:pt x="2475" y="7010"/>
                    </a:lnTo>
                    <a:cubicBezTo>
                      <a:pt x="2612" y="7091"/>
                      <a:pt x="2765" y="7131"/>
                      <a:pt x="2918" y="7131"/>
                    </a:cubicBezTo>
                    <a:cubicBezTo>
                      <a:pt x="3089" y="7131"/>
                      <a:pt x="3261" y="7081"/>
                      <a:pt x="3409" y="6982"/>
                    </a:cubicBezTo>
                    <a:cubicBezTo>
                      <a:pt x="4446" y="6278"/>
                      <a:pt x="5663" y="5907"/>
                      <a:pt x="6903" y="5907"/>
                    </a:cubicBezTo>
                    <a:cubicBezTo>
                      <a:pt x="7171" y="5907"/>
                      <a:pt x="7440" y="5924"/>
                      <a:pt x="7708" y="5959"/>
                    </a:cubicBezTo>
                    <a:cubicBezTo>
                      <a:pt x="7504" y="6875"/>
                      <a:pt x="7960" y="7812"/>
                      <a:pt x="8804" y="8216"/>
                    </a:cubicBezTo>
                    <a:cubicBezTo>
                      <a:pt x="9084" y="8351"/>
                      <a:pt x="9382" y="8416"/>
                      <a:pt x="9678" y="8416"/>
                    </a:cubicBezTo>
                    <a:cubicBezTo>
                      <a:pt x="10275" y="8416"/>
                      <a:pt x="10860" y="8150"/>
                      <a:pt x="11251" y="7660"/>
                    </a:cubicBezTo>
                    <a:cubicBezTo>
                      <a:pt x="11385" y="7788"/>
                      <a:pt x="11510" y="7922"/>
                      <a:pt x="11634" y="8061"/>
                    </a:cubicBezTo>
                    <a:cubicBezTo>
                      <a:pt x="11797" y="8250"/>
                      <a:pt x="12034" y="8355"/>
                      <a:pt x="12279" y="8355"/>
                    </a:cubicBezTo>
                    <a:cubicBezTo>
                      <a:pt x="12352" y="8355"/>
                      <a:pt x="12426" y="8346"/>
                      <a:pt x="12498" y="8327"/>
                    </a:cubicBezTo>
                    <a:lnTo>
                      <a:pt x="12723" y="8271"/>
                    </a:lnTo>
                    <a:lnTo>
                      <a:pt x="13421" y="9574"/>
                    </a:lnTo>
                    <a:lnTo>
                      <a:pt x="13221" y="9758"/>
                    </a:lnTo>
                    <a:cubicBezTo>
                      <a:pt x="12989" y="9972"/>
                      <a:pt x="12892" y="10300"/>
                      <a:pt x="12972" y="10608"/>
                    </a:cubicBezTo>
                    <a:cubicBezTo>
                      <a:pt x="13103" y="11116"/>
                      <a:pt x="13165" y="11638"/>
                      <a:pt x="13165" y="12163"/>
                    </a:cubicBezTo>
                    <a:lnTo>
                      <a:pt x="13165" y="12315"/>
                    </a:lnTo>
                    <a:cubicBezTo>
                      <a:pt x="13162" y="12495"/>
                      <a:pt x="13304" y="12643"/>
                      <a:pt x="13483" y="12647"/>
                    </a:cubicBezTo>
                    <a:cubicBezTo>
                      <a:pt x="13486" y="12647"/>
                      <a:pt x="13488" y="12647"/>
                      <a:pt x="13490" y="12647"/>
                    </a:cubicBezTo>
                    <a:cubicBezTo>
                      <a:pt x="13667" y="12647"/>
                      <a:pt x="13812" y="12507"/>
                      <a:pt x="13815" y="12329"/>
                    </a:cubicBezTo>
                    <a:lnTo>
                      <a:pt x="13815" y="12163"/>
                    </a:lnTo>
                    <a:cubicBezTo>
                      <a:pt x="13815" y="11586"/>
                      <a:pt x="13743" y="11009"/>
                      <a:pt x="13597" y="10449"/>
                    </a:cubicBezTo>
                    <a:cubicBezTo>
                      <a:pt x="13577" y="10369"/>
                      <a:pt x="13601" y="10286"/>
                      <a:pt x="13660" y="10231"/>
                    </a:cubicBezTo>
                    <a:lnTo>
                      <a:pt x="13857" y="10048"/>
                    </a:lnTo>
                    <a:cubicBezTo>
                      <a:pt x="14078" y="9847"/>
                      <a:pt x="14133" y="9523"/>
                      <a:pt x="13991" y="9260"/>
                    </a:cubicBezTo>
                    <a:lnTo>
                      <a:pt x="13290" y="7960"/>
                    </a:lnTo>
                    <a:cubicBezTo>
                      <a:pt x="13174" y="7746"/>
                      <a:pt x="12950" y="7619"/>
                      <a:pt x="12716" y="7619"/>
                    </a:cubicBezTo>
                    <a:cubicBezTo>
                      <a:pt x="12663" y="7619"/>
                      <a:pt x="12610" y="7626"/>
                      <a:pt x="12557" y="7639"/>
                    </a:cubicBezTo>
                    <a:lnTo>
                      <a:pt x="12336" y="7698"/>
                    </a:lnTo>
                    <a:cubicBezTo>
                      <a:pt x="12317" y="7703"/>
                      <a:pt x="12298" y="7705"/>
                      <a:pt x="12280" y="7705"/>
                    </a:cubicBezTo>
                    <a:cubicBezTo>
                      <a:pt x="12219" y="7705"/>
                      <a:pt x="12160" y="7680"/>
                      <a:pt x="12118" y="7632"/>
                    </a:cubicBezTo>
                    <a:cubicBezTo>
                      <a:pt x="11894" y="7376"/>
                      <a:pt x="11652" y="7138"/>
                      <a:pt x="11396" y="6917"/>
                    </a:cubicBezTo>
                    <a:lnTo>
                      <a:pt x="11385" y="6906"/>
                    </a:lnTo>
                    <a:cubicBezTo>
                      <a:pt x="10476" y="6132"/>
                      <a:pt x="9384" y="5610"/>
                      <a:pt x="8213" y="5382"/>
                    </a:cubicBezTo>
                    <a:cubicBezTo>
                      <a:pt x="8199" y="5379"/>
                      <a:pt x="8185" y="5375"/>
                      <a:pt x="8171" y="5375"/>
                    </a:cubicBezTo>
                    <a:cubicBezTo>
                      <a:pt x="7871" y="5320"/>
                      <a:pt x="7566" y="5282"/>
                      <a:pt x="7262" y="5268"/>
                    </a:cubicBezTo>
                    <a:lnTo>
                      <a:pt x="7262" y="3139"/>
                    </a:lnTo>
                    <a:lnTo>
                      <a:pt x="8147" y="3139"/>
                    </a:lnTo>
                    <a:lnTo>
                      <a:pt x="8147" y="4242"/>
                    </a:lnTo>
                    <a:cubicBezTo>
                      <a:pt x="8147" y="4421"/>
                      <a:pt x="8292" y="4566"/>
                      <a:pt x="8472" y="4566"/>
                    </a:cubicBezTo>
                    <a:lnTo>
                      <a:pt x="11593" y="4566"/>
                    </a:lnTo>
                    <a:cubicBezTo>
                      <a:pt x="11762" y="4566"/>
                      <a:pt x="11918" y="4466"/>
                      <a:pt x="11980" y="4307"/>
                    </a:cubicBezTo>
                    <a:lnTo>
                      <a:pt x="12927" y="2005"/>
                    </a:lnTo>
                    <a:cubicBezTo>
                      <a:pt x="13038" y="1732"/>
                      <a:pt x="12837" y="1428"/>
                      <a:pt x="12540" y="1428"/>
                    </a:cubicBezTo>
                    <a:lnTo>
                      <a:pt x="11043" y="1428"/>
                    </a:lnTo>
                    <a:lnTo>
                      <a:pt x="11351" y="671"/>
                    </a:lnTo>
                    <a:cubicBezTo>
                      <a:pt x="11482" y="353"/>
                      <a:pt x="11247" y="1"/>
                      <a:pt x="109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657" name="Google Shape;3657;p112"/>
              <p:cNvSpPr/>
              <p:nvPr/>
            </p:nvSpPr>
            <p:spPr>
              <a:xfrm>
                <a:off x="6108250" y="3787450"/>
                <a:ext cx="7945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3057" extrusionOk="0">
                    <a:moveTo>
                      <a:pt x="1529" y="647"/>
                    </a:moveTo>
                    <a:cubicBezTo>
                      <a:pt x="2012" y="647"/>
                      <a:pt x="2406" y="1041"/>
                      <a:pt x="2406" y="1528"/>
                    </a:cubicBezTo>
                    <a:lnTo>
                      <a:pt x="2410" y="1528"/>
                    </a:lnTo>
                    <a:cubicBezTo>
                      <a:pt x="2410" y="2059"/>
                      <a:pt x="1975" y="2411"/>
                      <a:pt x="1521" y="2411"/>
                    </a:cubicBezTo>
                    <a:cubicBezTo>
                      <a:pt x="1304" y="2411"/>
                      <a:pt x="1083" y="2330"/>
                      <a:pt x="903" y="2150"/>
                    </a:cubicBezTo>
                    <a:cubicBezTo>
                      <a:pt x="350" y="1594"/>
                      <a:pt x="744" y="647"/>
                      <a:pt x="1529" y="647"/>
                    </a:cubicBezTo>
                    <a:close/>
                    <a:moveTo>
                      <a:pt x="1529" y="0"/>
                    </a:moveTo>
                    <a:cubicBezTo>
                      <a:pt x="685" y="0"/>
                      <a:pt x="1" y="685"/>
                      <a:pt x="1" y="1528"/>
                    </a:cubicBezTo>
                    <a:cubicBezTo>
                      <a:pt x="1" y="2147"/>
                      <a:pt x="371" y="2703"/>
                      <a:pt x="944" y="2941"/>
                    </a:cubicBezTo>
                    <a:cubicBezTo>
                      <a:pt x="1133" y="3019"/>
                      <a:pt x="1330" y="3057"/>
                      <a:pt x="1526" y="3057"/>
                    </a:cubicBezTo>
                    <a:cubicBezTo>
                      <a:pt x="1924" y="3057"/>
                      <a:pt x="2316" y="2901"/>
                      <a:pt x="2610" y="2610"/>
                    </a:cubicBezTo>
                    <a:cubicBezTo>
                      <a:pt x="3046" y="2171"/>
                      <a:pt x="3177" y="1514"/>
                      <a:pt x="2942" y="944"/>
                    </a:cubicBezTo>
                    <a:cubicBezTo>
                      <a:pt x="2704" y="370"/>
                      <a:pt x="2147" y="0"/>
                      <a:pt x="15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658" name="Google Shape;3658;p112"/>
              <p:cNvSpPr/>
              <p:nvPr/>
            </p:nvSpPr>
            <p:spPr>
              <a:xfrm>
                <a:off x="5978300" y="3723675"/>
                <a:ext cx="828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2853" extrusionOk="0">
                    <a:moveTo>
                      <a:pt x="975" y="1"/>
                    </a:moveTo>
                    <a:cubicBezTo>
                      <a:pt x="914" y="1"/>
                      <a:pt x="851" y="19"/>
                      <a:pt x="796" y="56"/>
                    </a:cubicBezTo>
                    <a:cubicBezTo>
                      <a:pt x="246" y="426"/>
                      <a:pt x="1" y="1107"/>
                      <a:pt x="181" y="1743"/>
                    </a:cubicBezTo>
                    <a:cubicBezTo>
                      <a:pt x="360" y="2378"/>
                      <a:pt x="931" y="2824"/>
                      <a:pt x="1591" y="2852"/>
                    </a:cubicBezTo>
                    <a:cubicBezTo>
                      <a:pt x="1610" y="2853"/>
                      <a:pt x="1628" y="2853"/>
                      <a:pt x="1647" y="2853"/>
                    </a:cubicBezTo>
                    <a:cubicBezTo>
                      <a:pt x="2285" y="2853"/>
                      <a:pt x="2859" y="2457"/>
                      <a:pt x="3084" y="1857"/>
                    </a:cubicBezTo>
                    <a:cubicBezTo>
                      <a:pt x="3312" y="1238"/>
                      <a:pt x="3118" y="540"/>
                      <a:pt x="2603" y="128"/>
                    </a:cubicBezTo>
                    <a:cubicBezTo>
                      <a:pt x="2543" y="81"/>
                      <a:pt x="2471" y="58"/>
                      <a:pt x="2399" y="58"/>
                    </a:cubicBezTo>
                    <a:cubicBezTo>
                      <a:pt x="2304" y="58"/>
                      <a:pt x="2210" y="99"/>
                      <a:pt x="2147" y="180"/>
                    </a:cubicBezTo>
                    <a:cubicBezTo>
                      <a:pt x="2037" y="319"/>
                      <a:pt x="2057" y="522"/>
                      <a:pt x="2199" y="637"/>
                    </a:cubicBezTo>
                    <a:cubicBezTo>
                      <a:pt x="2496" y="872"/>
                      <a:pt x="2610" y="1272"/>
                      <a:pt x="2475" y="1632"/>
                    </a:cubicBezTo>
                    <a:cubicBezTo>
                      <a:pt x="2348" y="1978"/>
                      <a:pt x="2015" y="2206"/>
                      <a:pt x="1647" y="2206"/>
                    </a:cubicBezTo>
                    <a:cubicBezTo>
                      <a:pt x="1636" y="2206"/>
                      <a:pt x="1626" y="2206"/>
                      <a:pt x="1615" y="2206"/>
                    </a:cubicBezTo>
                    <a:cubicBezTo>
                      <a:pt x="765" y="2171"/>
                      <a:pt x="450" y="1069"/>
                      <a:pt x="1159" y="595"/>
                    </a:cubicBezTo>
                    <a:cubicBezTo>
                      <a:pt x="1307" y="495"/>
                      <a:pt x="1345" y="291"/>
                      <a:pt x="1245" y="142"/>
                    </a:cubicBezTo>
                    <a:cubicBezTo>
                      <a:pt x="1182" y="51"/>
                      <a:pt x="1080" y="1"/>
                      <a:pt x="9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659" name="Google Shape;3659;p112"/>
              <p:cNvSpPr/>
              <p:nvPr/>
            </p:nvSpPr>
            <p:spPr>
              <a:xfrm>
                <a:off x="5889575" y="3956375"/>
                <a:ext cx="162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065" extrusionOk="0">
                    <a:moveTo>
                      <a:pt x="325" y="0"/>
                    </a:moveTo>
                    <a:cubicBezTo>
                      <a:pt x="145" y="0"/>
                      <a:pt x="0" y="145"/>
                      <a:pt x="0" y="325"/>
                    </a:cubicBezTo>
                    <a:lnTo>
                      <a:pt x="0" y="740"/>
                    </a:lnTo>
                    <a:cubicBezTo>
                      <a:pt x="0" y="919"/>
                      <a:pt x="145" y="1065"/>
                      <a:pt x="325" y="1065"/>
                    </a:cubicBezTo>
                    <a:cubicBezTo>
                      <a:pt x="505" y="1065"/>
                      <a:pt x="650" y="919"/>
                      <a:pt x="650" y="740"/>
                    </a:cubicBezTo>
                    <a:lnTo>
                      <a:pt x="650" y="325"/>
                    </a:lnTo>
                    <a:cubicBezTo>
                      <a:pt x="650" y="145"/>
                      <a:pt x="505" y="0"/>
                      <a:pt x="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660" name="Google Shape;3660;p112"/>
              <p:cNvSpPr/>
              <p:nvPr/>
            </p:nvSpPr>
            <p:spPr>
              <a:xfrm>
                <a:off x="5910825" y="3988000"/>
                <a:ext cx="26650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650" extrusionOk="0">
                    <a:moveTo>
                      <a:pt x="325" y="0"/>
                    </a:moveTo>
                    <a:cubicBezTo>
                      <a:pt x="146" y="0"/>
                      <a:pt x="1" y="145"/>
                      <a:pt x="1" y="325"/>
                    </a:cubicBezTo>
                    <a:cubicBezTo>
                      <a:pt x="1" y="505"/>
                      <a:pt x="146" y="650"/>
                      <a:pt x="325" y="650"/>
                    </a:cubicBezTo>
                    <a:lnTo>
                      <a:pt x="740" y="650"/>
                    </a:lnTo>
                    <a:cubicBezTo>
                      <a:pt x="920" y="650"/>
                      <a:pt x="1065" y="505"/>
                      <a:pt x="1065" y="325"/>
                    </a:cubicBezTo>
                    <a:cubicBezTo>
                      <a:pt x="1065" y="145"/>
                      <a:pt x="920" y="0"/>
                      <a:pt x="7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661" name="Google Shape;3661;p112"/>
              <p:cNvSpPr/>
              <p:nvPr/>
            </p:nvSpPr>
            <p:spPr>
              <a:xfrm>
                <a:off x="5889575" y="4009250"/>
                <a:ext cx="162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065" extrusionOk="0">
                    <a:moveTo>
                      <a:pt x="325" y="0"/>
                    </a:moveTo>
                    <a:cubicBezTo>
                      <a:pt x="145" y="0"/>
                      <a:pt x="0" y="145"/>
                      <a:pt x="0" y="325"/>
                    </a:cubicBezTo>
                    <a:lnTo>
                      <a:pt x="0" y="743"/>
                    </a:lnTo>
                    <a:cubicBezTo>
                      <a:pt x="0" y="920"/>
                      <a:pt x="145" y="1065"/>
                      <a:pt x="325" y="1065"/>
                    </a:cubicBezTo>
                    <a:cubicBezTo>
                      <a:pt x="505" y="1065"/>
                      <a:pt x="650" y="920"/>
                      <a:pt x="650" y="743"/>
                    </a:cubicBezTo>
                    <a:lnTo>
                      <a:pt x="650" y="325"/>
                    </a:lnTo>
                    <a:cubicBezTo>
                      <a:pt x="650" y="145"/>
                      <a:pt x="505" y="0"/>
                      <a:pt x="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662" name="Google Shape;3662;p112"/>
              <p:cNvSpPr/>
              <p:nvPr/>
            </p:nvSpPr>
            <p:spPr>
              <a:xfrm>
                <a:off x="5857950" y="3988000"/>
                <a:ext cx="2662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650" extrusionOk="0">
                    <a:moveTo>
                      <a:pt x="325" y="0"/>
                    </a:moveTo>
                    <a:cubicBezTo>
                      <a:pt x="146" y="0"/>
                      <a:pt x="0" y="145"/>
                      <a:pt x="0" y="325"/>
                    </a:cubicBezTo>
                    <a:cubicBezTo>
                      <a:pt x="0" y="505"/>
                      <a:pt x="146" y="650"/>
                      <a:pt x="325" y="650"/>
                    </a:cubicBezTo>
                    <a:lnTo>
                      <a:pt x="740" y="650"/>
                    </a:lnTo>
                    <a:cubicBezTo>
                      <a:pt x="920" y="650"/>
                      <a:pt x="1065" y="505"/>
                      <a:pt x="1065" y="325"/>
                    </a:cubicBezTo>
                    <a:cubicBezTo>
                      <a:pt x="1065" y="145"/>
                      <a:pt x="920" y="0"/>
                      <a:pt x="7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663" name="Google Shape;3663;p112"/>
              <p:cNvSpPr/>
              <p:nvPr/>
            </p:nvSpPr>
            <p:spPr>
              <a:xfrm>
                <a:off x="6274675" y="3567125"/>
                <a:ext cx="162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065" extrusionOk="0">
                    <a:moveTo>
                      <a:pt x="325" y="0"/>
                    </a:moveTo>
                    <a:cubicBezTo>
                      <a:pt x="146" y="0"/>
                      <a:pt x="1" y="145"/>
                      <a:pt x="1" y="325"/>
                    </a:cubicBezTo>
                    <a:lnTo>
                      <a:pt x="1" y="740"/>
                    </a:lnTo>
                    <a:cubicBezTo>
                      <a:pt x="1" y="919"/>
                      <a:pt x="146" y="1065"/>
                      <a:pt x="325" y="1065"/>
                    </a:cubicBezTo>
                    <a:cubicBezTo>
                      <a:pt x="505" y="1065"/>
                      <a:pt x="650" y="919"/>
                      <a:pt x="650" y="740"/>
                    </a:cubicBezTo>
                    <a:lnTo>
                      <a:pt x="650" y="325"/>
                    </a:lnTo>
                    <a:cubicBezTo>
                      <a:pt x="650" y="145"/>
                      <a:pt x="505" y="0"/>
                      <a:pt x="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664" name="Google Shape;3664;p112"/>
              <p:cNvSpPr/>
              <p:nvPr/>
            </p:nvSpPr>
            <p:spPr>
              <a:xfrm>
                <a:off x="6295925" y="3598725"/>
                <a:ext cx="266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651" extrusionOk="0">
                    <a:moveTo>
                      <a:pt x="326" y="1"/>
                    </a:moveTo>
                    <a:cubicBezTo>
                      <a:pt x="146" y="1"/>
                      <a:pt x="1" y="146"/>
                      <a:pt x="1" y="326"/>
                    </a:cubicBezTo>
                    <a:cubicBezTo>
                      <a:pt x="1" y="506"/>
                      <a:pt x="146" y="651"/>
                      <a:pt x="326" y="651"/>
                    </a:cubicBezTo>
                    <a:lnTo>
                      <a:pt x="740" y="651"/>
                    </a:lnTo>
                    <a:cubicBezTo>
                      <a:pt x="920" y="651"/>
                      <a:pt x="1065" y="506"/>
                      <a:pt x="1065" y="326"/>
                    </a:cubicBezTo>
                    <a:cubicBezTo>
                      <a:pt x="1065" y="146"/>
                      <a:pt x="920" y="1"/>
                      <a:pt x="7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665" name="Google Shape;3665;p112"/>
              <p:cNvSpPr/>
              <p:nvPr/>
            </p:nvSpPr>
            <p:spPr>
              <a:xfrm>
                <a:off x="6274675" y="3620000"/>
                <a:ext cx="162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065" extrusionOk="0">
                    <a:moveTo>
                      <a:pt x="325" y="0"/>
                    </a:moveTo>
                    <a:cubicBezTo>
                      <a:pt x="146" y="0"/>
                      <a:pt x="1" y="145"/>
                      <a:pt x="1" y="325"/>
                    </a:cubicBezTo>
                    <a:lnTo>
                      <a:pt x="1" y="740"/>
                    </a:lnTo>
                    <a:cubicBezTo>
                      <a:pt x="1" y="920"/>
                      <a:pt x="146" y="1065"/>
                      <a:pt x="325" y="1065"/>
                    </a:cubicBezTo>
                    <a:cubicBezTo>
                      <a:pt x="505" y="1065"/>
                      <a:pt x="650" y="920"/>
                      <a:pt x="650" y="740"/>
                    </a:cubicBezTo>
                    <a:lnTo>
                      <a:pt x="650" y="325"/>
                    </a:lnTo>
                    <a:cubicBezTo>
                      <a:pt x="650" y="145"/>
                      <a:pt x="505" y="0"/>
                      <a:pt x="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666" name="Google Shape;3666;p112"/>
              <p:cNvSpPr/>
              <p:nvPr/>
            </p:nvSpPr>
            <p:spPr>
              <a:xfrm>
                <a:off x="6243150" y="3598725"/>
                <a:ext cx="265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651" extrusionOk="0">
                    <a:moveTo>
                      <a:pt x="321" y="1"/>
                    </a:moveTo>
                    <a:cubicBezTo>
                      <a:pt x="142" y="1"/>
                      <a:pt x="0" y="146"/>
                      <a:pt x="0" y="326"/>
                    </a:cubicBezTo>
                    <a:cubicBezTo>
                      <a:pt x="0" y="506"/>
                      <a:pt x="142" y="651"/>
                      <a:pt x="321" y="651"/>
                    </a:cubicBezTo>
                    <a:lnTo>
                      <a:pt x="740" y="651"/>
                    </a:lnTo>
                    <a:cubicBezTo>
                      <a:pt x="916" y="651"/>
                      <a:pt x="1061" y="506"/>
                      <a:pt x="1061" y="326"/>
                    </a:cubicBezTo>
                    <a:cubicBezTo>
                      <a:pt x="1061" y="146"/>
                      <a:pt x="916" y="1"/>
                      <a:pt x="7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667" name="Google Shape;3667;p112"/>
              <p:cNvSpPr/>
              <p:nvPr/>
            </p:nvSpPr>
            <p:spPr>
              <a:xfrm>
                <a:off x="6231375" y="3925125"/>
                <a:ext cx="45325" cy="43625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745" extrusionOk="0">
                    <a:moveTo>
                      <a:pt x="359" y="0"/>
                    </a:moveTo>
                    <a:cubicBezTo>
                      <a:pt x="275" y="0"/>
                      <a:pt x="192" y="32"/>
                      <a:pt x="129" y="96"/>
                    </a:cubicBezTo>
                    <a:cubicBezTo>
                      <a:pt x="1" y="224"/>
                      <a:pt x="1" y="431"/>
                      <a:pt x="132" y="555"/>
                    </a:cubicBezTo>
                    <a:lnTo>
                      <a:pt x="450" y="873"/>
                    </a:lnTo>
                    <a:lnTo>
                      <a:pt x="132" y="1191"/>
                    </a:lnTo>
                    <a:cubicBezTo>
                      <a:pt x="11" y="1319"/>
                      <a:pt x="11" y="1520"/>
                      <a:pt x="136" y="1648"/>
                    </a:cubicBezTo>
                    <a:cubicBezTo>
                      <a:pt x="198" y="1710"/>
                      <a:pt x="281" y="1741"/>
                      <a:pt x="364" y="1741"/>
                    </a:cubicBezTo>
                    <a:cubicBezTo>
                      <a:pt x="446" y="1741"/>
                      <a:pt x="528" y="1711"/>
                      <a:pt x="592" y="1651"/>
                    </a:cubicBezTo>
                    <a:lnTo>
                      <a:pt x="910" y="1333"/>
                    </a:lnTo>
                    <a:lnTo>
                      <a:pt x="1224" y="1651"/>
                    </a:lnTo>
                    <a:cubicBezTo>
                      <a:pt x="1288" y="1713"/>
                      <a:pt x="1371" y="1744"/>
                      <a:pt x="1454" y="1744"/>
                    </a:cubicBezTo>
                    <a:cubicBezTo>
                      <a:pt x="1537" y="1744"/>
                      <a:pt x="1620" y="1713"/>
                      <a:pt x="1684" y="1651"/>
                    </a:cubicBezTo>
                    <a:cubicBezTo>
                      <a:pt x="1812" y="1523"/>
                      <a:pt x="1812" y="1319"/>
                      <a:pt x="1684" y="1191"/>
                    </a:cubicBezTo>
                    <a:lnTo>
                      <a:pt x="1366" y="873"/>
                    </a:lnTo>
                    <a:lnTo>
                      <a:pt x="1684" y="555"/>
                    </a:lnTo>
                    <a:cubicBezTo>
                      <a:pt x="1812" y="431"/>
                      <a:pt x="1812" y="224"/>
                      <a:pt x="1684" y="99"/>
                    </a:cubicBezTo>
                    <a:cubicBezTo>
                      <a:pt x="1620" y="35"/>
                      <a:pt x="1537" y="3"/>
                      <a:pt x="1454" y="3"/>
                    </a:cubicBezTo>
                    <a:cubicBezTo>
                      <a:pt x="1371" y="3"/>
                      <a:pt x="1288" y="35"/>
                      <a:pt x="1224" y="99"/>
                    </a:cubicBezTo>
                    <a:lnTo>
                      <a:pt x="910" y="417"/>
                    </a:lnTo>
                    <a:lnTo>
                      <a:pt x="592" y="99"/>
                    </a:lnTo>
                    <a:cubicBezTo>
                      <a:pt x="528" y="33"/>
                      <a:pt x="443" y="0"/>
                      <a:pt x="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668" name="Google Shape;3668;p112"/>
              <p:cNvSpPr/>
              <p:nvPr/>
            </p:nvSpPr>
            <p:spPr>
              <a:xfrm>
                <a:off x="5903925" y="3550050"/>
                <a:ext cx="4512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38" extrusionOk="0">
                    <a:moveTo>
                      <a:pt x="360" y="0"/>
                    </a:moveTo>
                    <a:cubicBezTo>
                      <a:pt x="277" y="0"/>
                      <a:pt x="194" y="32"/>
                      <a:pt x="131" y="95"/>
                    </a:cubicBezTo>
                    <a:cubicBezTo>
                      <a:pt x="4" y="220"/>
                      <a:pt x="4" y="424"/>
                      <a:pt x="124" y="548"/>
                    </a:cubicBezTo>
                    <a:lnTo>
                      <a:pt x="442" y="866"/>
                    </a:lnTo>
                    <a:lnTo>
                      <a:pt x="124" y="1184"/>
                    </a:lnTo>
                    <a:cubicBezTo>
                      <a:pt x="0" y="1312"/>
                      <a:pt x="0" y="1516"/>
                      <a:pt x="124" y="1644"/>
                    </a:cubicBezTo>
                    <a:cubicBezTo>
                      <a:pt x="188" y="1706"/>
                      <a:pt x="271" y="1737"/>
                      <a:pt x="354" y="1737"/>
                    </a:cubicBezTo>
                    <a:cubicBezTo>
                      <a:pt x="437" y="1737"/>
                      <a:pt x="520" y="1706"/>
                      <a:pt x="584" y="1644"/>
                    </a:cubicBezTo>
                    <a:lnTo>
                      <a:pt x="902" y="1326"/>
                    </a:lnTo>
                    <a:lnTo>
                      <a:pt x="1220" y="1644"/>
                    </a:lnTo>
                    <a:cubicBezTo>
                      <a:pt x="1282" y="1706"/>
                      <a:pt x="1365" y="1737"/>
                      <a:pt x="1448" y="1737"/>
                    </a:cubicBezTo>
                    <a:cubicBezTo>
                      <a:pt x="1531" y="1737"/>
                      <a:pt x="1614" y="1706"/>
                      <a:pt x="1676" y="1644"/>
                    </a:cubicBezTo>
                    <a:cubicBezTo>
                      <a:pt x="1804" y="1516"/>
                      <a:pt x="1804" y="1312"/>
                      <a:pt x="1676" y="1184"/>
                    </a:cubicBezTo>
                    <a:lnTo>
                      <a:pt x="1362" y="866"/>
                    </a:lnTo>
                    <a:lnTo>
                      <a:pt x="1676" y="548"/>
                    </a:lnTo>
                    <a:cubicBezTo>
                      <a:pt x="1801" y="424"/>
                      <a:pt x="1797" y="220"/>
                      <a:pt x="1673" y="95"/>
                    </a:cubicBezTo>
                    <a:cubicBezTo>
                      <a:pt x="1610" y="32"/>
                      <a:pt x="1527" y="0"/>
                      <a:pt x="1444" y="0"/>
                    </a:cubicBezTo>
                    <a:cubicBezTo>
                      <a:pt x="1364" y="0"/>
                      <a:pt x="1283" y="31"/>
                      <a:pt x="1220" y="92"/>
                    </a:cubicBezTo>
                    <a:lnTo>
                      <a:pt x="902" y="410"/>
                    </a:lnTo>
                    <a:lnTo>
                      <a:pt x="584" y="92"/>
                    </a:lnTo>
                    <a:cubicBezTo>
                      <a:pt x="521" y="31"/>
                      <a:pt x="440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oodle Astronomy Lesson XL by Slidesgo">
  <a:themeElements>
    <a:clrScheme name="Simple Light">
      <a:dk1>
        <a:srgbClr val="000000"/>
      </a:dk1>
      <a:lt1>
        <a:srgbClr val="FFFFFF"/>
      </a:lt1>
      <a:dk2>
        <a:srgbClr val="E5E5E5"/>
      </a:dk2>
      <a:lt2>
        <a:srgbClr val="0A3A58"/>
      </a:lt2>
      <a:accent1>
        <a:srgbClr val="FFFFFF"/>
      </a:accent1>
      <a:accent2>
        <a:srgbClr val="DCF3F9"/>
      </a:accent2>
      <a:accent3>
        <a:srgbClr val="B3E2F4"/>
      </a:accent3>
      <a:accent4>
        <a:srgbClr val="95CFE5"/>
      </a:accent4>
      <a:accent5>
        <a:srgbClr val="7DB4D0"/>
      </a:accent5>
      <a:accent6>
        <a:srgbClr val="0A3A58"/>
      </a:accent6>
      <a:hlink>
        <a:srgbClr val="0A3A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On-screen Show (16:9)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Catamaran</vt:lpstr>
      <vt:lpstr>Love Ya Like A Sister</vt:lpstr>
      <vt:lpstr>Doodle Astronomy Lesson XL by Slidesgo</vt:lpstr>
      <vt:lpstr>تم : دودل نجوم</vt:lpstr>
      <vt:lpstr>بررسی اجمالی</vt:lpstr>
      <vt:lpstr>معرفی</vt:lpstr>
      <vt:lpstr>فاصله سیارات از خورشید چند میلیون کیلومتر است؟</vt:lpstr>
      <vt:lpstr>آیا این را می دانستید؟</vt:lpstr>
      <vt:lpstr>مسئله</vt:lpstr>
      <vt:lpstr>روند</vt:lpstr>
      <vt:lpstr>بررسی اجمالی</vt:lpstr>
      <vt:lpstr>بررسی اجمالی</vt:lpstr>
      <vt:lpstr>نمادهای برتر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2024-04-29T08:36:39Z</dcterms:modified>
</cp:coreProperties>
</file>