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12"/>
  </p:notesMasterIdLst>
  <p:sldIdLst>
    <p:sldId id="351" r:id="rId2"/>
    <p:sldId id="343" r:id="rId3"/>
    <p:sldId id="309" r:id="rId4"/>
    <p:sldId id="298" r:id="rId5"/>
    <p:sldId id="311" r:id="rId6"/>
    <p:sldId id="321" r:id="rId7"/>
    <p:sldId id="329" r:id="rId8"/>
    <p:sldId id="331" r:id="rId9"/>
    <p:sldId id="264" r:id="rId10"/>
    <p:sldId id="29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256" autoAdjust="0"/>
  </p:normalViewPr>
  <p:slideViewPr>
    <p:cSldViewPr snapToGrid="0" showGuides="1">
      <p:cViewPr varScale="1">
        <p:scale>
          <a:sx n="65" d="100"/>
          <a:sy n="65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928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5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67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;p21">
            <a:extLst>
              <a:ext uri="{FF2B5EF4-FFF2-40B4-BE49-F238E27FC236}">
                <a16:creationId xmlns:a16="http://schemas.microsoft.com/office/drawing/2014/main" id="{BC161323-9BA1-4D33-9A4A-E3FD4A7DF099}"/>
              </a:ext>
            </a:extLst>
          </p:cNvPr>
          <p:cNvSpPr txBox="1"/>
          <p:nvPr userDrawn="1"/>
        </p:nvSpPr>
        <p:spPr>
          <a:xfrm>
            <a:off x="231839" y="-1333"/>
            <a:ext cx="11960161" cy="477583"/>
          </a:xfrm>
          <a:prstGeom prst="rect">
            <a:avLst/>
          </a:prstGeom>
          <a:gradFill flip="none" rotWithShape="1">
            <a:gsLst>
              <a:gs pos="31000">
                <a:srgbClr val="FFFFFF">
                  <a:alpha val="0"/>
                  <a:lumMod val="0"/>
                  <a:lumOff val="100000"/>
                </a:srgb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</a:gradFill>
        </p:spPr>
        <p:txBody>
          <a:bodyPr spcFirstLastPara="1" vert="horz" wrap="square" lIns="0" tIns="0" rIns="0" bIns="0" rtlCol="0" anchor="ctr" anchorCtr="0">
            <a:noAutofit/>
          </a:bodyPr>
          <a:lstStyle>
            <a:defPPr/>
            <a:lvl1pPr lv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 kern="1200">
                <a:solidFill>
                  <a:srgbClr val="27348B"/>
                </a:solidFill>
                <a:latin typeface="+mj-lt"/>
                <a:ea typeface="+mj-ea"/>
                <a:cs typeface="+mj-cs"/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 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393E37F-61CB-4957-A5DC-4F1B8289BDC6}"/>
              </a:ext>
            </a:extLst>
          </p:cNvPr>
          <p:cNvGrpSpPr/>
          <p:nvPr userDrawn="1"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5" name="Diagrama de flujo: retraso 4">
              <a:extLst>
                <a:ext uri="{FF2B5EF4-FFF2-40B4-BE49-F238E27FC236}">
                  <a16:creationId xmlns:a16="http://schemas.microsoft.com/office/drawing/2014/main" id="{1EFC076C-BBCA-476E-BF2F-CD895126C509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FA3420-AC76-428B-958D-679A9DFEEBC5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EF8E54-B54B-496A-97E1-5B487D9D434D}"/>
              </a:ext>
            </a:extLst>
          </p:cNvPr>
          <p:cNvSpPr/>
          <p:nvPr userDrawn="1"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 charset="-127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C1307D4-2F92-423A-B0F2-796DA3411FD1}"/>
              </a:ext>
            </a:extLst>
          </p:cNvPr>
          <p:cNvSpPr/>
          <p:nvPr userDrawn="1"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12" name="Grupo 5">
            <a:extLst>
              <a:ext uri="{FF2B5EF4-FFF2-40B4-BE49-F238E27FC236}">
                <a16:creationId xmlns:a16="http://schemas.microsoft.com/office/drawing/2014/main" id="{876C9D99-E372-45AC-9233-8EC82EAC93CE}"/>
              </a:ext>
            </a:extLst>
          </p:cNvPr>
          <p:cNvGrpSpPr/>
          <p:nvPr userDrawn="1"/>
        </p:nvGrpSpPr>
        <p:grpSpPr>
          <a:xfrm>
            <a:off x="1396041" y="1837569"/>
            <a:ext cx="2232242" cy="1861361"/>
            <a:chOff x="1396041" y="1837569"/>
            <a:chExt cx="2232242" cy="1861361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8B1C13CD-9F50-4D3E-9985-6E91571DFE24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EDCF6481-A021-42F5-9962-EF33B6B70FE8}"/>
                </a:ext>
              </a:extLst>
            </p:cNvPr>
            <p:cNvSpPr txBox="1"/>
            <p:nvPr/>
          </p:nvSpPr>
          <p:spPr>
            <a:xfrm>
              <a:off x="1396041" y="2683270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6A823D2F-00B8-45FF-B534-588BA1719B6C}"/>
              </a:ext>
            </a:extLst>
          </p:cNvPr>
          <p:cNvSpPr txBox="1"/>
          <p:nvPr userDrawn="1"/>
        </p:nvSpPr>
        <p:spPr>
          <a:xfrm>
            <a:off x="1613193" y="5833899"/>
            <a:ext cx="223200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FF9F58EE-0A84-4DF1-AC39-46C1776F1C50}"/>
              </a:ext>
            </a:extLst>
          </p:cNvPr>
          <p:cNvSpPr txBox="1"/>
          <p:nvPr userDrawn="1"/>
        </p:nvSpPr>
        <p:spPr>
          <a:xfrm>
            <a:off x="910998" y="4206578"/>
            <a:ext cx="2717295" cy="1600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6">
            <a:extLst>
              <a:ext uri="{FF2B5EF4-FFF2-40B4-BE49-F238E27FC236}">
                <a16:creationId xmlns:a16="http://schemas.microsoft.com/office/drawing/2014/main" id="{EF254C94-2EA9-48CF-84FC-F44AA49E271A}"/>
              </a:ext>
            </a:extLst>
          </p:cNvPr>
          <p:cNvGrpSpPr/>
          <p:nvPr userDrawn="1"/>
        </p:nvGrpSpPr>
        <p:grpSpPr>
          <a:xfrm>
            <a:off x="567156" y="5403417"/>
            <a:ext cx="976460" cy="976460"/>
            <a:chOff x="567156" y="5403417"/>
            <a:chExt cx="976460" cy="976460"/>
          </a:xfrm>
        </p:grpSpPr>
        <p:sp>
          <p:nvSpPr>
            <p:cNvPr id="18" name="Lágrima 15">
              <a:extLst>
                <a:ext uri="{FF2B5EF4-FFF2-40B4-BE49-F238E27FC236}">
                  <a16:creationId xmlns:a16="http://schemas.microsoft.com/office/drawing/2014/main" id="{C1036EEA-044F-405B-AA4E-38F5067CAD28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 charset="0"/>
              </a:endParaRPr>
            </a:p>
          </p:txBody>
        </p:sp>
        <p:grpSp>
          <p:nvGrpSpPr>
            <p:cNvPr id="19" name="Grupo 16">
              <a:extLst>
                <a:ext uri="{FF2B5EF4-FFF2-40B4-BE49-F238E27FC236}">
                  <a16:creationId xmlns:a16="http://schemas.microsoft.com/office/drawing/2014/main" id="{4ED377CD-BEE6-4B45-B34A-D5050CA8776D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62E5F1B-984A-4AD4-9A9E-4A2543769A16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92E66D3C-FF9D-419D-9BA5-D1D9C599C85E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9A577AF-F97B-4D75-8BB6-49D6F3D1F9C8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755E5E-9598-4359-82A8-2167EDD9F207}"/>
              </a:ext>
            </a:extLst>
          </p:cNvPr>
          <p:cNvSpPr/>
          <p:nvPr userDrawn="1"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24" name="Grupo 14">
            <a:extLst>
              <a:ext uri="{FF2B5EF4-FFF2-40B4-BE49-F238E27FC236}">
                <a16:creationId xmlns:a16="http://schemas.microsoft.com/office/drawing/2014/main" id="{CFAAECBB-FF20-41E8-9EDA-7AAD985BC50A}"/>
              </a:ext>
            </a:extLst>
          </p:cNvPr>
          <p:cNvGrpSpPr/>
          <p:nvPr userDrawn="1"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459D70B-7632-4657-9F93-461A8C2935CD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4092B8C-EEDF-4E03-9B5A-AE5930B889AD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75A260B-20F8-4F2D-9DDB-7D41CEE142A2}"/>
              </a:ext>
            </a:extLst>
          </p:cNvPr>
          <p:cNvGrpSpPr/>
          <p:nvPr userDrawn="1"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EB4AF2DC-5A60-40C6-ACAB-DB70B0395646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F54D0C9A-B47F-4526-ABF0-2EC54FBDDFFE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2493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1270000" y="1977300"/>
            <a:ext cx="3567600" cy="12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1270000" y="3246300"/>
            <a:ext cx="35676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432551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39299558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0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47BE5-1F89-4019-9F09-D320A54AEF60}"/>
              </a:ext>
            </a:extLst>
          </p:cNvPr>
          <p:cNvSpPr/>
          <p:nvPr userDrawn="1"/>
        </p:nvSpPr>
        <p:spPr>
          <a:xfrm>
            <a:off x="919215" y="2106849"/>
            <a:ext cx="3287026" cy="376513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F03ABA2-FA26-4904-A17B-1CFD400D50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431" y="2310987"/>
            <a:ext cx="2930595" cy="33568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0">
            <a:noFill/>
            <a:miter lim="800000"/>
          </a:ln>
        </p:spPr>
        <p:txBody>
          <a:bodyPr anchor="ctr"/>
          <a:lstStyle>
            <a:defPPr/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defPPr/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defPPr/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794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4" r:id="rId8"/>
    <p:sldLayoutId id="2147483694" r:id="rId9"/>
    <p:sldLayoutId id="2147483672" r:id="rId10"/>
    <p:sldLayoutId id="2147483696" r:id="rId11"/>
    <p:sldLayoutId id="2147483700" r:id="rId12"/>
    <p:sldLayoutId id="2147483708" r:id="rId13"/>
    <p:sldLayoutId id="2147483709" r:id="rId14"/>
  </p:sldLayoutIdLst>
  <p:transition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E56578C-F7DF-4F62-832C-8DCE65C1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>
            <a:fillRect/>
          </a:stretch>
        </p:blipFill>
        <p:spPr>
          <a:xfrm>
            <a:off x="0" y="0"/>
            <a:ext cx="12191853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D2C3E0E-155B-4F8C-8E74-2981EB5E6263}"/>
              </a:ext>
            </a:extLst>
          </p:cNvPr>
          <p:cNvSpPr/>
          <p:nvPr/>
        </p:nvSpPr>
        <p:spPr>
          <a:xfrm>
            <a:off x="0" y="0"/>
            <a:ext cx="68461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67C10-8112-4C99-B6C5-B5AC086C6505}"/>
              </a:ext>
            </a:extLst>
          </p:cNvPr>
          <p:cNvSpPr txBox="1"/>
          <p:nvPr/>
        </p:nvSpPr>
        <p:spPr>
          <a:xfrm>
            <a:off x="844165" y="4511364"/>
            <a:ext cx="41105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sz="4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قالب پاورپوینت</a:t>
            </a:r>
            <a:endParaRPr lang="ko-KR" altLang="en-US" sz="4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F550-6855-4358-9A4D-70E8B4B155C4}"/>
              </a:ext>
            </a:extLst>
          </p:cNvPr>
          <p:cNvSpPr txBox="1"/>
          <p:nvPr/>
        </p:nvSpPr>
        <p:spPr>
          <a:xfrm>
            <a:off x="1126967" y="5458822"/>
            <a:ext cx="33348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A5AA9785-3DA6-4356-B635-BB8BFEF28ABC}"/>
              </a:ext>
            </a:extLst>
          </p:cNvPr>
          <p:cNvGrpSpPr/>
          <p:nvPr/>
        </p:nvGrpSpPr>
        <p:grpSpPr>
          <a:xfrm>
            <a:off x="0" y="3461114"/>
            <a:ext cx="5539227" cy="1010044"/>
            <a:chOff x="-19700" y="3508513"/>
            <a:chExt cx="4508889" cy="783098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274B98E7-576D-4605-A137-7384C367D608}"/>
                </a:ext>
              </a:extLst>
            </p:cNvPr>
            <p:cNvGrpSpPr/>
            <p:nvPr/>
          </p:nvGrpSpPr>
          <p:grpSpPr>
            <a:xfrm>
              <a:off x="-19700" y="3508513"/>
              <a:ext cx="4508889" cy="777769"/>
              <a:chOff x="-5286374" y="3293373"/>
              <a:chExt cx="6388343" cy="1101969"/>
            </a:xfrm>
          </p:grpSpPr>
          <p:sp>
            <p:nvSpPr>
              <p:cNvPr id="51" name="Diagrama de flujo: retraso 50">
                <a:extLst>
                  <a:ext uri="{FF2B5EF4-FFF2-40B4-BE49-F238E27FC236}">
                    <a16:creationId xmlns:a16="http://schemas.microsoft.com/office/drawing/2014/main" id="{7338D7D9-6734-4FD1-8866-CDD45DCDD199}"/>
                  </a:ext>
                </a:extLst>
              </p:cNvPr>
              <p:cNvSpPr/>
              <p:nvPr/>
            </p:nvSpPr>
            <p:spPr>
              <a:xfrm>
                <a:off x="-248478" y="3293373"/>
                <a:ext cx="1350447" cy="1101969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>
                  <a:cs typeface="B Nazanin" panose="00000700000000000000" pitchFamily="2" charset="-78"/>
                </a:endParaRPr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DE983E99-4650-4303-A050-F64C4916249C}"/>
                  </a:ext>
                </a:extLst>
              </p:cNvPr>
              <p:cNvSpPr/>
              <p:nvPr/>
            </p:nvSpPr>
            <p:spPr>
              <a:xfrm>
                <a:off x="-5286374" y="3293373"/>
                <a:ext cx="5286374" cy="11019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C2049D22-BDAA-4F5E-A5AC-0E45839CA422}"/>
                </a:ext>
              </a:extLst>
            </p:cNvPr>
            <p:cNvSpPr txBox="1"/>
            <p:nvPr/>
          </p:nvSpPr>
          <p:spPr>
            <a:xfrm>
              <a:off x="1400707" y="3575743"/>
              <a:ext cx="3061074" cy="7158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sz="5400" b="1">
                  <a:solidFill>
                    <a:schemeClr val="bg1"/>
                  </a:solidFill>
                  <a:latin typeface="Arial Black" panose="020B0A04020102020204" pitchFamily="34" charset="0"/>
                  <a:cs typeface="B Nazanin" panose="00000700000000000000" pitchFamily="2" charset="-78"/>
                </a:rPr>
                <a:t>MOON</a:t>
              </a:r>
              <a:endParaRPr lang="ko-KR" altLang="en-US" sz="54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700000000000000" pitchFamily="2" charset="-78"/>
              </a:endParaRPr>
            </a:p>
          </p:txBody>
        </p:sp>
      </p:grpSp>
      <p:sp>
        <p:nvSpPr>
          <p:cNvPr id="56" name="TextBox 2">
            <a:extLst>
              <a:ext uri="{FF2B5EF4-FFF2-40B4-BE49-F238E27FC236}">
                <a16:creationId xmlns:a16="http://schemas.microsoft.com/office/drawing/2014/main" id="{4F0FF1CD-0E8C-4D19-A355-5E751832D7D5}"/>
              </a:ext>
            </a:extLst>
          </p:cNvPr>
          <p:cNvSpPr txBox="1"/>
          <p:nvPr/>
        </p:nvSpPr>
        <p:spPr>
          <a:xfrm>
            <a:off x="1648669" y="3587073"/>
            <a:ext cx="22914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sz="4800" b="1" dirty="0">
                <a:latin typeface="Arial Black" panose="020B0A04020102020204" pitchFamily="34" charset="0"/>
                <a:cs typeface="B Nazanin" panose="00000700000000000000" pitchFamily="2" charset="-78"/>
              </a:rPr>
              <a:t>تم : ماه</a:t>
            </a:r>
            <a:endParaRPr lang="ko-KR" altLang="en-US" sz="4800" b="1" dirty="0">
              <a:latin typeface="Arial Black" panose="020B0A04020102020204" pitchFamily="34" charset="0"/>
              <a:cs typeface="B Nazanin" panose="00000700000000000000" pitchFamily="2" charset="-78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0773822E-41C5-40C9-B036-F0A928EDD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537" y="713332"/>
            <a:ext cx="7827455" cy="5870591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354A3D8-DC7C-45F5-B9AB-8647C0031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98" y="2137570"/>
            <a:ext cx="5234152" cy="1252925"/>
          </a:xfrm>
          <a:prstGeom prst="rect">
            <a:avLst/>
          </a:prstGeom>
        </p:spPr>
      </p:pic>
      <p:sp>
        <p:nvSpPr>
          <p:cNvPr id="62" name="TextBox 59">
            <a:extLst>
              <a:ext uri="{FF2B5EF4-FFF2-40B4-BE49-F238E27FC236}">
                <a16:creationId xmlns:a16="http://schemas.microsoft.com/office/drawing/2014/main" id="{C9720CB4-987F-4A69-864E-5D1608BE1134}"/>
              </a:ext>
            </a:extLst>
          </p:cNvPr>
          <p:cNvSpPr txBox="1"/>
          <p:nvPr/>
        </p:nvSpPr>
        <p:spPr>
          <a:xfrm>
            <a:off x="9930636" y="6471985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3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267970" y="173900"/>
            <a:ext cx="2570480" cy="7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منابع</a:t>
            </a:r>
            <a:endParaRPr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01917FE-4155-4737-9F9F-A2D22C5DDF50}"/>
              </a:ext>
            </a:extLst>
          </p:cNvPr>
          <p:cNvSpPr/>
          <p:nvPr/>
        </p:nvSpPr>
        <p:spPr>
          <a:xfrm>
            <a:off x="2505918" y="3096091"/>
            <a:ext cx="1427899" cy="1428424"/>
          </a:xfrm>
          <a:custGeom>
            <a:avLst/>
            <a:gdLst>
              <a:gd name="connsiteX0" fmla="*/ 1 w 1427899"/>
              <a:gd name="connsiteY0" fmla="*/ 713338 h 1428424"/>
              <a:gd name="connsiteX1" fmla="*/ 715086 w 1427899"/>
              <a:gd name="connsiteY1" fmla="*/ 21 h 1428424"/>
              <a:gd name="connsiteX2" fmla="*/ 1427897 w 1427899"/>
              <a:gd name="connsiteY2" fmla="*/ 715359 h 1428424"/>
              <a:gd name="connsiteX3" fmla="*/ 713064 w 1427899"/>
              <a:gd name="connsiteY3" fmla="*/ 1428423 h 1428424"/>
              <a:gd name="connsiteX4" fmla="*/ 1 w 1427899"/>
              <a:gd name="connsiteY4" fmla="*/ 713338 h 1428424"/>
              <a:gd name="connsiteX5" fmla="*/ 547306 w 1427899"/>
              <a:gd name="connsiteY5" fmla="*/ 1119142 h 1428424"/>
              <a:gd name="connsiteX6" fmla="*/ 788363 w 1427899"/>
              <a:gd name="connsiteY6" fmla="*/ 1119142 h 1428424"/>
              <a:gd name="connsiteX7" fmla="*/ 816663 w 1427899"/>
              <a:gd name="connsiteY7" fmla="*/ 1111309 h 1428424"/>
              <a:gd name="connsiteX8" fmla="*/ 803271 w 1427899"/>
              <a:gd name="connsiteY8" fmla="*/ 1083514 h 1428424"/>
              <a:gd name="connsiteX9" fmla="*/ 714833 w 1427899"/>
              <a:gd name="connsiteY9" fmla="*/ 1026156 h 1428424"/>
              <a:gd name="connsiteX10" fmla="*/ 695882 w 1427899"/>
              <a:gd name="connsiteY10" fmla="*/ 1011500 h 1428424"/>
              <a:gd name="connsiteX11" fmla="*/ 712054 w 1427899"/>
              <a:gd name="connsiteY11" fmla="*/ 997856 h 1428424"/>
              <a:gd name="connsiteX12" fmla="*/ 785078 w 1427899"/>
              <a:gd name="connsiteY12" fmla="*/ 893499 h 1428424"/>
              <a:gd name="connsiteX13" fmla="*/ 813378 w 1427899"/>
              <a:gd name="connsiteY13" fmla="*/ 871768 h 1428424"/>
              <a:gd name="connsiteX14" fmla="*/ 839657 w 1427899"/>
              <a:gd name="connsiteY14" fmla="*/ 896278 h 1428424"/>
              <a:gd name="connsiteX15" fmla="*/ 813126 w 1427899"/>
              <a:gd name="connsiteY15" fmla="*/ 983705 h 1428424"/>
              <a:gd name="connsiteX16" fmla="*/ 819948 w 1427899"/>
              <a:gd name="connsiteY16" fmla="*/ 1022871 h 1428424"/>
              <a:gd name="connsiteX17" fmla="*/ 873769 w 1427899"/>
              <a:gd name="connsiteY17" fmla="*/ 1096906 h 1428424"/>
              <a:gd name="connsiteX18" fmla="*/ 904091 w 1427899"/>
              <a:gd name="connsiteY18" fmla="*/ 1119395 h 1428424"/>
              <a:gd name="connsiteX19" fmla="*/ 1093854 w 1427899"/>
              <a:gd name="connsiteY19" fmla="*/ 1119395 h 1428424"/>
              <a:gd name="connsiteX20" fmla="*/ 1114068 w 1427899"/>
              <a:gd name="connsiteY20" fmla="*/ 1112825 h 1428424"/>
              <a:gd name="connsiteX21" fmla="*/ 1106488 w 1427899"/>
              <a:gd name="connsiteY21" fmla="*/ 1090084 h 1428424"/>
              <a:gd name="connsiteX22" fmla="*/ 1032958 w 1427899"/>
              <a:gd name="connsiteY22" fmla="*/ 1046370 h 1428424"/>
              <a:gd name="connsiteX23" fmla="*/ 1013754 w 1427899"/>
              <a:gd name="connsiteY23" fmla="*/ 1010490 h 1428424"/>
              <a:gd name="connsiteX24" fmla="*/ 1045086 w 1427899"/>
              <a:gd name="connsiteY24" fmla="*/ 899058 h 1428424"/>
              <a:gd name="connsiteX25" fmla="*/ 1079704 w 1427899"/>
              <a:gd name="connsiteY25" fmla="*/ 867220 h 1428424"/>
              <a:gd name="connsiteX26" fmla="*/ 1166120 w 1427899"/>
              <a:gd name="connsiteY26" fmla="*/ 811378 h 1428424"/>
              <a:gd name="connsiteX27" fmla="*/ 1207054 w 1427899"/>
              <a:gd name="connsiteY27" fmla="*/ 700704 h 1428424"/>
              <a:gd name="connsiteX28" fmla="*/ 1165362 w 1427899"/>
              <a:gd name="connsiteY28" fmla="*/ 650926 h 1428424"/>
              <a:gd name="connsiteX29" fmla="*/ 1133272 w 1427899"/>
              <a:gd name="connsiteY29" fmla="*/ 650926 h 1428424"/>
              <a:gd name="connsiteX30" fmla="*/ 1093601 w 1427899"/>
              <a:gd name="connsiteY30" fmla="*/ 623384 h 1428424"/>
              <a:gd name="connsiteX31" fmla="*/ 1027399 w 1427899"/>
              <a:gd name="connsiteY31" fmla="*/ 553391 h 1428424"/>
              <a:gd name="connsiteX32" fmla="*/ 875285 w 1427899"/>
              <a:gd name="connsiteY32" fmla="*/ 516500 h 1428424"/>
              <a:gd name="connsiteX33" fmla="*/ 818685 w 1427899"/>
              <a:gd name="connsiteY33" fmla="*/ 460910 h 1428424"/>
              <a:gd name="connsiteX34" fmla="*/ 678953 w 1427899"/>
              <a:gd name="connsiteY34" fmla="*/ 239057 h 1428424"/>
              <a:gd name="connsiteX35" fmla="*/ 658991 w 1427899"/>
              <a:gd name="connsiteY35" fmla="*/ 230718 h 1428424"/>
              <a:gd name="connsiteX36" fmla="*/ 651410 w 1427899"/>
              <a:gd name="connsiteY36" fmla="*/ 253207 h 1428424"/>
              <a:gd name="connsiteX37" fmla="*/ 650905 w 1427899"/>
              <a:gd name="connsiteY37" fmla="*/ 375252 h 1428424"/>
              <a:gd name="connsiteX38" fmla="*/ 706242 w 1427899"/>
              <a:gd name="connsiteY38" fmla="*/ 535703 h 1428424"/>
              <a:gd name="connsiteX39" fmla="*/ 749450 w 1427899"/>
              <a:gd name="connsiteY39" fmla="*/ 583207 h 1428424"/>
              <a:gd name="connsiteX40" fmla="*/ 755262 w 1427899"/>
              <a:gd name="connsiteY40" fmla="*/ 611002 h 1428424"/>
              <a:gd name="connsiteX41" fmla="*/ 686786 w 1427899"/>
              <a:gd name="connsiteY41" fmla="*/ 651178 h 1428424"/>
              <a:gd name="connsiteX42" fmla="*/ 551854 w 1427899"/>
              <a:gd name="connsiteY42" fmla="*/ 650926 h 1428424"/>
              <a:gd name="connsiteX43" fmla="*/ 381295 w 1427899"/>
              <a:gd name="connsiteY43" fmla="*/ 722434 h 1428424"/>
              <a:gd name="connsiteX44" fmla="*/ 306249 w 1427899"/>
              <a:gd name="connsiteY44" fmla="*/ 914471 h 1428424"/>
              <a:gd name="connsiteX45" fmla="*/ 278454 w 1427899"/>
              <a:gd name="connsiteY45" fmla="*/ 947572 h 1428424"/>
              <a:gd name="connsiteX46" fmla="*/ 215537 w 1427899"/>
              <a:gd name="connsiteY46" fmla="*/ 1015543 h 1428424"/>
              <a:gd name="connsiteX47" fmla="*/ 215537 w 1427899"/>
              <a:gd name="connsiteY47" fmla="*/ 1021860 h 1428424"/>
              <a:gd name="connsiteX48" fmla="*/ 312566 w 1427899"/>
              <a:gd name="connsiteY48" fmla="*/ 1118890 h 1428424"/>
              <a:gd name="connsiteX49" fmla="*/ 547306 w 1427899"/>
              <a:gd name="connsiteY49" fmla="*/ 1118890 h 1428424"/>
              <a:gd name="connsiteX50" fmla="*/ 812368 w 1427899"/>
              <a:gd name="connsiteY50" fmla="*/ 270642 h 1428424"/>
              <a:gd name="connsiteX51" fmla="*/ 823486 w 1427899"/>
              <a:gd name="connsiteY51" fmla="*/ 312081 h 1428424"/>
              <a:gd name="connsiteX52" fmla="*/ 866947 w 1427899"/>
              <a:gd name="connsiteY52" fmla="*/ 418207 h 1428424"/>
              <a:gd name="connsiteX53" fmla="*/ 924810 w 1427899"/>
              <a:gd name="connsiteY53" fmla="*/ 466722 h 1428424"/>
              <a:gd name="connsiteX54" fmla="*/ 948562 w 1427899"/>
              <a:gd name="connsiteY54" fmla="*/ 439685 h 1428424"/>
              <a:gd name="connsiteX55" fmla="*/ 834098 w 1427899"/>
              <a:gd name="connsiteY55" fmla="*/ 261798 h 1428424"/>
              <a:gd name="connsiteX56" fmla="*/ 818179 w 1427899"/>
              <a:gd name="connsiteY56" fmla="*/ 253207 h 1428424"/>
              <a:gd name="connsiteX57" fmla="*/ 812368 w 1427899"/>
              <a:gd name="connsiteY57" fmla="*/ 270642 h 142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27899" h="1428424">
                <a:moveTo>
                  <a:pt x="1" y="713338"/>
                </a:moveTo>
                <a:cubicBezTo>
                  <a:pt x="506" y="319914"/>
                  <a:pt x="321410" y="-3011"/>
                  <a:pt x="715086" y="21"/>
                </a:cubicBezTo>
                <a:cubicBezTo>
                  <a:pt x="1114573" y="3053"/>
                  <a:pt x="1428908" y="317640"/>
                  <a:pt x="1427897" y="715359"/>
                </a:cubicBezTo>
                <a:cubicBezTo>
                  <a:pt x="1427139" y="1123438"/>
                  <a:pt x="1100423" y="1427665"/>
                  <a:pt x="713064" y="1428423"/>
                </a:cubicBezTo>
                <a:cubicBezTo>
                  <a:pt x="319136" y="1429181"/>
                  <a:pt x="-505" y="1107772"/>
                  <a:pt x="1" y="713338"/>
                </a:cubicBezTo>
                <a:close/>
                <a:moveTo>
                  <a:pt x="547306" y="1119142"/>
                </a:moveTo>
                <a:cubicBezTo>
                  <a:pt x="627659" y="1119142"/>
                  <a:pt x="708011" y="1119142"/>
                  <a:pt x="788363" y="1119142"/>
                </a:cubicBezTo>
                <a:cubicBezTo>
                  <a:pt x="798218" y="1119142"/>
                  <a:pt x="812368" y="1124448"/>
                  <a:pt x="816663" y="1111309"/>
                </a:cubicBezTo>
                <a:cubicBezTo>
                  <a:pt x="820201" y="1100444"/>
                  <a:pt x="810599" y="1091347"/>
                  <a:pt x="803271" y="1083514"/>
                </a:cubicBezTo>
                <a:cubicBezTo>
                  <a:pt x="778509" y="1057236"/>
                  <a:pt x="747429" y="1040811"/>
                  <a:pt x="714833" y="1026156"/>
                </a:cubicBezTo>
                <a:cubicBezTo>
                  <a:pt x="707505" y="1022871"/>
                  <a:pt x="696388" y="1021860"/>
                  <a:pt x="695882" y="1011500"/>
                </a:cubicBezTo>
                <a:cubicBezTo>
                  <a:pt x="695629" y="1002656"/>
                  <a:pt x="705484" y="1000888"/>
                  <a:pt x="712054" y="997856"/>
                </a:cubicBezTo>
                <a:cubicBezTo>
                  <a:pt x="755262" y="976125"/>
                  <a:pt x="784320" y="944793"/>
                  <a:pt x="785078" y="893499"/>
                </a:cubicBezTo>
                <a:cubicBezTo>
                  <a:pt x="785331" y="874042"/>
                  <a:pt x="797965" y="872021"/>
                  <a:pt x="813378" y="871768"/>
                </a:cubicBezTo>
                <a:cubicBezTo>
                  <a:pt x="830561" y="871768"/>
                  <a:pt x="839152" y="878338"/>
                  <a:pt x="839657" y="896278"/>
                </a:cubicBezTo>
                <a:cubicBezTo>
                  <a:pt x="840415" y="928369"/>
                  <a:pt x="832582" y="958185"/>
                  <a:pt x="813126" y="983705"/>
                </a:cubicBezTo>
                <a:cubicBezTo>
                  <a:pt x="800239" y="1000635"/>
                  <a:pt x="803019" y="1010995"/>
                  <a:pt x="819948" y="1022871"/>
                </a:cubicBezTo>
                <a:cubicBezTo>
                  <a:pt x="845974" y="1041317"/>
                  <a:pt x="865178" y="1065574"/>
                  <a:pt x="873769" y="1096906"/>
                </a:cubicBezTo>
                <a:cubicBezTo>
                  <a:pt x="878065" y="1112573"/>
                  <a:pt x="887667" y="1119395"/>
                  <a:pt x="904091" y="1119395"/>
                </a:cubicBezTo>
                <a:cubicBezTo>
                  <a:pt x="967261" y="1119142"/>
                  <a:pt x="1030431" y="1119395"/>
                  <a:pt x="1093854" y="1119395"/>
                </a:cubicBezTo>
                <a:cubicBezTo>
                  <a:pt x="1101181" y="1119395"/>
                  <a:pt x="1110025" y="1120911"/>
                  <a:pt x="1114068" y="1112825"/>
                </a:cubicBezTo>
                <a:cubicBezTo>
                  <a:pt x="1118616" y="1103476"/>
                  <a:pt x="1111794" y="1096654"/>
                  <a:pt x="1106488" y="1090084"/>
                </a:cubicBezTo>
                <a:cubicBezTo>
                  <a:pt x="1087284" y="1066585"/>
                  <a:pt x="1060753" y="1055214"/>
                  <a:pt x="1032958" y="1046370"/>
                </a:cubicBezTo>
                <a:cubicBezTo>
                  <a:pt x="1013754" y="1040306"/>
                  <a:pt x="1007690" y="1030199"/>
                  <a:pt x="1013754" y="1010490"/>
                </a:cubicBezTo>
                <a:cubicBezTo>
                  <a:pt x="1025124" y="973598"/>
                  <a:pt x="1035484" y="936454"/>
                  <a:pt x="1045086" y="899058"/>
                </a:cubicBezTo>
                <a:cubicBezTo>
                  <a:pt x="1049887" y="879854"/>
                  <a:pt x="1059995" y="869494"/>
                  <a:pt x="1079704" y="867220"/>
                </a:cubicBezTo>
                <a:cubicBezTo>
                  <a:pt x="1117353" y="862672"/>
                  <a:pt x="1144390" y="840689"/>
                  <a:pt x="1166120" y="811378"/>
                </a:cubicBezTo>
                <a:cubicBezTo>
                  <a:pt x="1190377" y="778529"/>
                  <a:pt x="1199221" y="739616"/>
                  <a:pt x="1207054" y="700704"/>
                </a:cubicBezTo>
                <a:cubicBezTo>
                  <a:pt x="1216151" y="655979"/>
                  <a:pt x="1211603" y="651178"/>
                  <a:pt x="1165362" y="650926"/>
                </a:cubicBezTo>
                <a:cubicBezTo>
                  <a:pt x="1154750" y="650926"/>
                  <a:pt x="1143884" y="650168"/>
                  <a:pt x="1133272" y="650926"/>
                </a:cubicBezTo>
                <a:cubicBezTo>
                  <a:pt x="1112047" y="652694"/>
                  <a:pt x="1099160" y="645619"/>
                  <a:pt x="1093601" y="623384"/>
                </a:cubicBezTo>
                <a:cubicBezTo>
                  <a:pt x="1084757" y="588261"/>
                  <a:pt x="1058226" y="568552"/>
                  <a:pt x="1027399" y="553391"/>
                </a:cubicBezTo>
                <a:cubicBezTo>
                  <a:pt x="979389" y="529892"/>
                  <a:pt x="927590" y="520543"/>
                  <a:pt x="875285" y="516500"/>
                </a:cubicBezTo>
                <a:cubicBezTo>
                  <a:pt x="822980" y="512457"/>
                  <a:pt x="826771" y="518268"/>
                  <a:pt x="818685" y="460910"/>
                </a:cubicBezTo>
                <a:cubicBezTo>
                  <a:pt x="805040" y="366155"/>
                  <a:pt x="754757" y="294394"/>
                  <a:pt x="678953" y="239057"/>
                </a:cubicBezTo>
                <a:cubicBezTo>
                  <a:pt x="673141" y="234761"/>
                  <a:pt x="666824" y="227939"/>
                  <a:pt x="658991" y="230718"/>
                </a:cubicBezTo>
                <a:cubicBezTo>
                  <a:pt x="648884" y="234509"/>
                  <a:pt x="651410" y="245121"/>
                  <a:pt x="651410" y="253207"/>
                </a:cubicBezTo>
                <a:cubicBezTo>
                  <a:pt x="651158" y="293888"/>
                  <a:pt x="652674" y="334823"/>
                  <a:pt x="650905" y="375252"/>
                </a:cubicBezTo>
                <a:cubicBezTo>
                  <a:pt x="648378" y="436400"/>
                  <a:pt x="669351" y="488705"/>
                  <a:pt x="706242" y="535703"/>
                </a:cubicBezTo>
                <a:cubicBezTo>
                  <a:pt x="719381" y="552380"/>
                  <a:pt x="735048" y="567541"/>
                  <a:pt x="749450" y="583207"/>
                </a:cubicBezTo>
                <a:cubicBezTo>
                  <a:pt x="757031" y="591293"/>
                  <a:pt x="764864" y="599884"/>
                  <a:pt x="755262" y="611002"/>
                </a:cubicBezTo>
                <a:cubicBezTo>
                  <a:pt x="737069" y="631975"/>
                  <a:pt x="720139" y="652947"/>
                  <a:pt x="686786" y="651178"/>
                </a:cubicBezTo>
                <a:cubicBezTo>
                  <a:pt x="641809" y="648652"/>
                  <a:pt x="596832" y="649410"/>
                  <a:pt x="551854" y="650926"/>
                </a:cubicBezTo>
                <a:cubicBezTo>
                  <a:pt x="486158" y="652947"/>
                  <a:pt x="429052" y="676194"/>
                  <a:pt x="381295" y="722434"/>
                </a:cubicBezTo>
                <a:cubicBezTo>
                  <a:pt x="326716" y="775244"/>
                  <a:pt x="307765" y="841447"/>
                  <a:pt x="306249" y="914471"/>
                </a:cubicBezTo>
                <a:cubicBezTo>
                  <a:pt x="305744" y="934180"/>
                  <a:pt x="302459" y="946309"/>
                  <a:pt x="278454" y="947572"/>
                </a:cubicBezTo>
                <a:cubicBezTo>
                  <a:pt x="215284" y="950857"/>
                  <a:pt x="215284" y="951615"/>
                  <a:pt x="215537" y="1015543"/>
                </a:cubicBezTo>
                <a:cubicBezTo>
                  <a:pt x="215537" y="1017565"/>
                  <a:pt x="215537" y="1019839"/>
                  <a:pt x="215537" y="1021860"/>
                </a:cubicBezTo>
                <a:cubicBezTo>
                  <a:pt x="216295" y="1086546"/>
                  <a:pt x="248133" y="1118637"/>
                  <a:pt x="312566" y="1118890"/>
                </a:cubicBezTo>
                <a:cubicBezTo>
                  <a:pt x="390897" y="1119395"/>
                  <a:pt x="468975" y="1118890"/>
                  <a:pt x="547306" y="1118890"/>
                </a:cubicBezTo>
                <a:close/>
                <a:moveTo>
                  <a:pt x="812368" y="270642"/>
                </a:moveTo>
                <a:cubicBezTo>
                  <a:pt x="810852" y="287319"/>
                  <a:pt x="816411" y="299700"/>
                  <a:pt x="823486" y="312081"/>
                </a:cubicBezTo>
                <a:cubicBezTo>
                  <a:pt x="842942" y="345435"/>
                  <a:pt x="863157" y="379547"/>
                  <a:pt x="866947" y="418207"/>
                </a:cubicBezTo>
                <a:cubicBezTo>
                  <a:pt x="870737" y="456362"/>
                  <a:pt x="893225" y="464448"/>
                  <a:pt x="924810" y="466722"/>
                </a:cubicBezTo>
                <a:cubicBezTo>
                  <a:pt x="946288" y="468238"/>
                  <a:pt x="955132" y="462679"/>
                  <a:pt x="948562" y="439685"/>
                </a:cubicBezTo>
                <a:cubicBezTo>
                  <a:pt x="928348" y="368682"/>
                  <a:pt x="890951" y="309049"/>
                  <a:pt x="834098" y="261798"/>
                </a:cubicBezTo>
                <a:cubicBezTo>
                  <a:pt x="829297" y="257755"/>
                  <a:pt x="824749" y="250933"/>
                  <a:pt x="818179" y="253207"/>
                </a:cubicBezTo>
                <a:cubicBezTo>
                  <a:pt x="808830" y="256492"/>
                  <a:pt x="813631" y="266094"/>
                  <a:pt x="812368" y="27064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6FF0F026-C97E-4C02-9BE4-F6F8D06BEBC1}"/>
              </a:ext>
            </a:extLst>
          </p:cNvPr>
          <p:cNvSpPr/>
          <p:nvPr/>
        </p:nvSpPr>
        <p:spPr>
          <a:xfrm>
            <a:off x="8271324" y="5635039"/>
            <a:ext cx="1426890" cy="833849"/>
          </a:xfrm>
          <a:custGeom>
            <a:avLst/>
            <a:gdLst>
              <a:gd name="connsiteX0" fmla="*/ 713569 w 1426890"/>
              <a:gd name="connsiteY0" fmla="*/ 833091 h 833849"/>
              <a:gd name="connsiteX1" fmla="*/ 47504 w 1426890"/>
              <a:gd name="connsiteY1" fmla="*/ 833091 h 833849"/>
              <a:gd name="connsiteX2" fmla="*/ 0 w 1426890"/>
              <a:gd name="connsiteY2" fmla="*/ 784324 h 833849"/>
              <a:gd name="connsiteX3" fmla="*/ 0 w 1426890"/>
              <a:gd name="connsiteY3" fmla="*/ 134431 h 833849"/>
              <a:gd name="connsiteX4" fmla="*/ 43461 w 1426890"/>
              <a:gd name="connsiteY4" fmla="*/ 91222 h 833849"/>
              <a:gd name="connsiteX5" fmla="*/ 291087 w 1426890"/>
              <a:gd name="connsiteY5" fmla="*/ 90717 h 833849"/>
              <a:gd name="connsiteX6" fmla="*/ 330253 w 1426890"/>
              <a:gd name="connsiteY6" fmla="*/ 130388 h 833849"/>
              <a:gd name="connsiteX7" fmla="*/ 330000 w 1426890"/>
              <a:gd name="connsiteY7" fmla="*/ 506881 h 833849"/>
              <a:gd name="connsiteX8" fmla="*/ 362849 w 1426890"/>
              <a:gd name="connsiteY8" fmla="*/ 528864 h 833849"/>
              <a:gd name="connsiteX9" fmla="*/ 471754 w 1426890"/>
              <a:gd name="connsiteY9" fmla="*/ 473527 h 833849"/>
              <a:gd name="connsiteX10" fmla="*/ 552107 w 1426890"/>
              <a:gd name="connsiteY10" fmla="*/ 478834 h 833849"/>
              <a:gd name="connsiteX11" fmla="*/ 593041 w 1426890"/>
              <a:gd name="connsiteY11" fmla="*/ 453313 h 833849"/>
              <a:gd name="connsiteX12" fmla="*/ 593041 w 1426890"/>
              <a:gd name="connsiteY12" fmla="*/ 273152 h 833849"/>
              <a:gd name="connsiteX13" fmla="*/ 575859 w 1426890"/>
              <a:gd name="connsiteY13" fmla="*/ 240556 h 833849"/>
              <a:gd name="connsiteX14" fmla="*/ 547559 w 1426890"/>
              <a:gd name="connsiteY14" fmla="*/ 199875 h 833849"/>
              <a:gd name="connsiteX15" fmla="*/ 547559 w 1426890"/>
              <a:gd name="connsiteY15" fmla="*/ 167784 h 833849"/>
              <a:gd name="connsiteX16" fmla="*/ 574343 w 1426890"/>
              <a:gd name="connsiteY16" fmla="*/ 136705 h 833849"/>
              <a:gd name="connsiteX17" fmla="*/ 604917 w 1426890"/>
              <a:gd name="connsiteY17" fmla="*/ 110173 h 833849"/>
              <a:gd name="connsiteX18" fmla="*/ 631448 w 1426890"/>
              <a:gd name="connsiteY18" fmla="*/ 30832 h 833849"/>
              <a:gd name="connsiteX19" fmla="*/ 643830 w 1426890"/>
              <a:gd name="connsiteY19" fmla="*/ 10364 h 833849"/>
              <a:gd name="connsiteX20" fmla="*/ 658991 w 1426890"/>
              <a:gd name="connsiteY20" fmla="*/ 31842 h 833849"/>
              <a:gd name="connsiteX21" fmla="*/ 684511 w 1426890"/>
              <a:gd name="connsiteY21" fmla="*/ 108152 h 833849"/>
              <a:gd name="connsiteX22" fmla="*/ 716854 w 1426890"/>
              <a:gd name="connsiteY22" fmla="*/ 137210 h 833849"/>
              <a:gd name="connsiteX23" fmla="*/ 742628 w 1426890"/>
              <a:gd name="connsiteY23" fmla="*/ 166521 h 833849"/>
              <a:gd name="connsiteX24" fmla="*/ 742628 w 1426890"/>
              <a:gd name="connsiteY24" fmla="*/ 208466 h 833849"/>
              <a:gd name="connsiteX25" fmla="*/ 718876 w 1426890"/>
              <a:gd name="connsiteY25" fmla="*/ 239545 h 833849"/>
              <a:gd name="connsiteX26" fmla="*/ 697145 w 1426890"/>
              <a:gd name="connsiteY26" fmla="*/ 268856 h 833849"/>
              <a:gd name="connsiteX27" fmla="*/ 697145 w 1426890"/>
              <a:gd name="connsiteY27" fmla="*/ 519768 h 833849"/>
              <a:gd name="connsiteX28" fmla="*/ 725698 w 1426890"/>
              <a:gd name="connsiteY28" fmla="*/ 548826 h 833849"/>
              <a:gd name="connsiteX29" fmla="*/ 931632 w 1426890"/>
              <a:gd name="connsiteY29" fmla="*/ 548826 h 833849"/>
              <a:gd name="connsiteX30" fmla="*/ 959680 w 1426890"/>
              <a:gd name="connsiteY30" fmla="*/ 512945 h 833849"/>
              <a:gd name="connsiteX31" fmla="*/ 959680 w 1426890"/>
              <a:gd name="connsiteY31" fmla="*/ 49783 h 833849"/>
              <a:gd name="connsiteX32" fmla="*/ 1009963 w 1426890"/>
              <a:gd name="connsiteY32" fmla="*/ 510 h 833849"/>
              <a:gd name="connsiteX33" fmla="*/ 1386457 w 1426890"/>
              <a:gd name="connsiteY33" fmla="*/ 4 h 833849"/>
              <a:gd name="connsiteX34" fmla="*/ 1426886 w 1426890"/>
              <a:gd name="connsiteY34" fmla="*/ 40686 h 833849"/>
              <a:gd name="connsiteX35" fmla="*/ 1426886 w 1426890"/>
              <a:gd name="connsiteY35" fmla="*/ 793420 h 833849"/>
              <a:gd name="connsiteX36" fmla="*/ 1385952 w 1426890"/>
              <a:gd name="connsiteY36" fmla="*/ 833849 h 833849"/>
              <a:gd name="connsiteX37" fmla="*/ 713569 w 1426890"/>
              <a:gd name="connsiteY37" fmla="*/ 833344 h 833849"/>
              <a:gd name="connsiteX38" fmla="*/ 1103707 w 1426890"/>
              <a:gd name="connsiteY38" fmla="*/ 466957 h 833849"/>
              <a:gd name="connsiteX39" fmla="*/ 1103707 w 1426890"/>
              <a:gd name="connsiteY39" fmla="*/ 466957 h 833849"/>
              <a:gd name="connsiteX40" fmla="*/ 1058730 w 1426890"/>
              <a:gd name="connsiteY40" fmla="*/ 467463 h 833849"/>
              <a:gd name="connsiteX41" fmla="*/ 1039527 w 1426890"/>
              <a:gd name="connsiteY41" fmla="*/ 484392 h 833849"/>
              <a:gd name="connsiteX42" fmla="*/ 1089557 w 1426890"/>
              <a:gd name="connsiteY42" fmla="*/ 548574 h 833849"/>
              <a:gd name="connsiteX43" fmla="*/ 1140851 w 1426890"/>
              <a:gd name="connsiteY43" fmla="*/ 548321 h 833849"/>
              <a:gd name="connsiteX44" fmla="*/ 1164856 w 1426890"/>
              <a:gd name="connsiteY44" fmla="*/ 532149 h 833849"/>
              <a:gd name="connsiteX45" fmla="*/ 1116341 w 1426890"/>
              <a:gd name="connsiteY45" fmla="*/ 466957 h 833849"/>
              <a:gd name="connsiteX46" fmla="*/ 1103455 w 1426890"/>
              <a:gd name="connsiteY46" fmla="*/ 466957 h 833849"/>
              <a:gd name="connsiteX47" fmla="*/ 1099917 w 1426890"/>
              <a:gd name="connsiteY47" fmla="*/ 366896 h 833849"/>
              <a:gd name="connsiteX48" fmla="*/ 1099917 w 1426890"/>
              <a:gd name="connsiteY48" fmla="*/ 366896 h 833849"/>
              <a:gd name="connsiteX49" fmla="*/ 1144894 w 1426890"/>
              <a:gd name="connsiteY49" fmla="*/ 366643 h 833849"/>
              <a:gd name="connsiteX50" fmla="*/ 1165361 w 1426890"/>
              <a:gd name="connsiteY50" fmla="*/ 350725 h 833849"/>
              <a:gd name="connsiteX51" fmla="*/ 1116089 w 1426890"/>
              <a:gd name="connsiteY51" fmla="*/ 285533 h 833849"/>
              <a:gd name="connsiteX52" fmla="*/ 1080713 w 1426890"/>
              <a:gd name="connsiteY52" fmla="*/ 285533 h 833849"/>
              <a:gd name="connsiteX53" fmla="*/ 1038263 w 1426890"/>
              <a:gd name="connsiteY53" fmla="*/ 326720 h 833849"/>
              <a:gd name="connsiteX54" fmla="*/ 1080713 w 1426890"/>
              <a:gd name="connsiteY54" fmla="*/ 367401 h 833849"/>
              <a:gd name="connsiteX55" fmla="*/ 1099917 w 1426890"/>
              <a:gd name="connsiteY55" fmla="*/ 367401 h 833849"/>
              <a:gd name="connsiteX56" fmla="*/ 1102697 w 1426890"/>
              <a:gd name="connsiteY56" fmla="*/ 181682 h 833849"/>
              <a:gd name="connsiteX57" fmla="*/ 1165867 w 1426890"/>
              <a:gd name="connsiteY57" fmla="*/ 123313 h 833849"/>
              <a:gd name="connsiteX58" fmla="*/ 1142115 w 1426890"/>
              <a:gd name="connsiteY58" fmla="*/ 100319 h 833849"/>
              <a:gd name="connsiteX59" fmla="*/ 1062015 w 1426890"/>
              <a:gd name="connsiteY59" fmla="*/ 100319 h 833849"/>
              <a:gd name="connsiteX60" fmla="*/ 1039527 w 1426890"/>
              <a:gd name="connsiteY60" fmla="*/ 120786 h 833849"/>
              <a:gd name="connsiteX61" fmla="*/ 1093347 w 1426890"/>
              <a:gd name="connsiteY61" fmla="*/ 181682 h 833849"/>
              <a:gd name="connsiteX62" fmla="*/ 1102949 w 1426890"/>
              <a:gd name="connsiteY62" fmla="*/ 181682 h 833849"/>
              <a:gd name="connsiteX63" fmla="*/ 1100675 w 1426890"/>
              <a:gd name="connsiteY63" fmla="*/ 651414 h 833849"/>
              <a:gd name="connsiteX64" fmla="*/ 1100675 w 1426890"/>
              <a:gd name="connsiteY64" fmla="*/ 651920 h 833849"/>
              <a:gd name="connsiteX65" fmla="*/ 1058983 w 1426890"/>
              <a:gd name="connsiteY65" fmla="*/ 651920 h 833849"/>
              <a:gd name="connsiteX66" fmla="*/ 1039527 w 1426890"/>
              <a:gd name="connsiteY66" fmla="*/ 669102 h 833849"/>
              <a:gd name="connsiteX67" fmla="*/ 1089810 w 1426890"/>
              <a:gd name="connsiteY67" fmla="*/ 733030 h 833849"/>
              <a:gd name="connsiteX68" fmla="*/ 1144136 w 1426890"/>
              <a:gd name="connsiteY68" fmla="*/ 732777 h 833849"/>
              <a:gd name="connsiteX69" fmla="*/ 1164856 w 1426890"/>
              <a:gd name="connsiteY69" fmla="*/ 717364 h 833849"/>
              <a:gd name="connsiteX70" fmla="*/ 1116341 w 1426890"/>
              <a:gd name="connsiteY70" fmla="*/ 651667 h 833849"/>
              <a:gd name="connsiteX71" fmla="*/ 1100423 w 1426890"/>
              <a:gd name="connsiteY71" fmla="*/ 651667 h 833849"/>
              <a:gd name="connsiteX72" fmla="*/ 500307 w 1426890"/>
              <a:gd name="connsiteY72" fmla="*/ 663290 h 833849"/>
              <a:gd name="connsiteX73" fmla="*/ 548064 w 1426890"/>
              <a:gd name="connsiteY73" fmla="*/ 623872 h 833849"/>
              <a:gd name="connsiteX74" fmla="*/ 510667 w 1426890"/>
              <a:gd name="connsiteY74" fmla="*/ 580917 h 833849"/>
              <a:gd name="connsiteX75" fmla="*/ 465943 w 1426890"/>
              <a:gd name="connsiteY75" fmla="*/ 619829 h 833849"/>
              <a:gd name="connsiteX76" fmla="*/ 500307 w 1426890"/>
              <a:gd name="connsiteY76" fmla="*/ 663290 h 833849"/>
              <a:gd name="connsiteX77" fmla="*/ 205176 w 1426890"/>
              <a:gd name="connsiteY77" fmla="*/ 259254 h 833849"/>
              <a:gd name="connsiteX78" fmla="*/ 167527 w 1426890"/>
              <a:gd name="connsiteY78" fmla="*/ 214783 h 833849"/>
              <a:gd name="connsiteX79" fmla="*/ 124319 w 1426890"/>
              <a:gd name="connsiteY79" fmla="*/ 254706 h 833849"/>
              <a:gd name="connsiteX80" fmla="*/ 162221 w 1426890"/>
              <a:gd name="connsiteY80" fmla="*/ 297156 h 833849"/>
              <a:gd name="connsiteX81" fmla="*/ 205429 w 1426890"/>
              <a:gd name="connsiteY81" fmla="*/ 259254 h 833849"/>
              <a:gd name="connsiteX82" fmla="*/ 206187 w 1426890"/>
              <a:gd name="connsiteY82" fmla="*/ 623619 h 833849"/>
              <a:gd name="connsiteX83" fmla="*/ 165758 w 1426890"/>
              <a:gd name="connsiteY83" fmla="*/ 581422 h 833849"/>
              <a:gd name="connsiteX84" fmla="*/ 124066 w 1426890"/>
              <a:gd name="connsiteY84" fmla="*/ 620082 h 833849"/>
              <a:gd name="connsiteX85" fmla="*/ 163737 w 1426890"/>
              <a:gd name="connsiteY85" fmla="*/ 663290 h 833849"/>
              <a:gd name="connsiteX86" fmla="*/ 206187 w 1426890"/>
              <a:gd name="connsiteY86" fmla="*/ 623619 h 833849"/>
              <a:gd name="connsiteX87" fmla="*/ 1346028 w 1426890"/>
              <a:gd name="connsiteY87" fmla="*/ 137463 h 833849"/>
              <a:gd name="connsiteX88" fmla="*/ 1306610 w 1426890"/>
              <a:gd name="connsiteY88" fmla="*/ 99308 h 833849"/>
              <a:gd name="connsiteX89" fmla="*/ 1268960 w 1426890"/>
              <a:gd name="connsiteY89" fmla="*/ 142011 h 833849"/>
              <a:gd name="connsiteX90" fmla="*/ 1309642 w 1426890"/>
              <a:gd name="connsiteY90" fmla="*/ 182440 h 833849"/>
              <a:gd name="connsiteX91" fmla="*/ 1346028 w 1426890"/>
              <a:gd name="connsiteY91" fmla="*/ 137463 h 833849"/>
              <a:gd name="connsiteX92" fmla="*/ 1346281 w 1426890"/>
              <a:gd name="connsiteY92" fmla="*/ 505112 h 833849"/>
              <a:gd name="connsiteX93" fmla="*/ 1306610 w 1426890"/>
              <a:gd name="connsiteY93" fmla="*/ 465947 h 833849"/>
              <a:gd name="connsiteX94" fmla="*/ 1268960 w 1426890"/>
              <a:gd name="connsiteY94" fmla="*/ 508903 h 833849"/>
              <a:gd name="connsiteX95" fmla="*/ 1309895 w 1426890"/>
              <a:gd name="connsiteY95" fmla="*/ 549332 h 833849"/>
              <a:gd name="connsiteX96" fmla="*/ 1346281 w 1426890"/>
              <a:gd name="connsiteY96" fmla="*/ 505112 h 833849"/>
              <a:gd name="connsiteX97" fmla="*/ 1270476 w 1426890"/>
              <a:gd name="connsiteY97" fmla="*/ 691590 h 833849"/>
              <a:gd name="connsiteX98" fmla="*/ 1307115 w 1426890"/>
              <a:gd name="connsiteY98" fmla="*/ 734041 h 833849"/>
              <a:gd name="connsiteX99" fmla="*/ 1347797 w 1426890"/>
              <a:gd name="connsiteY99" fmla="*/ 693612 h 833849"/>
              <a:gd name="connsiteX100" fmla="*/ 1309137 w 1426890"/>
              <a:gd name="connsiteY100" fmla="*/ 650656 h 833849"/>
              <a:gd name="connsiteX101" fmla="*/ 1270476 w 1426890"/>
              <a:gd name="connsiteY101" fmla="*/ 691590 h 833849"/>
              <a:gd name="connsiteX102" fmla="*/ 1307620 w 1426890"/>
              <a:gd name="connsiteY102" fmla="*/ 365885 h 833849"/>
              <a:gd name="connsiteX103" fmla="*/ 1347797 w 1426890"/>
              <a:gd name="connsiteY103" fmla="*/ 326973 h 833849"/>
              <a:gd name="connsiteX104" fmla="*/ 1308884 w 1426890"/>
              <a:gd name="connsiteY104" fmla="*/ 284522 h 833849"/>
              <a:gd name="connsiteX105" fmla="*/ 1269213 w 1426890"/>
              <a:gd name="connsiteY105" fmla="*/ 325962 h 833849"/>
              <a:gd name="connsiteX106" fmla="*/ 1307620 w 1426890"/>
              <a:gd name="connsiteY106" fmla="*/ 366138 h 833849"/>
              <a:gd name="connsiteX107" fmla="*/ 168032 w 1426890"/>
              <a:gd name="connsiteY107" fmla="*/ 477065 h 833849"/>
              <a:gd name="connsiteX108" fmla="*/ 207198 w 1426890"/>
              <a:gd name="connsiteY108" fmla="*/ 438405 h 833849"/>
              <a:gd name="connsiteX109" fmla="*/ 164495 w 1426890"/>
              <a:gd name="connsiteY109" fmla="*/ 399997 h 833849"/>
              <a:gd name="connsiteX110" fmla="*/ 123561 w 1426890"/>
              <a:gd name="connsiteY110" fmla="*/ 440426 h 833849"/>
              <a:gd name="connsiteX111" fmla="*/ 167780 w 1426890"/>
              <a:gd name="connsiteY111" fmla="*/ 477065 h 8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426890" h="833849">
                <a:moveTo>
                  <a:pt x="713569" y="833091"/>
                </a:moveTo>
                <a:cubicBezTo>
                  <a:pt x="491463" y="833091"/>
                  <a:pt x="269610" y="833091"/>
                  <a:pt x="47504" y="833091"/>
                </a:cubicBezTo>
                <a:cubicBezTo>
                  <a:pt x="0" y="833091"/>
                  <a:pt x="0" y="833091"/>
                  <a:pt x="0" y="784324"/>
                </a:cubicBezTo>
                <a:cubicBezTo>
                  <a:pt x="0" y="567777"/>
                  <a:pt x="0" y="350977"/>
                  <a:pt x="0" y="134431"/>
                </a:cubicBezTo>
                <a:cubicBezTo>
                  <a:pt x="0" y="92486"/>
                  <a:pt x="1264" y="91222"/>
                  <a:pt x="43461" y="91222"/>
                </a:cubicBezTo>
                <a:cubicBezTo>
                  <a:pt x="126087" y="91222"/>
                  <a:pt x="208714" y="91980"/>
                  <a:pt x="291087" y="90717"/>
                </a:cubicBezTo>
                <a:cubicBezTo>
                  <a:pt x="320651" y="90212"/>
                  <a:pt x="330506" y="101582"/>
                  <a:pt x="330253" y="130388"/>
                </a:cubicBezTo>
                <a:cubicBezTo>
                  <a:pt x="329242" y="255970"/>
                  <a:pt x="329748" y="381299"/>
                  <a:pt x="330000" y="506881"/>
                </a:cubicBezTo>
                <a:cubicBezTo>
                  <a:pt x="330000" y="545036"/>
                  <a:pt x="330000" y="545036"/>
                  <a:pt x="362849" y="528864"/>
                </a:cubicBezTo>
                <a:cubicBezTo>
                  <a:pt x="399235" y="510671"/>
                  <a:pt x="437390" y="495005"/>
                  <a:pt x="471754" y="473527"/>
                </a:cubicBezTo>
                <a:cubicBezTo>
                  <a:pt x="502076" y="454576"/>
                  <a:pt x="525575" y="464683"/>
                  <a:pt x="552107" y="478834"/>
                </a:cubicBezTo>
                <a:cubicBezTo>
                  <a:pt x="592536" y="500059"/>
                  <a:pt x="593041" y="499301"/>
                  <a:pt x="593041" y="453313"/>
                </a:cubicBezTo>
                <a:cubicBezTo>
                  <a:pt x="593041" y="393175"/>
                  <a:pt x="593041" y="333290"/>
                  <a:pt x="593041" y="273152"/>
                </a:cubicBezTo>
                <a:cubicBezTo>
                  <a:pt x="593041" y="259507"/>
                  <a:pt x="595568" y="242325"/>
                  <a:pt x="575859" y="240556"/>
                </a:cubicBezTo>
                <a:cubicBezTo>
                  <a:pt x="548569" y="238029"/>
                  <a:pt x="546548" y="220847"/>
                  <a:pt x="547559" y="199875"/>
                </a:cubicBezTo>
                <a:cubicBezTo>
                  <a:pt x="548064" y="189262"/>
                  <a:pt x="548064" y="178397"/>
                  <a:pt x="547559" y="167784"/>
                </a:cubicBezTo>
                <a:cubicBezTo>
                  <a:pt x="546801" y="148833"/>
                  <a:pt x="552612" y="135947"/>
                  <a:pt x="574343" y="136705"/>
                </a:cubicBezTo>
                <a:cubicBezTo>
                  <a:pt x="593294" y="137463"/>
                  <a:pt x="600116" y="125839"/>
                  <a:pt x="604917" y="110173"/>
                </a:cubicBezTo>
                <a:cubicBezTo>
                  <a:pt x="613255" y="83642"/>
                  <a:pt x="622099" y="57110"/>
                  <a:pt x="631448" y="30832"/>
                </a:cubicBezTo>
                <a:cubicBezTo>
                  <a:pt x="634228" y="23251"/>
                  <a:pt x="634228" y="10870"/>
                  <a:pt x="643830" y="10364"/>
                </a:cubicBezTo>
                <a:cubicBezTo>
                  <a:pt x="655958" y="9859"/>
                  <a:pt x="655958" y="23504"/>
                  <a:pt x="658991" y="31842"/>
                </a:cubicBezTo>
                <a:cubicBezTo>
                  <a:pt x="668087" y="57110"/>
                  <a:pt x="676678" y="82378"/>
                  <a:pt x="684511" y="108152"/>
                </a:cubicBezTo>
                <a:cubicBezTo>
                  <a:pt x="689565" y="124829"/>
                  <a:pt x="696387" y="137715"/>
                  <a:pt x="716854" y="137210"/>
                </a:cubicBezTo>
                <a:cubicBezTo>
                  <a:pt x="736058" y="136705"/>
                  <a:pt x="742880" y="148833"/>
                  <a:pt x="742628" y="166521"/>
                </a:cubicBezTo>
                <a:cubicBezTo>
                  <a:pt x="742628" y="180418"/>
                  <a:pt x="742375" y="194316"/>
                  <a:pt x="742628" y="208466"/>
                </a:cubicBezTo>
                <a:cubicBezTo>
                  <a:pt x="743133" y="225395"/>
                  <a:pt x="738585" y="238282"/>
                  <a:pt x="718876" y="239545"/>
                </a:cubicBezTo>
                <a:cubicBezTo>
                  <a:pt x="700177" y="240809"/>
                  <a:pt x="697145" y="253443"/>
                  <a:pt x="697145" y="268856"/>
                </a:cubicBezTo>
                <a:cubicBezTo>
                  <a:pt x="697145" y="352493"/>
                  <a:pt x="697398" y="436130"/>
                  <a:pt x="697145" y="519768"/>
                </a:cubicBezTo>
                <a:cubicBezTo>
                  <a:pt x="697145" y="539982"/>
                  <a:pt x="704978" y="548826"/>
                  <a:pt x="725698" y="548826"/>
                </a:cubicBezTo>
                <a:cubicBezTo>
                  <a:pt x="794427" y="548321"/>
                  <a:pt x="862903" y="548068"/>
                  <a:pt x="931632" y="548826"/>
                </a:cubicBezTo>
                <a:cubicBezTo>
                  <a:pt x="958669" y="549079"/>
                  <a:pt x="959680" y="532907"/>
                  <a:pt x="959680" y="512945"/>
                </a:cubicBezTo>
                <a:cubicBezTo>
                  <a:pt x="959680" y="358558"/>
                  <a:pt x="959680" y="204170"/>
                  <a:pt x="959680" y="49783"/>
                </a:cubicBezTo>
                <a:cubicBezTo>
                  <a:pt x="959680" y="16934"/>
                  <a:pt x="976433" y="510"/>
                  <a:pt x="1009963" y="510"/>
                </a:cubicBezTo>
                <a:cubicBezTo>
                  <a:pt x="1135545" y="510"/>
                  <a:pt x="1260874" y="1268"/>
                  <a:pt x="1386457" y="4"/>
                </a:cubicBezTo>
                <a:cubicBezTo>
                  <a:pt x="1417284" y="-248"/>
                  <a:pt x="1427139" y="10112"/>
                  <a:pt x="1426886" y="40686"/>
                </a:cubicBezTo>
                <a:cubicBezTo>
                  <a:pt x="1425875" y="291597"/>
                  <a:pt x="1425875" y="542509"/>
                  <a:pt x="1426886" y="793420"/>
                </a:cubicBezTo>
                <a:cubicBezTo>
                  <a:pt x="1426886" y="824500"/>
                  <a:pt x="1416273" y="833849"/>
                  <a:pt x="1385952" y="833849"/>
                </a:cubicBezTo>
                <a:cubicBezTo>
                  <a:pt x="1161824" y="832839"/>
                  <a:pt x="937697" y="833344"/>
                  <a:pt x="713569" y="833344"/>
                </a:cubicBezTo>
                <a:close/>
                <a:moveTo>
                  <a:pt x="1103707" y="466957"/>
                </a:moveTo>
                <a:lnTo>
                  <a:pt x="1103707" y="466957"/>
                </a:lnTo>
                <a:cubicBezTo>
                  <a:pt x="1088799" y="467210"/>
                  <a:pt x="1073891" y="466957"/>
                  <a:pt x="1058730" y="467463"/>
                </a:cubicBezTo>
                <a:cubicBezTo>
                  <a:pt x="1047612" y="467463"/>
                  <a:pt x="1041801" y="473022"/>
                  <a:pt x="1039527" y="484392"/>
                </a:cubicBezTo>
                <a:cubicBezTo>
                  <a:pt x="1029167" y="534929"/>
                  <a:pt x="1039527" y="548574"/>
                  <a:pt x="1089557" y="548574"/>
                </a:cubicBezTo>
                <a:cubicBezTo>
                  <a:pt x="1106740" y="548574"/>
                  <a:pt x="1123669" y="548574"/>
                  <a:pt x="1140851" y="548321"/>
                </a:cubicBezTo>
                <a:cubicBezTo>
                  <a:pt x="1152222" y="548321"/>
                  <a:pt x="1161066" y="545541"/>
                  <a:pt x="1164856" y="532149"/>
                </a:cubicBezTo>
                <a:cubicBezTo>
                  <a:pt x="1177490" y="485909"/>
                  <a:pt x="1163845" y="466957"/>
                  <a:pt x="1116341" y="466957"/>
                </a:cubicBezTo>
                <a:cubicBezTo>
                  <a:pt x="1112046" y="466957"/>
                  <a:pt x="1107750" y="466957"/>
                  <a:pt x="1103455" y="466957"/>
                </a:cubicBezTo>
                <a:close/>
                <a:moveTo>
                  <a:pt x="1099917" y="366896"/>
                </a:moveTo>
                <a:lnTo>
                  <a:pt x="1099917" y="366896"/>
                </a:lnTo>
                <a:cubicBezTo>
                  <a:pt x="1114825" y="366643"/>
                  <a:pt x="1129986" y="366896"/>
                  <a:pt x="1144894" y="366643"/>
                </a:cubicBezTo>
                <a:cubicBezTo>
                  <a:pt x="1155759" y="366643"/>
                  <a:pt x="1162329" y="362348"/>
                  <a:pt x="1165361" y="350725"/>
                </a:cubicBezTo>
                <a:cubicBezTo>
                  <a:pt x="1177237" y="303221"/>
                  <a:pt x="1164351" y="285786"/>
                  <a:pt x="1116089" y="285533"/>
                </a:cubicBezTo>
                <a:cubicBezTo>
                  <a:pt x="1104213" y="285533"/>
                  <a:pt x="1092337" y="286797"/>
                  <a:pt x="1080713" y="285533"/>
                </a:cubicBezTo>
                <a:cubicBezTo>
                  <a:pt x="1048623" y="281490"/>
                  <a:pt x="1038263" y="293872"/>
                  <a:pt x="1038263" y="326720"/>
                </a:cubicBezTo>
                <a:cubicBezTo>
                  <a:pt x="1038263" y="359821"/>
                  <a:pt x="1048876" y="371950"/>
                  <a:pt x="1080713" y="367401"/>
                </a:cubicBezTo>
                <a:cubicBezTo>
                  <a:pt x="1087030" y="366391"/>
                  <a:pt x="1093600" y="367401"/>
                  <a:pt x="1099917" y="367401"/>
                </a:cubicBezTo>
                <a:close/>
                <a:moveTo>
                  <a:pt x="1102697" y="181682"/>
                </a:moveTo>
                <a:cubicBezTo>
                  <a:pt x="1167888" y="181682"/>
                  <a:pt x="1171426" y="178144"/>
                  <a:pt x="1165867" y="123313"/>
                </a:cubicBezTo>
                <a:cubicBezTo>
                  <a:pt x="1164351" y="107394"/>
                  <a:pt x="1158034" y="100066"/>
                  <a:pt x="1142115" y="100319"/>
                </a:cubicBezTo>
                <a:cubicBezTo>
                  <a:pt x="1115331" y="100824"/>
                  <a:pt x="1088547" y="100571"/>
                  <a:pt x="1062015" y="100319"/>
                </a:cubicBezTo>
                <a:cubicBezTo>
                  <a:pt x="1047865" y="100319"/>
                  <a:pt x="1041295" y="105878"/>
                  <a:pt x="1039527" y="120786"/>
                </a:cubicBezTo>
                <a:cubicBezTo>
                  <a:pt x="1032704" y="175365"/>
                  <a:pt x="1038011" y="181429"/>
                  <a:pt x="1093347" y="181682"/>
                </a:cubicBezTo>
                <a:cubicBezTo>
                  <a:pt x="1096632" y="181682"/>
                  <a:pt x="1099664" y="181682"/>
                  <a:pt x="1102949" y="181682"/>
                </a:cubicBezTo>
                <a:close/>
                <a:moveTo>
                  <a:pt x="1100675" y="651414"/>
                </a:moveTo>
                <a:cubicBezTo>
                  <a:pt x="1100675" y="651414"/>
                  <a:pt x="1100675" y="651920"/>
                  <a:pt x="1100675" y="651920"/>
                </a:cubicBezTo>
                <a:cubicBezTo>
                  <a:pt x="1086778" y="651920"/>
                  <a:pt x="1072880" y="651667"/>
                  <a:pt x="1058983" y="651920"/>
                </a:cubicBezTo>
                <a:cubicBezTo>
                  <a:pt x="1048118" y="652172"/>
                  <a:pt x="1042053" y="657479"/>
                  <a:pt x="1039527" y="669102"/>
                </a:cubicBezTo>
                <a:cubicBezTo>
                  <a:pt x="1028661" y="718374"/>
                  <a:pt x="1040032" y="733030"/>
                  <a:pt x="1089810" y="733030"/>
                </a:cubicBezTo>
                <a:cubicBezTo>
                  <a:pt x="1108003" y="733030"/>
                  <a:pt x="1126196" y="733030"/>
                  <a:pt x="1144136" y="732777"/>
                </a:cubicBezTo>
                <a:cubicBezTo>
                  <a:pt x="1154749" y="732777"/>
                  <a:pt x="1161824" y="728987"/>
                  <a:pt x="1164856" y="717364"/>
                </a:cubicBezTo>
                <a:cubicBezTo>
                  <a:pt x="1177237" y="670871"/>
                  <a:pt x="1163593" y="651667"/>
                  <a:pt x="1116341" y="651667"/>
                </a:cubicBezTo>
                <a:cubicBezTo>
                  <a:pt x="1111035" y="651667"/>
                  <a:pt x="1105729" y="651667"/>
                  <a:pt x="1100423" y="651667"/>
                </a:cubicBezTo>
                <a:close/>
                <a:moveTo>
                  <a:pt x="500307" y="663290"/>
                </a:moveTo>
                <a:cubicBezTo>
                  <a:pt x="546801" y="663290"/>
                  <a:pt x="546548" y="662532"/>
                  <a:pt x="548064" y="623872"/>
                </a:cubicBezTo>
                <a:cubicBezTo>
                  <a:pt x="549075" y="596330"/>
                  <a:pt x="545284" y="579400"/>
                  <a:pt x="510667" y="580917"/>
                </a:cubicBezTo>
                <a:cubicBezTo>
                  <a:pt x="482619" y="582180"/>
                  <a:pt x="463416" y="583191"/>
                  <a:pt x="465943" y="619829"/>
                </a:cubicBezTo>
                <a:cubicBezTo>
                  <a:pt x="467711" y="647371"/>
                  <a:pt x="466448" y="671376"/>
                  <a:pt x="500307" y="663290"/>
                </a:cubicBezTo>
                <a:close/>
                <a:moveTo>
                  <a:pt x="205176" y="259254"/>
                </a:moveTo>
                <a:cubicBezTo>
                  <a:pt x="211241" y="228427"/>
                  <a:pt x="202649" y="212761"/>
                  <a:pt x="167527" y="214783"/>
                </a:cubicBezTo>
                <a:cubicBezTo>
                  <a:pt x="125582" y="217310"/>
                  <a:pt x="126087" y="215793"/>
                  <a:pt x="124319" y="254706"/>
                </a:cubicBezTo>
                <a:cubicBezTo>
                  <a:pt x="123055" y="282754"/>
                  <a:pt x="128362" y="299431"/>
                  <a:pt x="162221" y="297156"/>
                </a:cubicBezTo>
                <a:cubicBezTo>
                  <a:pt x="188752" y="295388"/>
                  <a:pt x="214778" y="298167"/>
                  <a:pt x="205429" y="259254"/>
                </a:cubicBezTo>
                <a:close/>
                <a:moveTo>
                  <a:pt x="206187" y="623619"/>
                </a:moveTo>
                <a:cubicBezTo>
                  <a:pt x="206187" y="582433"/>
                  <a:pt x="205682" y="583191"/>
                  <a:pt x="165758" y="581422"/>
                </a:cubicBezTo>
                <a:cubicBezTo>
                  <a:pt x="136700" y="580159"/>
                  <a:pt x="122297" y="587234"/>
                  <a:pt x="124066" y="620082"/>
                </a:cubicBezTo>
                <a:cubicBezTo>
                  <a:pt x="126340" y="662027"/>
                  <a:pt x="125329" y="663290"/>
                  <a:pt x="163737" y="663290"/>
                </a:cubicBezTo>
                <a:cubicBezTo>
                  <a:pt x="205429" y="663290"/>
                  <a:pt x="206187" y="663038"/>
                  <a:pt x="206187" y="623619"/>
                </a:cubicBezTo>
                <a:close/>
                <a:moveTo>
                  <a:pt x="1346028" y="137463"/>
                </a:moveTo>
                <a:cubicBezTo>
                  <a:pt x="1353608" y="105120"/>
                  <a:pt x="1335163" y="100824"/>
                  <a:pt x="1306610" y="99308"/>
                </a:cubicBezTo>
                <a:cubicBezTo>
                  <a:pt x="1271992" y="97539"/>
                  <a:pt x="1269718" y="114721"/>
                  <a:pt x="1268960" y="142011"/>
                </a:cubicBezTo>
                <a:cubicBezTo>
                  <a:pt x="1268202" y="173091"/>
                  <a:pt x="1279573" y="182187"/>
                  <a:pt x="1309642" y="182440"/>
                </a:cubicBezTo>
                <a:cubicBezTo>
                  <a:pt x="1343248" y="182440"/>
                  <a:pt x="1350576" y="167279"/>
                  <a:pt x="1346028" y="137463"/>
                </a:cubicBezTo>
                <a:close/>
                <a:moveTo>
                  <a:pt x="1346281" y="505112"/>
                </a:moveTo>
                <a:cubicBezTo>
                  <a:pt x="1353103" y="472264"/>
                  <a:pt x="1335415" y="467210"/>
                  <a:pt x="1306610" y="465947"/>
                </a:cubicBezTo>
                <a:cubicBezTo>
                  <a:pt x="1271992" y="464431"/>
                  <a:pt x="1269718" y="481866"/>
                  <a:pt x="1268960" y="508903"/>
                </a:cubicBezTo>
                <a:cubicBezTo>
                  <a:pt x="1267949" y="540235"/>
                  <a:pt x="1279825" y="548826"/>
                  <a:pt x="1309895" y="549332"/>
                </a:cubicBezTo>
                <a:cubicBezTo>
                  <a:pt x="1343754" y="549584"/>
                  <a:pt x="1350576" y="533665"/>
                  <a:pt x="1346281" y="505112"/>
                </a:cubicBezTo>
                <a:close/>
                <a:moveTo>
                  <a:pt x="1270476" y="691590"/>
                </a:moveTo>
                <a:cubicBezTo>
                  <a:pt x="1265170" y="720901"/>
                  <a:pt x="1274014" y="734293"/>
                  <a:pt x="1307115" y="734041"/>
                </a:cubicBezTo>
                <a:cubicBezTo>
                  <a:pt x="1337437" y="733788"/>
                  <a:pt x="1348555" y="724691"/>
                  <a:pt x="1347797" y="693612"/>
                </a:cubicBezTo>
                <a:cubicBezTo>
                  <a:pt x="1347039" y="665564"/>
                  <a:pt x="1342238" y="649898"/>
                  <a:pt x="1309137" y="650656"/>
                </a:cubicBezTo>
                <a:cubicBezTo>
                  <a:pt x="1278815" y="651162"/>
                  <a:pt x="1264159" y="660005"/>
                  <a:pt x="1270476" y="691590"/>
                </a:cubicBezTo>
                <a:close/>
                <a:moveTo>
                  <a:pt x="1307620" y="365885"/>
                </a:moveTo>
                <a:cubicBezTo>
                  <a:pt x="1340469" y="372960"/>
                  <a:pt x="1347797" y="356536"/>
                  <a:pt x="1347797" y="326973"/>
                </a:cubicBezTo>
                <a:cubicBezTo>
                  <a:pt x="1347797" y="298420"/>
                  <a:pt x="1341480" y="284270"/>
                  <a:pt x="1308884" y="284522"/>
                </a:cubicBezTo>
                <a:cubicBezTo>
                  <a:pt x="1277299" y="284522"/>
                  <a:pt x="1268455" y="295893"/>
                  <a:pt x="1269213" y="325962"/>
                </a:cubicBezTo>
                <a:cubicBezTo>
                  <a:pt x="1269971" y="353504"/>
                  <a:pt x="1272750" y="373971"/>
                  <a:pt x="1307620" y="366138"/>
                </a:cubicBezTo>
                <a:close/>
                <a:moveTo>
                  <a:pt x="168032" y="477065"/>
                </a:moveTo>
                <a:cubicBezTo>
                  <a:pt x="199617" y="484392"/>
                  <a:pt x="206187" y="467968"/>
                  <a:pt x="207198" y="438405"/>
                </a:cubicBezTo>
                <a:cubicBezTo>
                  <a:pt x="208208" y="404798"/>
                  <a:pt x="192542" y="400503"/>
                  <a:pt x="164495" y="399997"/>
                </a:cubicBezTo>
                <a:cubicBezTo>
                  <a:pt x="133921" y="399492"/>
                  <a:pt x="123813" y="409599"/>
                  <a:pt x="123561" y="440426"/>
                </a:cubicBezTo>
                <a:cubicBezTo>
                  <a:pt x="123561" y="473527"/>
                  <a:pt x="137458" y="482118"/>
                  <a:pt x="167780" y="47706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C26225-D4C6-446D-A33C-537BC8F356EC}"/>
              </a:ext>
            </a:extLst>
          </p:cNvPr>
          <p:cNvSpPr/>
          <p:nvPr/>
        </p:nvSpPr>
        <p:spPr>
          <a:xfrm>
            <a:off x="10191189" y="5634534"/>
            <a:ext cx="1430170" cy="833854"/>
          </a:xfrm>
          <a:custGeom>
            <a:avLst/>
            <a:gdLst>
              <a:gd name="connsiteX0" fmla="*/ 717107 w 1430170"/>
              <a:gd name="connsiteY0" fmla="*/ 833597 h 833854"/>
              <a:gd name="connsiteX1" fmla="*/ 48009 w 1430170"/>
              <a:gd name="connsiteY1" fmla="*/ 833597 h 833854"/>
              <a:gd name="connsiteX2" fmla="*/ 0 w 1430170"/>
              <a:gd name="connsiteY2" fmla="*/ 787356 h 833854"/>
              <a:gd name="connsiteX3" fmla="*/ 0 w 1430170"/>
              <a:gd name="connsiteY3" fmla="*/ 137463 h 833854"/>
              <a:gd name="connsiteX4" fmla="*/ 45229 w 1430170"/>
              <a:gd name="connsiteY4" fmla="*/ 91728 h 833854"/>
              <a:gd name="connsiteX5" fmla="*/ 289571 w 1430170"/>
              <a:gd name="connsiteY5" fmla="*/ 91222 h 833854"/>
              <a:gd name="connsiteX6" fmla="*/ 330505 w 1430170"/>
              <a:gd name="connsiteY6" fmla="*/ 131651 h 833854"/>
              <a:gd name="connsiteX7" fmla="*/ 330000 w 1430170"/>
              <a:gd name="connsiteY7" fmla="*/ 507892 h 833854"/>
              <a:gd name="connsiteX8" fmla="*/ 365628 w 1430170"/>
              <a:gd name="connsiteY8" fmla="*/ 529117 h 833854"/>
              <a:gd name="connsiteX9" fmla="*/ 460131 w 1430170"/>
              <a:gd name="connsiteY9" fmla="*/ 481108 h 833854"/>
              <a:gd name="connsiteX10" fmla="*/ 560950 w 1430170"/>
              <a:gd name="connsiteY10" fmla="*/ 481613 h 833854"/>
              <a:gd name="connsiteX11" fmla="*/ 596073 w 1430170"/>
              <a:gd name="connsiteY11" fmla="*/ 461904 h 833854"/>
              <a:gd name="connsiteX12" fmla="*/ 596073 w 1430170"/>
              <a:gd name="connsiteY12" fmla="*/ 272141 h 833854"/>
              <a:gd name="connsiteX13" fmla="*/ 571310 w 1430170"/>
              <a:gd name="connsiteY13" fmla="*/ 238787 h 833854"/>
              <a:gd name="connsiteX14" fmla="*/ 550338 w 1430170"/>
              <a:gd name="connsiteY14" fmla="*/ 212003 h 833854"/>
              <a:gd name="connsiteX15" fmla="*/ 550338 w 1430170"/>
              <a:gd name="connsiteY15" fmla="*/ 170311 h 833854"/>
              <a:gd name="connsiteX16" fmla="*/ 578133 w 1430170"/>
              <a:gd name="connsiteY16" fmla="*/ 136705 h 833854"/>
              <a:gd name="connsiteX17" fmla="*/ 606433 w 1430170"/>
              <a:gd name="connsiteY17" fmla="*/ 111184 h 833854"/>
              <a:gd name="connsiteX18" fmla="*/ 633722 w 1430170"/>
              <a:gd name="connsiteY18" fmla="*/ 28810 h 833854"/>
              <a:gd name="connsiteX19" fmla="*/ 646862 w 1430170"/>
              <a:gd name="connsiteY19" fmla="*/ 9606 h 833854"/>
              <a:gd name="connsiteX20" fmla="*/ 660001 w 1430170"/>
              <a:gd name="connsiteY20" fmla="*/ 29568 h 833854"/>
              <a:gd name="connsiteX21" fmla="*/ 687796 w 1430170"/>
              <a:gd name="connsiteY21" fmla="*/ 111942 h 833854"/>
              <a:gd name="connsiteX22" fmla="*/ 713064 w 1430170"/>
              <a:gd name="connsiteY22" fmla="*/ 136452 h 833854"/>
              <a:gd name="connsiteX23" fmla="*/ 744901 w 1430170"/>
              <a:gd name="connsiteY23" fmla="*/ 174101 h 833854"/>
              <a:gd name="connsiteX24" fmla="*/ 743638 w 1430170"/>
              <a:gd name="connsiteY24" fmla="*/ 215794 h 833854"/>
              <a:gd name="connsiteX25" fmla="*/ 724687 w 1430170"/>
              <a:gd name="connsiteY25" fmla="*/ 237777 h 833854"/>
              <a:gd name="connsiteX26" fmla="*/ 696134 w 1430170"/>
              <a:gd name="connsiteY26" fmla="*/ 277195 h 833854"/>
              <a:gd name="connsiteX27" fmla="*/ 696134 w 1430170"/>
              <a:gd name="connsiteY27" fmla="*/ 515220 h 833854"/>
              <a:gd name="connsiteX28" fmla="*/ 729488 w 1430170"/>
              <a:gd name="connsiteY28" fmla="*/ 549079 h 833854"/>
              <a:gd name="connsiteX29" fmla="*/ 922535 w 1430170"/>
              <a:gd name="connsiteY29" fmla="*/ 549079 h 833854"/>
              <a:gd name="connsiteX30" fmla="*/ 963217 w 1430170"/>
              <a:gd name="connsiteY30" fmla="*/ 509155 h 833854"/>
              <a:gd name="connsiteX31" fmla="*/ 962712 w 1430170"/>
              <a:gd name="connsiteY31" fmla="*/ 45992 h 833854"/>
              <a:gd name="connsiteX32" fmla="*/ 1006931 w 1430170"/>
              <a:gd name="connsiteY32" fmla="*/ 510 h 833854"/>
              <a:gd name="connsiteX33" fmla="*/ 1389742 w 1430170"/>
              <a:gd name="connsiteY33" fmla="*/ 4 h 833854"/>
              <a:gd name="connsiteX34" fmla="*/ 1430171 w 1430170"/>
              <a:gd name="connsiteY34" fmla="*/ 40686 h 833854"/>
              <a:gd name="connsiteX35" fmla="*/ 1430171 w 1430170"/>
              <a:gd name="connsiteY35" fmla="*/ 793421 h 833854"/>
              <a:gd name="connsiteX36" fmla="*/ 1389489 w 1430170"/>
              <a:gd name="connsiteY36" fmla="*/ 833849 h 833854"/>
              <a:gd name="connsiteX37" fmla="*/ 717107 w 1430170"/>
              <a:gd name="connsiteY37" fmla="*/ 833344 h 833854"/>
              <a:gd name="connsiteX38" fmla="*/ 1104970 w 1430170"/>
              <a:gd name="connsiteY38" fmla="*/ 549079 h 833854"/>
              <a:gd name="connsiteX39" fmla="*/ 1104970 w 1430170"/>
              <a:gd name="connsiteY39" fmla="*/ 549079 h 833854"/>
              <a:gd name="connsiteX40" fmla="*/ 1146663 w 1430170"/>
              <a:gd name="connsiteY40" fmla="*/ 548574 h 833854"/>
              <a:gd name="connsiteX41" fmla="*/ 1167382 w 1430170"/>
              <a:gd name="connsiteY41" fmla="*/ 536698 h 833854"/>
              <a:gd name="connsiteX42" fmla="*/ 1124174 w 1430170"/>
              <a:gd name="connsiteY42" fmla="*/ 467463 h 833854"/>
              <a:gd name="connsiteX43" fmla="*/ 1075912 w 1430170"/>
              <a:gd name="connsiteY43" fmla="*/ 467463 h 833854"/>
              <a:gd name="connsiteX44" fmla="*/ 1041042 w 1430170"/>
              <a:gd name="connsiteY44" fmla="*/ 503344 h 833854"/>
              <a:gd name="connsiteX45" fmla="*/ 1085514 w 1430170"/>
              <a:gd name="connsiteY45" fmla="*/ 549079 h 833854"/>
              <a:gd name="connsiteX46" fmla="*/ 1104718 w 1430170"/>
              <a:gd name="connsiteY46" fmla="*/ 549079 h 833854"/>
              <a:gd name="connsiteX47" fmla="*/ 1103707 w 1430170"/>
              <a:gd name="connsiteY47" fmla="*/ 367402 h 833854"/>
              <a:gd name="connsiteX48" fmla="*/ 1141862 w 1430170"/>
              <a:gd name="connsiteY48" fmla="*/ 367402 h 833854"/>
              <a:gd name="connsiteX49" fmla="*/ 1168646 w 1430170"/>
              <a:gd name="connsiteY49" fmla="*/ 332026 h 833854"/>
              <a:gd name="connsiteX50" fmla="*/ 1142620 w 1430170"/>
              <a:gd name="connsiteY50" fmla="*/ 286039 h 833854"/>
              <a:gd name="connsiteX51" fmla="*/ 1072375 w 1430170"/>
              <a:gd name="connsiteY51" fmla="*/ 285786 h 833854"/>
              <a:gd name="connsiteX52" fmla="*/ 1041042 w 1430170"/>
              <a:gd name="connsiteY52" fmla="*/ 318634 h 833854"/>
              <a:gd name="connsiteX53" fmla="*/ 1087535 w 1430170"/>
              <a:gd name="connsiteY53" fmla="*/ 367402 h 833854"/>
              <a:gd name="connsiteX54" fmla="*/ 1103454 w 1430170"/>
              <a:gd name="connsiteY54" fmla="*/ 367402 h 833854"/>
              <a:gd name="connsiteX55" fmla="*/ 1105981 w 1430170"/>
              <a:gd name="connsiteY55" fmla="*/ 733788 h 833854"/>
              <a:gd name="connsiteX56" fmla="*/ 1169151 w 1430170"/>
              <a:gd name="connsiteY56" fmla="*/ 676177 h 833854"/>
              <a:gd name="connsiteX57" fmla="*/ 1145652 w 1430170"/>
              <a:gd name="connsiteY57" fmla="*/ 652425 h 833854"/>
              <a:gd name="connsiteX58" fmla="*/ 1065300 w 1430170"/>
              <a:gd name="connsiteY58" fmla="*/ 652425 h 833854"/>
              <a:gd name="connsiteX59" fmla="*/ 1042306 w 1430170"/>
              <a:gd name="connsiteY59" fmla="*/ 670113 h 833854"/>
              <a:gd name="connsiteX60" fmla="*/ 1089810 w 1430170"/>
              <a:gd name="connsiteY60" fmla="*/ 733535 h 833854"/>
              <a:gd name="connsiteX61" fmla="*/ 1105981 w 1430170"/>
              <a:gd name="connsiteY61" fmla="*/ 733535 h 833854"/>
              <a:gd name="connsiteX62" fmla="*/ 1105981 w 1430170"/>
              <a:gd name="connsiteY62" fmla="*/ 101330 h 833854"/>
              <a:gd name="connsiteX63" fmla="*/ 1067321 w 1430170"/>
              <a:gd name="connsiteY63" fmla="*/ 101330 h 833854"/>
              <a:gd name="connsiteX64" fmla="*/ 1041548 w 1430170"/>
              <a:gd name="connsiteY64" fmla="*/ 135441 h 833854"/>
              <a:gd name="connsiteX65" fmla="*/ 1064794 w 1430170"/>
              <a:gd name="connsiteY65" fmla="*/ 181934 h 833854"/>
              <a:gd name="connsiteX66" fmla="*/ 1148431 w 1430170"/>
              <a:gd name="connsiteY66" fmla="*/ 181934 h 833854"/>
              <a:gd name="connsiteX67" fmla="*/ 1168393 w 1430170"/>
              <a:gd name="connsiteY67" fmla="*/ 165258 h 833854"/>
              <a:gd name="connsiteX68" fmla="*/ 1118868 w 1430170"/>
              <a:gd name="connsiteY68" fmla="*/ 101330 h 833854"/>
              <a:gd name="connsiteX69" fmla="*/ 1105981 w 1430170"/>
              <a:gd name="connsiteY69" fmla="*/ 101330 h 833854"/>
              <a:gd name="connsiteX70" fmla="*/ 1302314 w 1430170"/>
              <a:gd name="connsiteY70" fmla="*/ 367654 h 833854"/>
              <a:gd name="connsiteX71" fmla="*/ 1350324 w 1430170"/>
              <a:gd name="connsiteY71" fmla="*/ 328489 h 833854"/>
              <a:gd name="connsiteX72" fmla="*/ 1309642 w 1430170"/>
              <a:gd name="connsiteY72" fmla="*/ 285786 h 833854"/>
              <a:gd name="connsiteX73" fmla="*/ 1267949 w 1430170"/>
              <a:gd name="connsiteY73" fmla="*/ 324446 h 833854"/>
              <a:gd name="connsiteX74" fmla="*/ 1302314 w 1430170"/>
              <a:gd name="connsiteY74" fmla="*/ 367654 h 833854"/>
              <a:gd name="connsiteX75" fmla="*/ 1268708 w 1430170"/>
              <a:gd name="connsiteY75" fmla="*/ 134936 h 833854"/>
              <a:gd name="connsiteX76" fmla="*/ 1308378 w 1430170"/>
              <a:gd name="connsiteY76" fmla="*/ 182440 h 833854"/>
              <a:gd name="connsiteX77" fmla="*/ 1350829 w 1430170"/>
              <a:gd name="connsiteY77" fmla="*/ 141506 h 833854"/>
              <a:gd name="connsiteX78" fmla="*/ 1311663 w 1430170"/>
              <a:gd name="connsiteY78" fmla="*/ 100572 h 833854"/>
              <a:gd name="connsiteX79" fmla="*/ 1268708 w 1430170"/>
              <a:gd name="connsiteY79" fmla="*/ 135189 h 833854"/>
              <a:gd name="connsiteX80" fmla="*/ 508393 w 1430170"/>
              <a:gd name="connsiteY80" fmla="*/ 664301 h 833854"/>
              <a:gd name="connsiteX81" fmla="*/ 550843 w 1430170"/>
              <a:gd name="connsiteY81" fmla="*/ 624630 h 833854"/>
              <a:gd name="connsiteX82" fmla="*/ 513699 w 1430170"/>
              <a:gd name="connsiteY82" fmla="*/ 581927 h 833854"/>
              <a:gd name="connsiteX83" fmla="*/ 468975 w 1430170"/>
              <a:gd name="connsiteY83" fmla="*/ 621093 h 833854"/>
              <a:gd name="connsiteX84" fmla="*/ 508393 w 1430170"/>
              <a:gd name="connsiteY84" fmla="*/ 664554 h 833854"/>
              <a:gd name="connsiteX85" fmla="*/ 1350071 w 1430170"/>
              <a:gd name="connsiteY85" fmla="*/ 504102 h 833854"/>
              <a:gd name="connsiteX86" fmla="*/ 1311916 w 1430170"/>
              <a:gd name="connsiteY86" fmla="*/ 466958 h 833854"/>
              <a:gd name="connsiteX87" fmla="*/ 1268455 w 1430170"/>
              <a:gd name="connsiteY87" fmla="*/ 506628 h 833854"/>
              <a:gd name="connsiteX88" fmla="*/ 1308126 w 1430170"/>
              <a:gd name="connsiteY88" fmla="*/ 549079 h 833854"/>
              <a:gd name="connsiteX89" fmla="*/ 1350071 w 1430170"/>
              <a:gd name="connsiteY89" fmla="*/ 503849 h 833854"/>
              <a:gd name="connsiteX90" fmla="*/ 1304336 w 1430170"/>
              <a:gd name="connsiteY90" fmla="*/ 652172 h 833854"/>
              <a:gd name="connsiteX91" fmla="*/ 1267697 w 1430170"/>
              <a:gd name="connsiteY91" fmla="*/ 689316 h 833854"/>
              <a:gd name="connsiteX92" fmla="*/ 1306357 w 1430170"/>
              <a:gd name="connsiteY92" fmla="*/ 734546 h 833854"/>
              <a:gd name="connsiteX93" fmla="*/ 1350071 w 1430170"/>
              <a:gd name="connsiteY93" fmla="*/ 695633 h 833854"/>
              <a:gd name="connsiteX94" fmla="*/ 1304336 w 1430170"/>
              <a:gd name="connsiteY94" fmla="*/ 652172 h 833854"/>
              <a:gd name="connsiteX95" fmla="*/ 204165 w 1430170"/>
              <a:gd name="connsiteY95" fmla="*/ 622862 h 833854"/>
              <a:gd name="connsiteX96" fmla="*/ 165758 w 1430170"/>
              <a:gd name="connsiteY96" fmla="*/ 581675 h 833854"/>
              <a:gd name="connsiteX97" fmla="*/ 126340 w 1430170"/>
              <a:gd name="connsiteY97" fmla="*/ 623872 h 833854"/>
              <a:gd name="connsiteX98" fmla="*/ 166516 w 1430170"/>
              <a:gd name="connsiteY98" fmla="*/ 665312 h 833854"/>
              <a:gd name="connsiteX99" fmla="*/ 204165 w 1430170"/>
              <a:gd name="connsiteY99" fmla="*/ 623114 h 833854"/>
              <a:gd name="connsiteX100" fmla="*/ 128361 w 1430170"/>
              <a:gd name="connsiteY100" fmla="*/ 257233 h 833854"/>
              <a:gd name="connsiteX101" fmla="*/ 166011 w 1430170"/>
              <a:gd name="connsiteY101" fmla="*/ 298167 h 833854"/>
              <a:gd name="connsiteX102" fmla="*/ 205934 w 1430170"/>
              <a:gd name="connsiteY102" fmla="*/ 256980 h 833854"/>
              <a:gd name="connsiteX103" fmla="*/ 166516 w 1430170"/>
              <a:gd name="connsiteY103" fmla="*/ 215288 h 833854"/>
              <a:gd name="connsiteX104" fmla="*/ 128361 w 1430170"/>
              <a:gd name="connsiteY104" fmla="*/ 257233 h 833854"/>
              <a:gd name="connsiteX105" fmla="*/ 167021 w 1430170"/>
              <a:gd name="connsiteY105" fmla="*/ 401766 h 833854"/>
              <a:gd name="connsiteX106" fmla="*/ 126340 w 1430170"/>
              <a:gd name="connsiteY106" fmla="*/ 438152 h 833854"/>
              <a:gd name="connsiteX107" fmla="*/ 166769 w 1430170"/>
              <a:gd name="connsiteY107" fmla="*/ 479339 h 833854"/>
              <a:gd name="connsiteX108" fmla="*/ 205429 w 1430170"/>
              <a:gd name="connsiteY108" fmla="*/ 439921 h 833854"/>
              <a:gd name="connsiteX109" fmla="*/ 166769 w 1430170"/>
              <a:gd name="connsiteY109" fmla="*/ 402019 h 8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430170" h="833853">
                <a:moveTo>
                  <a:pt x="717107" y="833597"/>
                </a:moveTo>
                <a:cubicBezTo>
                  <a:pt x="493990" y="833597"/>
                  <a:pt x="271125" y="833597"/>
                  <a:pt x="48009" y="833597"/>
                </a:cubicBezTo>
                <a:cubicBezTo>
                  <a:pt x="2021" y="833597"/>
                  <a:pt x="0" y="831828"/>
                  <a:pt x="0" y="787356"/>
                </a:cubicBezTo>
                <a:cubicBezTo>
                  <a:pt x="0" y="570809"/>
                  <a:pt x="0" y="354262"/>
                  <a:pt x="0" y="137463"/>
                </a:cubicBezTo>
                <a:cubicBezTo>
                  <a:pt x="0" y="94255"/>
                  <a:pt x="2779" y="91728"/>
                  <a:pt x="45229" y="91728"/>
                </a:cubicBezTo>
                <a:cubicBezTo>
                  <a:pt x="126845" y="91728"/>
                  <a:pt x="208208" y="92738"/>
                  <a:pt x="289571" y="91222"/>
                </a:cubicBezTo>
                <a:cubicBezTo>
                  <a:pt x="319893" y="90717"/>
                  <a:pt x="331011" y="100319"/>
                  <a:pt x="330505" y="131651"/>
                </a:cubicBezTo>
                <a:cubicBezTo>
                  <a:pt x="328989" y="256980"/>
                  <a:pt x="329747" y="382562"/>
                  <a:pt x="330000" y="507892"/>
                </a:cubicBezTo>
                <a:cubicBezTo>
                  <a:pt x="330000" y="544783"/>
                  <a:pt x="332021" y="545794"/>
                  <a:pt x="365628" y="529117"/>
                </a:cubicBezTo>
                <a:cubicBezTo>
                  <a:pt x="397466" y="513451"/>
                  <a:pt x="430567" y="499806"/>
                  <a:pt x="460131" y="481108"/>
                </a:cubicBezTo>
                <a:cubicBezTo>
                  <a:pt x="495254" y="458872"/>
                  <a:pt x="526081" y="459630"/>
                  <a:pt x="560950" y="481613"/>
                </a:cubicBezTo>
                <a:cubicBezTo>
                  <a:pt x="592788" y="501827"/>
                  <a:pt x="596073" y="498543"/>
                  <a:pt x="596073" y="461904"/>
                </a:cubicBezTo>
                <a:cubicBezTo>
                  <a:pt x="596073" y="398734"/>
                  <a:pt x="596073" y="335311"/>
                  <a:pt x="596073" y="272141"/>
                </a:cubicBezTo>
                <a:cubicBezTo>
                  <a:pt x="596073" y="254201"/>
                  <a:pt x="593546" y="240304"/>
                  <a:pt x="571310" y="238787"/>
                </a:cubicBezTo>
                <a:cubicBezTo>
                  <a:pt x="555139" y="237777"/>
                  <a:pt x="550085" y="226912"/>
                  <a:pt x="550338" y="212003"/>
                </a:cubicBezTo>
                <a:cubicBezTo>
                  <a:pt x="550590" y="198106"/>
                  <a:pt x="550843" y="184209"/>
                  <a:pt x="550338" y="170311"/>
                </a:cubicBezTo>
                <a:cubicBezTo>
                  <a:pt x="549327" y="150349"/>
                  <a:pt x="554633" y="136199"/>
                  <a:pt x="578133" y="136705"/>
                </a:cubicBezTo>
                <a:cubicBezTo>
                  <a:pt x="595568" y="136957"/>
                  <a:pt x="601885" y="125334"/>
                  <a:pt x="606433" y="111184"/>
                </a:cubicBezTo>
                <a:cubicBezTo>
                  <a:pt x="615277" y="83642"/>
                  <a:pt x="624373" y="56100"/>
                  <a:pt x="633722" y="28810"/>
                </a:cubicBezTo>
                <a:cubicBezTo>
                  <a:pt x="636249" y="21230"/>
                  <a:pt x="635996" y="9101"/>
                  <a:pt x="646862" y="9606"/>
                </a:cubicBezTo>
                <a:cubicBezTo>
                  <a:pt x="657221" y="9859"/>
                  <a:pt x="657221" y="21988"/>
                  <a:pt x="660001" y="29568"/>
                </a:cubicBezTo>
                <a:cubicBezTo>
                  <a:pt x="669603" y="56858"/>
                  <a:pt x="678699" y="84400"/>
                  <a:pt x="687796" y="111942"/>
                </a:cubicBezTo>
                <a:cubicBezTo>
                  <a:pt x="692091" y="124829"/>
                  <a:pt x="697145" y="136957"/>
                  <a:pt x="713064" y="136452"/>
                </a:cubicBezTo>
                <a:cubicBezTo>
                  <a:pt x="739595" y="135947"/>
                  <a:pt x="745407" y="152118"/>
                  <a:pt x="744901" y="174101"/>
                </a:cubicBezTo>
                <a:cubicBezTo>
                  <a:pt x="744649" y="187999"/>
                  <a:pt x="744649" y="201896"/>
                  <a:pt x="743638" y="215794"/>
                </a:cubicBezTo>
                <a:cubicBezTo>
                  <a:pt x="742880" y="227670"/>
                  <a:pt x="737574" y="237524"/>
                  <a:pt x="724687" y="237777"/>
                </a:cubicBezTo>
                <a:cubicBezTo>
                  <a:pt x="697145" y="238535"/>
                  <a:pt x="695881" y="255970"/>
                  <a:pt x="696134" y="277195"/>
                </a:cubicBezTo>
                <a:cubicBezTo>
                  <a:pt x="696892" y="356536"/>
                  <a:pt x="697145" y="435878"/>
                  <a:pt x="696134" y="515220"/>
                </a:cubicBezTo>
                <a:cubicBezTo>
                  <a:pt x="695881" y="540235"/>
                  <a:pt x="704220" y="549584"/>
                  <a:pt x="729488" y="549079"/>
                </a:cubicBezTo>
                <a:cubicBezTo>
                  <a:pt x="793921" y="547816"/>
                  <a:pt x="858102" y="547310"/>
                  <a:pt x="922535" y="549079"/>
                </a:cubicBezTo>
                <a:cubicBezTo>
                  <a:pt x="953110" y="550090"/>
                  <a:pt x="963470" y="540235"/>
                  <a:pt x="963217" y="509155"/>
                </a:cubicBezTo>
                <a:cubicBezTo>
                  <a:pt x="961954" y="354768"/>
                  <a:pt x="962459" y="200380"/>
                  <a:pt x="962712" y="45992"/>
                </a:cubicBezTo>
                <a:cubicBezTo>
                  <a:pt x="962712" y="1015"/>
                  <a:pt x="963217" y="510"/>
                  <a:pt x="1006931" y="510"/>
                </a:cubicBezTo>
                <a:cubicBezTo>
                  <a:pt x="1134534" y="510"/>
                  <a:pt x="1262138" y="1268"/>
                  <a:pt x="1389742" y="4"/>
                </a:cubicBezTo>
                <a:cubicBezTo>
                  <a:pt x="1420821" y="-248"/>
                  <a:pt x="1430171" y="10112"/>
                  <a:pt x="1430171" y="40686"/>
                </a:cubicBezTo>
                <a:cubicBezTo>
                  <a:pt x="1429160" y="291598"/>
                  <a:pt x="1429160" y="542509"/>
                  <a:pt x="1430171" y="793421"/>
                </a:cubicBezTo>
                <a:cubicBezTo>
                  <a:pt x="1430171" y="824500"/>
                  <a:pt x="1419811" y="834102"/>
                  <a:pt x="1389489" y="833849"/>
                </a:cubicBezTo>
                <a:cubicBezTo>
                  <a:pt x="1165361" y="832839"/>
                  <a:pt x="941234" y="833344"/>
                  <a:pt x="717107" y="833344"/>
                </a:cubicBezTo>
                <a:close/>
                <a:moveTo>
                  <a:pt x="1104970" y="549079"/>
                </a:moveTo>
                <a:lnTo>
                  <a:pt x="1104970" y="549079"/>
                </a:lnTo>
                <a:cubicBezTo>
                  <a:pt x="1118868" y="548826"/>
                  <a:pt x="1132765" y="549079"/>
                  <a:pt x="1146663" y="548574"/>
                </a:cubicBezTo>
                <a:cubicBezTo>
                  <a:pt x="1155506" y="548574"/>
                  <a:pt x="1163087" y="546552"/>
                  <a:pt x="1167382" y="536698"/>
                </a:cubicBezTo>
                <a:cubicBezTo>
                  <a:pt x="1183807" y="497785"/>
                  <a:pt x="1165108" y="467463"/>
                  <a:pt x="1124174" y="467463"/>
                </a:cubicBezTo>
                <a:cubicBezTo>
                  <a:pt x="1108003" y="467463"/>
                  <a:pt x="1091831" y="468726"/>
                  <a:pt x="1075912" y="467463"/>
                </a:cubicBezTo>
                <a:cubicBezTo>
                  <a:pt x="1048370" y="464936"/>
                  <a:pt x="1040537" y="477823"/>
                  <a:pt x="1041042" y="503344"/>
                </a:cubicBezTo>
                <a:cubicBezTo>
                  <a:pt x="1041800" y="546552"/>
                  <a:pt x="1042811" y="548826"/>
                  <a:pt x="1085514" y="549079"/>
                </a:cubicBezTo>
                <a:cubicBezTo>
                  <a:pt x="1091831" y="549079"/>
                  <a:pt x="1098401" y="549079"/>
                  <a:pt x="1104718" y="549079"/>
                </a:cubicBezTo>
                <a:close/>
                <a:moveTo>
                  <a:pt x="1103707" y="367402"/>
                </a:moveTo>
                <a:cubicBezTo>
                  <a:pt x="1116594" y="367402"/>
                  <a:pt x="1129228" y="366644"/>
                  <a:pt x="1141862" y="367402"/>
                </a:cubicBezTo>
                <a:cubicBezTo>
                  <a:pt x="1169656" y="369423"/>
                  <a:pt x="1170415" y="351230"/>
                  <a:pt x="1168646" y="332026"/>
                </a:cubicBezTo>
                <a:cubicBezTo>
                  <a:pt x="1166877" y="313328"/>
                  <a:pt x="1179258" y="285786"/>
                  <a:pt x="1142620" y="286039"/>
                </a:cubicBezTo>
                <a:cubicBezTo>
                  <a:pt x="1119120" y="286039"/>
                  <a:pt x="1095874" y="286797"/>
                  <a:pt x="1072375" y="285786"/>
                </a:cubicBezTo>
                <a:cubicBezTo>
                  <a:pt x="1048370" y="284775"/>
                  <a:pt x="1041295" y="296146"/>
                  <a:pt x="1041042" y="318634"/>
                </a:cubicBezTo>
                <a:cubicBezTo>
                  <a:pt x="1040537" y="365633"/>
                  <a:pt x="1041042" y="367402"/>
                  <a:pt x="1087535" y="367402"/>
                </a:cubicBezTo>
                <a:cubicBezTo>
                  <a:pt x="1092842" y="367402"/>
                  <a:pt x="1098148" y="367402"/>
                  <a:pt x="1103454" y="367402"/>
                </a:cubicBezTo>
                <a:close/>
                <a:moveTo>
                  <a:pt x="1105981" y="733788"/>
                </a:moveTo>
                <a:cubicBezTo>
                  <a:pt x="1172941" y="733788"/>
                  <a:pt x="1173952" y="732272"/>
                  <a:pt x="1169151" y="676177"/>
                </a:cubicBezTo>
                <a:cubicBezTo>
                  <a:pt x="1167635" y="660258"/>
                  <a:pt x="1161571" y="652425"/>
                  <a:pt x="1145652" y="652425"/>
                </a:cubicBezTo>
                <a:cubicBezTo>
                  <a:pt x="1118868" y="652425"/>
                  <a:pt x="1092084" y="652425"/>
                  <a:pt x="1065300" y="652425"/>
                </a:cubicBezTo>
                <a:cubicBezTo>
                  <a:pt x="1053424" y="652425"/>
                  <a:pt x="1045591" y="657226"/>
                  <a:pt x="1042306" y="670113"/>
                </a:cubicBezTo>
                <a:cubicBezTo>
                  <a:pt x="1030682" y="716353"/>
                  <a:pt x="1043064" y="733535"/>
                  <a:pt x="1089810" y="733535"/>
                </a:cubicBezTo>
                <a:cubicBezTo>
                  <a:pt x="1095116" y="733535"/>
                  <a:pt x="1100422" y="733535"/>
                  <a:pt x="1105981" y="733535"/>
                </a:cubicBezTo>
                <a:close/>
                <a:moveTo>
                  <a:pt x="1105981" y="101330"/>
                </a:moveTo>
                <a:cubicBezTo>
                  <a:pt x="1093094" y="101330"/>
                  <a:pt x="1080208" y="101835"/>
                  <a:pt x="1067321" y="101330"/>
                </a:cubicBezTo>
                <a:cubicBezTo>
                  <a:pt x="1041548" y="100066"/>
                  <a:pt x="1040032" y="117501"/>
                  <a:pt x="1041548" y="135441"/>
                </a:cubicBezTo>
                <a:cubicBezTo>
                  <a:pt x="1043064" y="153634"/>
                  <a:pt x="1031693" y="180166"/>
                  <a:pt x="1064794" y="181934"/>
                </a:cubicBezTo>
                <a:cubicBezTo>
                  <a:pt x="1092589" y="183198"/>
                  <a:pt x="1120384" y="182440"/>
                  <a:pt x="1148431" y="181934"/>
                </a:cubicBezTo>
                <a:cubicBezTo>
                  <a:pt x="1159297" y="181934"/>
                  <a:pt x="1165614" y="176881"/>
                  <a:pt x="1168393" y="165258"/>
                </a:cubicBezTo>
                <a:cubicBezTo>
                  <a:pt x="1179511" y="116238"/>
                  <a:pt x="1168393" y="101330"/>
                  <a:pt x="1118868" y="101330"/>
                </a:cubicBezTo>
                <a:cubicBezTo>
                  <a:pt x="1114572" y="101330"/>
                  <a:pt x="1110277" y="101330"/>
                  <a:pt x="1105981" y="101330"/>
                </a:cubicBezTo>
                <a:close/>
                <a:moveTo>
                  <a:pt x="1302314" y="367654"/>
                </a:moveTo>
                <a:cubicBezTo>
                  <a:pt x="1349565" y="367654"/>
                  <a:pt x="1350324" y="367149"/>
                  <a:pt x="1350324" y="328489"/>
                </a:cubicBezTo>
                <a:cubicBezTo>
                  <a:pt x="1350324" y="288060"/>
                  <a:pt x="1348807" y="287807"/>
                  <a:pt x="1309642" y="285786"/>
                </a:cubicBezTo>
                <a:cubicBezTo>
                  <a:pt x="1280584" y="284270"/>
                  <a:pt x="1266181" y="291345"/>
                  <a:pt x="1267949" y="324446"/>
                </a:cubicBezTo>
                <a:cubicBezTo>
                  <a:pt x="1269466" y="352241"/>
                  <a:pt x="1268455" y="376245"/>
                  <a:pt x="1302314" y="367654"/>
                </a:cubicBezTo>
                <a:close/>
                <a:moveTo>
                  <a:pt x="1268708" y="134936"/>
                </a:moveTo>
                <a:cubicBezTo>
                  <a:pt x="1268708" y="181429"/>
                  <a:pt x="1269466" y="182440"/>
                  <a:pt x="1308378" y="182440"/>
                </a:cubicBezTo>
                <a:cubicBezTo>
                  <a:pt x="1348555" y="182440"/>
                  <a:pt x="1348807" y="180671"/>
                  <a:pt x="1350829" y="141506"/>
                </a:cubicBezTo>
                <a:cubicBezTo>
                  <a:pt x="1352345" y="111689"/>
                  <a:pt x="1343754" y="99308"/>
                  <a:pt x="1311663" y="100572"/>
                </a:cubicBezTo>
                <a:cubicBezTo>
                  <a:pt x="1283363" y="101582"/>
                  <a:pt x="1260622" y="102340"/>
                  <a:pt x="1268708" y="135189"/>
                </a:cubicBezTo>
                <a:close/>
                <a:moveTo>
                  <a:pt x="508393" y="664301"/>
                </a:moveTo>
                <a:cubicBezTo>
                  <a:pt x="549832" y="664301"/>
                  <a:pt x="549327" y="664048"/>
                  <a:pt x="550843" y="624630"/>
                </a:cubicBezTo>
                <a:cubicBezTo>
                  <a:pt x="552107" y="596836"/>
                  <a:pt x="547811" y="580411"/>
                  <a:pt x="513699" y="581927"/>
                </a:cubicBezTo>
                <a:cubicBezTo>
                  <a:pt x="485399" y="583191"/>
                  <a:pt x="466701" y="584707"/>
                  <a:pt x="468975" y="621093"/>
                </a:cubicBezTo>
                <a:cubicBezTo>
                  <a:pt x="471754" y="663038"/>
                  <a:pt x="470238" y="664301"/>
                  <a:pt x="508393" y="664554"/>
                </a:cubicBezTo>
                <a:close/>
                <a:moveTo>
                  <a:pt x="1350071" y="504102"/>
                </a:moveTo>
                <a:cubicBezTo>
                  <a:pt x="1355124" y="478328"/>
                  <a:pt x="1344007" y="465441"/>
                  <a:pt x="1311916" y="466958"/>
                </a:cubicBezTo>
                <a:cubicBezTo>
                  <a:pt x="1270476" y="469232"/>
                  <a:pt x="1268708" y="468979"/>
                  <a:pt x="1268455" y="506628"/>
                </a:cubicBezTo>
                <a:cubicBezTo>
                  <a:pt x="1268455" y="547816"/>
                  <a:pt x="1269466" y="549079"/>
                  <a:pt x="1308126" y="549079"/>
                </a:cubicBezTo>
                <a:cubicBezTo>
                  <a:pt x="1348302" y="549079"/>
                  <a:pt x="1349818" y="547563"/>
                  <a:pt x="1350071" y="503849"/>
                </a:cubicBezTo>
                <a:close/>
                <a:moveTo>
                  <a:pt x="1304336" y="652172"/>
                </a:moveTo>
                <a:cubicBezTo>
                  <a:pt x="1281847" y="647877"/>
                  <a:pt x="1266181" y="655457"/>
                  <a:pt x="1267697" y="689316"/>
                </a:cubicBezTo>
                <a:cubicBezTo>
                  <a:pt x="1268960" y="717111"/>
                  <a:pt x="1269466" y="736820"/>
                  <a:pt x="1306357" y="734546"/>
                </a:cubicBezTo>
                <a:cubicBezTo>
                  <a:pt x="1348555" y="732019"/>
                  <a:pt x="1349818" y="733283"/>
                  <a:pt x="1350071" y="695633"/>
                </a:cubicBezTo>
                <a:cubicBezTo>
                  <a:pt x="1350071" y="654699"/>
                  <a:pt x="1348302" y="652425"/>
                  <a:pt x="1304336" y="652172"/>
                </a:cubicBezTo>
                <a:close/>
                <a:moveTo>
                  <a:pt x="204165" y="622862"/>
                </a:moveTo>
                <a:cubicBezTo>
                  <a:pt x="210230" y="591529"/>
                  <a:pt x="196837" y="581927"/>
                  <a:pt x="165758" y="581675"/>
                </a:cubicBezTo>
                <a:cubicBezTo>
                  <a:pt x="133415" y="581169"/>
                  <a:pt x="126592" y="594814"/>
                  <a:pt x="126340" y="623872"/>
                </a:cubicBezTo>
                <a:cubicBezTo>
                  <a:pt x="126340" y="653941"/>
                  <a:pt x="134931" y="665312"/>
                  <a:pt x="166516" y="665312"/>
                </a:cubicBezTo>
                <a:cubicBezTo>
                  <a:pt x="198606" y="665312"/>
                  <a:pt x="209724" y="653436"/>
                  <a:pt x="204165" y="623114"/>
                </a:cubicBezTo>
                <a:close/>
                <a:moveTo>
                  <a:pt x="128361" y="257233"/>
                </a:moveTo>
                <a:cubicBezTo>
                  <a:pt x="122044" y="287049"/>
                  <a:pt x="134426" y="297915"/>
                  <a:pt x="166011" y="298167"/>
                </a:cubicBezTo>
                <a:cubicBezTo>
                  <a:pt x="197596" y="298167"/>
                  <a:pt x="206187" y="286797"/>
                  <a:pt x="205934" y="256980"/>
                </a:cubicBezTo>
                <a:cubicBezTo>
                  <a:pt x="205934" y="227670"/>
                  <a:pt x="198859" y="214783"/>
                  <a:pt x="166516" y="215288"/>
                </a:cubicBezTo>
                <a:cubicBezTo>
                  <a:pt x="135942" y="215794"/>
                  <a:pt x="121792" y="224890"/>
                  <a:pt x="128361" y="257233"/>
                </a:cubicBezTo>
                <a:close/>
                <a:moveTo>
                  <a:pt x="167021" y="401766"/>
                </a:moveTo>
                <a:cubicBezTo>
                  <a:pt x="138468" y="397218"/>
                  <a:pt x="126592" y="407830"/>
                  <a:pt x="126340" y="438152"/>
                </a:cubicBezTo>
                <a:cubicBezTo>
                  <a:pt x="126340" y="468474"/>
                  <a:pt x="135942" y="479339"/>
                  <a:pt x="166769" y="479339"/>
                </a:cubicBezTo>
                <a:cubicBezTo>
                  <a:pt x="196332" y="479339"/>
                  <a:pt x="205681" y="468474"/>
                  <a:pt x="205429" y="439921"/>
                </a:cubicBezTo>
                <a:cubicBezTo>
                  <a:pt x="205429" y="411621"/>
                  <a:pt x="197343" y="396712"/>
                  <a:pt x="166769" y="40201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15CDBF6-7D97-45B6-9660-77FDF7B6A319}"/>
              </a:ext>
            </a:extLst>
          </p:cNvPr>
          <p:cNvSpPr/>
          <p:nvPr/>
        </p:nvSpPr>
        <p:spPr>
          <a:xfrm>
            <a:off x="6624345" y="3646189"/>
            <a:ext cx="878832" cy="878331"/>
          </a:xfrm>
          <a:custGeom>
            <a:avLst/>
            <a:gdLst>
              <a:gd name="connsiteX0" fmla="*/ 878578 w 878832"/>
              <a:gd name="connsiteY0" fmla="*/ 440683 h 878331"/>
              <a:gd name="connsiteX1" fmla="*/ 436387 w 878832"/>
              <a:gd name="connsiteY1" fmla="*/ 878325 h 878331"/>
              <a:gd name="connsiteX2" fmla="*/ 9 w 878832"/>
              <a:gd name="connsiteY2" fmla="*/ 434872 h 878331"/>
              <a:gd name="connsiteX3" fmla="*/ 443968 w 878832"/>
              <a:gd name="connsiteY3" fmla="*/ 9 h 878331"/>
              <a:gd name="connsiteX4" fmla="*/ 878831 w 878832"/>
              <a:gd name="connsiteY4" fmla="*/ 440431 h 878331"/>
              <a:gd name="connsiteX5" fmla="*/ 163493 w 878832"/>
              <a:gd name="connsiteY5" fmla="*/ 331020 h 878331"/>
              <a:gd name="connsiteX6" fmla="*/ 101333 w 878832"/>
              <a:gd name="connsiteY6" fmla="*/ 391663 h 878331"/>
              <a:gd name="connsiteX7" fmla="*/ 167535 w 878832"/>
              <a:gd name="connsiteY7" fmla="*/ 456349 h 878331"/>
              <a:gd name="connsiteX8" fmla="*/ 226663 w 878832"/>
              <a:gd name="connsiteY8" fmla="*/ 392927 h 878331"/>
              <a:gd name="connsiteX9" fmla="*/ 163745 w 878832"/>
              <a:gd name="connsiteY9" fmla="*/ 331020 h 878331"/>
              <a:gd name="connsiteX10" fmla="*/ 462919 w 878832"/>
              <a:gd name="connsiteY10" fmla="*/ 697406 h 878331"/>
              <a:gd name="connsiteX11" fmla="*/ 422995 w 878832"/>
              <a:gd name="connsiteY11" fmla="*/ 735056 h 878331"/>
              <a:gd name="connsiteX12" fmla="*/ 460645 w 878832"/>
              <a:gd name="connsiteY12" fmla="*/ 773968 h 878331"/>
              <a:gd name="connsiteX13" fmla="*/ 501831 w 878832"/>
              <a:gd name="connsiteY13" fmla="*/ 735056 h 878331"/>
              <a:gd name="connsiteX14" fmla="*/ 462919 w 878832"/>
              <a:gd name="connsiteY14" fmla="*/ 697154 h 878331"/>
              <a:gd name="connsiteX15" fmla="*/ 394695 w 878832"/>
              <a:gd name="connsiteY15" fmla="*/ 592544 h 878331"/>
              <a:gd name="connsiteX16" fmla="*/ 432092 w 878832"/>
              <a:gd name="connsiteY16" fmla="*/ 552621 h 878331"/>
              <a:gd name="connsiteX17" fmla="*/ 391410 w 878832"/>
              <a:gd name="connsiteY17" fmla="*/ 513455 h 878331"/>
              <a:gd name="connsiteX18" fmla="*/ 356035 w 878832"/>
              <a:gd name="connsiteY18" fmla="*/ 554642 h 878331"/>
              <a:gd name="connsiteX19" fmla="*/ 394695 w 878832"/>
              <a:gd name="connsiteY19" fmla="*/ 592544 h 878331"/>
              <a:gd name="connsiteX20" fmla="*/ 230453 w 878832"/>
              <a:gd name="connsiteY20" fmla="*/ 683509 h 878331"/>
              <a:gd name="connsiteX21" fmla="*/ 273156 w 878832"/>
              <a:gd name="connsiteY21" fmla="*/ 641311 h 878331"/>
              <a:gd name="connsiteX22" fmla="*/ 234749 w 878832"/>
              <a:gd name="connsiteY22" fmla="*/ 605178 h 878331"/>
              <a:gd name="connsiteX23" fmla="*/ 193814 w 878832"/>
              <a:gd name="connsiteY23" fmla="*/ 645860 h 878331"/>
              <a:gd name="connsiteX24" fmla="*/ 230453 w 878832"/>
              <a:gd name="connsiteY24" fmla="*/ 683509 h 8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8832" h="878331">
                <a:moveTo>
                  <a:pt x="878578" y="440683"/>
                </a:moveTo>
                <a:cubicBezTo>
                  <a:pt x="877568" y="682498"/>
                  <a:pt x="678708" y="879589"/>
                  <a:pt x="436387" y="878325"/>
                </a:cubicBezTo>
                <a:cubicBezTo>
                  <a:pt x="194825" y="877062"/>
                  <a:pt x="-1507" y="677697"/>
                  <a:pt x="9" y="434872"/>
                </a:cubicBezTo>
                <a:cubicBezTo>
                  <a:pt x="1272" y="192551"/>
                  <a:pt x="199373" y="-1507"/>
                  <a:pt x="443968" y="9"/>
                </a:cubicBezTo>
                <a:cubicBezTo>
                  <a:pt x="685783" y="1525"/>
                  <a:pt x="879589" y="198110"/>
                  <a:pt x="878831" y="440431"/>
                </a:cubicBezTo>
                <a:close/>
                <a:moveTo>
                  <a:pt x="163493" y="331020"/>
                </a:moveTo>
                <a:cubicBezTo>
                  <a:pt x="130139" y="331273"/>
                  <a:pt x="101586" y="359067"/>
                  <a:pt x="101333" y="391663"/>
                </a:cubicBezTo>
                <a:cubicBezTo>
                  <a:pt x="100828" y="426028"/>
                  <a:pt x="133171" y="457613"/>
                  <a:pt x="167535" y="456349"/>
                </a:cubicBezTo>
                <a:cubicBezTo>
                  <a:pt x="201142" y="455086"/>
                  <a:pt x="226916" y="427544"/>
                  <a:pt x="226663" y="392927"/>
                </a:cubicBezTo>
                <a:cubicBezTo>
                  <a:pt x="226410" y="356288"/>
                  <a:pt x="200384" y="330767"/>
                  <a:pt x="163745" y="331020"/>
                </a:cubicBezTo>
                <a:close/>
                <a:moveTo>
                  <a:pt x="462919" y="697406"/>
                </a:moveTo>
                <a:cubicBezTo>
                  <a:pt x="438156" y="698670"/>
                  <a:pt x="423501" y="711304"/>
                  <a:pt x="422995" y="735056"/>
                </a:cubicBezTo>
                <a:cubicBezTo>
                  <a:pt x="422490" y="759060"/>
                  <a:pt x="436640" y="772705"/>
                  <a:pt x="460645" y="773968"/>
                </a:cubicBezTo>
                <a:cubicBezTo>
                  <a:pt x="484649" y="775232"/>
                  <a:pt x="502842" y="758302"/>
                  <a:pt x="501831" y="735056"/>
                </a:cubicBezTo>
                <a:cubicBezTo>
                  <a:pt x="500821" y="710293"/>
                  <a:pt x="485913" y="699175"/>
                  <a:pt x="462919" y="697154"/>
                </a:cubicBezTo>
                <a:close/>
                <a:moveTo>
                  <a:pt x="394695" y="592544"/>
                </a:moveTo>
                <a:cubicBezTo>
                  <a:pt x="418194" y="589259"/>
                  <a:pt x="431839" y="577130"/>
                  <a:pt x="432092" y="552621"/>
                </a:cubicBezTo>
                <a:cubicBezTo>
                  <a:pt x="432092" y="529121"/>
                  <a:pt x="413899" y="510928"/>
                  <a:pt x="391410" y="513455"/>
                </a:cubicBezTo>
                <a:cubicBezTo>
                  <a:pt x="367659" y="516235"/>
                  <a:pt x="355277" y="530385"/>
                  <a:pt x="356035" y="554642"/>
                </a:cubicBezTo>
                <a:cubicBezTo>
                  <a:pt x="356793" y="579405"/>
                  <a:pt x="371701" y="590270"/>
                  <a:pt x="394695" y="592544"/>
                </a:cubicBezTo>
                <a:close/>
                <a:moveTo>
                  <a:pt x="230453" y="683509"/>
                </a:moveTo>
                <a:cubicBezTo>
                  <a:pt x="256732" y="683004"/>
                  <a:pt x="275430" y="663295"/>
                  <a:pt x="273156" y="641311"/>
                </a:cubicBezTo>
                <a:cubicBezTo>
                  <a:pt x="270882" y="618823"/>
                  <a:pt x="256732" y="606694"/>
                  <a:pt x="234749" y="605178"/>
                </a:cubicBezTo>
                <a:cubicBezTo>
                  <a:pt x="213271" y="603662"/>
                  <a:pt x="191540" y="625140"/>
                  <a:pt x="193814" y="645860"/>
                </a:cubicBezTo>
                <a:cubicBezTo>
                  <a:pt x="196341" y="669106"/>
                  <a:pt x="209986" y="682498"/>
                  <a:pt x="230453" y="68350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FB657A5-D54E-4AE9-829C-78C8D4503248}"/>
              </a:ext>
            </a:extLst>
          </p:cNvPr>
          <p:cNvSpPr/>
          <p:nvPr/>
        </p:nvSpPr>
        <p:spPr>
          <a:xfrm>
            <a:off x="4436469" y="1182744"/>
            <a:ext cx="1414936" cy="1416599"/>
          </a:xfrm>
          <a:custGeom>
            <a:avLst/>
            <a:gdLst>
              <a:gd name="connsiteX0" fmla="*/ 232393 w 1414936"/>
              <a:gd name="connsiteY0" fmla="*/ 170381 h 1416599"/>
              <a:gd name="connsiteX1" fmla="*/ 500233 w 1414936"/>
              <a:gd name="connsiteY1" fmla="*/ 240373 h 1416599"/>
              <a:gd name="connsiteX2" fmla="*/ 550769 w 1414936"/>
              <a:gd name="connsiteY2" fmla="*/ 230771 h 1416599"/>
              <a:gd name="connsiteX3" fmla="*/ 653611 w 1414936"/>
              <a:gd name="connsiteY3" fmla="*/ 131973 h 1416599"/>
              <a:gd name="connsiteX4" fmla="*/ 720824 w 1414936"/>
              <a:gd name="connsiteY4" fmla="*/ 88259 h 1416599"/>
              <a:gd name="connsiteX5" fmla="*/ 753167 w 1414936"/>
              <a:gd name="connsiteY5" fmla="*/ 21046 h 1416599"/>
              <a:gd name="connsiteX6" fmla="*/ 756451 w 1414936"/>
              <a:gd name="connsiteY6" fmla="*/ 832 h 1416599"/>
              <a:gd name="connsiteX7" fmla="*/ 775150 w 1414936"/>
              <a:gd name="connsiteY7" fmla="*/ 10687 h 1416599"/>
              <a:gd name="connsiteX8" fmla="*/ 891130 w 1414936"/>
              <a:gd name="connsiteY8" fmla="*/ 230266 h 1416599"/>
              <a:gd name="connsiteX9" fmla="*/ 932569 w 1414936"/>
              <a:gd name="connsiteY9" fmla="*/ 260082 h 1416599"/>
              <a:gd name="connsiteX10" fmla="*/ 1081398 w 1414936"/>
              <a:gd name="connsiteY10" fmla="*/ 265388 h 1416599"/>
              <a:gd name="connsiteX11" fmla="*/ 1150380 w 1414936"/>
              <a:gd name="connsiteY11" fmla="*/ 279791 h 1416599"/>
              <a:gd name="connsiteX12" fmla="*/ 1223910 w 1414936"/>
              <a:gd name="connsiteY12" fmla="*/ 255534 h 1416599"/>
              <a:gd name="connsiteX13" fmla="*/ 1238818 w 1414936"/>
              <a:gd name="connsiteY13" fmla="*/ 245427 h 1416599"/>
              <a:gd name="connsiteX14" fmla="*/ 1248167 w 1414936"/>
              <a:gd name="connsiteY14" fmla="*/ 264125 h 1416599"/>
              <a:gd name="connsiteX15" fmla="*/ 1242103 w 1414936"/>
              <a:gd name="connsiteY15" fmla="*/ 350289 h 1416599"/>
              <a:gd name="connsiteX16" fmla="*/ 1169331 w 1414936"/>
              <a:gd name="connsiteY16" fmla="*/ 505687 h 1416599"/>
              <a:gd name="connsiteX17" fmla="*/ 1176911 w 1414936"/>
              <a:gd name="connsiteY17" fmla="*/ 549654 h 1416599"/>
              <a:gd name="connsiteX18" fmla="*/ 1272677 w 1414936"/>
              <a:gd name="connsiteY18" fmla="*/ 642135 h 1416599"/>
              <a:gd name="connsiteX19" fmla="*/ 1293397 w 1414936"/>
              <a:gd name="connsiteY19" fmla="*/ 678521 h 1416599"/>
              <a:gd name="connsiteX20" fmla="*/ 1414936 w 1414936"/>
              <a:gd name="connsiteY20" fmla="*/ 751798 h 1416599"/>
              <a:gd name="connsiteX21" fmla="*/ 1381835 w 1414936"/>
              <a:gd name="connsiteY21" fmla="*/ 797533 h 1416599"/>
              <a:gd name="connsiteX22" fmla="*/ 1178680 w 1414936"/>
              <a:gd name="connsiteY22" fmla="*/ 891530 h 1416599"/>
              <a:gd name="connsiteX23" fmla="*/ 1151138 w 1414936"/>
              <a:gd name="connsiteY23" fmla="*/ 931453 h 1416599"/>
              <a:gd name="connsiteX24" fmla="*/ 1148611 w 1414936"/>
              <a:gd name="connsiteY24" fmla="*/ 1076745 h 1416599"/>
              <a:gd name="connsiteX25" fmla="*/ 1134461 w 1414936"/>
              <a:gd name="connsiteY25" fmla="*/ 1171500 h 1416599"/>
              <a:gd name="connsiteX26" fmla="*/ 1153918 w 1414936"/>
              <a:gd name="connsiteY26" fmla="*/ 1221278 h 1416599"/>
              <a:gd name="connsiteX27" fmla="*/ 1166804 w 1414936"/>
              <a:gd name="connsiteY27" fmla="*/ 1241239 h 1416599"/>
              <a:gd name="connsiteX28" fmla="*/ 1140526 w 1414936"/>
              <a:gd name="connsiteY28" fmla="*/ 1249831 h 1416599"/>
              <a:gd name="connsiteX29" fmla="*/ 917914 w 1414936"/>
              <a:gd name="connsiteY29" fmla="*/ 1179333 h 1416599"/>
              <a:gd name="connsiteX30" fmla="*/ 856513 w 1414936"/>
              <a:gd name="connsiteY30" fmla="*/ 1189945 h 1416599"/>
              <a:gd name="connsiteX31" fmla="*/ 753167 w 1414936"/>
              <a:gd name="connsiteY31" fmla="*/ 1283942 h 1416599"/>
              <a:gd name="connsiteX32" fmla="*/ 682416 w 1414936"/>
              <a:gd name="connsiteY32" fmla="*/ 1333468 h 1416599"/>
              <a:gd name="connsiteX33" fmla="*/ 658664 w 1414936"/>
              <a:gd name="connsiteY33" fmla="*/ 1416600 h 1416599"/>
              <a:gd name="connsiteX34" fmla="*/ 611160 w 1414936"/>
              <a:gd name="connsiteY34" fmla="*/ 1379203 h 1416599"/>
              <a:gd name="connsiteX35" fmla="*/ 520448 w 1414936"/>
              <a:gd name="connsiteY35" fmla="*/ 1177564 h 1416599"/>
              <a:gd name="connsiteX36" fmla="*/ 482546 w 1414936"/>
              <a:gd name="connsiteY36" fmla="*/ 1151285 h 1416599"/>
              <a:gd name="connsiteX37" fmla="*/ 340287 w 1414936"/>
              <a:gd name="connsiteY37" fmla="*/ 1150780 h 1416599"/>
              <a:gd name="connsiteX38" fmla="*/ 242500 w 1414936"/>
              <a:gd name="connsiteY38" fmla="*/ 1135114 h 1416599"/>
              <a:gd name="connsiteX39" fmla="*/ 187921 w 1414936"/>
              <a:gd name="connsiteY39" fmla="*/ 1158613 h 1416599"/>
              <a:gd name="connsiteX40" fmla="*/ 171497 w 1414936"/>
              <a:gd name="connsiteY40" fmla="*/ 1170994 h 1416599"/>
              <a:gd name="connsiteX41" fmla="*/ 162905 w 1414936"/>
              <a:gd name="connsiteY41" fmla="*/ 1148253 h 1416599"/>
              <a:gd name="connsiteX42" fmla="*/ 191458 w 1414936"/>
              <a:gd name="connsiteY42" fmla="*/ 991339 h 1416599"/>
              <a:gd name="connsiteX43" fmla="*/ 247048 w 1414936"/>
              <a:gd name="connsiteY43" fmla="*/ 901385 h 1416599"/>
              <a:gd name="connsiteX44" fmla="*/ 241742 w 1414936"/>
              <a:gd name="connsiteY44" fmla="*/ 868283 h 1416599"/>
              <a:gd name="connsiteX45" fmla="*/ 125509 w 1414936"/>
              <a:gd name="connsiteY45" fmla="*/ 748260 h 1416599"/>
              <a:gd name="connsiteX46" fmla="*/ 91902 w 1414936"/>
              <a:gd name="connsiteY46" fmla="*/ 697472 h 1416599"/>
              <a:gd name="connsiteX47" fmla="*/ 17614 w 1414936"/>
              <a:gd name="connsiteY47" fmla="*/ 660328 h 1416599"/>
              <a:gd name="connsiteX48" fmla="*/ 685 w 1414936"/>
              <a:gd name="connsiteY48" fmla="*/ 656537 h 1416599"/>
              <a:gd name="connsiteX49" fmla="*/ 8265 w 1414936"/>
              <a:gd name="connsiteY49" fmla="*/ 640113 h 1416599"/>
              <a:gd name="connsiteX50" fmla="*/ 229866 w 1414936"/>
              <a:gd name="connsiteY50" fmla="*/ 522111 h 1416599"/>
              <a:gd name="connsiteX51" fmla="*/ 259429 w 1414936"/>
              <a:gd name="connsiteY51" fmla="*/ 480925 h 1416599"/>
              <a:gd name="connsiteX52" fmla="*/ 260693 w 1414936"/>
              <a:gd name="connsiteY52" fmla="*/ 347509 h 1416599"/>
              <a:gd name="connsiteX53" fmla="*/ 272821 w 1414936"/>
              <a:gd name="connsiteY53" fmla="*/ 301016 h 1416599"/>
              <a:gd name="connsiteX54" fmla="*/ 232898 w 1414936"/>
              <a:gd name="connsiteY54" fmla="*/ 171391 h 1416599"/>
              <a:gd name="connsiteX55" fmla="*/ 704905 w 1414936"/>
              <a:gd name="connsiteY55" fmla="*/ 1113131 h 1416599"/>
              <a:gd name="connsiteX56" fmla="*/ 1112478 w 1414936"/>
              <a:gd name="connsiteY56" fmla="*/ 705557 h 1416599"/>
              <a:gd name="connsiteX57" fmla="*/ 705915 w 1414936"/>
              <a:gd name="connsiteY57" fmla="*/ 299500 h 1416599"/>
              <a:gd name="connsiteX58" fmla="*/ 298595 w 1414936"/>
              <a:gd name="connsiteY58" fmla="*/ 707579 h 1416599"/>
              <a:gd name="connsiteX59" fmla="*/ 704905 w 1414936"/>
              <a:gd name="connsiteY59" fmla="*/ 1113131 h 14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14936" h="1416599">
                <a:moveTo>
                  <a:pt x="232393" y="170381"/>
                </a:moveTo>
                <a:cubicBezTo>
                  <a:pt x="338771" y="156230"/>
                  <a:pt x="425440" y="178972"/>
                  <a:pt x="500233" y="240373"/>
                </a:cubicBezTo>
                <a:cubicBezTo>
                  <a:pt x="525501" y="261093"/>
                  <a:pt x="535609" y="259829"/>
                  <a:pt x="550769" y="230771"/>
                </a:cubicBezTo>
                <a:cubicBezTo>
                  <a:pt x="573258" y="187057"/>
                  <a:pt x="610149" y="155472"/>
                  <a:pt x="653611" y="131973"/>
                </a:cubicBezTo>
                <a:cubicBezTo>
                  <a:pt x="677110" y="119086"/>
                  <a:pt x="701115" y="106958"/>
                  <a:pt x="720824" y="88259"/>
                </a:cubicBezTo>
                <a:cubicBezTo>
                  <a:pt x="740027" y="70066"/>
                  <a:pt x="754177" y="49347"/>
                  <a:pt x="753167" y="21046"/>
                </a:cubicBezTo>
                <a:cubicBezTo>
                  <a:pt x="752914" y="14224"/>
                  <a:pt x="747355" y="4875"/>
                  <a:pt x="756451" y="832"/>
                </a:cubicBezTo>
                <a:cubicBezTo>
                  <a:pt x="764537" y="-2705"/>
                  <a:pt x="769591" y="5886"/>
                  <a:pt x="775150" y="10687"/>
                </a:cubicBezTo>
                <a:cubicBezTo>
                  <a:pt x="841352" y="69308"/>
                  <a:pt x="880012" y="142586"/>
                  <a:pt x="891130" y="230266"/>
                </a:cubicBezTo>
                <a:cubicBezTo>
                  <a:pt x="896183" y="269937"/>
                  <a:pt x="895678" y="270442"/>
                  <a:pt x="932569" y="260082"/>
                </a:cubicBezTo>
                <a:cubicBezTo>
                  <a:pt x="982853" y="246185"/>
                  <a:pt x="1032378" y="249469"/>
                  <a:pt x="1081398" y="265388"/>
                </a:cubicBezTo>
                <a:cubicBezTo>
                  <a:pt x="1103887" y="272716"/>
                  <a:pt x="1126881" y="278022"/>
                  <a:pt x="1150380" y="279791"/>
                </a:cubicBezTo>
                <a:cubicBezTo>
                  <a:pt x="1177922" y="281813"/>
                  <a:pt x="1203948" y="277264"/>
                  <a:pt x="1223910" y="255534"/>
                </a:cubicBezTo>
                <a:cubicBezTo>
                  <a:pt x="1227953" y="250985"/>
                  <a:pt x="1231238" y="243405"/>
                  <a:pt x="1238818" y="245427"/>
                </a:cubicBezTo>
                <a:cubicBezTo>
                  <a:pt x="1248167" y="247701"/>
                  <a:pt x="1247156" y="257050"/>
                  <a:pt x="1248167" y="264125"/>
                </a:cubicBezTo>
                <a:cubicBezTo>
                  <a:pt x="1252210" y="293183"/>
                  <a:pt x="1247409" y="321989"/>
                  <a:pt x="1242103" y="350289"/>
                </a:cubicBezTo>
                <a:cubicBezTo>
                  <a:pt x="1231238" y="408153"/>
                  <a:pt x="1208749" y="461215"/>
                  <a:pt x="1169331" y="505687"/>
                </a:cubicBezTo>
                <a:cubicBezTo>
                  <a:pt x="1152149" y="525144"/>
                  <a:pt x="1148864" y="536767"/>
                  <a:pt x="1176911" y="549654"/>
                </a:cubicBezTo>
                <a:cubicBezTo>
                  <a:pt x="1218604" y="569110"/>
                  <a:pt x="1249431" y="602211"/>
                  <a:pt x="1272677" y="642135"/>
                </a:cubicBezTo>
                <a:cubicBezTo>
                  <a:pt x="1279752" y="654263"/>
                  <a:pt x="1286322" y="666392"/>
                  <a:pt x="1293397" y="678521"/>
                </a:cubicBezTo>
                <a:cubicBezTo>
                  <a:pt x="1320181" y="723750"/>
                  <a:pt x="1351008" y="762410"/>
                  <a:pt x="1414936" y="751798"/>
                </a:cubicBezTo>
                <a:cubicBezTo>
                  <a:pt x="1409124" y="773781"/>
                  <a:pt x="1394722" y="785657"/>
                  <a:pt x="1381835" y="797533"/>
                </a:cubicBezTo>
                <a:cubicBezTo>
                  <a:pt x="1324224" y="850090"/>
                  <a:pt x="1258022" y="885718"/>
                  <a:pt x="1178680" y="891530"/>
                </a:cubicBezTo>
                <a:cubicBezTo>
                  <a:pt x="1151138" y="893551"/>
                  <a:pt x="1141031" y="901385"/>
                  <a:pt x="1151138" y="931453"/>
                </a:cubicBezTo>
                <a:cubicBezTo>
                  <a:pt x="1167562" y="979463"/>
                  <a:pt x="1164530" y="1028735"/>
                  <a:pt x="1148611" y="1076745"/>
                </a:cubicBezTo>
                <a:cubicBezTo>
                  <a:pt x="1138251" y="1107572"/>
                  <a:pt x="1132692" y="1138904"/>
                  <a:pt x="1134461" y="1171500"/>
                </a:cubicBezTo>
                <a:cubicBezTo>
                  <a:pt x="1135472" y="1190451"/>
                  <a:pt x="1140273" y="1207128"/>
                  <a:pt x="1153918" y="1221278"/>
                </a:cubicBezTo>
                <a:cubicBezTo>
                  <a:pt x="1159477" y="1227089"/>
                  <a:pt x="1171352" y="1231638"/>
                  <a:pt x="1166804" y="1241239"/>
                </a:cubicBezTo>
                <a:cubicBezTo>
                  <a:pt x="1162509" y="1250589"/>
                  <a:pt x="1150127" y="1249831"/>
                  <a:pt x="1140526" y="1249831"/>
                </a:cubicBezTo>
                <a:cubicBezTo>
                  <a:pt x="1058657" y="1250589"/>
                  <a:pt x="983863" y="1229111"/>
                  <a:pt x="917914" y="1179333"/>
                </a:cubicBezTo>
                <a:cubicBezTo>
                  <a:pt x="881023" y="1151285"/>
                  <a:pt x="881275" y="1150780"/>
                  <a:pt x="856513" y="1189945"/>
                </a:cubicBezTo>
                <a:cubicBezTo>
                  <a:pt x="830739" y="1230627"/>
                  <a:pt x="796375" y="1262212"/>
                  <a:pt x="753167" y="1283942"/>
                </a:cubicBezTo>
                <a:cubicBezTo>
                  <a:pt x="727141" y="1297082"/>
                  <a:pt x="702883" y="1312243"/>
                  <a:pt x="682416" y="1333468"/>
                </a:cubicBezTo>
                <a:cubicBezTo>
                  <a:pt x="660686" y="1355956"/>
                  <a:pt x="658159" y="1384004"/>
                  <a:pt x="658664" y="1416600"/>
                </a:cubicBezTo>
                <a:cubicBezTo>
                  <a:pt x="636934" y="1406998"/>
                  <a:pt x="623794" y="1393353"/>
                  <a:pt x="611160" y="1379203"/>
                </a:cubicBezTo>
                <a:cubicBezTo>
                  <a:pt x="559866" y="1321592"/>
                  <a:pt x="527017" y="1255390"/>
                  <a:pt x="520448" y="1177564"/>
                </a:cubicBezTo>
                <a:cubicBezTo>
                  <a:pt x="518426" y="1152296"/>
                  <a:pt x="511351" y="1141178"/>
                  <a:pt x="482546" y="1151285"/>
                </a:cubicBezTo>
                <a:cubicBezTo>
                  <a:pt x="435800" y="1167962"/>
                  <a:pt x="387791" y="1164677"/>
                  <a:pt x="340287" y="1150780"/>
                </a:cubicBezTo>
                <a:cubicBezTo>
                  <a:pt x="308449" y="1141431"/>
                  <a:pt x="276359" y="1132587"/>
                  <a:pt x="242500" y="1135114"/>
                </a:cubicBezTo>
                <a:cubicBezTo>
                  <a:pt x="221527" y="1136630"/>
                  <a:pt x="202576" y="1141936"/>
                  <a:pt x="187921" y="1158613"/>
                </a:cubicBezTo>
                <a:cubicBezTo>
                  <a:pt x="183373" y="1163919"/>
                  <a:pt x="180340" y="1174532"/>
                  <a:pt x="171497" y="1170994"/>
                </a:cubicBezTo>
                <a:cubicBezTo>
                  <a:pt x="162653" y="1167457"/>
                  <a:pt x="163411" y="1156592"/>
                  <a:pt x="162905" y="1148253"/>
                </a:cubicBezTo>
                <a:cubicBezTo>
                  <a:pt x="160631" y="1093927"/>
                  <a:pt x="169980" y="1041622"/>
                  <a:pt x="191458" y="991339"/>
                </a:cubicBezTo>
                <a:cubicBezTo>
                  <a:pt x="205356" y="958490"/>
                  <a:pt x="223801" y="928421"/>
                  <a:pt x="247048" y="901385"/>
                </a:cubicBezTo>
                <a:cubicBezTo>
                  <a:pt x="259682" y="886729"/>
                  <a:pt x="261956" y="878391"/>
                  <a:pt x="241742" y="868283"/>
                </a:cubicBezTo>
                <a:cubicBezTo>
                  <a:pt x="188679" y="842510"/>
                  <a:pt x="151535" y="800818"/>
                  <a:pt x="125509" y="748260"/>
                </a:cubicBezTo>
                <a:cubicBezTo>
                  <a:pt x="116665" y="730067"/>
                  <a:pt x="104789" y="712885"/>
                  <a:pt x="91902" y="697472"/>
                </a:cubicBezTo>
                <a:cubicBezTo>
                  <a:pt x="72951" y="674478"/>
                  <a:pt x="49957" y="657548"/>
                  <a:pt x="17614" y="660328"/>
                </a:cubicBezTo>
                <a:cubicBezTo>
                  <a:pt x="11802" y="660833"/>
                  <a:pt x="3717" y="664370"/>
                  <a:pt x="685" y="656537"/>
                </a:cubicBezTo>
                <a:cubicBezTo>
                  <a:pt x="-2095" y="649715"/>
                  <a:pt x="4222" y="644661"/>
                  <a:pt x="8265" y="640113"/>
                </a:cubicBezTo>
                <a:cubicBezTo>
                  <a:pt x="67139" y="572647"/>
                  <a:pt x="140922" y="532977"/>
                  <a:pt x="229866" y="522111"/>
                </a:cubicBezTo>
                <a:cubicBezTo>
                  <a:pt x="269537" y="517311"/>
                  <a:pt x="269537" y="518069"/>
                  <a:pt x="259429" y="480925"/>
                </a:cubicBezTo>
                <a:cubicBezTo>
                  <a:pt x="247553" y="436453"/>
                  <a:pt x="248311" y="391981"/>
                  <a:pt x="260693" y="347509"/>
                </a:cubicBezTo>
                <a:cubicBezTo>
                  <a:pt x="264988" y="332096"/>
                  <a:pt x="269789" y="316682"/>
                  <a:pt x="272821" y="301016"/>
                </a:cubicBezTo>
                <a:cubicBezTo>
                  <a:pt x="282423" y="254270"/>
                  <a:pt x="285708" y="208788"/>
                  <a:pt x="232898" y="171391"/>
                </a:cubicBezTo>
                <a:close/>
                <a:moveTo>
                  <a:pt x="704905" y="1113131"/>
                </a:moveTo>
                <a:cubicBezTo>
                  <a:pt x="929032" y="1113131"/>
                  <a:pt x="1112983" y="929179"/>
                  <a:pt x="1112478" y="705557"/>
                </a:cubicBezTo>
                <a:cubicBezTo>
                  <a:pt x="1111720" y="483704"/>
                  <a:pt x="927010" y="299247"/>
                  <a:pt x="705915" y="299500"/>
                </a:cubicBezTo>
                <a:cubicBezTo>
                  <a:pt x="481788" y="299753"/>
                  <a:pt x="298089" y="483704"/>
                  <a:pt x="298595" y="707579"/>
                </a:cubicBezTo>
                <a:cubicBezTo>
                  <a:pt x="299100" y="929685"/>
                  <a:pt x="482798" y="1113131"/>
                  <a:pt x="704905" y="111313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2A7A900D-1B1E-4406-AF02-20F60B43BCBD}"/>
              </a:ext>
            </a:extLst>
          </p:cNvPr>
          <p:cNvSpPr/>
          <p:nvPr/>
        </p:nvSpPr>
        <p:spPr>
          <a:xfrm>
            <a:off x="880425" y="3395282"/>
            <a:ext cx="835871" cy="832591"/>
          </a:xfrm>
          <a:custGeom>
            <a:avLst/>
            <a:gdLst>
              <a:gd name="connsiteX0" fmla="*/ 414902 w 835871"/>
              <a:gd name="connsiteY0" fmla="*/ 4 h 832591"/>
              <a:gd name="connsiteX1" fmla="*/ 835867 w 835871"/>
              <a:gd name="connsiteY1" fmla="*/ 413894 h 832591"/>
              <a:gd name="connsiteX2" fmla="*/ 420966 w 835871"/>
              <a:gd name="connsiteY2" fmla="*/ 832586 h 832591"/>
              <a:gd name="connsiteX3" fmla="*/ 1 w 835871"/>
              <a:gd name="connsiteY3" fmla="*/ 416674 h 832591"/>
              <a:gd name="connsiteX4" fmla="*/ 414902 w 835871"/>
              <a:gd name="connsiteY4" fmla="*/ 4 h 83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71" h="832591">
                <a:moveTo>
                  <a:pt x="414902" y="4"/>
                </a:moveTo>
                <a:cubicBezTo>
                  <a:pt x="647368" y="-1007"/>
                  <a:pt x="834857" y="183450"/>
                  <a:pt x="835867" y="413894"/>
                </a:cubicBezTo>
                <a:cubicBezTo>
                  <a:pt x="836878" y="640296"/>
                  <a:pt x="647621" y="831322"/>
                  <a:pt x="420966" y="832586"/>
                </a:cubicBezTo>
                <a:cubicBezTo>
                  <a:pt x="192291" y="833849"/>
                  <a:pt x="-504" y="643328"/>
                  <a:pt x="1" y="416674"/>
                </a:cubicBezTo>
                <a:cubicBezTo>
                  <a:pt x="506" y="186735"/>
                  <a:pt x="185721" y="762"/>
                  <a:pt x="414902" y="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908B6B2B-C50B-41B8-ACD7-CE40BF6450EA}"/>
              </a:ext>
            </a:extLst>
          </p:cNvPr>
          <p:cNvSpPr/>
          <p:nvPr/>
        </p:nvSpPr>
        <p:spPr>
          <a:xfrm>
            <a:off x="6497911" y="1322059"/>
            <a:ext cx="1136718" cy="1138562"/>
          </a:xfrm>
          <a:custGeom>
            <a:avLst/>
            <a:gdLst>
              <a:gd name="connsiteX0" fmla="*/ 539322 w 1136718"/>
              <a:gd name="connsiteY0" fmla="*/ 1138563 h 1138562"/>
              <a:gd name="connsiteX1" fmla="*/ 11979 w 1136718"/>
              <a:gd name="connsiteY1" fmla="*/ 827008 h 1138562"/>
              <a:gd name="connsiteX2" fmla="*/ 3387 w 1136718"/>
              <a:gd name="connsiteY2" fmla="*/ 795676 h 1138562"/>
              <a:gd name="connsiteX3" fmla="*/ 35731 w 1136718"/>
              <a:gd name="connsiteY3" fmla="*/ 801488 h 1138562"/>
              <a:gd name="connsiteX4" fmla="*/ 723273 w 1136718"/>
              <a:gd name="connsiteY4" fmla="*/ 605155 h 1138562"/>
              <a:gd name="connsiteX5" fmla="*/ 797309 w 1136718"/>
              <a:gd name="connsiteY5" fmla="*/ 29297 h 1138562"/>
              <a:gd name="connsiteX6" fmla="*/ 791497 w 1136718"/>
              <a:gd name="connsiteY6" fmla="*/ 3271 h 1138562"/>
              <a:gd name="connsiteX7" fmla="*/ 820050 w 1136718"/>
              <a:gd name="connsiteY7" fmla="*/ 10598 h 1138562"/>
              <a:gd name="connsiteX8" fmla="*/ 1132616 w 1136718"/>
              <a:gd name="connsiteY8" fmla="*/ 473509 h 1138562"/>
              <a:gd name="connsiteX9" fmla="*/ 602997 w 1136718"/>
              <a:gd name="connsiteY9" fmla="*/ 1135025 h 1138562"/>
              <a:gd name="connsiteX10" fmla="*/ 538817 w 1136718"/>
              <a:gd name="connsiteY10" fmla="*/ 1138310 h 11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6718" h="1138562">
                <a:moveTo>
                  <a:pt x="539322" y="1138563"/>
                </a:moveTo>
                <a:cubicBezTo>
                  <a:pt x="306856" y="1130730"/>
                  <a:pt x="129475" y="1029152"/>
                  <a:pt x="11979" y="827008"/>
                </a:cubicBezTo>
                <a:cubicBezTo>
                  <a:pt x="6420" y="817659"/>
                  <a:pt x="-5962" y="805783"/>
                  <a:pt x="3387" y="795676"/>
                </a:cubicBezTo>
                <a:cubicBezTo>
                  <a:pt x="12484" y="786074"/>
                  <a:pt x="25371" y="797697"/>
                  <a:pt x="35731" y="801488"/>
                </a:cubicBezTo>
                <a:cubicBezTo>
                  <a:pt x="290685" y="895990"/>
                  <a:pt x="566864" y="819428"/>
                  <a:pt x="723273" y="605155"/>
                </a:cubicBezTo>
                <a:cubicBezTo>
                  <a:pt x="852393" y="428026"/>
                  <a:pt x="874882" y="234473"/>
                  <a:pt x="797309" y="29297"/>
                </a:cubicBezTo>
                <a:cubicBezTo>
                  <a:pt x="794024" y="20958"/>
                  <a:pt x="783159" y="10851"/>
                  <a:pt x="791497" y="3271"/>
                </a:cubicBezTo>
                <a:cubicBezTo>
                  <a:pt x="801099" y="-5573"/>
                  <a:pt x="811459" y="5797"/>
                  <a:pt x="820050" y="10598"/>
                </a:cubicBezTo>
                <a:cubicBezTo>
                  <a:pt x="1001222" y="112934"/>
                  <a:pt x="1108358" y="266311"/>
                  <a:pt x="1132616" y="473509"/>
                </a:cubicBezTo>
                <a:cubicBezTo>
                  <a:pt x="1170770" y="797445"/>
                  <a:pt x="938810" y="1095102"/>
                  <a:pt x="602997" y="1135025"/>
                </a:cubicBezTo>
                <a:cubicBezTo>
                  <a:pt x="581772" y="1137552"/>
                  <a:pt x="560294" y="1137300"/>
                  <a:pt x="538817" y="113831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3D72018A-2C4D-4675-B9BD-5975E5CB6931}"/>
              </a:ext>
            </a:extLst>
          </p:cNvPr>
          <p:cNvSpPr/>
          <p:nvPr/>
        </p:nvSpPr>
        <p:spPr>
          <a:xfrm>
            <a:off x="2505109" y="1313295"/>
            <a:ext cx="942295" cy="1152578"/>
          </a:xfrm>
          <a:custGeom>
            <a:avLst/>
            <a:gdLst>
              <a:gd name="connsiteX0" fmla="*/ 942043 w 942295"/>
              <a:gd name="connsiteY0" fmla="*/ 136100 h 1152578"/>
              <a:gd name="connsiteX1" fmla="*/ 497073 w 942295"/>
              <a:gd name="connsiteY1" fmla="*/ 270021 h 1152578"/>
              <a:gd name="connsiteX2" fmla="*/ 376797 w 942295"/>
              <a:gd name="connsiteY2" fmla="*/ 589914 h 1152578"/>
              <a:gd name="connsiteX3" fmla="*/ 932694 w 942295"/>
              <a:gd name="connsiteY3" fmla="*/ 1019723 h 1152578"/>
              <a:gd name="connsiteX4" fmla="*/ 489240 w 942295"/>
              <a:gd name="connsiteY4" fmla="*/ 1146569 h 1152578"/>
              <a:gd name="connsiteX5" fmla="*/ 3083 w 942295"/>
              <a:gd name="connsiteY5" fmla="*/ 627563 h 1152578"/>
              <a:gd name="connsiteX6" fmla="*/ 352540 w 942295"/>
              <a:gd name="connsiteY6" fmla="*/ 43619 h 1152578"/>
              <a:gd name="connsiteX7" fmla="*/ 942295 w 942295"/>
              <a:gd name="connsiteY7" fmla="*/ 136100 h 11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295" h="1152578">
                <a:moveTo>
                  <a:pt x="942043" y="136100"/>
                </a:moveTo>
                <a:cubicBezTo>
                  <a:pt x="763398" y="101736"/>
                  <a:pt x="615833" y="143681"/>
                  <a:pt x="497073" y="270021"/>
                </a:cubicBezTo>
                <a:cubicBezTo>
                  <a:pt x="413183" y="358964"/>
                  <a:pt x="376292" y="467364"/>
                  <a:pt x="376797" y="589914"/>
                </a:cubicBezTo>
                <a:cubicBezTo>
                  <a:pt x="377808" y="813283"/>
                  <a:pt x="599661" y="1088958"/>
                  <a:pt x="932694" y="1019723"/>
                </a:cubicBezTo>
                <a:cubicBezTo>
                  <a:pt x="875841" y="1098307"/>
                  <a:pt x="664094" y="1174869"/>
                  <a:pt x="489240" y="1146569"/>
                </a:cubicBezTo>
                <a:cubicBezTo>
                  <a:pt x="229990" y="1104624"/>
                  <a:pt x="33657" y="897426"/>
                  <a:pt x="3083" y="627563"/>
                </a:cubicBezTo>
                <a:cubicBezTo>
                  <a:pt x="-23954" y="387770"/>
                  <a:pt x="129676" y="134837"/>
                  <a:pt x="352540" y="43619"/>
                </a:cubicBezTo>
                <a:cubicBezTo>
                  <a:pt x="583742" y="-50883"/>
                  <a:pt x="822778" y="21131"/>
                  <a:pt x="942295" y="13610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B35A145B-16B5-462B-A214-E7D9AECCF023}"/>
              </a:ext>
            </a:extLst>
          </p:cNvPr>
          <p:cNvSpPr/>
          <p:nvPr/>
        </p:nvSpPr>
        <p:spPr>
          <a:xfrm>
            <a:off x="4746687" y="5338650"/>
            <a:ext cx="790388" cy="787351"/>
          </a:xfrm>
          <a:custGeom>
            <a:avLst/>
            <a:gdLst>
              <a:gd name="connsiteX0" fmla="*/ 394686 w 790388"/>
              <a:gd name="connsiteY0" fmla="*/ 787352 h 787351"/>
              <a:gd name="connsiteX1" fmla="*/ 0 w 790388"/>
              <a:gd name="connsiteY1" fmla="*/ 394181 h 787351"/>
              <a:gd name="connsiteX2" fmla="*/ 395444 w 790388"/>
              <a:gd name="connsiteY2" fmla="*/ 0 h 787351"/>
              <a:gd name="connsiteX3" fmla="*/ 790384 w 790388"/>
              <a:gd name="connsiteY3" fmla="*/ 394939 h 787351"/>
              <a:gd name="connsiteX4" fmla="*/ 394686 w 790388"/>
              <a:gd name="connsiteY4" fmla="*/ 787352 h 7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88" h="787351">
                <a:moveTo>
                  <a:pt x="394686" y="787352"/>
                </a:moveTo>
                <a:cubicBezTo>
                  <a:pt x="179908" y="787099"/>
                  <a:pt x="253" y="608201"/>
                  <a:pt x="0" y="394181"/>
                </a:cubicBezTo>
                <a:cubicBezTo>
                  <a:pt x="0" y="176876"/>
                  <a:pt x="177381" y="-253"/>
                  <a:pt x="395444" y="0"/>
                </a:cubicBezTo>
                <a:cubicBezTo>
                  <a:pt x="612750" y="0"/>
                  <a:pt x="791394" y="178898"/>
                  <a:pt x="790384" y="394939"/>
                </a:cubicBezTo>
                <a:cubicBezTo>
                  <a:pt x="789373" y="608707"/>
                  <a:pt x="608959" y="787605"/>
                  <a:pt x="394686" y="78735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4EDE7E49-25D5-4F46-881B-EA9387C65261}"/>
              </a:ext>
            </a:extLst>
          </p:cNvPr>
          <p:cNvSpPr/>
          <p:nvPr/>
        </p:nvSpPr>
        <p:spPr>
          <a:xfrm>
            <a:off x="904178" y="5338649"/>
            <a:ext cx="787605" cy="787354"/>
          </a:xfrm>
          <a:custGeom>
            <a:avLst/>
            <a:gdLst>
              <a:gd name="connsiteX0" fmla="*/ 392918 w 787605"/>
              <a:gd name="connsiteY0" fmla="*/ 1 h 787354"/>
              <a:gd name="connsiteX1" fmla="*/ 787604 w 787605"/>
              <a:gd name="connsiteY1" fmla="*/ 391150 h 787354"/>
              <a:gd name="connsiteX2" fmla="*/ 396961 w 787605"/>
              <a:gd name="connsiteY2" fmla="*/ 787352 h 787354"/>
              <a:gd name="connsiteX3" fmla="*/ 0 w 787605"/>
              <a:gd name="connsiteY3" fmla="*/ 393424 h 787354"/>
              <a:gd name="connsiteX4" fmla="*/ 393171 w 787605"/>
              <a:gd name="connsiteY4" fmla="*/ 1 h 78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605" h="787354">
                <a:moveTo>
                  <a:pt x="392918" y="1"/>
                </a:moveTo>
                <a:cubicBezTo>
                  <a:pt x="610476" y="-504"/>
                  <a:pt x="787099" y="174350"/>
                  <a:pt x="787604" y="391150"/>
                </a:cubicBezTo>
                <a:cubicBezTo>
                  <a:pt x="788110" y="608455"/>
                  <a:pt x="612497" y="786594"/>
                  <a:pt x="396961" y="787352"/>
                </a:cubicBezTo>
                <a:cubicBezTo>
                  <a:pt x="179908" y="788111"/>
                  <a:pt x="0" y="609466"/>
                  <a:pt x="0" y="393424"/>
                </a:cubicBezTo>
                <a:cubicBezTo>
                  <a:pt x="0" y="176372"/>
                  <a:pt x="175613" y="506"/>
                  <a:pt x="393171" y="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3A26A5A7-0FAC-4C56-9AD5-182F6F24EA48}"/>
              </a:ext>
            </a:extLst>
          </p:cNvPr>
          <p:cNvSpPr/>
          <p:nvPr/>
        </p:nvSpPr>
        <p:spPr>
          <a:xfrm>
            <a:off x="8498474" y="3325546"/>
            <a:ext cx="789909" cy="787351"/>
          </a:xfrm>
          <a:custGeom>
            <a:avLst/>
            <a:gdLst>
              <a:gd name="connsiteX0" fmla="*/ 394697 w 789909"/>
              <a:gd name="connsiteY0" fmla="*/ 0 h 787351"/>
              <a:gd name="connsiteX1" fmla="*/ 789888 w 789909"/>
              <a:gd name="connsiteY1" fmla="*/ 391907 h 787351"/>
              <a:gd name="connsiteX2" fmla="*/ 394444 w 789909"/>
              <a:gd name="connsiteY2" fmla="*/ 787352 h 787351"/>
              <a:gd name="connsiteX3" fmla="*/ 10 w 789909"/>
              <a:gd name="connsiteY3" fmla="*/ 390138 h 787351"/>
              <a:gd name="connsiteX4" fmla="*/ 394697 w 789909"/>
              <a:gd name="connsiteY4" fmla="*/ 0 h 7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909" h="787351">
                <a:moveTo>
                  <a:pt x="394697" y="0"/>
                </a:moveTo>
                <a:cubicBezTo>
                  <a:pt x="610738" y="0"/>
                  <a:pt x="792162" y="175360"/>
                  <a:pt x="789888" y="391907"/>
                </a:cubicBezTo>
                <a:cubicBezTo>
                  <a:pt x="787361" y="631448"/>
                  <a:pt x="596588" y="787352"/>
                  <a:pt x="394444" y="787352"/>
                </a:cubicBezTo>
                <a:cubicBezTo>
                  <a:pt x="178403" y="787352"/>
                  <a:pt x="-1507" y="605927"/>
                  <a:pt x="10" y="390138"/>
                </a:cubicBezTo>
                <a:cubicBezTo>
                  <a:pt x="1778" y="176623"/>
                  <a:pt x="180171" y="253"/>
                  <a:pt x="394697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2366447E-3D91-4DB9-9CB1-D0A4D58A5CB7}"/>
              </a:ext>
            </a:extLst>
          </p:cNvPr>
          <p:cNvSpPr/>
          <p:nvPr/>
        </p:nvSpPr>
        <p:spPr>
          <a:xfrm>
            <a:off x="8278652" y="1183071"/>
            <a:ext cx="1412244" cy="1412419"/>
          </a:xfrm>
          <a:custGeom>
            <a:avLst/>
            <a:gdLst>
              <a:gd name="connsiteX0" fmla="*/ 354763 w 1412244"/>
              <a:gd name="connsiteY0" fmla="*/ 215789 h 1412419"/>
              <a:gd name="connsiteX1" fmla="*/ 347940 w 1412244"/>
              <a:gd name="connsiteY1" fmla="*/ 118002 h 1412419"/>
              <a:gd name="connsiteX2" fmla="*/ 375988 w 1412244"/>
              <a:gd name="connsiteY2" fmla="*/ 101830 h 1412419"/>
              <a:gd name="connsiteX3" fmla="*/ 486662 w 1412244"/>
              <a:gd name="connsiteY3" fmla="*/ 173591 h 1412419"/>
              <a:gd name="connsiteX4" fmla="*/ 630437 w 1412244"/>
              <a:gd name="connsiteY4" fmla="*/ 135689 h 1412419"/>
              <a:gd name="connsiteX5" fmla="*/ 688807 w 1412244"/>
              <a:gd name="connsiteY5" fmla="*/ 20972 h 1412419"/>
              <a:gd name="connsiteX6" fmla="*/ 706241 w 1412244"/>
              <a:gd name="connsiteY6" fmla="*/ 0 h 1412419"/>
              <a:gd name="connsiteX7" fmla="*/ 724434 w 1412244"/>
              <a:gd name="connsiteY7" fmla="*/ 20214 h 1412419"/>
              <a:gd name="connsiteX8" fmla="*/ 784067 w 1412244"/>
              <a:gd name="connsiteY8" fmla="*/ 137711 h 1412419"/>
              <a:gd name="connsiteX9" fmla="*/ 923546 w 1412244"/>
              <a:gd name="connsiteY9" fmla="*/ 175613 h 1412419"/>
              <a:gd name="connsiteX10" fmla="*/ 1039274 w 1412244"/>
              <a:gd name="connsiteY10" fmla="*/ 99809 h 1412419"/>
              <a:gd name="connsiteX11" fmla="*/ 1065047 w 1412244"/>
              <a:gd name="connsiteY11" fmla="*/ 114211 h 1412419"/>
              <a:gd name="connsiteX12" fmla="*/ 1057719 w 1412244"/>
              <a:gd name="connsiteY12" fmla="*/ 255460 h 1412419"/>
              <a:gd name="connsiteX13" fmla="*/ 1155759 w 1412244"/>
              <a:gd name="connsiteY13" fmla="*/ 353752 h 1412419"/>
              <a:gd name="connsiteX14" fmla="*/ 1290691 w 1412244"/>
              <a:gd name="connsiteY14" fmla="*/ 347435 h 1412419"/>
              <a:gd name="connsiteX15" fmla="*/ 1317728 w 1412244"/>
              <a:gd name="connsiteY15" fmla="*/ 352236 h 1412419"/>
              <a:gd name="connsiteX16" fmla="*/ 1307620 w 1412244"/>
              <a:gd name="connsiteY16" fmla="*/ 380284 h 1412419"/>
              <a:gd name="connsiteX17" fmla="*/ 1236112 w 1412244"/>
              <a:gd name="connsiteY17" fmla="*/ 490958 h 1412419"/>
              <a:gd name="connsiteX18" fmla="*/ 1273761 w 1412244"/>
              <a:gd name="connsiteY18" fmla="*/ 627405 h 1412419"/>
              <a:gd name="connsiteX19" fmla="*/ 1393785 w 1412244"/>
              <a:gd name="connsiteY19" fmla="*/ 689312 h 1412419"/>
              <a:gd name="connsiteX20" fmla="*/ 1412230 w 1412244"/>
              <a:gd name="connsiteY20" fmla="*/ 705483 h 1412419"/>
              <a:gd name="connsiteX21" fmla="*/ 1392269 w 1412244"/>
              <a:gd name="connsiteY21" fmla="*/ 723929 h 1412419"/>
              <a:gd name="connsiteX22" fmla="*/ 1271740 w 1412244"/>
              <a:gd name="connsiteY22" fmla="*/ 784825 h 1412419"/>
              <a:gd name="connsiteX23" fmla="*/ 1234596 w 1412244"/>
              <a:gd name="connsiteY23" fmla="*/ 919756 h 1412419"/>
              <a:gd name="connsiteX24" fmla="*/ 1311916 w 1412244"/>
              <a:gd name="connsiteY24" fmla="*/ 1038263 h 1412419"/>
              <a:gd name="connsiteX25" fmla="*/ 1297513 w 1412244"/>
              <a:gd name="connsiteY25" fmla="*/ 1064037 h 1412419"/>
              <a:gd name="connsiteX26" fmla="*/ 1156265 w 1412244"/>
              <a:gd name="connsiteY26" fmla="*/ 1057214 h 1412419"/>
              <a:gd name="connsiteX27" fmla="*/ 1057467 w 1412244"/>
              <a:gd name="connsiteY27" fmla="*/ 1155507 h 1412419"/>
              <a:gd name="connsiteX28" fmla="*/ 1064036 w 1412244"/>
              <a:gd name="connsiteY28" fmla="*/ 1287153 h 1412419"/>
              <a:gd name="connsiteX29" fmla="*/ 1059488 w 1412244"/>
              <a:gd name="connsiteY29" fmla="*/ 1316970 h 1412419"/>
              <a:gd name="connsiteX30" fmla="*/ 1031441 w 1412244"/>
              <a:gd name="connsiteY30" fmla="*/ 1306610 h 1412419"/>
              <a:gd name="connsiteX31" fmla="*/ 923546 w 1412244"/>
              <a:gd name="connsiteY31" fmla="*/ 1236617 h 1412419"/>
              <a:gd name="connsiteX32" fmla="*/ 784067 w 1412244"/>
              <a:gd name="connsiteY32" fmla="*/ 1273508 h 1412419"/>
              <a:gd name="connsiteX33" fmla="*/ 721908 w 1412244"/>
              <a:gd name="connsiteY33" fmla="*/ 1397069 h 1412419"/>
              <a:gd name="connsiteX34" fmla="*/ 691839 w 1412244"/>
              <a:gd name="connsiteY34" fmla="*/ 1397069 h 1412419"/>
              <a:gd name="connsiteX35" fmla="*/ 627153 w 1412244"/>
              <a:gd name="connsiteY35" fmla="*/ 1271234 h 1412419"/>
              <a:gd name="connsiteX36" fmla="*/ 489442 w 1412244"/>
              <a:gd name="connsiteY36" fmla="*/ 1237123 h 1412419"/>
              <a:gd name="connsiteX37" fmla="*/ 375988 w 1412244"/>
              <a:gd name="connsiteY37" fmla="*/ 1310653 h 1412419"/>
              <a:gd name="connsiteX38" fmla="*/ 347688 w 1412244"/>
              <a:gd name="connsiteY38" fmla="*/ 1294228 h 1412419"/>
              <a:gd name="connsiteX39" fmla="*/ 354257 w 1412244"/>
              <a:gd name="connsiteY39" fmla="*/ 1162582 h 1412419"/>
              <a:gd name="connsiteX40" fmla="*/ 250406 w 1412244"/>
              <a:gd name="connsiteY40" fmla="*/ 1057467 h 1412419"/>
              <a:gd name="connsiteX41" fmla="*/ 122044 w 1412244"/>
              <a:gd name="connsiteY41" fmla="*/ 1063784 h 1412419"/>
              <a:gd name="connsiteX42" fmla="*/ 96018 w 1412244"/>
              <a:gd name="connsiteY42" fmla="*/ 1057467 h 1412419"/>
              <a:gd name="connsiteX43" fmla="*/ 105115 w 1412244"/>
              <a:gd name="connsiteY43" fmla="*/ 1031441 h 1412419"/>
              <a:gd name="connsiteX44" fmla="*/ 175612 w 1412244"/>
              <a:gd name="connsiteY44" fmla="*/ 923799 h 1412419"/>
              <a:gd name="connsiteX45" fmla="*/ 138468 w 1412244"/>
              <a:gd name="connsiteY45" fmla="*/ 784067 h 1412419"/>
              <a:gd name="connsiteX46" fmla="*/ 18445 w 1412244"/>
              <a:gd name="connsiteY46" fmla="*/ 721907 h 1412419"/>
              <a:gd name="connsiteX47" fmla="*/ 0 w 1412244"/>
              <a:gd name="connsiteY47" fmla="*/ 705989 h 1412419"/>
              <a:gd name="connsiteX48" fmla="*/ 18193 w 1412244"/>
              <a:gd name="connsiteY48" fmla="*/ 690070 h 1412419"/>
              <a:gd name="connsiteX49" fmla="*/ 135689 w 1412244"/>
              <a:gd name="connsiteY49" fmla="*/ 630437 h 1412419"/>
              <a:gd name="connsiteX50" fmla="*/ 173844 w 1412244"/>
              <a:gd name="connsiteY50" fmla="*/ 486157 h 1412419"/>
              <a:gd name="connsiteX51" fmla="*/ 103599 w 1412244"/>
              <a:gd name="connsiteY51" fmla="*/ 378515 h 1412419"/>
              <a:gd name="connsiteX52" fmla="*/ 95513 w 1412244"/>
              <a:gd name="connsiteY52" fmla="*/ 355268 h 1412419"/>
              <a:gd name="connsiteX53" fmla="*/ 121286 w 1412244"/>
              <a:gd name="connsiteY53" fmla="*/ 347941 h 1412419"/>
              <a:gd name="connsiteX54" fmla="*/ 249648 w 1412244"/>
              <a:gd name="connsiteY54" fmla="*/ 354258 h 1412419"/>
              <a:gd name="connsiteX55" fmla="*/ 354257 w 1412244"/>
              <a:gd name="connsiteY55" fmla="*/ 249901 h 1412419"/>
              <a:gd name="connsiteX56" fmla="*/ 354257 w 1412244"/>
              <a:gd name="connsiteY56" fmla="*/ 216042 h 1412419"/>
              <a:gd name="connsiteX57" fmla="*/ 1158791 w 1412244"/>
              <a:gd name="connsiteY57" fmla="*/ 706494 h 1412419"/>
              <a:gd name="connsiteX58" fmla="*/ 707252 w 1412244"/>
              <a:gd name="connsiteY58" fmla="*/ 253186 h 1412419"/>
              <a:gd name="connsiteX59" fmla="*/ 253691 w 1412244"/>
              <a:gd name="connsiteY59" fmla="*/ 708515 h 1412419"/>
              <a:gd name="connsiteX60" fmla="*/ 706241 w 1412244"/>
              <a:gd name="connsiteY60" fmla="*/ 1158034 h 1412419"/>
              <a:gd name="connsiteX61" fmla="*/ 1158791 w 1412244"/>
              <a:gd name="connsiteY61" fmla="*/ 706494 h 141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12244" h="1412419">
                <a:moveTo>
                  <a:pt x="354763" y="215789"/>
                </a:moveTo>
                <a:cubicBezTo>
                  <a:pt x="352489" y="184204"/>
                  <a:pt x="349962" y="151103"/>
                  <a:pt x="347940" y="118002"/>
                </a:cubicBezTo>
                <a:cubicBezTo>
                  <a:pt x="346424" y="94250"/>
                  <a:pt x="355015" y="88185"/>
                  <a:pt x="375988" y="101830"/>
                </a:cubicBezTo>
                <a:cubicBezTo>
                  <a:pt x="412627" y="126087"/>
                  <a:pt x="449771" y="149839"/>
                  <a:pt x="486662" y="173591"/>
                </a:cubicBezTo>
                <a:cubicBezTo>
                  <a:pt x="546800" y="212251"/>
                  <a:pt x="596831" y="199365"/>
                  <a:pt x="630437" y="135689"/>
                </a:cubicBezTo>
                <a:cubicBezTo>
                  <a:pt x="650399" y="97787"/>
                  <a:pt x="669097" y="59127"/>
                  <a:pt x="688807" y="20972"/>
                </a:cubicBezTo>
                <a:cubicBezTo>
                  <a:pt x="693102" y="12634"/>
                  <a:pt x="695124" y="253"/>
                  <a:pt x="706241" y="0"/>
                </a:cubicBezTo>
                <a:cubicBezTo>
                  <a:pt x="717612" y="0"/>
                  <a:pt x="720139" y="11876"/>
                  <a:pt x="724434" y="20214"/>
                </a:cubicBezTo>
                <a:cubicBezTo>
                  <a:pt x="744396" y="59380"/>
                  <a:pt x="764105" y="98545"/>
                  <a:pt x="784067" y="137711"/>
                </a:cubicBezTo>
                <a:cubicBezTo>
                  <a:pt x="813883" y="196333"/>
                  <a:pt x="868462" y="211241"/>
                  <a:pt x="923546" y="175613"/>
                </a:cubicBezTo>
                <a:cubicBezTo>
                  <a:pt x="962206" y="150597"/>
                  <a:pt x="1000614" y="125077"/>
                  <a:pt x="1039274" y="99809"/>
                </a:cubicBezTo>
                <a:cubicBezTo>
                  <a:pt x="1056961" y="88185"/>
                  <a:pt x="1066563" y="89701"/>
                  <a:pt x="1065047" y="114211"/>
                </a:cubicBezTo>
                <a:cubicBezTo>
                  <a:pt x="1062015" y="161210"/>
                  <a:pt x="1058983" y="208461"/>
                  <a:pt x="1057719" y="255460"/>
                </a:cubicBezTo>
                <a:cubicBezTo>
                  <a:pt x="1056203" y="321662"/>
                  <a:pt x="1089810" y="355268"/>
                  <a:pt x="1155759" y="353752"/>
                </a:cubicBezTo>
                <a:cubicBezTo>
                  <a:pt x="1200736" y="352742"/>
                  <a:pt x="1245714" y="349204"/>
                  <a:pt x="1290691" y="347435"/>
                </a:cubicBezTo>
                <a:cubicBezTo>
                  <a:pt x="1300040" y="346930"/>
                  <a:pt x="1312169" y="343392"/>
                  <a:pt x="1317728" y="352236"/>
                </a:cubicBezTo>
                <a:cubicBezTo>
                  <a:pt x="1324803" y="363607"/>
                  <a:pt x="1312927" y="371945"/>
                  <a:pt x="1307620" y="380284"/>
                </a:cubicBezTo>
                <a:cubicBezTo>
                  <a:pt x="1284121" y="417428"/>
                  <a:pt x="1259611" y="453814"/>
                  <a:pt x="1236112" y="490958"/>
                </a:cubicBezTo>
                <a:cubicBezTo>
                  <a:pt x="1201242" y="546042"/>
                  <a:pt x="1215644" y="597336"/>
                  <a:pt x="1273761" y="627405"/>
                </a:cubicBezTo>
                <a:cubicBezTo>
                  <a:pt x="1313685" y="648125"/>
                  <a:pt x="1353861" y="668592"/>
                  <a:pt x="1393785" y="689312"/>
                </a:cubicBezTo>
                <a:cubicBezTo>
                  <a:pt x="1401112" y="693102"/>
                  <a:pt x="1411978" y="695881"/>
                  <a:pt x="1412230" y="705483"/>
                </a:cubicBezTo>
                <a:cubicBezTo>
                  <a:pt x="1412736" y="717107"/>
                  <a:pt x="1400607" y="719633"/>
                  <a:pt x="1392269" y="723929"/>
                </a:cubicBezTo>
                <a:cubicBezTo>
                  <a:pt x="1352092" y="744396"/>
                  <a:pt x="1311663" y="764105"/>
                  <a:pt x="1271740" y="784825"/>
                </a:cubicBezTo>
                <a:cubicBezTo>
                  <a:pt x="1216150" y="813883"/>
                  <a:pt x="1201494" y="866693"/>
                  <a:pt x="1234596" y="919756"/>
                </a:cubicBezTo>
                <a:cubicBezTo>
                  <a:pt x="1259611" y="959680"/>
                  <a:pt x="1285637" y="999098"/>
                  <a:pt x="1311916" y="1038263"/>
                </a:cubicBezTo>
                <a:cubicBezTo>
                  <a:pt x="1324550" y="1057214"/>
                  <a:pt x="1320254" y="1065300"/>
                  <a:pt x="1297513" y="1064037"/>
                </a:cubicBezTo>
                <a:cubicBezTo>
                  <a:pt x="1250514" y="1061510"/>
                  <a:pt x="1203263" y="1058225"/>
                  <a:pt x="1156265" y="1057214"/>
                </a:cubicBezTo>
                <a:cubicBezTo>
                  <a:pt x="1091073" y="1055698"/>
                  <a:pt x="1055951" y="1090568"/>
                  <a:pt x="1057467" y="1155507"/>
                </a:cubicBezTo>
                <a:cubicBezTo>
                  <a:pt x="1058477" y="1199473"/>
                  <a:pt x="1062015" y="1243187"/>
                  <a:pt x="1064036" y="1287153"/>
                </a:cubicBezTo>
                <a:cubicBezTo>
                  <a:pt x="1064542" y="1297260"/>
                  <a:pt x="1070606" y="1310400"/>
                  <a:pt x="1059488" y="1316970"/>
                </a:cubicBezTo>
                <a:cubicBezTo>
                  <a:pt x="1048370" y="1323792"/>
                  <a:pt x="1040032" y="1312169"/>
                  <a:pt x="1031441" y="1306610"/>
                </a:cubicBezTo>
                <a:cubicBezTo>
                  <a:pt x="995307" y="1283363"/>
                  <a:pt x="959679" y="1259611"/>
                  <a:pt x="923546" y="1236617"/>
                </a:cubicBezTo>
                <a:cubicBezTo>
                  <a:pt x="867704" y="1200737"/>
                  <a:pt x="813883" y="1214887"/>
                  <a:pt x="784067" y="1273508"/>
                </a:cubicBezTo>
                <a:cubicBezTo>
                  <a:pt x="763094" y="1314443"/>
                  <a:pt x="742627" y="1355882"/>
                  <a:pt x="721908" y="1397069"/>
                </a:cubicBezTo>
                <a:cubicBezTo>
                  <a:pt x="711800" y="1417536"/>
                  <a:pt x="702199" y="1417536"/>
                  <a:pt x="691839" y="1397069"/>
                </a:cubicBezTo>
                <a:cubicBezTo>
                  <a:pt x="670614" y="1354872"/>
                  <a:pt x="649894" y="1312421"/>
                  <a:pt x="627153" y="1271234"/>
                </a:cubicBezTo>
                <a:cubicBezTo>
                  <a:pt x="595315" y="1213623"/>
                  <a:pt x="545032" y="1201495"/>
                  <a:pt x="489442" y="1237123"/>
                </a:cubicBezTo>
                <a:cubicBezTo>
                  <a:pt x="451540" y="1261380"/>
                  <a:pt x="413890" y="1285890"/>
                  <a:pt x="375988" y="1310653"/>
                </a:cubicBezTo>
                <a:cubicBezTo>
                  <a:pt x="355521" y="1324045"/>
                  <a:pt x="346424" y="1317980"/>
                  <a:pt x="347688" y="1294228"/>
                </a:cubicBezTo>
                <a:cubicBezTo>
                  <a:pt x="349709" y="1250262"/>
                  <a:pt x="352994" y="1206548"/>
                  <a:pt x="354257" y="1162582"/>
                </a:cubicBezTo>
                <a:cubicBezTo>
                  <a:pt x="356532" y="1087789"/>
                  <a:pt x="324188" y="1055193"/>
                  <a:pt x="250406" y="1057467"/>
                </a:cubicBezTo>
                <a:cubicBezTo>
                  <a:pt x="207450" y="1058730"/>
                  <a:pt x="164747" y="1062015"/>
                  <a:pt x="122044" y="1063784"/>
                </a:cubicBezTo>
                <a:cubicBezTo>
                  <a:pt x="112948" y="1064037"/>
                  <a:pt x="101072" y="1068080"/>
                  <a:pt x="96018" y="1057467"/>
                </a:cubicBezTo>
                <a:cubicBezTo>
                  <a:pt x="91217" y="1047612"/>
                  <a:pt x="100061" y="1039274"/>
                  <a:pt x="105115" y="1031441"/>
                </a:cubicBezTo>
                <a:cubicBezTo>
                  <a:pt x="128614" y="995560"/>
                  <a:pt x="152619" y="959932"/>
                  <a:pt x="175612" y="923799"/>
                </a:cubicBezTo>
                <a:cubicBezTo>
                  <a:pt x="211240" y="867704"/>
                  <a:pt x="196838" y="814388"/>
                  <a:pt x="138468" y="784067"/>
                </a:cubicBezTo>
                <a:cubicBezTo>
                  <a:pt x="98545" y="763347"/>
                  <a:pt x="58369" y="742880"/>
                  <a:pt x="18445" y="721907"/>
                </a:cubicBezTo>
                <a:cubicBezTo>
                  <a:pt x="11118" y="718117"/>
                  <a:pt x="253" y="715843"/>
                  <a:pt x="0" y="705989"/>
                </a:cubicBezTo>
                <a:cubicBezTo>
                  <a:pt x="0" y="695881"/>
                  <a:pt x="10865" y="693607"/>
                  <a:pt x="18193" y="690070"/>
                </a:cubicBezTo>
                <a:cubicBezTo>
                  <a:pt x="57358" y="670108"/>
                  <a:pt x="96776" y="650652"/>
                  <a:pt x="135689" y="630437"/>
                </a:cubicBezTo>
                <a:cubicBezTo>
                  <a:pt x="197848" y="597841"/>
                  <a:pt x="211746" y="545789"/>
                  <a:pt x="173844" y="486157"/>
                </a:cubicBezTo>
                <a:cubicBezTo>
                  <a:pt x="150850" y="450024"/>
                  <a:pt x="126845" y="414396"/>
                  <a:pt x="103599" y="378515"/>
                </a:cubicBezTo>
                <a:cubicBezTo>
                  <a:pt x="99050" y="371440"/>
                  <a:pt x="91470" y="364365"/>
                  <a:pt x="95513" y="355268"/>
                </a:cubicBezTo>
                <a:cubicBezTo>
                  <a:pt x="100566" y="344151"/>
                  <a:pt x="112190" y="347688"/>
                  <a:pt x="121286" y="347941"/>
                </a:cubicBezTo>
                <a:cubicBezTo>
                  <a:pt x="163989" y="349709"/>
                  <a:pt x="206945" y="352994"/>
                  <a:pt x="249648" y="354258"/>
                </a:cubicBezTo>
                <a:cubicBezTo>
                  <a:pt x="324188" y="356279"/>
                  <a:pt x="355774" y="324441"/>
                  <a:pt x="354257" y="249901"/>
                </a:cubicBezTo>
                <a:cubicBezTo>
                  <a:pt x="354257" y="239288"/>
                  <a:pt x="354257" y="228423"/>
                  <a:pt x="354257" y="216042"/>
                </a:cubicBezTo>
                <a:close/>
                <a:moveTo>
                  <a:pt x="1158791" y="706494"/>
                </a:moveTo>
                <a:cubicBezTo>
                  <a:pt x="1158791" y="457351"/>
                  <a:pt x="956142" y="253691"/>
                  <a:pt x="707252" y="253186"/>
                </a:cubicBezTo>
                <a:cubicBezTo>
                  <a:pt x="458615" y="252680"/>
                  <a:pt x="252680" y="459625"/>
                  <a:pt x="253691" y="708515"/>
                </a:cubicBezTo>
                <a:cubicBezTo>
                  <a:pt x="254701" y="955131"/>
                  <a:pt x="458867" y="1157781"/>
                  <a:pt x="706241" y="1158034"/>
                </a:cubicBezTo>
                <a:cubicBezTo>
                  <a:pt x="955384" y="1158034"/>
                  <a:pt x="1158539" y="955384"/>
                  <a:pt x="1158791" y="70649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FF1A7A79-D9FD-47A7-8685-9DFAE8D21C95}"/>
              </a:ext>
            </a:extLst>
          </p:cNvPr>
          <p:cNvSpPr/>
          <p:nvPr/>
        </p:nvSpPr>
        <p:spPr>
          <a:xfrm>
            <a:off x="10485999" y="1469568"/>
            <a:ext cx="1134853" cy="1134070"/>
          </a:xfrm>
          <a:custGeom>
            <a:avLst/>
            <a:gdLst>
              <a:gd name="connsiteX0" fmla="*/ 525389 w 1134853"/>
              <a:gd name="connsiteY0" fmla="*/ 1133818 h 1134070"/>
              <a:gd name="connsiteX1" fmla="*/ 11691 w 1134853"/>
              <a:gd name="connsiteY1" fmla="*/ 824790 h 1134070"/>
              <a:gd name="connsiteX2" fmla="*/ 3099 w 1134853"/>
              <a:gd name="connsiteY2" fmla="*/ 796743 h 1134070"/>
              <a:gd name="connsiteX3" fmla="*/ 32158 w 1134853"/>
              <a:gd name="connsiteY3" fmla="*/ 802807 h 1134070"/>
              <a:gd name="connsiteX4" fmla="*/ 437962 w 1134853"/>
              <a:gd name="connsiteY4" fmla="*/ 821505 h 1134070"/>
              <a:gd name="connsiteX5" fmla="*/ 484708 w 1134853"/>
              <a:gd name="connsiteY5" fmla="*/ 835908 h 1134070"/>
              <a:gd name="connsiteX6" fmla="*/ 641117 w 1134853"/>
              <a:gd name="connsiteY6" fmla="*/ 937233 h 1134070"/>
              <a:gd name="connsiteX7" fmla="*/ 660068 w 1134853"/>
              <a:gd name="connsiteY7" fmla="*/ 940770 h 1134070"/>
              <a:gd name="connsiteX8" fmla="*/ 686600 w 1134853"/>
              <a:gd name="connsiteY8" fmla="*/ 924346 h 1134070"/>
              <a:gd name="connsiteX9" fmla="*/ 665375 w 1134853"/>
              <a:gd name="connsiteY9" fmla="*/ 905648 h 1134070"/>
              <a:gd name="connsiteX10" fmla="*/ 524631 w 1134853"/>
              <a:gd name="connsiteY10" fmla="*/ 827570 h 1134070"/>
              <a:gd name="connsiteX11" fmla="*/ 530948 w 1134853"/>
              <a:gd name="connsiteY11" fmla="*/ 783351 h 1134070"/>
              <a:gd name="connsiteX12" fmla="*/ 638591 w 1134853"/>
              <a:gd name="connsiteY12" fmla="*/ 713105 h 1134070"/>
              <a:gd name="connsiteX13" fmla="*/ 641370 w 1134853"/>
              <a:gd name="connsiteY13" fmla="*/ 668381 h 1134070"/>
              <a:gd name="connsiteX14" fmla="*/ 577442 w 1134853"/>
              <a:gd name="connsiteY14" fmla="*/ 604958 h 1134070"/>
              <a:gd name="connsiteX15" fmla="*/ 562786 w 1134853"/>
              <a:gd name="connsiteY15" fmla="*/ 582470 h 1134070"/>
              <a:gd name="connsiteX16" fmla="*/ 591845 w 1134853"/>
              <a:gd name="connsiteY16" fmla="*/ 577164 h 1134070"/>
              <a:gd name="connsiteX17" fmla="*/ 716669 w 1134853"/>
              <a:gd name="connsiteY17" fmla="*/ 589039 h 1134070"/>
              <a:gd name="connsiteX18" fmla="*/ 768216 w 1134853"/>
              <a:gd name="connsiteY18" fmla="*/ 560739 h 1134070"/>
              <a:gd name="connsiteX19" fmla="*/ 809655 w 1134853"/>
              <a:gd name="connsiteY19" fmla="*/ 43503 h 1134070"/>
              <a:gd name="connsiteX20" fmla="*/ 800559 w 1134853"/>
              <a:gd name="connsiteY20" fmla="*/ 3074 h 1134070"/>
              <a:gd name="connsiteX21" fmla="*/ 839471 w 1134853"/>
              <a:gd name="connsiteY21" fmla="*/ 17729 h 1134070"/>
              <a:gd name="connsiteX22" fmla="*/ 1130811 w 1134853"/>
              <a:gd name="connsiteY22" fmla="*/ 595609 h 1134070"/>
              <a:gd name="connsiteX23" fmla="*/ 699992 w 1134853"/>
              <a:gd name="connsiteY23" fmla="*/ 1110824 h 1134070"/>
              <a:gd name="connsiteX24" fmla="*/ 608774 w 1134853"/>
              <a:gd name="connsiteY24" fmla="*/ 1129270 h 1134070"/>
              <a:gd name="connsiteX25" fmla="*/ 525895 w 1134853"/>
              <a:gd name="connsiteY25" fmla="*/ 1134071 h 1134070"/>
              <a:gd name="connsiteX26" fmla="*/ 951409 w 1134853"/>
              <a:gd name="connsiteY26" fmla="*/ 676972 h 1134070"/>
              <a:gd name="connsiteX27" fmla="*/ 975160 w 1134853"/>
              <a:gd name="connsiteY27" fmla="*/ 671919 h 1134070"/>
              <a:gd name="connsiteX28" fmla="*/ 1005987 w 1134853"/>
              <a:gd name="connsiteY28" fmla="*/ 644629 h 1134070"/>
              <a:gd name="connsiteX29" fmla="*/ 968085 w 1134853"/>
              <a:gd name="connsiteY29" fmla="*/ 637554 h 1134070"/>
              <a:gd name="connsiteX30" fmla="*/ 874846 w 1134853"/>
              <a:gd name="connsiteY30" fmla="*/ 587018 h 1134070"/>
              <a:gd name="connsiteX31" fmla="*/ 851347 w 1134853"/>
              <a:gd name="connsiteY31" fmla="*/ 567309 h 1134070"/>
              <a:gd name="connsiteX32" fmla="*/ 840987 w 1134853"/>
              <a:gd name="connsiteY32" fmla="*/ 599652 h 1134070"/>
              <a:gd name="connsiteX33" fmla="*/ 951156 w 1134853"/>
              <a:gd name="connsiteY33" fmla="*/ 677225 h 11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4853" h="1134070">
                <a:moveTo>
                  <a:pt x="525389" y="1133818"/>
                </a:moveTo>
                <a:cubicBezTo>
                  <a:pt x="303789" y="1125732"/>
                  <a:pt x="129187" y="1023397"/>
                  <a:pt x="11691" y="824790"/>
                </a:cubicBezTo>
                <a:cubicBezTo>
                  <a:pt x="6637" y="816452"/>
                  <a:pt x="-5744" y="806092"/>
                  <a:pt x="3099" y="796743"/>
                </a:cubicBezTo>
                <a:cubicBezTo>
                  <a:pt x="11438" y="787646"/>
                  <a:pt x="23061" y="799017"/>
                  <a:pt x="32158" y="802807"/>
                </a:cubicBezTo>
                <a:cubicBezTo>
                  <a:pt x="165320" y="857639"/>
                  <a:pt x="300757" y="863198"/>
                  <a:pt x="437962" y="821505"/>
                </a:cubicBezTo>
                <a:cubicBezTo>
                  <a:pt x="458682" y="815188"/>
                  <a:pt x="470810" y="819484"/>
                  <a:pt x="484708" y="835908"/>
                </a:cubicBezTo>
                <a:cubicBezTo>
                  <a:pt x="526653" y="884928"/>
                  <a:pt x="576431" y="922830"/>
                  <a:pt x="641117" y="937233"/>
                </a:cubicBezTo>
                <a:cubicBezTo>
                  <a:pt x="647434" y="938749"/>
                  <a:pt x="653751" y="940265"/>
                  <a:pt x="660068" y="940770"/>
                </a:cubicBezTo>
                <a:cubicBezTo>
                  <a:pt x="672450" y="941276"/>
                  <a:pt x="685084" y="939760"/>
                  <a:pt x="686600" y="924346"/>
                </a:cubicBezTo>
                <a:cubicBezTo>
                  <a:pt x="687863" y="910196"/>
                  <a:pt x="676493" y="907417"/>
                  <a:pt x="665375" y="905648"/>
                </a:cubicBezTo>
                <a:cubicBezTo>
                  <a:pt x="608521" y="897309"/>
                  <a:pt x="564555" y="866230"/>
                  <a:pt x="524631" y="827570"/>
                </a:cubicBezTo>
                <a:cubicBezTo>
                  <a:pt x="504922" y="808366"/>
                  <a:pt x="503406" y="796237"/>
                  <a:pt x="530948" y="783351"/>
                </a:cubicBezTo>
                <a:cubicBezTo>
                  <a:pt x="570114" y="765410"/>
                  <a:pt x="604226" y="739132"/>
                  <a:pt x="638591" y="713105"/>
                </a:cubicBezTo>
                <a:cubicBezTo>
                  <a:pt x="657794" y="698450"/>
                  <a:pt x="663101" y="686574"/>
                  <a:pt x="641370" y="668381"/>
                </a:cubicBezTo>
                <a:cubicBezTo>
                  <a:pt x="618629" y="649177"/>
                  <a:pt x="598414" y="626436"/>
                  <a:pt x="577442" y="604958"/>
                </a:cubicBezTo>
                <a:cubicBezTo>
                  <a:pt x="571125" y="598389"/>
                  <a:pt x="558491" y="592577"/>
                  <a:pt x="562786" y="582470"/>
                </a:cubicBezTo>
                <a:cubicBezTo>
                  <a:pt x="568092" y="570341"/>
                  <a:pt x="581990" y="576405"/>
                  <a:pt x="591845" y="577164"/>
                </a:cubicBezTo>
                <a:cubicBezTo>
                  <a:pt x="633537" y="580448"/>
                  <a:pt x="675229" y="583986"/>
                  <a:pt x="716669" y="589039"/>
                </a:cubicBezTo>
                <a:cubicBezTo>
                  <a:pt x="741684" y="592072"/>
                  <a:pt x="756340" y="581964"/>
                  <a:pt x="768216" y="560739"/>
                </a:cubicBezTo>
                <a:cubicBezTo>
                  <a:pt x="861960" y="394728"/>
                  <a:pt x="876110" y="222400"/>
                  <a:pt x="809655" y="43503"/>
                </a:cubicBezTo>
                <a:cubicBezTo>
                  <a:pt x="804601" y="30111"/>
                  <a:pt x="788683" y="13434"/>
                  <a:pt x="800559" y="3074"/>
                </a:cubicBezTo>
                <a:cubicBezTo>
                  <a:pt x="812435" y="-7033"/>
                  <a:pt x="827595" y="10402"/>
                  <a:pt x="839471" y="17729"/>
                </a:cubicBezTo>
                <a:cubicBezTo>
                  <a:pt x="1052481" y="151903"/>
                  <a:pt x="1157343" y="346214"/>
                  <a:pt x="1130811" y="595609"/>
                </a:cubicBezTo>
                <a:cubicBezTo>
                  <a:pt x="1102764" y="857639"/>
                  <a:pt x="950650" y="1028956"/>
                  <a:pt x="699992" y="1110824"/>
                </a:cubicBezTo>
                <a:cubicBezTo>
                  <a:pt x="670681" y="1120426"/>
                  <a:pt x="639349" y="1124722"/>
                  <a:pt x="608774" y="1129270"/>
                </a:cubicBezTo>
                <a:cubicBezTo>
                  <a:pt x="584517" y="1132807"/>
                  <a:pt x="559501" y="1132302"/>
                  <a:pt x="525895" y="1134071"/>
                </a:cubicBezTo>
                <a:close/>
                <a:moveTo>
                  <a:pt x="951409" y="676972"/>
                </a:moveTo>
                <a:cubicBezTo>
                  <a:pt x="956462" y="675961"/>
                  <a:pt x="966317" y="674951"/>
                  <a:pt x="975160" y="671919"/>
                </a:cubicBezTo>
                <a:cubicBezTo>
                  <a:pt x="989311" y="667118"/>
                  <a:pt x="1012052" y="667370"/>
                  <a:pt x="1005987" y="644629"/>
                </a:cubicBezTo>
                <a:cubicBezTo>
                  <a:pt x="1000428" y="623151"/>
                  <a:pt x="981730" y="634522"/>
                  <a:pt x="968085" y="637554"/>
                </a:cubicBezTo>
                <a:cubicBezTo>
                  <a:pt x="922856" y="647409"/>
                  <a:pt x="892534" y="631490"/>
                  <a:pt x="874846" y="587018"/>
                </a:cubicBezTo>
                <a:cubicBezTo>
                  <a:pt x="870298" y="575647"/>
                  <a:pt x="866761" y="562508"/>
                  <a:pt x="851347" y="567309"/>
                </a:cubicBezTo>
                <a:cubicBezTo>
                  <a:pt x="834670" y="572363"/>
                  <a:pt x="837955" y="587271"/>
                  <a:pt x="840987" y="599652"/>
                </a:cubicBezTo>
                <a:cubicBezTo>
                  <a:pt x="851347" y="643366"/>
                  <a:pt x="898851" y="677983"/>
                  <a:pt x="951156" y="67722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5EA0B40F-A8D0-4ED7-86B4-57CDB4B6D2EF}"/>
              </a:ext>
            </a:extLst>
          </p:cNvPr>
          <p:cNvSpPr/>
          <p:nvPr/>
        </p:nvSpPr>
        <p:spPr>
          <a:xfrm>
            <a:off x="4725423" y="3368470"/>
            <a:ext cx="832475" cy="879692"/>
          </a:xfrm>
          <a:custGeom>
            <a:avLst/>
            <a:gdLst>
              <a:gd name="connsiteX0" fmla="*/ 414939 w 832475"/>
              <a:gd name="connsiteY0" fmla="*/ 105905 h 879692"/>
              <a:gd name="connsiteX1" fmla="*/ 100858 w 832475"/>
              <a:gd name="connsiteY1" fmla="*/ 398509 h 879692"/>
              <a:gd name="connsiteX2" fmla="*/ 310582 w 832475"/>
              <a:gd name="connsiteY2" fmla="*/ 640829 h 879692"/>
              <a:gd name="connsiteX3" fmla="*/ 547849 w 832475"/>
              <a:gd name="connsiteY3" fmla="*/ 419986 h 879692"/>
              <a:gd name="connsiteX4" fmla="*/ 473561 w 832475"/>
              <a:gd name="connsiteY4" fmla="*/ 300974 h 879692"/>
              <a:gd name="connsiteX5" fmla="*/ 332060 w 832475"/>
              <a:gd name="connsiteY5" fmla="*/ 317904 h 879692"/>
              <a:gd name="connsiteX6" fmla="*/ 286325 w 832475"/>
              <a:gd name="connsiteY6" fmla="*/ 448034 h 879692"/>
              <a:gd name="connsiteX7" fmla="*/ 320437 w 832475"/>
              <a:gd name="connsiteY7" fmla="*/ 481640 h 879692"/>
              <a:gd name="connsiteX8" fmla="*/ 360613 w 832475"/>
              <a:gd name="connsiteY8" fmla="*/ 456625 h 879692"/>
              <a:gd name="connsiteX9" fmla="*/ 365161 w 832475"/>
              <a:gd name="connsiteY9" fmla="*/ 441212 h 879692"/>
              <a:gd name="connsiteX10" fmla="*/ 376532 w 832475"/>
              <a:gd name="connsiteY10" fmla="*/ 393960 h 879692"/>
              <a:gd name="connsiteX11" fmla="*/ 446272 w 832475"/>
              <a:gd name="connsiteY11" fmla="*/ 390676 h 879692"/>
              <a:gd name="connsiteX12" fmla="*/ 465981 w 832475"/>
              <a:gd name="connsiteY12" fmla="*/ 411901 h 879692"/>
              <a:gd name="connsiteX13" fmla="*/ 338882 w 832475"/>
              <a:gd name="connsiteY13" fmla="*/ 582460 h 879692"/>
              <a:gd name="connsiteX14" fmla="*/ 182221 w 832475"/>
              <a:gd name="connsiteY14" fmla="*/ 443738 h 879692"/>
              <a:gd name="connsiteX15" fmla="*/ 397252 w 832475"/>
              <a:gd name="connsiteY15" fmla="*/ 185246 h 879692"/>
              <a:gd name="connsiteX16" fmla="*/ 646900 w 832475"/>
              <a:gd name="connsiteY16" fmla="*/ 389918 h 879692"/>
              <a:gd name="connsiteX17" fmla="*/ 482405 w 832475"/>
              <a:gd name="connsiteY17" fmla="*/ 700967 h 879692"/>
              <a:gd name="connsiteX18" fmla="*/ 136738 w 832475"/>
              <a:gd name="connsiteY18" fmla="*/ 682269 h 879692"/>
              <a:gd name="connsiteX19" fmla="*/ 4839 w 832475"/>
              <a:gd name="connsiteY19" fmla="*/ 361365 h 879692"/>
              <a:gd name="connsiteX20" fmla="*/ 267374 w 832475"/>
              <a:gd name="connsiteY20" fmla="*/ 30859 h 879692"/>
              <a:gd name="connsiteX21" fmla="*/ 695920 w 832475"/>
              <a:gd name="connsiteY21" fmla="*/ 110706 h 879692"/>
              <a:gd name="connsiteX22" fmla="*/ 831862 w 832475"/>
              <a:gd name="connsiteY22" fmla="*/ 434895 h 879692"/>
              <a:gd name="connsiteX23" fmla="*/ 643615 w 832475"/>
              <a:gd name="connsiteY23" fmla="*/ 815431 h 879692"/>
              <a:gd name="connsiteX24" fmla="*/ 444250 w 832475"/>
              <a:gd name="connsiteY24" fmla="*/ 879612 h 879692"/>
              <a:gd name="connsiteX25" fmla="*/ 411655 w 832475"/>
              <a:gd name="connsiteY25" fmla="*/ 848280 h 879692"/>
              <a:gd name="connsiteX26" fmla="*/ 411655 w 832475"/>
              <a:gd name="connsiteY26" fmla="*/ 838678 h 879692"/>
              <a:gd name="connsiteX27" fmla="*/ 467497 w 832475"/>
              <a:gd name="connsiteY27" fmla="*/ 774749 h 879692"/>
              <a:gd name="connsiteX28" fmla="*/ 660292 w 832475"/>
              <a:gd name="connsiteY28" fmla="*/ 655484 h 879692"/>
              <a:gd name="connsiteX29" fmla="*/ 723462 w 832475"/>
              <a:gd name="connsiteY29" fmla="*/ 354290 h 879692"/>
              <a:gd name="connsiteX30" fmla="*/ 414687 w 832475"/>
              <a:gd name="connsiteY30" fmla="*/ 105400 h 87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2475" h="879691">
                <a:moveTo>
                  <a:pt x="414939" y="105905"/>
                </a:moveTo>
                <a:cubicBezTo>
                  <a:pt x="248423" y="106158"/>
                  <a:pt x="112986" y="232498"/>
                  <a:pt x="100858" y="398509"/>
                </a:cubicBezTo>
                <a:cubicBezTo>
                  <a:pt x="91761" y="525101"/>
                  <a:pt x="188538" y="633754"/>
                  <a:pt x="310582" y="640829"/>
                </a:cubicBezTo>
                <a:cubicBezTo>
                  <a:pt x="453852" y="649167"/>
                  <a:pt x="550123" y="529144"/>
                  <a:pt x="547849" y="419986"/>
                </a:cubicBezTo>
                <a:cubicBezTo>
                  <a:pt x="546586" y="365660"/>
                  <a:pt x="521570" y="325484"/>
                  <a:pt x="473561" y="300974"/>
                </a:cubicBezTo>
                <a:cubicBezTo>
                  <a:pt x="423531" y="275706"/>
                  <a:pt x="375521" y="283539"/>
                  <a:pt x="332060" y="317904"/>
                </a:cubicBezTo>
                <a:cubicBezTo>
                  <a:pt x="289610" y="351257"/>
                  <a:pt x="280766" y="397498"/>
                  <a:pt x="286325" y="448034"/>
                </a:cubicBezTo>
                <a:cubicBezTo>
                  <a:pt x="288599" y="467996"/>
                  <a:pt x="302496" y="478608"/>
                  <a:pt x="320437" y="481640"/>
                </a:cubicBezTo>
                <a:cubicBezTo>
                  <a:pt x="339893" y="484925"/>
                  <a:pt x="353033" y="474060"/>
                  <a:pt x="360613" y="456625"/>
                </a:cubicBezTo>
                <a:cubicBezTo>
                  <a:pt x="362634" y="451824"/>
                  <a:pt x="363645" y="446518"/>
                  <a:pt x="365161" y="441212"/>
                </a:cubicBezTo>
                <a:cubicBezTo>
                  <a:pt x="369710" y="425293"/>
                  <a:pt x="357834" y="403057"/>
                  <a:pt x="376532" y="393960"/>
                </a:cubicBezTo>
                <a:cubicBezTo>
                  <a:pt x="398010" y="383601"/>
                  <a:pt x="423025" y="389159"/>
                  <a:pt x="446272" y="390676"/>
                </a:cubicBezTo>
                <a:cubicBezTo>
                  <a:pt x="458906" y="391434"/>
                  <a:pt x="463959" y="399772"/>
                  <a:pt x="465981" y="411901"/>
                </a:cubicBezTo>
                <a:cubicBezTo>
                  <a:pt x="479878" y="495790"/>
                  <a:pt x="422015" y="573869"/>
                  <a:pt x="338882" y="582460"/>
                </a:cubicBezTo>
                <a:cubicBezTo>
                  <a:pt x="256509" y="591051"/>
                  <a:pt x="186516" y="529397"/>
                  <a:pt x="182221" y="443738"/>
                </a:cubicBezTo>
                <a:cubicBezTo>
                  <a:pt x="175146" y="305775"/>
                  <a:pt x="261310" y="202176"/>
                  <a:pt x="397252" y="185246"/>
                </a:cubicBezTo>
                <a:cubicBezTo>
                  <a:pt x="515001" y="170591"/>
                  <a:pt x="638814" y="271410"/>
                  <a:pt x="646900" y="389918"/>
                </a:cubicBezTo>
                <a:cubicBezTo>
                  <a:pt x="656502" y="527375"/>
                  <a:pt x="601670" y="633754"/>
                  <a:pt x="482405" y="700967"/>
                </a:cubicBezTo>
                <a:cubicBezTo>
                  <a:pt x="365414" y="766664"/>
                  <a:pt x="246149" y="760599"/>
                  <a:pt x="136738" y="682269"/>
                </a:cubicBezTo>
                <a:cubicBezTo>
                  <a:pt x="27581" y="603938"/>
                  <a:pt x="-15375" y="494022"/>
                  <a:pt x="4839" y="361365"/>
                </a:cubicBezTo>
                <a:cubicBezTo>
                  <a:pt x="29097" y="201671"/>
                  <a:pt x="117282" y="88975"/>
                  <a:pt x="267374" y="30859"/>
                </a:cubicBezTo>
                <a:cubicBezTo>
                  <a:pt x="424794" y="-30037"/>
                  <a:pt x="570590" y="537"/>
                  <a:pt x="695920" y="110706"/>
                </a:cubicBezTo>
                <a:cubicBezTo>
                  <a:pt x="792191" y="195354"/>
                  <a:pt x="838432" y="306786"/>
                  <a:pt x="831862" y="434895"/>
                </a:cubicBezTo>
                <a:cubicBezTo>
                  <a:pt x="824281" y="587766"/>
                  <a:pt x="774756" y="722950"/>
                  <a:pt x="643615" y="815431"/>
                </a:cubicBezTo>
                <a:cubicBezTo>
                  <a:pt x="584235" y="857123"/>
                  <a:pt x="516770" y="876580"/>
                  <a:pt x="444250" y="879612"/>
                </a:cubicBezTo>
                <a:cubicBezTo>
                  <a:pt x="421256" y="880623"/>
                  <a:pt x="409633" y="872284"/>
                  <a:pt x="411655" y="848280"/>
                </a:cubicBezTo>
                <a:cubicBezTo>
                  <a:pt x="411907" y="844995"/>
                  <a:pt x="411655" y="841963"/>
                  <a:pt x="411655" y="838678"/>
                </a:cubicBezTo>
                <a:cubicBezTo>
                  <a:pt x="411149" y="781824"/>
                  <a:pt x="411149" y="782077"/>
                  <a:pt x="467497" y="774749"/>
                </a:cubicBezTo>
                <a:cubicBezTo>
                  <a:pt x="549618" y="764137"/>
                  <a:pt x="615315" y="725729"/>
                  <a:pt x="660292" y="655484"/>
                </a:cubicBezTo>
                <a:cubicBezTo>
                  <a:pt x="719419" y="563256"/>
                  <a:pt x="743929" y="461679"/>
                  <a:pt x="723462" y="354290"/>
                </a:cubicBezTo>
                <a:cubicBezTo>
                  <a:pt x="695162" y="204956"/>
                  <a:pt x="567053" y="105147"/>
                  <a:pt x="414687" y="10540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96" name="Forma libre: forma 895">
            <a:extLst>
              <a:ext uri="{FF2B5EF4-FFF2-40B4-BE49-F238E27FC236}">
                <a16:creationId xmlns:a16="http://schemas.microsoft.com/office/drawing/2014/main" id="{C11C3582-9E0C-4B97-81CF-C575B09D9FE9}"/>
              </a:ext>
            </a:extLst>
          </p:cNvPr>
          <p:cNvSpPr/>
          <p:nvPr/>
        </p:nvSpPr>
        <p:spPr>
          <a:xfrm>
            <a:off x="6764972" y="5292784"/>
            <a:ext cx="737907" cy="877748"/>
          </a:xfrm>
          <a:custGeom>
            <a:avLst/>
            <a:gdLst>
              <a:gd name="connsiteX0" fmla="*/ 291971 w 737907"/>
              <a:gd name="connsiteY0" fmla="*/ 636 h 877748"/>
              <a:gd name="connsiteX1" fmla="*/ 736941 w 737907"/>
              <a:gd name="connsiteY1" fmla="*/ 404672 h 877748"/>
              <a:gd name="connsiteX2" fmla="*/ 353625 w 737907"/>
              <a:gd name="connsiteY2" fmla="*/ 873899 h 877748"/>
              <a:gd name="connsiteX3" fmla="*/ 18066 w 737907"/>
              <a:gd name="connsiteY3" fmla="*/ 775860 h 877748"/>
              <a:gd name="connsiteX4" fmla="*/ 2400 w 737907"/>
              <a:gd name="connsiteY4" fmla="*/ 754382 h 877748"/>
              <a:gd name="connsiteX5" fmla="*/ 28173 w 737907"/>
              <a:gd name="connsiteY5" fmla="*/ 751097 h 877748"/>
              <a:gd name="connsiteX6" fmla="*/ 381672 w 737907"/>
              <a:gd name="connsiteY6" fmla="*/ 483003 h 877748"/>
              <a:gd name="connsiteX7" fmla="*/ 100439 w 737907"/>
              <a:gd name="connsiteY7" fmla="*/ 125460 h 877748"/>
              <a:gd name="connsiteX8" fmla="*/ 20340 w 737907"/>
              <a:gd name="connsiteY8" fmla="*/ 127482 h 877748"/>
              <a:gd name="connsiteX9" fmla="*/ 631 w 737907"/>
              <a:gd name="connsiteY9" fmla="*/ 123692 h 877748"/>
              <a:gd name="connsiteX10" fmla="*/ 11749 w 737907"/>
              <a:gd name="connsiteY10" fmla="*/ 105751 h 877748"/>
              <a:gd name="connsiteX11" fmla="*/ 211871 w 737907"/>
              <a:gd name="connsiteY11" fmla="*/ 7711 h 877748"/>
              <a:gd name="connsiteX12" fmla="*/ 291718 w 737907"/>
              <a:gd name="connsiteY12" fmla="*/ 131 h 8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7907" h="877747">
                <a:moveTo>
                  <a:pt x="291971" y="636"/>
                </a:moveTo>
                <a:cubicBezTo>
                  <a:pt x="528227" y="384"/>
                  <a:pt x="722538" y="179282"/>
                  <a:pt x="736941" y="404672"/>
                </a:cubicBezTo>
                <a:cubicBezTo>
                  <a:pt x="752101" y="642192"/>
                  <a:pt x="587354" y="844083"/>
                  <a:pt x="353625" y="873899"/>
                </a:cubicBezTo>
                <a:cubicBezTo>
                  <a:pt x="227790" y="889818"/>
                  <a:pt x="115853" y="856212"/>
                  <a:pt x="18066" y="775860"/>
                </a:cubicBezTo>
                <a:cubicBezTo>
                  <a:pt x="11243" y="770048"/>
                  <a:pt x="-1896" y="764994"/>
                  <a:pt x="2400" y="754382"/>
                </a:cubicBezTo>
                <a:cubicBezTo>
                  <a:pt x="6948" y="743264"/>
                  <a:pt x="19329" y="749834"/>
                  <a:pt x="28173" y="751097"/>
                </a:cubicBezTo>
                <a:cubicBezTo>
                  <a:pt x="198985" y="774091"/>
                  <a:pt x="359437" y="650025"/>
                  <a:pt x="381672" y="483003"/>
                </a:cubicBezTo>
                <a:cubicBezTo>
                  <a:pt x="406182" y="299810"/>
                  <a:pt x="269988" y="140369"/>
                  <a:pt x="100439" y="125460"/>
                </a:cubicBezTo>
                <a:cubicBezTo>
                  <a:pt x="73403" y="123186"/>
                  <a:pt x="47124" y="124955"/>
                  <a:pt x="20340" y="127482"/>
                </a:cubicBezTo>
                <a:cubicBezTo>
                  <a:pt x="13517" y="128240"/>
                  <a:pt x="4168" y="134052"/>
                  <a:pt x="631" y="123692"/>
                </a:cubicBezTo>
                <a:cubicBezTo>
                  <a:pt x="-2401" y="115101"/>
                  <a:pt x="6190" y="110552"/>
                  <a:pt x="11749" y="105751"/>
                </a:cubicBezTo>
                <a:cubicBezTo>
                  <a:pt x="70118" y="56226"/>
                  <a:pt x="136573" y="23125"/>
                  <a:pt x="211871" y="7711"/>
                </a:cubicBezTo>
                <a:cubicBezTo>
                  <a:pt x="240424" y="1900"/>
                  <a:pt x="269230" y="-627"/>
                  <a:pt x="291718" y="13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98" name="Forma libre: forma 897">
            <a:extLst>
              <a:ext uri="{FF2B5EF4-FFF2-40B4-BE49-F238E27FC236}">
                <a16:creationId xmlns:a16="http://schemas.microsoft.com/office/drawing/2014/main" id="{CA8199AC-A632-4DB4-8A58-2AC9C474B131}"/>
              </a:ext>
            </a:extLst>
          </p:cNvPr>
          <p:cNvSpPr/>
          <p:nvPr/>
        </p:nvSpPr>
        <p:spPr>
          <a:xfrm>
            <a:off x="973916" y="1563604"/>
            <a:ext cx="647873" cy="651162"/>
          </a:xfrm>
          <a:custGeom>
            <a:avLst/>
            <a:gdLst>
              <a:gd name="connsiteX0" fmla="*/ 647874 w 647873"/>
              <a:gd name="connsiteY0" fmla="*/ 325202 h 651162"/>
              <a:gd name="connsiteX1" fmla="*/ 323937 w 647873"/>
              <a:gd name="connsiteY1" fmla="*/ 651160 h 651162"/>
              <a:gd name="connsiteX2" fmla="*/ 1 w 647873"/>
              <a:gd name="connsiteY2" fmla="*/ 324444 h 651162"/>
              <a:gd name="connsiteX3" fmla="*/ 323179 w 647873"/>
              <a:gd name="connsiteY3" fmla="*/ 3 h 651162"/>
              <a:gd name="connsiteX4" fmla="*/ 647874 w 647873"/>
              <a:gd name="connsiteY4" fmla="*/ 325455 h 6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73" h="651162">
                <a:moveTo>
                  <a:pt x="647874" y="325202"/>
                </a:moveTo>
                <a:cubicBezTo>
                  <a:pt x="647874" y="505869"/>
                  <a:pt x="502835" y="651918"/>
                  <a:pt x="323937" y="651160"/>
                </a:cubicBezTo>
                <a:cubicBezTo>
                  <a:pt x="144534" y="650402"/>
                  <a:pt x="-504" y="504353"/>
                  <a:pt x="1" y="324444"/>
                </a:cubicBezTo>
                <a:cubicBezTo>
                  <a:pt x="507" y="146052"/>
                  <a:pt x="145292" y="508"/>
                  <a:pt x="323179" y="3"/>
                </a:cubicBezTo>
                <a:cubicBezTo>
                  <a:pt x="502330" y="-755"/>
                  <a:pt x="647874" y="145294"/>
                  <a:pt x="647874" y="32545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3" name="Forma libre: forma 902">
            <a:extLst>
              <a:ext uri="{FF2B5EF4-FFF2-40B4-BE49-F238E27FC236}">
                <a16:creationId xmlns:a16="http://schemas.microsoft.com/office/drawing/2014/main" id="{E6C8F533-B940-4406-8CF3-4B5DE9EA10FB}"/>
              </a:ext>
            </a:extLst>
          </p:cNvPr>
          <p:cNvSpPr/>
          <p:nvPr/>
        </p:nvSpPr>
        <p:spPr>
          <a:xfrm>
            <a:off x="10527209" y="3434514"/>
            <a:ext cx="754591" cy="756404"/>
          </a:xfrm>
          <a:custGeom>
            <a:avLst/>
            <a:gdLst>
              <a:gd name="connsiteX0" fmla="*/ 397005 w 754591"/>
              <a:gd name="connsiteY0" fmla="*/ 755957 h 756404"/>
              <a:gd name="connsiteX1" fmla="*/ 44 w 754591"/>
              <a:gd name="connsiteY1" fmla="*/ 362281 h 756404"/>
              <a:gd name="connsiteX2" fmla="*/ 219118 w 754591"/>
              <a:gd name="connsiteY2" fmla="*/ 10045 h 756404"/>
              <a:gd name="connsiteX3" fmla="*/ 247923 w 754591"/>
              <a:gd name="connsiteY3" fmla="*/ 3476 h 756404"/>
              <a:gd name="connsiteX4" fmla="*/ 244386 w 754591"/>
              <a:gd name="connsiteY4" fmla="*/ 30260 h 756404"/>
              <a:gd name="connsiteX5" fmla="*/ 631745 w 754591"/>
              <a:gd name="connsiteY5" fmla="*/ 528040 h 756404"/>
              <a:gd name="connsiteX6" fmla="*/ 723215 w 754591"/>
              <a:gd name="connsiteY6" fmla="*/ 511363 h 756404"/>
              <a:gd name="connsiteX7" fmla="*/ 752526 w 754591"/>
              <a:gd name="connsiteY7" fmla="*/ 510605 h 756404"/>
              <a:gd name="connsiteX8" fmla="*/ 745957 w 754591"/>
              <a:gd name="connsiteY8" fmla="*/ 537389 h 756404"/>
              <a:gd name="connsiteX9" fmla="*/ 463207 w 754591"/>
              <a:gd name="connsiteY9" fmla="*/ 749640 h 756404"/>
              <a:gd name="connsiteX10" fmla="*/ 396752 w 754591"/>
              <a:gd name="connsiteY10" fmla="*/ 756210 h 7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4591" h="756404">
                <a:moveTo>
                  <a:pt x="397005" y="755957"/>
                </a:moveTo>
                <a:cubicBezTo>
                  <a:pt x="177678" y="755452"/>
                  <a:pt x="-3241" y="577818"/>
                  <a:pt x="44" y="362281"/>
                </a:cubicBezTo>
                <a:cubicBezTo>
                  <a:pt x="2571" y="203598"/>
                  <a:pt x="77870" y="84838"/>
                  <a:pt x="219118" y="10045"/>
                </a:cubicBezTo>
                <a:cubicBezTo>
                  <a:pt x="227962" y="5497"/>
                  <a:pt x="238069" y="-5621"/>
                  <a:pt x="247923" y="3476"/>
                </a:cubicBezTo>
                <a:cubicBezTo>
                  <a:pt x="256262" y="11056"/>
                  <a:pt x="246913" y="21668"/>
                  <a:pt x="244386" y="30260"/>
                </a:cubicBezTo>
                <a:cubicBezTo>
                  <a:pt x="166055" y="298101"/>
                  <a:pt x="371989" y="540421"/>
                  <a:pt x="631745" y="528040"/>
                </a:cubicBezTo>
                <a:cubicBezTo>
                  <a:pt x="663077" y="526524"/>
                  <a:pt x="693146" y="519196"/>
                  <a:pt x="723215" y="511363"/>
                </a:cubicBezTo>
                <a:cubicBezTo>
                  <a:pt x="732817" y="508836"/>
                  <a:pt x="744440" y="499234"/>
                  <a:pt x="752526" y="510605"/>
                </a:cubicBezTo>
                <a:cubicBezTo>
                  <a:pt x="758338" y="518943"/>
                  <a:pt x="750505" y="529050"/>
                  <a:pt x="745957" y="537389"/>
                </a:cubicBezTo>
                <a:cubicBezTo>
                  <a:pt x="685061" y="652611"/>
                  <a:pt x="591569" y="724120"/>
                  <a:pt x="463207" y="749640"/>
                </a:cubicBezTo>
                <a:cubicBezTo>
                  <a:pt x="439961" y="754189"/>
                  <a:pt x="416714" y="757221"/>
                  <a:pt x="396752" y="75621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5" name="Forma libre: forma 904">
            <a:extLst>
              <a:ext uri="{FF2B5EF4-FFF2-40B4-BE49-F238E27FC236}">
                <a16:creationId xmlns:a16="http://schemas.microsoft.com/office/drawing/2014/main" id="{8EE8E5A4-5D41-4896-86FC-485737DE703B}"/>
              </a:ext>
            </a:extLst>
          </p:cNvPr>
          <p:cNvSpPr/>
          <p:nvPr/>
        </p:nvSpPr>
        <p:spPr>
          <a:xfrm>
            <a:off x="2865479" y="5376898"/>
            <a:ext cx="748297" cy="748209"/>
          </a:xfrm>
          <a:custGeom>
            <a:avLst/>
            <a:gdLst>
              <a:gd name="connsiteX0" fmla="*/ 544277 w 748297"/>
              <a:gd name="connsiteY0" fmla="*/ 161369 h 748209"/>
              <a:gd name="connsiteX1" fmla="*/ 519261 w 748297"/>
              <a:gd name="connsiteY1" fmla="*/ 25933 h 748209"/>
              <a:gd name="connsiteX2" fmla="*/ 517745 w 748297"/>
              <a:gd name="connsiteY2" fmla="*/ 2181 h 748209"/>
              <a:gd name="connsiteX3" fmla="*/ 540992 w 748297"/>
              <a:gd name="connsiteY3" fmla="*/ 8245 h 748209"/>
              <a:gd name="connsiteX4" fmla="*/ 747684 w 748297"/>
              <a:gd name="connsiteY4" fmla="*/ 374126 h 748209"/>
              <a:gd name="connsiteX5" fmla="*/ 472516 w 748297"/>
              <a:gd name="connsiteY5" fmla="*/ 730152 h 748209"/>
              <a:gd name="connsiteX6" fmla="*/ 13143 w 748297"/>
              <a:gd name="connsiteY6" fmla="*/ 550244 h 748209"/>
              <a:gd name="connsiteX7" fmla="*/ 2025 w 748297"/>
              <a:gd name="connsiteY7" fmla="*/ 518659 h 748209"/>
              <a:gd name="connsiteX8" fmla="*/ 33863 w 748297"/>
              <a:gd name="connsiteY8" fmla="*/ 522449 h 748209"/>
              <a:gd name="connsiteX9" fmla="*/ 537202 w 748297"/>
              <a:gd name="connsiteY9" fmla="*/ 228330 h 748209"/>
              <a:gd name="connsiteX10" fmla="*/ 544024 w 748297"/>
              <a:gd name="connsiteY10" fmla="*/ 161369 h 7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97" h="748209">
                <a:moveTo>
                  <a:pt x="544277" y="161369"/>
                </a:moveTo>
                <a:cubicBezTo>
                  <a:pt x="545035" y="114371"/>
                  <a:pt x="534675" y="69646"/>
                  <a:pt x="519261" y="25933"/>
                </a:cubicBezTo>
                <a:cubicBezTo>
                  <a:pt x="516482" y="18352"/>
                  <a:pt x="509660" y="8750"/>
                  <a:pt x="517745" y="2181"/>
                </a:cubicBezTo>
                <a:cubicBezTo>
                  <a:pt x="525578" y="-3884"/>
                  <a:pt x="533917" y="4202"/>
                  <a:pt x="540992" y="8245"/>
                </a:cubicBezTo>
                <a:cubicBezTo>
                  <a:pt x="683756" y="86829"/>
                  <a:pt x="755770" y="228330"/>
                  <a:pt x="747684" y="374126"/>
                </a:cubicBezTo>
                <a:cubicBezTo>
                  <a:pt x="737072" y="569448"/>
                  <a:pt x="600119" y="691240"/>
                  <a:pt x="472516" y="730152"/>
                </a:cubicBezTo>
                <a:cubicBezTo>
                  <a:pt x="292607" y="784731"/>
                  <a:pt x="109414" y="712970"/>
                  <a:pt x="13143" y="550244"/>
                </a:cubicBezTo>
                <a:cubicBezTo>
                  <a:pt x="7331" y="540390"/>
                  <a:pt x="-4798" y="528766"/>
                  <a:pt x="2025" y="518659"/>
                </a:cubicBezTo>
                <a:cubicBezTo>
                  <a:pt x="10363" y="506783"/>
                  <a:pt x="23503" y="518912"/>
                  <a:pt x="33863" y="522449"/>
                </a:cubicBezTo>
                <a:cubicBezTo>
                  <a:pt x="262538" y="596485"/>
                  <a:pt x="492225" y="462564"/>
                  <a:pt x="537202" y="228330"/>
                </a:cubicBezTo>
                <a:cubicBezTo>
                  <a:pt x="541497" y="206346"/>
                  <a:pt x="541750" y="183605"/>
                  <a:pt x="544024" y="16136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6" name="Forma libre: forma 905">
            <a:extLst>
              <a:ext uri="{FF2B5EF4-FFF2-40B4-BE49-F238E27FC236}">
                <a16:creationId xmlns:a16="http://schemas.microsoft.com/office/drawing/2014/main" id="{28D28088-2976-4306-A4F9-5EE928591237}"/>
              </a:ext>
            </a:extLst>
          </p:cNvPr>
          <p:cNvSpPr/>
          <p:nvPr/>
        </p:nvSpPr>
        <p:spPr>
          <a:xfrm>
            <a:off x="10970422" y="3096656"/>
            <a:ext cx="650994" cy="423319"/>
          </a:xfrm>
          <a:custGeom>
            <a:avLst/>
            <a:gdLst>
              <a:gd name="connsiteX0" fmla="*/ 305018 w 650994"/>
              <a:gd name="connsiteY0" fmla="*/ 422190 h 423319"/>
              <a:gd name="connsiteX1" fmla="*/ 147598 w 650994"/>
              <a:gd name="connsiteY1" fmla="*/ 419158 h 423319"/>
              <a:gd name="connsiteX2" fmla="*/ 1296 w 650994"/>
              <a:gd name="connsiteY2" fmla="*/ 239503 h 423319"/>
              <a:gd name="connsiteX3" fmla="*/ 187016 w 650994"/>
              <a:gd name="connsiteY3" fmla="*/ 94211 h 423319"/>
              <a:gd name="connsiteX4" fmla="*/ 236289 w 650994"/>
              <a:gd name="connsiteY4" fmla="*/ 71723 h 423319"/>
              <a:gd name="connsiteX5" fmla="*/ 489727 w 650994"/>
              <a:gd name="connsiteY5" fmla="*/ 52267 h 423319"/>
              <a:gd name="connsiteX6" fmla="*/ 565783 w 650994"/>
              <a:gd name="connsiteY6" fmla="*/ 113162 h 423319"/>
              <a:gd name="connsiteX7" fmla="*/ 648410 w 650994"/>
              <a:gd name="connsiteY7" fmla="*/ 283974 h 423319"/>
              <a:gd name="connsiteX8" fmla="*/ 510446 w 650994"/>
              <a:gd name="connsiteY8" fmla="*/ 418653 h 423319"/>
              <a:gd name="connsiteX9" fmla="*/ 484926 w 650994"/>
              <a:gd name="connsiteY9" fmla="*/ 422190 h 423319"/>
              <a:gd name="connsiteX10" fmla="*/ 304765 w 650994"/>
              <a:gd name="connsiteY10" fmla="*/ 422190 h 42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994" h="423319">
                <a:moveTo>
                  <a:pt x="305018" y="422190"/>
                </a:moveTo>
                <a:cubicBezTo>
                  <a:pt x="267368" y="420422"/>
                  <a:pt x="207230" y="427497"/>
                  <a:pt x="147598" y="419158"/>
                </a:cubicBezTo>
                <a:cubicBezTo>
                  <a:pt x="54611" y="406272"/>
                  <a:pt x="-10075" y="326425"/>
                  <a:pt x="1296" y="239503"/>
                </a:cubicBezTo>
                <a:cubicBezTo>
                  <a:pt x="13930" y="143737"/>
                  <a:pt x="90492" y="82588"/>
                  <a:pt x="187016" y="94211"/>
                </a:cubicBezTo>
                <a:cubicBezTo>
                  <a:pt x="211021" y="96991"/>
                  <a:pt x="223149" y="91937"/>
                  <a:pt x="236289" y="71723"/>
                </a:cubicBezTo>
                <a:cubicBezTo>
                  <a:pt x="292636" y="-14946"/>
                  <a:pt x="419987" y="-25054"/>
                  <a:pt x="489727" y="52267"/>
                </a:cubicBezTo>
                <a:cubicBezTo>
                  <a:pt x="512215" y="77282"/>
                  <a:pt x="535462" y="97496"/>
                  <a:pt x="565783" y="113162"/>
                </a:cubicBezTo>
                <a:cubicBezTo>
                  <a:pt x="627943" y="145000"/>
                  <a:pt x="660791" y="218025"/>
                  <a:pt x="648410" y="283974"/>
                </a:cubicBezTo>
                <a:cubicBezTo>
                  <a:pt x="635270" y="354725"/>
                  <a:pt x="582208" y="406777"/>
                  <a:pt x="510446" y="418653"/>
                </a:cubicBezTo>
                <a:cubicBezTo>
                  <a:pt x="502108" y="420169"/>
                  <a:pt x="493517" y="422190"/>
                  <a:pt x="484926" y="422190"/>
                </a:cubicBezTo>
                <a:cubicBezTo>
                  <a:pt x="432368" y="422443"/>
                  <a:pt x="379811" y="422190"/>
                  <a:pt x="304765" y="42219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7" name="Forma libre: forma 906">
            <a:extLst>
              <a:ext uri="{FF2B5EF4-FFF2-40B4-BE49-F238E27FC236}">
                <a16:creationId xmlns:a16="http://schemas.microsoft.com/office/drawing/2014/main" id="{136906BD-93DA-4984-824C-0379920C29D0}"/>
              </a:ext>
            </a:extLst>
          </p:cNvPr>
          <p:cNvSpPr/>
          <p:nvPr/>
        </p:nvSpPr>
        <p:spPr>
          <a:xfrm>
            <a:off x="9071363" y="4124584"/>
            <a:ext cx="651773" cy="420874"/>
          </a:xfrm>
          <a:custGeom>
            <a:avLst/>
            <a:gdLst>
              <a:gd name="connsiteX0" fmla="*/ 324135 w 651773"/>
              <a:gd name="connsiteY0" fmla="*/ 420650 h 420874"/>
              <a:gd name="connsiteX1" fmla="*/ 160399 w 651773"/>
              <a:gd name="connsiteY1" fmla="*/ 420650 h 420874"/>
              <a:gd name="connsiteX2" fmla="*/ 200 w 651773"/>
              <a:gd name="connsiteY2" fmla="*/ 251102 h 420874"/>
              <a:gd name="connsiteX3" fmla="*/ 179855 w 651773"/>
              <a:gd name="connsiteY3" fmla="*/ 94692 h 420874"/>
              <a:gd name="connsiteX4" fmla="*/ 240246 w 651773"/>
              <a:gd name="connsiteY4" fmla="*/ 68666 h 420874"/>
              <a:gd name="connsiteX5" fmla="*/ 504044 w 651773"/>
              <a:gd name="connsiteY5" fmla="*/ 68919 h 420874"/>
              <a:gd name="connsiteX6" fmla="*/ 553316 w 651773"/>
              <a:gd name="connsiteY6" fmla="*/ 107579 h 420874"/>
              <a:gd name="connsiteX7" fmla="*/ 648577 w 651773"/>
              <a:gd name="connsiteY7" fmla="*/ 289256 h 420874"/>
              <a:gd name="connsiteX8" fmla="*/ 488377 w 651773"/>
              <a:gd name="connsiteY8" fmla="*/ 420397 h 420874"/>
              <a:gd name="connsiteX9" fmla="*/ 324641 w 651773"/>
              <a:gd name="connsiteY9" fmla="*/ 420397 h 42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773" h="420874">
                <a:moveTo>
                  <a:pt x="324135" y="420650"/>
                </a:moveTo>
                <a:cubicBezTo>
                  <a:pt x="269557" y="420650"/>
                  <a:pt x="214978" y="421155"/>
                  <a:pt x="160399" y="420650"/>
                </a:cubicBezTo>
                <a:cubicBezTo>
                  <a:pt x="69434" y="419639"/>
                  <a:pt x="-4349" y="341308"/>
                  <a:pt x="200" y="251102"/>
                </a:cubicBezTo>
                <a:cubicBezTo>
                  <a:pt x="5001" y="157104"/>
                  <a:pt x="87627" y="83827"/>
                  <a:pt x="179855" y="94692"/>
                </a:cubicBezTo>
                <a:cubicBezTo>
                  <a:pt x="207397" y="97977"/>
                  <a:pt x="223063" y="93176"/>
                  <a:pt x="240246" y="68666"/>
                </a:cubicBezTo>
                <a:cubicBezTo>
                  <a:pt x="305184" y="-23309"/>
                  <a:pt x="432030" y="-22551"/>
                  <a:pt x="504044" y="68919"/>
                </a:cubicBezTo>
                <a:cubicBezTo>
                  <a:pt x="517688" y="86354"/>
                  <a:pt x="532849" y="98735"/>
                  <a:pt x="553316" y="107579"/>
                </a:cubicBezTo>
                <a:cubicBezTo>
                  <a:pt x="623814" y="137901"/>
                  <a:pt x="663738" y="215726"/>
                  <a:pt x="648577" y="289256"/>
                </a:cubicBezTo>
                <a:cubicBezTo>
                  <a:pt x="632658" y="366324"/>
                  <a:pt x="567719" y="419892"/>
                  <a:pt x="488377" y="420397"/>
                </a:cubicBezTo>
                <a:cubicBezTo>
                  <a:pt x="433799" y="420903"/>
                  <a:pt x="379220" y="420397"/>
                  <a:pt x="324641" y="42039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8" name="Forma libre: forma 907">
            <a:extLst>
              <a:ext uri="{FF2B5EF4-FFF2-40B4-BE49-F238E27FC236}">
                <a16:creationId xmlns:a16="http://schemas.microsoft.com/office/drawing/2014/main" id="{7D4876BF-1D6A-46A1-A7E3-7E23076B6EA1}"/>
              </a:ext>
            </a:extLst>
          </p:cNvPr>
          <p:cNvSpPr/>
          <p:nvPr/>
        </p:nvSpPr>
        <p:spPr>
          <a:xfrm>
            <a:off x="3147621" y="1723519"/>
            <a:ext cx="785279" cy="421599"/>
          </a:xfrm>
          <a:custGeom>
            <a:avLst/>
            <a:gdLst>
              <a:gd name="connsiteX0" fmla="*/ 393781 w 785279"/>
              <a:gd name="connsiteY0" fmla="*/ 421000 h 421599"/>
              <a:gd name="connsiteX1" fmla="*/ 75656 w 785279"/>
              <a:gd name="connsiteY1" fmla="*/ 421000 h 421599"/>
              <a:gd name="connsiteX2" fmla="*/ 357 w 785279"/>
              <a:gd name="connsiteY2" fmla="*/ 340900 h 421599"/>
              <a:gd name="connsiteX3" fmla="*/ 78183 w 785279"/>
              <a:gd name="connsiteY3" fmla="*/ 275962 h 421599"/>
              <a:gd name="connsiteX4" fmla="*/ 377104 w 785279"/>
              <a:gd name="connsiteY4" fmla="*/ 275709 h 421599"/>
              <a:gd name="connsiteX5" fmla="*/ 448107 w 785279"/>
              <a:gd name="connsiteY5" fmla="*/ 241092 h 421599"/>
              <a:gd name="connsiteX6" fmla="*/ 400098 w 785279"/>
              <a:gd name="connsiteY6" fmla="*/ 150380 h 421599"/>
              <a:gd name="connsiteX7" fmla="*/ 339202 w 785279"/>
              <a:gd name="connsiteY7" fmla="*/ 146337 h 421599"/>
              <a:gd name="connsiteX8" fmla="*/ 273505 w 785279"/>
              <a:gd name="connsiteY8" fmla="*/ 71543 h 421599"/>
              <a:gd name="connsiteX9" fmla="*/ 347287 w 785279"/>
              <a:gd name="connsiteY9" fmla="*/ 1046 h 421599"/>
              <a:gd name="connsiteX10" fmla="*/ 559539 w 785279"/>
              <a:gd name="connsiteY10" fmla="*/ 287 h 421599"/>
              <a:gd name="connsiteX11" fmla="*/ 704072 w 785279"/>
              <a:gd name="connsiteY11" fmla="*/ 540 h 421599"/>
              <a:gd name="connsiteX12" fmla="*/ 785182 w 785279"/>
              <a:gd name="connsiteY12" fmla="*/ 70280 h 421599"/>
              <a:gd name="connsiteX13" fmla="*/ 708873 w 785279"/>
              <a:gd name="connsiteY13" fmla="*/ 148611 h 421599"/>
              <a:gd name="connsiteX14" fmla="*/ 670213 w 785279"/>
              <a:gd name="connsiteY14" fmla="*/ 149622 h 421599"/>
              <a:gd name="connsiteX15" fmla="*/ 603758 w 785279"/>
              <a:gd name="connsiteY15" fmla="*/ 209507 h 421599"/>
              <a:gd name="connsiteX16" fmla="*/ 665917 w 785279"/>
              <a:gd name="connsiteY16" fmla="*/ 275456 h 421599"/>
              <a:gd name="connsiteX17" fmla="*/ 714179 w 785279"/>
              <a:gd name="connsiteY17" fmla="*/ 276467 h 421599"/>
              <a:gd name="connsiteX18" fmla="*/ 785182 w 785279"/>
              <a:gd name="connsiteY18" fmla="*/ 348986 h 421599"/>
              <a:gd name="connsiteX19" fmla="*/ 711905 w 785279"/>
              <a:gd name="connsiteY19" fmla="*/ 421253 h 421599"/>
              <a:gd name="connsiteX20" fmla="*/ 393781 w 785279"/>
              <a:gd name="connsiteY20" fmla="*/ 421506 h 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5279" h="421599">
                <a:moveTo>
                  <a:pt x="393781" y="421000"/>
                </a:moveTo>
                <a:cubicBezTo>
                  <a:pt x="287655" y="421000"/>
                  <a:pt x="181529" y="421506"/>
                  <a:pt x="75656" y="421000"/>
                </a:cubicBezTo>
                <a:cubicBezTo>
                  <a:pt x="26889" y="420747"/>
                  <a:pt x="-3685" y="386888"/>
                  <a:pt x="357" y="340900"/>
                </a:cubicBezTo>
                <a:cubicBezTo>
                  <a:pt x="3895" y="301482"/>
                  <a:pt x="32701" y="276214"/>
                  <a:pt x="78183" y="275962"/>
                </a:cubicBezTo>
                <a:cubicBezTo>
                  <a:pt x="177739" y="275204"/>
                  <a:pt x="277548" y="275709"/>
                  <a:pt x="377104" y="275709"/>
                </a:cubicBezTo>
                <a:cubicBezTo>
                  <a:pt x="406415" y="275709"/>
                  <a:pt x="432693" y="269139"/>
                  <a:pt x="448107" y="241092"/>
                </a:cubicBezTo>
                <a:cubicBezTo>
                  <a:pt x="469332" y="201926"/>
                  <a:pt x="445075" y="155686"/>
                  <a:pt x="400098" y="150380"/>
                </a:cubicBezTo>
                <a:cubicBezTo>
                  <a:pt x="379883" y="148105"/>
                  <a:pt x="359163" y="149622"/>
                  <a:pt x="339202" y="146337"/>
                </a:cubicBezTo>
                <a:cubicBezTo>
                  <a:pt x="299026" y="140020"/>
                  <a:pt x="272241" y="108435"/>
                  <a:pt x="273505" y="71543"/>
                </a:cubicBezTo>
                <a:cubicBezTo>
                  <a:pt x="274768" y="32883"/>
                  <a:pt x="304837" y="2056"/>
                  <a:pt x="347287" y="1046"/>
                </a:cubicBezTo>
                <a:cubicBezTo>
                  <a:pt x="418038" y="-723"/>
                  <a:pt x="488789" y="287"/>
                  <a:pt x="559539" y="287"/>
                </a:cubicBezTo>
                <a:cubicBezTo>
                  <a:pt x="607801" y="287"/>
                  <a:pt x="656063" y="-471"/>
                  <a:pt x="704072" y="540"/>
                </a:cubicBezTo>
                <a:cubicBezTo>
                  <a:pt x="751323" y="1551"/>
                  <a:pt x="783414" y="29851"/>
                  <a:pt x="785182" y="70280"/>
                </a:cubicBezTo>
                <a:cubicBezTo>
                  <a:pt x="787204" y="113236"/>
                  <a:pt x="757640" y="143810"/>
                  <a:pt x="708873" y="148611"/>
                </a:cubicBezTo>
                <a:cubicBezTo>
                  <a:pt x="696239" y="149874"/>
                  <a:pt x="683100" y="149116"/>
                  <a:pt x="670213" y="149622"/>
                </a:cubicBezTo>
                <a:cubicBezTo>
                  <a:pt x="631300" y="151138"/>
                  <a:pt x="604769" y="175395"/>
                  <a:pt x="603758" y="209507"/>
                </a:cubicBezTo>
                <a:cubicBezTo>
                  <a:pt x="603000" y="243113"/>
                  <a:pt x="629279" y="271666"/>
                  <a:pt x="665917" y="275456"/>
                </a:cubicBezTo>
                <a:cubicBezTo>
                  <a:pt x="681836" y="276972"/>
                  <a:pt x="698008" y="275456"/>
                  <a:pt x="714179" y="276467"/>
                </a:cubicBezTo>
                <a:cubicBezTo>
                  <a:pt x="756377" y="279247"/>
                  <a:pt x="785182" y="308810"/>
                  <a:pt x="785182" y="348986"/>
                </a:cubicBezTo>
                <a:cubicBezTo>
                  <a:pt x="785182" y="390931"/>
                  <a:pt x="756124" y="421000"/>
                  <a:pt x="711905" y="421253"/>
                </a:cubicBezTo>
                <a:cubicBezTo>
                  <a:pt x="605779" y="422011"/>
                  <a:pt x="499654" y="421253"/>
                  <a:pt x="393781" y="42150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9" name="Forma libre: forma 908">
            <a:extLst>
              <a:ext uri="{FF2B5EF4-FFF2-40B4-BE49-F238E27FC236}">
                <a16:creationId xmlns:a16="http://schemas.microsoft.com/office/drawing/2014/main" id="{CCD222E3-6A2B-4101-A01C-691AE3A28396}"/>
              </a:ext>
            </a:extLst>
          </p:cNvPr>
          <p:cNvSpPr/>
          <p:nvPr/>
        </p:nvSpPr>
        <p:spPr>
          <a:xfrm>
            <a:off x="10193238" y="1175485"/>
            <a:ext cx="558475" cy="557677"/>
          </a:xfrm>
          <a:custGeom>
            <a:avLst/>
            <a:gdLst>
              <a:gd name="connsiteX0" fmla="*/ 251390 w 558475"/>
              <a:gd name="connsiteY0" fmla="*/ 411874 h 557677"/>
              <a:gd name="connsiteX1" fmla="*/ 474759 w 558475"/>
              <a:gd name="connsiteY1" fmla="*/ 411369 h 557677"/>
              <a:gd name="connsiteX2" fmla="*/ 513419 w 558475"/>
              <a:gd name="connsiteY2" fmla="*/ 450787 h 557677"/>
              <a:gd name="connsiteX3" fmla="*/ 407546 w 558475"/>
              <a:gd name="connsiteY3" fmla="*/ 557418 h 557677"/>
              <a:gd name="connsiteX4" fmla="*/ 92706 w 558475"/>
              <a:gd name="connsiteY4" fmla="*/ 557671 h 557677"/>
              <a:gd name="connsiteX5" fmla="*/ 5531 w 558475"/>
              <a:gd name="connsiteY5" fmla="*/ 511936 h 557677"/>
              <a:gd name="connsiteX6" fmla="*/ 35853 w 558475"/>
              <a:gd name="connsiteY6" fmla="*/ 417686 h 557677"/>
              <a:gd name="connsiteX7" fmla="*/ 276910 w 558475"/>
              <a:gd name="connsiteY7" fmla="*/ 176882 h 557677"/>
              <a:gd name="connsiteX8" fmla="*/ 300157 w 558475"/>
              <a:gd name="connsiteY8" fmla="*/ 145802 h 557677"/>
              <a:gd name="connsiteX9" fmla="*/ 115195 w 558475"/>
              <a:gd name="connsiteY9" fmla="*/ 145802 h 557677"/>
              <a:gd name="connsiteX10" fmla="*/ 47476 w 558475"/>
              <a:gd name="connsiteY10" fmla="*/ 79347 h 557677"/>
              <a:gd name="connsiteX11" fmla="*/ 125302 w 558475"/>
              <a:gd name="connsiteY11" fmla="*/ 511 h 557677"/>
              <a:gd name="connsiteX12" fmla="*/ 465915 w 558475"/>
              <a:gd name="connsiteY12" fmla="*/ 6 h 557677"/>
              <a:gd name="connsiteX13" fmla="*/ 552837 w 558475"/>
              <a:gd name="connsiteY13" fmla="*/ 46246 h 557677"/>
              <a:gd name="connsiteX14" fmla="*/ 522515 w 558475"/>
              <a:gd name="connsiteY14" fmla="*/ 140243 h 557677"/>
              <a:gd name="connsiteX15" fmla="*/ 274384 w 558475"/>
              <a:gd name="connsiteY15" fmla="*/ 387365 h 557677"/>
              <a:gd name="connsiteX16" fmla="*/ 251642 w 558475"/>
              <a:gd name="connsiteY16" fmla="*/ 412127 h 55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475" h="557677">
                <a:moveTo>
                  <a:pt x="251390" y="411874"/>
                </a:moveTo>
                <a:cubicBezTo>
                  <a:pt x="331489" y="411874"/>
                  <a:pt x="402998" y="413138"/>
                  <a:pt x="474759" y="411369"/>
                </a:cubicBezTo>
                <a:cubicBezTo>
                  <a:pt x="505081" y="410611"/>
                  <a:pt x="513419" y="422487"/>
                  <a:pt x="513419" y="450787"/>
                </a:cubicBezTo>
                <a:cubicBezTo>
                  <a:pt x="514177" y="557418"/>
                  <a:pt x="514935" y="557418"/>
                  <a:pt x="407546" y="557418"/>
                </a:cubicBezTo>
                <a:cubicBezTo>
                  <a:pt x="302684" y="557418"/>
                  <a:pt x="197569" y="556913"/>
                  <a:pt x="92706" y="557671"/>
                </a:cubicBezTo>
                <a:cubicBezTo>
                  <a:pt x="54804" y="557924"/>
                  <a:pt x="21198" y="551101"/>
                  <a:pt x="5531" y="511936"/>
                </a:cubicBezTo>
                <a:cubicBezTo>
                  <a:pt x="-9882" y="473276"/>
                  <a:pt x="9069" y="444218"/>
                  <a:pt x="35853" y="417686"/>
                </a:cubicBezTo>
                <a:cubicBezTo>
                  <a:pt x="116458" y="337586"/>
                  <a:pt x="196558" y="257234"/>
                  <a:pt x="276910" y="176882"/>
                </a:cubicBezTo>
                <a:cubicBezTo>
                  <a:pt x="284996" y="168796"/>
                  <a:pt x="294598" y="161974"/>
                  <a:pt x="300157" y="145802"/>
                </a:cubicBezTo>
                <a:cubicBezTo>
                  <a:pt x="236482" y="145802"/>
                  <a:pt x="175838" y="145802"/>
                  <a:pt x="115195" y="145802"/>
                </a:cubicBezTo>
                <a:cubicBezTo>
                  <a:pt x="39643" y="145549"/>
                  <a:pt x="46971" y="153130"/>
                  <a:pt x="47476" y="79347"/>
                </a:cubicBezTo>
                <a:cubicBezTo>
                  <a:pt x="47982" y="-10102"/>
                  <a:pt x="34590" y="1016"/>
                  <a:pt x="125302" y="511"/>
                </a:cubicBezTo>
                <a:cubicBezTo>
                  <a:pt x="238756" y="6"/>
                  <a:pt x="352462" y="1016"/>
                  <a:pt x="465915" y="6"/>
                </a:cubicBezTo>
                <a:cubicBezTo>
                  <a:pt x="504322" y="-247"/>
                  <a:pt x="537171" y="7839"/>
                  <a:pt x="552837" y="46246"/>
                </a:cubicBezTo>
                <a:cubicBezTo>
                  <a:pt x="568503" y="84906"/>
                  <a:pt x="549300" y="113712"/>
                  <a:pt x="522515" y="140243"/>
                </a:cubicBezTo>
                <a:cubicBezTo>
                  <a:pt x="439384" y="222364"/>
                  <a:pt x="357010" y="304991"/>
                  <a:pt x="274384" y="387365"/>
                </a:cubicBezTo>
                <a:cubicBezTo>
                  <a:pt x="268572" y="393176"/>
                  <a:pt x="263013" y="399746"/>
                  <a:pt x="251642" y="41212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12" name="Forma libre: forma 911">
            <a:extLst>
              <a:ext uri="{FF2B5EF4-FFF2-40B4-BE49-F238E27FC236}">
                <a16:creationId xmlns:a16="http://schemas.microsoft.com/office/drawing/2014/main" id="{4C8D71C7-911A-4840-8FD1-DF02F8C4B058}"/>
              </a:ext>
            </a:extLst>
          </p:cNvPr>
          <p:cNvSpPr/>
          <p:nvPr/>
        </p:nvSpPr>
        <p:spPr>
          <a:xfrm>
            <a:off x="3421120" y="1175518"/>
            <a:ext cx="512288" cy="421632"/>
          </a:xfrm>
          <a:custGeom>
            <a:avLst/>
            <a:gdLst>
              <a:gd name="connsiteX0" fmla="*/ 254202 w 512288"/>
              <a:gd name="connsiteY0" fmla="*/ 225 h 421632"/>
              <a:gd name="connsiteX1" fmla="*/ 437396 w 512288"/>
              <a:gd name="connsiteY1" fmla="*/ 225 h 421632"/>
              <a:gd name="connsiteX2" fmla="*/ 504861 w 512288"/>
              <a:gd name="connsiteY2" fmla="*/ 41159 h 421632"/>
              <a:gd name="connsiteX3" fmla="*/ 495260 w 512288"/>
              <a:gd name="connsiteY3" fmla="*/ 119995 h 421632"/>
              <a:gd name="connsiteX4" fmla="*/ 441944 w 512288"/>
              <a:gd name="connsiteY4" fmla="*/ 146021 h 421632"/>
              <a:gd name="connsiteX5" fmla="*/ 375994 w 512288"/>
              <a:gd name="connsiteY5" fmla="*/ 208686 h 421632"/>
              <a:gd name="connsiteX6" fmla="*/ 438912 w 512288"/>
              <a:gd name="connsiteY6" fmla="*/ 273119 h 421632"/>
              <a:gd name="connsiteX7" fmla="*/ 511431 w 512288"/>
              <a:gd name="connsiteY7" fmla="*/ 354988 h 421632"/>
              <a:gd name="connsiteX8" fmla="*/ 424256 w 512288"/>
              <a:gd name="connsiteY8" fmla="*/ 421443 h 421632"/>
              <a:gd name="connsiteX9" fmla="*/ 179915 w 512288"/>
              <a:gd name="connsiteY9" fmla="*/ 421443 h 421632"/>
              <a:gd name="connsiteX10" fmla="*/ 92234 w 512288"/>
              <a:gd name="connsiteY10" fmla="*/ 354735 h 421632"/>
              <a:gd name="connsiteX11" fmla="*/ 165764 w 512288"/>
              <a:gd name="connsiteY11" fmla="*/ 273119 h 421632"/>
              <a:gd name="connsiteX12" fmla="*/ 228176 w 512288"/>
              <a:gd name="connsiteY12" fmla="*/ 205148 h 421632"/>
              <a:gd name="connsiteX13" fmla="*/ 152625 w 512288"/>
              <a:gd name="connsiteY13" fmla="*/ 145768 h 421632"/>
              <a:gd name="connsiteX14" fmla="*/ 72273 w 512288"/>
              <a:gd name="connsiteY14" fmla="*/ 145263 h 421632"/>
              <a:gd name="connsiteX15" fmla="*/ 6 w 512288"/>
              <a:gd name="connsiteY15" fmla="*/ 73755 h 421632"/>
              <a:gd name="connsiteX16" fmla="*/ 71009 w 512288"/>
              <a:gd name="connsiteY16" fmla="*/ 983 h 421632"/>
              <a:gd name="connsiteX17" fmla="*/ 254202 w 512288"/>
              <a:gd name="connsiteY17" fmla="*/ 477 h 421632"/>
              <a:gd name="connsiteX18" fmla="*/ 254202 w 512288"/>
              <a:gd name="connsiteY18" fmla="*/ 477 h 4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2288" h="421632">
                <a:moveTo>
                  <a:pt x="254202" y="225"/>
                </a:moveTo>
                <a:cubicBezTo>
                  <a:pt x="315351" y="225"/>
                  <a:pt x="376500" y="-281"/>
                  <a:pt x="437396" y="225"/>
                </a:cubicBezTo>
                <a:cubicBezTo>
                  <a:pt x="467212" y="730"/>
                  <a:pt x="491975" y="12353"/>
                  <a:pt x="504861" y="41159"/>
                </a:cubicBezTo>
                <a:cubicBezTo>
                  <a:pt x="517243" y="68954"/>
                  <a:pt x="514211" y="95738"/>
                  <a:pt x="495260" y="119995"/>
                </a:cubicBezTo>
                <a:cubicBezTo>
                  <a:pt x="481868" y="137177"/>
                  <a:pt x="463169" y="142989"/>
                  <a:pt x="441944" y="146021"/>
                </a:cubicBezTo>
                <a:cubicBezTo>
                  <a:pt x="401010" y="151580"/>
                  <a:pt x="377510" y="174827"/>
                  <a:pt x="375994" y="208686"/>
                </a:cubicBezTo>
                <a:cubicBezTo>
                  <a:pt x="374478" y="242040"/>
                  <a:pt x="396967" y="265034"/>
                  <a:pt x="438912" y="273119"/>
                </a:cubicBezTo>
                <a:cubicBezTo>
                  <a:pt x="489448" y="282974"/>
                  <a:pt x="514969" y="311779"/>
                  <a:pt x="511431" y="354988"/>
                </a:cubicBezTo>
                <a:cubicBezTo>
                  <a:pt x="507894" y="395922"/>
                  <a:pt x="475045" y="421190"/>
                  <a:pt x="424256" y="421443"/>
                </a:cubicBezTo>
                <a:cubicBezTo>
                  <a:pt x="342893" y="421695"/>
                  <a:pt x="261278" y="421695"/>
                  <a:pt x="179915" y="421443"/>
                </a:cubicBezTo>
                <a:cubicBezTo>
                  <a:pt x="130389" y="421443"/>
                  <a:pt x="96025" y="394911"/>
                  <a:pt x="92234" y="354735"/>
                </a:cubicBezTo>
                <a:cubicBezTo>
                  <a:pt x="88191" y="313548"/>
                  <a:pt x="115228" y="283732"/>
                  <a:pt x="165764" y="273119"/>
                </a:cubicBezTo>
                <a:cubicBezTo>
                  <a:pt x="209478" y="264023"/>
                  <a:pt x="231967" y="239513"/>
                  <a:pt x="228176" y="205148"/>
                </a:cubicBezTo>
                <a:cubicBezTo>
                  <a:pt x="224134" y="168762"/>
                  <a:pt x="196844" y="146779"/>
                  <a:pt x="152625" y="145768"/>
                </a:cubicBezTo>
                <a:cubicBezTo>
                  <a:pt x="125841" y="145010"/>
                  <a:pt x="99057" y="146274"/>
                  <a:pt x="72273" y="145263"/>
                </a:cubicBezTo>
                <a:cubicBezTo>
                  <a:pt x="31338" y="143747"/>
                  <a:pt x="512" y="112415"/>
                  <a:pt x="6" y="73755"/>
                </a:cubicBezTo>
                <a:cubicBezTo>
                  <a:pt x="-499" y="35600"/>
                  <a:pt x="30580" y="1993"/>
                  <a:pt x="71009" y="983"/>
                </a:cubicBezTo>
                <a:cubicBezTo>
                  <a:pt x="132158" y="-533"/>
                  <a:pt x="193307" y="477"/>
                  <a:pt x="254202" y="477"/>
                </a:cubicBezTo>
                <a:lnTo>
                  <a:pt x="254202" y="477"/>
                </a:ln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13" name="Forma libre: forma 912">
            <a:extLst>
              <a:ext uri="{FF2B5EF4-FFF2-40B4-BE49-F238E27FC236}">
                <a16:creationId xmlns:a16="http://schemas.microsoft.com/office/drawing/2014/main" id="{2C352290-41AB-4D86-8CC6-1C97C194AC57}"/>
              </a:ext>
            </a:extLst>
          </p:cNvPr>
          <p:cNvSpPr/>
          <p:nvPr/>
        </p:nvSpPr>
        <p:spPr>
          <a:xfrm>
            <a:off x="8276492" y="5000465"/>
            <a:ext cx="594302" cy="594939"/>
          </a:xfrm>
          <a:custGeom>
            <a:avLst/>
            <a:gdLst>
              <a:gd name="connsiteX0" fmla="*/ 427168 w 594302"/>
              <a:gd name="connsiteY0" fmla="*/ 556501 h 594939"/>
              <a:gd name="connsiteX1" fmla="*/ 312198 w 594302"/>
              <a:gd name="connsiteY1" fmla="*/ 587581 h 594939"/>
              <a:gd name="connsiteX2" fmla="*/ 278339 w 594302"/>
              <a:gd name="connsiteY2" fmla="*/ 585054 h 594939"/>
              <a:gd name="connsiteX3" fmla="*/ 172213 w 594302"/>
              <a:gd name="connsiteY3" fmla="*/ 554732 h 594939"/>
              <a:gd name="connsiteX4" fmla="*/ 134817 w 594302"/>
              <a:gd name="connsiteY4" fmla="*/ 531486 h 594939"/>
              <a:gd name="connsiteX5" fmla="*/ 64319 w 594302"/>
              <a:gd name="connsiteY5" fmla="*/ 459219 h 594939"/>
              <a:gd name="connsiteX6" fmla="*/ 39556 w 594302"/>
              <a:gd name="connsiteY6" fmla="*/ 417274 h 594939"/>
              <a:gd name="connsiteX7" fmla="*/ 12772 w 594302"/>
              <a:gd name="connsiteY7" fmla="*/ 319487 h 594939"/>
              <a:gd name="connsiteX8" fmla="*/ 11256 w 594302"/>
              <a:gd name="connsiteY8" fmla="*/ 275520 h 594939"/>
              <a:gd name="connsiteX9" fmla="*/ 39556 w 594302"/>
              <a:gd name="connsiteY9" fmla="*/ 172174 h 594939"/>
              <a:gd name="connsiteX10" fmla="*/ 62297 w 594302"/>
              <a:gd name="connsiteY10" fmla="*/ 134525 h 594939"/>
              <a:gd name="connsiteX11" fmla="*/ 134059 w 594302"/>
              <a:gd name="connsiteY11" fmla="*/ 63269 h 594939"/>
              <a:gd name="connsiteX12" fmla="*/ 177520 w 594302"/>
              <a:gd name="connsiteY12" fmla="*/ 38759 h 594939"/>
              <a:gd name="connsiteX13" fmla="*/ 273285 w 594302"/>
              <a:gd name="connsiteY13" fmla="*/ 13238 h 594939"/>
              <a:gd name="connsiteX14" fmla="*/ 322558 w 594302"/>
              <a:gd name="connsiteY14" fmla="*/ 13491 h 594939"/>
              <a:gd name="connsiteX15" fmla="*/ 415292 w 594302"/>
              <a:gd name="connsiteY15" fmla="*/ 39264 h 594939"/>
              <a:gd name="connsiteX16" fmla="*/ 461027 w 594302"/>
              <a:gd name="connsiteY16" fmla="*/ 64532 h 594939"/>
              <a:gd name="connsiteX17" fmla="*/ 530766 w 594302"/>
              <a:gd name="connsiteY17" fmla="*/ 133767 h 594939"/>
              <a:gd name="connsiteX18" fmla="*/ 555024 w 594302"/>
              <a:gd name="connsiteY18" fmla="*/ 176723 h 594939"/>
              <a:gd name="connsiteX19" fmla="*/ 580292 w 594302"/>
              <a:gd name="connsiteY19" fmla="*/ 271478 h 594939"/>
              <a:gd name="connsiteX20" fmla="*/ 579281 w 594302"/>
              <a:gd name="connsiteY20" fmla="*/ 323024 h 594939"/>
              <a:gd name="connsiteX21" fmla="*/ 554771 w 594302"/>
              <a:gd name="connsiteY21" fmla="*/ 415000 h 594939"/>
              <a:gd name="connsiteX22" fmla="*/ 528998 w 594302"/>
              <a:gd name="connsiteY22" fmla="*/ 460230 h 594939"/>
              <a:gd name="connsiteX23" fmla="*/ 460269 w 594302"/>
              <a:gd name="connsiteY23" fmla="*/ 530222 h 594939"/>
              <a:gd name="connsiteX24" fmla="*/ 427168 w 594302"/>
              <a:gd name="connsiteY24" fmla="*/ 557006 h 594939"/>
              <a:gd name="connsiteX25" fmla="*/ 473155 w 594302"/>
              <a:gd name="connsiteY25" fmla="*/ 295482 h 594939"/>
              <a:gd name="connsiteX26" fmla="*/ 298301 w 594302"/>
              <a:gd name="connsiteY26" fmla="*/ 118859 h 594939"/>
              <a:gd name="connsiteX27" fmla="*/ 119656 w 594302"/>
              <a:gd name="connsiteY27" fmla="*/ 295988 h 594939"/>
              <a:gd name="connsiteX28" fmla="*/ 296785 w 594302"/>
              <a:gd name="connsiteY28" fmla="*/ 474380 h 594939"/>
              <a:gd name="connsiteX29" fmla="*/ 472903 w 594302"/>
              <a:gd name="connsiteY29" fmla="*/ 295735 h 5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302" h="594939">
                <a:moveTo>
                  <a:pt x="427168" y="556501"/>
                </a:moveTo>
                <a:cubicBezTo>
                  <a:pt x="380169" y="536286"/>
                  <a:pt x="344036" y="553721"/>
                  <a:pt x="312198" y="587581"/>
                </a:cubicBezTo>
                <a:cubicBezTo>
                  <a:pt x="300828" y="599709"/>
                  <a:pt x="287688" y="595414"/>
                  <a:pt x="278339" y="585054"/>
                </a:cubicBezTo>
                <a:cubicBezTo>
                  <a:pt x="249028" y="552205"/>
                  <a:pt x="214664" y="540582"/>
                  <a:pt x="172213" y="554732"/>
                </a:cubicBezTo>
                <a:cubicBezTo>
                  <a:pt x="151241" y="561807"/>
                  <a:pt x="138607" y="551447"/>
                  <a:pt x="134817" y="531486"/>
                </a:cubicBezTo>
                <a:cubicBezTo>
                  <a:pt x="127236" y="491309"/>
                  <a:pt x="104495" y="467305"/>
                  <a:pt x="64319" y="459219"/>
                </a:cubicBezTo>
                <a:cubicBezTo>
                  <a:pt x="41325" y="454671"/>
                  <a:pt x="31470" y="440773"/>
                  <a:pt x="39556" y="417274"/>
                </a:cubicBezTo>
                <a:cubicBezTo>
                  <a:pt x="52696" y="378614"/>
                  <a:pt x="42841" y="346524"/>
                  <a:pt x="12772" y="319487"/>
                </a:cubicBezTo>
                <a:cubicBezTo>
                  <a:pt x="-2136" y="306095"/>
                  <a:pt x="-5674" y="290429"/>
                  <a:pt x="11256" y="275520"/>
                </a:cubicBezTo>
                <a:cubicBezTo>
                  <a:pt x="43346" y="247220"/>
                  <a:pt x="53454" y="213361"/>
                  <a:pt x="39556" y="172174"/>
                </a:cubicBezTo>
                <a:cubicBezTo>
                  <a:pt x="32481" y="151455"/>
                  <a:pt x="42336" y="138821"/>
                  <a:pt x="62297" y="134525"/>
                </a:cubicBezTo>
                <a:cubicBezTo>
                  <a:pt x="101716" y="125934"/>
                  <a:pt x="126226" y="104203"/>
                  <a:pt x="134059" y="63269"/>
                </a:cubicBezTo>
                <a:cubicBezTo>
                  <a:pt x="138354" y="39770"/>
                  <a:pt x="155537" y="31937"/>
                  <a:pt x="177520" y="38759"/>
                </a:cubicBezTo>
                <a:cubicBezTo>
                  <a:pt x="215169" y="50382"/>
                  <a:pt x="246754" y="42549"/>
                  <a:pt x="273285" y="13238"/>
                </a:cubicBezTo>
                <a:cubicBezTo>
                  <a:pt x="289457" y="-4955"/>
                  <a:pt x="306892" y="-3944"/>
                  <a:pt x="322558" y="13491"/>
                </a:cubicBezTo>
                <a:cubicBezTo>
                  <a:pt x="348079" y="42297"/>
                  <a:pt x="378906" y="50382"/>
                  <a:pt x="415292" y="39264"/>
                </a:cubicBezTo>
                <a:cubicBezTo>
                  <a:pt x="439044" y="31937"/>
                  <a:pt x="455973" y="39264"/>
                  <a:pt x="461027" y="64532"/>
                </a:cubicBezTo>
                <a:cubicBezTo>
                  <a:pt x="468860" y="103698"/>
                  <a:pt x="492359" y="125429"/>
                  <a:pt x="530766" y="133767"/>
                </a:cubicBezTo>
                <a:cubicBezTo>
                  <a:pt x="554013" y="138821"/>
                  <a:pt x="562604" y="153476"/>
                  <a:pt x="555024" y="176723"/>
                </a:cubicBezTo>
                <a:cubicBezTo>
                  <a:pt x="542895" y="213867"/>
                  <a:pt x="549717" y="245452"/>
                  <a:pt x="580292" y="271478"/>
                </a:cubicBezTo>
                <a:cubicBezTo>
                  <a:pt x="600001" y="288154"/>
                  <a:pt x="598232" y="306600"/>
                  <a:pt x="579281" y="323024"/>
                </a:cubicBezTo>
                <a:cubicBezTo>
                  <a:pt x="550223" y="348292"/>
                  <a:pt x="542895" y="378867"/>
                  <a:pt x="554771" y="415000"/>
                </a:cubicBezTo>
                <a:cubicBezTo>
                  <a:pt x="562604" y="439257"/>
                  <a:pt x="554013" y="455429"/>
                  <a:pt x="528998" y="460230"/>
                </a:cubicBezTo>
                <a:cubicBezTo>
                  <a:pt x="489580" y="467810"/>
                  <a:pt x="468354" y="491562"/>
                  <a:pt x="460269" y="530222"/>
                </a:cubicBezTo>
                <a:cubicBezTo>
                  <a:pt x="456731" y="546899"/>
                  <a:pt x="448645" y="561302"/>
                  <a:pt x="427168" y="557006"/>
                </a:cubicBezTo>
                <a:close/>
                <a:moveTo>
                  <a:pt x="473155" y="295482"/>
                </a:moveTo>
                <a:cubicBezTo>
                  <a:pt x="472903" y="197442"/>
                  <a:pt x="394572" y="118354"/>
                  <a:pt x="298301" y="118859"/>
                </a:cubicBezTo>
                <a:cubicBezTo>
                  <a:pt x="198492" y="119364"/>
                  <a:pt x="119909" y="197190"/>
                  <a:pt x="119656" y="295988"/>
                </a:cubicBezTo>
                <a:cubicBezTo>
                  <a:pt x="119656" y="394785"/>
                  <a:pt x="198998" y="474632"/>
                  <a:pt x="296785" y="474380"/>
                </a:cubicBezTo>
                <a:cubicBezTo>
                  <a:pt x="395835" y="474127"/>
                  <a:pt x="473408" y="395543"/>
                  <a:pt x="472903" y="29573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15" name="Forma libre: forma 914">
            <a:extLst>
              <a:ext uri="{FF2B5EF4-FFF2-40B4-BE49-F238E27FC236}">
                <a16:creationId xmlns:a16="http://schemas.microsoft.com/office/drawing/2014/main" id="{00133742-4498-4349-8A62-F15C368D7150}"/>
              </a:ext>
            </a:extLst>
          </p:cNvPr>
          <p:cNvSpPr/>
          <p:nvPr/>
        </p:nvSpPr>
        <p:spPr>
          <a:xfrm>
            <a:off x="9186052" y="5108870"/>
            <a:ext cx="512972" cy="375817"/>
          </a:xfrm>
          <a:custGeom>
            <a:avLst/>
            <a:gdLst>
              <a:gd name="connsiteX0" fmla="*/ 265036 w 512972"/>
              <a:gd name="connsiteY0" fmla="*/ 375324 h 375817"/>
              <a:gd name="connsiteX1" fmla="*/ 146024 w 512972"/>
              <a:gd name="connsiteY1" fmla="*/ 375324 h 375817"/>
              <a:gd name="connsiteX2" fmla="*/ 227 w 512972"/>
              <a:gd name="connsiteY2" fmla="*/ 241908 h 375817"/>
              <a:gd name="connsiteX3" fmla="*/ 133390 w 512972"/>
              <a:gd name="connsiteY3" fmla="*/ 92827 h 375817"/>
              <a:gd name="connsiteX4" fmla="*/ 175840 w 512972"/>
              <a:gd name="connsiteY4" fmla="*/ 63769 h 375817"/>
              <a:gd name="connsiteX5" fmla="*/ 293336 w 512972"/>
              <a:gd name="connsiteY5" fmla="*/ 1104 h 375817"/>
              <a:gd name="connsiteX6" fmla="*/ 395672 w 512972"/>
              <a:gd name="connsiteY6" fmla="*/ 98386 h 375817"/>
              <a:gd name="connsiteX7" fmla="*/ 436100 w 512972"/>
              <a:gd name="connsiteY7" fmla="*/ 147153 h 375817"/>
              <a:gd name="connsiteX8" fmla="*/ 511147 w 512972"/>
              <a:gd name="connsiteY8" fmla="*/ 276273 h 375817"/>
              <a:gd name="connsiteX9" fmla="*/ 400220 w 512972"/>
              <a:gd name="connsiteY9" fmla="*/ 375071 h 375817"/>
              <a:gd name="connsiteX10" fmla="*/ 265036 w 512972"/>
              <a:gd name="connsiteY10" fmla="*/ 375324 h 375817"/>
              <a:gd name="connsiteX11" fmla="*/ 265036 w 512972"/>
              <a:gd name="connsiteY11" fmla="*/ 375324 h 3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972" h="375817">
                <a:moveTo>
                  <a:pt x="265036" y="375324"/>
                </a:moveTo>
                <a:cubicBezTo>
                  <a:pt x="225365" y="375324"/>
                  <a:pt x="185695" y="375324"/>
                  <a:pt x="146024" y="375324"/>
                </a:cubicBezTo>
                <a:cubicBezTo>
                  <a:pt x="65672" y="374818"/>
                  <a:pt x="4776" y="318723"/>
                  <a:pt x="227" y="241908"/>
                </a:cubicBezTo>
                <a:cubicBezTo>
                  <a:pt x="-4068" y="165094"/>
                  <a:pt x="53038" y="98639"/>
                  <a:pt x="133390" y="92827"/>
                </a:cubicBezTo>
                <a:cubicBezTo>
                  <a:pt x="156636" y="91058"/>
                  <a:pt x="165985" y="82973"/>
                  <a:pt x="175840" y="63769"/>
                </a:cubicBezTo>
                <a:cubicBezTo>
                  <a:pt x="198329" y="19550"/>
                  <a:pt x="249117" y="-5718"/>
                  <a:pt x="293336" y="1104"/>
                </a:cubicBezTo>
                <a:cubicBezTo>
                  <a:pt x="346399" y="9190"/>
                  <a:pt x="386828" y="45829"/>
                  <a:pt x="395672" y="98386"/>
                </a:cubicBezTo>
                <a:cubicBezTo>
                  <a:pt x="399967" y="124412"/>
                  <a:pt x="408811" y="138815"/>
                  <a:pt x="436100" y="147153"/>
                </a:cubicBezTo>
                <a:cubicBezTo>
                  <a:pt x="493712" y="164588"/>
                  <a:pt x="520496" y="214619"/>
                  <a:pt x="511147" y="276273"/>
                </a:cubicBezTo>
                <a:cubicBezTo>
                  <a:pt x="503314" y="329841"/>
                  <a:pt x="455557" y="373302"/>
                  <a:pt x="400220" y="375071"/>
                </a:cubicBezTo>
                <a:cubicBezTo>
                  <a:pt x="355243" y="376587"/>
                  <a:pt x="310266" y="375324"/>
                  <a:pt x="265036" y="375324"/>
                </a:cubicBezTo>
                <a:lnTo>
                  <a:pt x="265036" y="375324"/>
                </a:ln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16" name="Forma libre: forma 915">
            <a:extLst>
              <a:ext uri="{FF2B5EF4-FFF2-40B4-BE49-F238E27FC236}">
                <a16:creationId xmlns:a16="http://schemas.microsoft.com/office/drawing/2014/main" id="{614127B3-8A80-491A-A8B3-7E0B7F07611E}"/>
              </a:ext>
            </a:extLst>
          </p:cNvPr>
          <p:cNvSpPr/>
          <p:nvPr/>
        </p:nvSpPr>
        <p:spPr>
          <a:xfrm>
            <a:off x="11108933" y="5109221"/>
            <a:ext cx="512322" cy="375196"/>
          </a:xfrm>
          <a:custGeom>
            <a:avLst/>
            <a:gdLst>
              <a:gd name="connsiteX0" fmla="*/ 262778 w 512322"/>
              <a:gd name="connsiteY0" fmla="*/ 374972 h 375196"/>
              <a:gd name="connsiteX1" fmla="*/ 140733 w 512322"/>
              <a:gd name="connsiteY1" fmla="*/ 374972 h 375196"/>
              <a:gd name="connsiteX2" fmla="*/ 749 w 512322"/>
              <a:gd name="connsiteY2" fmla="*/ 250148 h 375196"/>
              <a:gd name="connsiteX3" fmla="*/ 117739 w 512322"/>
              <a:gd name="connsiteY3" fmla="*/ 95255 h 375196"/>
              <a:gd name="connsiteX4" fmla="*/ 181162 w 512322"/>
              <a:gd name="connsiteY4" fmla="*/ 54068 h 375196"/>
              <a:gd name="connsiteX5" fmla="*/ 302954 w 512322"/>
              <a:gd name="connsiteY5" fmla="*/ 3027 h 375196"/>
              <a:gd name="connsiteX6" fmla="*/ 395688 w 512322"/>
              <a:gd name="connsiteY6" fmla="*/ 108648 h 375196"/>
              <a:gd name="connsiteX7" fmla="*/ 424493 w 512322"/>
              <a:gd name="connsiteY7" fmla="*/ 143012 h 375196"/>
              <a:gd name="connsiteX8" fmla="*/ 510657 w 512322"/>
              <a:gd name="connsiteY8" fmla="*/ 274153 h 375196"/>
              <a:gd name="connsiteX9" fmla="*/ 391392 w 512322"/>
              <a:gd name="connsiteY9" fmla="*/ 374972 h 375196"/>
              <a:gd name="connsiteX10" fmla="*/ 385075 w 512322"/>
              <a:gd name="connsiteY10" fmla="*/ 374972 h 375196"/>
              <a:gd name="connsiteX11" fmla="*/ 263030 w 512322"/>
              <a:gd name="connsiteY11" fmla="*/ 374972 h 37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321" h="375196">
                <a:moveTo>
                  <a:pt x="262778" y="374972"/>
                </a:moveTo>
                <a:cubicBezTo>
                  <a:pt x="222096" y="374972"/>
                  <a:pt x="181415" y="375478"/>
                  <a:pt x="140733" y="374972"/>
                </a:cubicBezTo>
                <a:cubicBezTo>
                  <a:pt x="67203" y="373962"/>
                  <a:pt x="7571" y="320393"/>
                  <a:pt x="749" y="250148"/>
                </a:cubicBezTo>
                <a:cubicBezTo>
                  <a:pt x="-6579" y="172323"/>
                  <a:pt x="40419" y="107384"/>
                  <a:pt x="117739" y="95255"/>
                </a:cubicBezTo>
                <a:cubicBezTo>
                  <a:pt x="147303" y="90707"/>
                  <a:pt x="166001" y="82621"/>
                  <a:pt x="181162" y="54068"/>
                </a:cubicBezTo>
                <a:cubicBezTo>
                  <a:pt x="204156" y="10860"/>
                  <a:pt x="257724" y="-7838"/>
                  <a:pt x="302954" y="3027"/>
                </a:cubicBezTo>
                <a:cubicBezTo>
                  <a:pt x="356269" y="15914"/>
                  <a:pt x="391392" y="54321"/>
                  <a:pt x="395688" y="108648"/>
                </a:cubicBezTo>
                <a:cubicBezTo>
                  <a:pt x="397204" y="129367"/>
                  <a:pt x="404531" y="137453"/>
                  <a:pt x="424493" y="143012"/>
                </a:cubicBezTo>
                <a:cubicBezTo>
                  <a:pt x="487916" y="160952"/>
                  <a:pt x="520259" y="211741"/>
                  <a:pt x="510657" y="274153"/>
                </a:cubicBezTo>
                <a:cubicBezTo>
                  <a:pt x="501814" y="332269"/>
                  <a:pt x="452793" y="373709"/>
                  <a:pt x="391392" y="374972"/>
                </a:cubicBezTo>
                <a:cubicBezTo>
                  <a:pt x="389371" y="374972"/>
                  <a:pt x="387096" y="374972"/>
                  <a:pt x="385075" y="374972"/>
                </a:cubicBezTo>
                <a:cubicBezTo>
                  <a:pt x="344393" y="374972"/>
                  <a:pt x="303712" y="374972"/>
                  <a:pt x="263030" y="37497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22" name="Forma libre: forma 921">
            <a:extLst>
              <a:ext uri="{FF2B5EF4-FFF2-40B4-BE49-F238E27FC236}">
                <a16:creationId xmlns:a16="http://schemas.microsoft.com/office/drawing/2014/main" id="{339F7519-CAEF-4796-AED6-67E719E346A1}"/>
              </a:ext>
            </a:extLst>
          </p:cNvPr>
          <p:cNvSpPr/>
          <p:nvPr/>
        </p:nvSpPr>
        <p:spPr>
          <a:xfrm>
            <a:off x="10192565" y="4194427"/>
            <a:ext cx="513280" cy="330592"/>
          </a:xfrm>
          <a:custGeom>
            <a:avLst/>
            <a:gdLst>
              <a:gd name="connsiteX0" fmla="*/ 267223 w 513280"/>
              <a:gd name="connsiteY0" fmla="*/ 330087 h 330592"/>
              <a:gd name="connsiteX1" fmla="*/ 125722 w 513280"/>
              <a:gd name="connsiteY1" fmla="*/ 330087 h 330592"/>
              <a:gd name="connsiteX2" fmla="*/ 140 w 513280"/>
              <a:gd name="connsiteY2" fmla="*/ 204000 h 330592"/>
              <a:gd name="connsiteX3" fmla="*/ 138608 w 513280"/>
              <a:gd name="connsiteY3" fmla="*/ 93326 h 330592"/>
              <a:gd name="connsiteX4" fmla="*/ 170446 w 513280"/>
              <a:gd name="connsiteY4" fmla="*/ 75385 h 330592"/>
              <a:gd name="connsiteX5" fmla="*/ 299314 w 513280"/>
              <a:gd name="connsiteY5" fmla="*/ 2108 h 330592"/>
              <a:gd name="connsiteX6" fmla="*/ 398365 w 513280"/>
              <a:gd name="connsiteY6" fmla="*/ 116319 h 330592"/>
              <a:gd name="connsiteX7" fmla="*/ 418832 w 513280"/>
              <a:gd name="connsiteY7" fmla="*/ 137292 h 330592"/>
              <a:gd name="connsiteX8" fmla="*/ 513081 w 513280"/>
              <a:gd name="connsiteY8" fmla="*/ 239122 h 330592"/>
              <a:gd name="connsiteX9" fmla="*/ 405187 w 513280"/>
              <a:gd name="connsiteY9" fmla="*/ 330593 h 330592"/>
              <a:gd name="connsiteX10" fmla="*/ 401902 w 513280"/>
              <a:gd name="connsiteY10" fmla="*/ 330593 h 330592"/>
              <a:gd name="connsiteX11" fmla="*/ 266970 w 513280"/>
              <a:gd name="connsiteY11" fmla="*/ 330593 h 3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280" h="330592">
                <a:moveTo>
                  <a:pt x="267223" y="330087"/>
                </a:moveTo>
                <a:cubicBezTo>
                  <a:pt x="219972" y="330087"/>
                  <a:pt x="172973" y="330845"/>
                  <a:pt x="125722" y="330087"/>
                </a:cubicBezTo>
                <a:cubicBezTo>
                  <a:pt x="51687" y="328571"/>
                  <a:pt x="-3145" y="272981"/>
                  <a:pt x="140" y="204000"/>
                </a:cubicBezTo>
                <a:cubicBezTo>
                  <a:pt x="3677" y="135523"/>
                  <a:pt x="65331" y="85493"/>
                  <a:pt x="138608" y="93326"/>
                </a:cubicBezTo>
                <a:cubicBezTo>
                  <a:pt x="155791" y="95094"/>
                  <a:pt x="163118" y="90293"/>
                  <a:pt x="170446" y="75385"/>
                </a:cubicBezTo>
                <a:cubicBezTo>
                  <a:pt x="197988" y="18532"/>
                  <a:pt x="245998" y="-7999"/>
                  <a:pt x="299314" y="2108"/>
                </a:cubicBezTo>
                <a:cubicBezTo>
                  <a:pt x="356672" y="12973"/>
                  <a:pt x="391795" y="52644"/>
                  <a:pt x="398365" y="116319"/>
                </a:cubicBezTo>
                <a:cubicBezTo>
                  <a:pt x="399881" y="130975"/>
                  <a:pt x="403671" y="135270"/>
                  <a:pt x="418832" y="137292"/>
                </a:cubicBezTo>
                <a:cubicBezTo>
                  <a:pt x="478969" y="145125"/>
                  <a:pt x="516366" y="186565"/>
                  <a:pt x="513081" y="239122"/>
                </a:cubicBezTo>
                <a:cubicBezTo>
                  <a:pt x="509796" y="294459"/>
                  <a:pt x="468104" y="329582"/>
                  <a:pt x="405187" y="330593"/>
                </a:cubicBezTo>
                <a:cubicBezTo>
                  <a:pt x="404176" y="330593"/>
                  <a:pt x="403165" y="330593"/>
                  <a:pt x="401902" y="330593"/>
                </a:cubicBezTo>
                <a:cubicBezTo>
                  <a:pt x="356925" y="330593"/>
                  <a:pt x="311948" y="330593"/>
                  <a:pt x="266970" y="33059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24" name="Forma libre: forma 923">
            <a:extLst>
              <a:ext uri="{FF2B5EF4-FFF2-40B4-BE49-F238E27FC236}">
                <a16:creationId xmlns:a16="http://schemas.microsoft.com/office/drawing/2014/main" id="{F9813DFB-68AA-4307-A6DB-351F0893EA35}"/>
              </a:ext>
            </a:extLst>
          </p:cNvPr>
          <p:cNvSpPr/>
          <p:nvPr/>
        </p:nvSpPr>
        <p:spPr>
          <a:xfrm>
            <a:off x="10193285" y="4999039"/>
            <a:ext cx="533439" cy="532944"/>
          </a:xfrm>
          <a:custGeom>
            <a:avLst/>
            <a:gdLst>
              <a:gd name="connsiteX0" fmla="*/ 437567 w 533439"/>
              <a:gd name="connsiteY0" fmla="*/ 373722 h 532944"/>
              <a:gd name="connsiteX1" fmla="*/ 507307 w 533439"/>
              <a:gd name="connsiteY1" fmla="*/ 362857 h 532944"/>
              <a:gd name="connsiteX2" fmla="*/ 531059 w 533439"/>
              <a:gd name="connsiteY2" fmla="*/ 362604 h 532944"/>
              <a:gd name="connsiteX3" fmla="*/ 525752 w 533439"/>
              <a:gd name="connsiteY3" fmla="*/ 386104 h 532944"/>
              <a:gd name="connsiteX4" fmla="*/ 106051 w 533439"/>
              <a:gd name="connsiteY4" fmla="*/ 472773 h 532944"/>
              <a:gd name="connsiteX5" fmla="*/ 138899 w 533439"/>
              <a:gd name="connsiteY5" fmla="*/ 13148 h 532944"/>
              <a:gd name="connsiteX6" fmla="*/ 170484 w 533439"/>
              <a:gd name="connsiteY6" fmla="*/ 1777 h 532944"/>
              <a:gd name="connsiteX7" fmla="*/ 168210 w 533439"/>
              <a:gd name="connsiteY7" fmla="*/ 33615 h 532944"/>
              <a:gd name="connsiteX8" fmla="*/ 437567 w 533439"/>
              <a:gd name="connsiteY8" fmla="*/ 373722 h 5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39" h="532944">
                <a:moveTo>
                  <a:pt x="437567" y="373722"/>
                </a:moveTo>
                <a:cubicBezTo>
                  <a:pt x="457023" y="374228"/>
                  <a:pt x="482291" y="370185"/>
                  <a:pt x="507307" y="362857"/>
                </a:cubicBezTo>
                <a:cubicBezTo>
                  <a:pt x="515140" y="360583"/>
                  <a:pt x="524742" y="354266"/>
                  <a:pt x="531059" y="362604"/>
                </a:cubicBezTo>
                <a:cubicBezTo>
                  <a:pt x="537376" y="370690"/>
                  <a:pt x="529542" y="378776"/>
                  <a:pt x="525752" y="386104"/>
                </a:cubicBezTo>
                <a:cubicBezTo>
                  <a:pt x="446663" y="538470"/>
                  <a:pt x="241993" y="580668"/>
                  <a:pt x="106051" y="472773"/>
                </a:cubicBezTo>
                <a:cubicBezTo>
                  <a:pt x="-48337" y="350223"/>
                  <a:pt x="-31407" y="111188"/>
                  <a:pt x="138899" y="13148"/>
                </a:cubicBezTo>
                <a:cubicBezTo>
                  <a:pt x="148754" y="7589"/>
                  <a:pt x="160630" y="-4540"/>
                  <a:pt x="170484" y="1777"/>
                </a:cubicBezTo>
                <a:cubicBezTo>
                  <a:pt x="182613" y="9610"/>
                  <a:pt x="170737" y="23255"/>
                  <a:pt x="168210" y="33615"/>
                </a:cubicBezTo>
                <a:cubicBezTo>
                  <a:pt x="123738" y="210744"/>
                  <a:pt x="250836" y="375491"/>
                  <a:pt x="437567" y="37372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28" name="Forma libre: forma 927">
            <a:extLst>
              <a:ext uri="{FF2B5EF4-FFF2-40B4-BE49-F238E27FC236}">
                <a16:creationId xmlns:a16="http://schemas.microsoft.com/office/drawing/2014/main" id="{B7FD7D92-3636-4867-8DE0-B3DBB18DFDD0}"/>
              </a:ext>
            </a:extLst>
          </p:cNvPr>
          <p:cNvSpPr/>
          <p:nvPr/>
        </p:nvSpPr>
        <p:spPr>
          <a:xfrm>
            <a:off x="7012218" y="3095894"/>
            <a:ext cx="381686" cy="514766"/>
          </a:xfrm>
          <a:custGeom>
            <a:avLst/>
            <a:gdLst>
              <a:gd name="connsiteX0" fmla="*/ 253 w 381686"/>
              <a:gd name="connsiteY0" fmla="*/ 259722 h 514766"/>
              <a:gd name="connsiteX1" fmla="*/ 253 w 381686"/>
              <a:gd name="connsiteY1" fmla="*/ 44185 h 514766"/>
              <a:gd name="connsiteX2" fmla="*/ 39924 w 381686"/>
              <a:gd name="connsiteY2" fmla="*/ 12095 h 514766"/>
              <a:gd name="connsiteX3" fmla="*/ 192543 w 381686"/>
              <a:gd name="connsiteY3" fmla="*/ 13358 h 514766"/>
              <a:gd name="connsiteX4" fmla="*/ 322926 w 381686"/>
              <a:gd name="connsiteY4" fmla="*/ 4514 h 514766"/>
              <a:gd name="connsiteX5" fmla="*/ 359564 w 381686"/>
              <a:gd name="connsiteY5" fmla="*/ 15632 h 514766"/>
              <a:gd name="connsiteX6" fmla="*/ 376747 w 381686"/>
              <a:gd name="connsiteY6" fmla="*/ 56061 h 514766"/>
              <a:gd name="connsiteX7" fmla="*/ 345162 w 381686"/>
              <a:gd name="connsiteY7" fmla="*/ 63894 h 514766"/>
              <a:gd name="connsiteX8" fmla="*/ 223875 w 381686"/>
              <a:gd name="connsiteY8" fmla="*/ 62126 h 514766"/>
              <a:gd name="connsiteX9" fmla="*/ 195828 w 381686"/>
              <a:gd name="connsiteY9" fmla="*/ 88404 h 514766"/>
              <a:gd name="connsiteX10" fmla="*/ 227918 w 381686"/>
              <a:gd name="connsiteY10" fmla="*/ 96490 h 514766"/>
              <a:gd name="connsiteX11" fmla="*/ 342635 w 381686"/>
              <a:gd name="connsiteY11" fmla="*/ 100533 h 514766"/>
              <a:gd name="connsiteX12" fmla="*/ 376747 w 381686"/>
              <a:gd name="connsiteY12" fmla="*/ 177853 h 514766"/>
              <a:gd name="connsiteX13" fmla="*/ 359059 w 381686"/>
              <a:gd name="connsiteY13" fmla="*/ 185433 h 514766"/>
              <a:gd name="connsiteX14" fmla="*/ 178898 w 381686"/>
              <a:gd name="connsiteY14" fmla="*/ 186191 h 514766"/>
              <a:gd name="connsiteX15" fmla="*/ 121540 w 381686"/>
              <a:gd name="connsiteY15" fmla="*/ 193519 h 514766"/>
              <a:gd name="connsiteX16" fmla="*/ 104105 w 381686"/>
              <a:gd name="connsiteY16" fmla="*/ 211965 h 514766"/>
              <a:gd name="connsiteX17" fmla="*/ 123056 w 381686"/>
              <a:gd name="connsiteY17" fmla="*/ 228642 h 514766"/>
              <a:gd name="connsiteX18" fmla="*/ 202397 w 381686"/>
              <a:gd name="connsiteY18" fmla="*/ 217271 h 514766"/>
              <a:gd name="connsiteX19" fmla="*/ 349204 w 381686"/>
              <a:gd name="connsiteY19" fmla="*/ 210701 h 514766"/>
              <a:gd name="connsiteX20" fmla="*/ 374472 w 381686"/>
              <a:gd name="connsiteY20" fmla="*/ 272861 h 514766"/>
              <a:gd name="connsiteX21" fmla="*/ 354511 w 381686"/>
              <a:gd name="connsiteY21" fmla="*/ 275135 h 514766"/>
              <a:gd name="connsiteX22" fmla="*/ 196333 w 381686"/>
              <a:gd name="connsiteY22" fmla="*/ 273872 h 514766"/>
              <a:gd name="connsiteX23" fmla="*/ 136195 w 381686"/>
              <a:gd name="connsiteY23" fmla="*/ 283221 h 514766"/>
              <a:gd name="connsiteX24" fmla="*/ 102589 w 381686"/>
              <a:gd name="connsiteY24" fmla="*/ 316575 h 514766"/>
              <a:gd name="connsiteX25" fmla="*/ 103347 w 381686"/>
              <a:gd name="connsiteY25" fmla="*/ 473994 h 514766"/>
              <a:gd name="connsiteX26" fmla="*/ 63170 w 381686"/>
              <a:gd name="connsiteY26" fmla="*/ 514676 h 514766"/>
              <a:gd name="connsiteX27" fmla="*/ 0 w 381686"/>
              <a:gd name="connsiteY27" fmla="*/ 448726 h 514766"/>
              <a:gd name="connsiteX28" fmla="*/ 0 w 381686"/>
              <a:gd name="connsiteY28" fmla="*/ 258963 h 51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1686" h="514766">
                <a:moveTo>
                  <a:pt x="253" y="259722"/>
                </a:moveTo>
                <a:cubicBezTo>
                  <a:pt x="253" y="187960"/>
                  <a:pt x="0" y="116199"/>
                  <a:pt x="253" y="44185"/>
                </a:cubicBezTo>
                <a:cubicBezTo>
                  <a:pt x="253" y="4262"/>
                  <a:pt x="3032" y="2240"/>
                  <a:pt x="39924" y="12095"/>
                </a:cubicBezTo>
                <a:cubicBezTo>
                  <a:pt x="90713" y="25487"/>
                  <a:pt x="141249" y="25992"/>
                  <a:pt x="192543" y="13358"/>
                </a:cubicBezTo>
                <a:cubicBezTo>
                  <a:pt x="235246" y="2998"/>
                  <a:pt x="278707" y="-5593"/>
                  <a:pt x="322926" y="4514"/>
                </a:cubicBezTo>
                <a:cubicBezTo>
                  <a:pt x="335307" y="7294"/>
                  <a:pt x="347941" y="10831"/>
                  <a:pt x="359564" y="15632"/>
                </a:cubicBezTo>
                <a:cubicBezTo>
                  <a:pt x="377757" y="23213"/>
                  <a:pt x="380789" y="39637"/>
                  <a:pt x="376747" y="56061"/>
                </a:cubicBezTo>
                <a:cubicBezTo>
                  <a:pt x="371946" y="76528"/>
                  <a:pt x="356027" y="66168"/>
                  <a:pt x="345162" y="63894"/>
                </a:cubicBezTo>
                <a:cubicBezTo>
                  <a:pt x="304733" y="55556"/>
                  <a:pt x="264304" y="55051"/>
                  <a:pt x="223875" y="62126"/>
                </a:cubicBezTo>
                <a:cubicBezTo>
                  <a:pt x="208967" y="64652"/>
                  <a:pt x="191027" y="66674"/>
                  <a:pt x="195828" y="88404"/>
                </a:cubicBezTo>
                <a:cubicBezTo>
                  <a:pt x="200376" y="108113"/>
                  <a:pt x="216295" y="97753"/>
                  <a:pt x="227918" y="96490"/>
                </a:cubicBezTo>
                <a:cubicBezTo>
                  <a:pt x="266325" y="92447"/>
                  <a:pt x="304985" y="89415"/>
                  <a:pt x="342635" y="100533"/>
                </a:cubicBezTo>
                <a:cubicBezTo>
                  <a:pt x="374725" y="110135"/>
                  <a:pt x="390391" y="147279"/>
                  <a:pt x="376747" y="177853"/>
                </a:cubicBezTo>
                <a:cubicBezTo>
                  <a:pt x="372704" y="186697"/>
                  <a:pt x="367397" y="188718"/>
                  <a:pt x="359059" y="185433"/>
                </a:cubicBezTo>
                <a:cubicBezTo>
                  <a:pt x="298921" y="162440"/>
                  <a:pt x="239036" y="172799"/>
                  <a:pt x="178898" y="186191"/>
                </a:cubicBezTo>
                <a:cubicBezTo>
                  <a:pt x="160200" y="190234"/>
                  <a:pt x="140743" y="191498"/>
                  <a:pt x="121540" y="193519"/>
                </a:cubicBezTo>
                <a:cubicBezTo>
                  <a:pt x="110169" y="194783"/>
                  <a:pt x="103852" y="200089"/>
                  <a:pt x="104105" y="211965"/>
                </a:cubicBezTo>
                <a:cubicBezTo>
                  <a:pt x="104357" y="224346"/>
                  <a:pt x="112190" y="228642"/>
                  <a:pt x="123056" y="228642"/>
                </a:cubicBezTo>
                <a:cubicBezTo>
                  <a:pt x="150093" y="228894"/>
                  <a:pt x="176624" y="224346"/>
                  <a:pt x="202397" y="217271"/>
                </a:cubicBezTo>
                <a:cubicBezTo>
                  <a:pt x="250912" y="204132"/>
                  <a:pt x="299932" y="205901"/>
                  <a:pt x="349204" y="210701"/>
                </a:cubicBezTo>
                <a:cubicBezTo>
                  <a:pt x="374472" y="213228"/>
                  <a:pt x="389886" y="252646"/>
                  <a:pt x="374472" y="272861"/>
                </a:cubicBezTo>
                <a:cubicBezTo>
                  <a:pt x="368155" y="281199"/>
                  <a:pt x="361333" y="277662"/>
                  <a:pt x="354511" y="275135"/>
                </a:cubicBezTo>
                <a:cubicBezTo>
                  <a:pt x="301953" y="255173"/>
                  <a:pt x="249143" y="261743"/>
                  <a:pt x="196333" y="273872"/>
                </a:cubicBezTo>
                <a:cubicBezTo>
                  <a:pt x="176371" y="278420"/>
                  <a:pt x="156662" y="284737"/>
                  <a:pt x="136195" y="283221"/>
                </a:cubicBezTo>
                <a:cubicBezTo>
                  <a:pt x="110927" y="281452"/>
                  <a:pt x="102083" y="291559"/>
                  <a:pt x="102589" y="316575"/>
                </a:cubicBezTo>
                <a:cubicBezTo>
                  <a:pt x="103852" y="369132"/>
                  <a:pt x="101831" y="421689"/>
                  <a:pt x="103347" y="473994"/>
                </a:cubicBezTo>
                <a:cubicBezTo>
                  <a:pt x="104357" y="504063"/>
                  <a:pt x="95261" y="515939"/>
                  <a:pt x="63170" y="514676"/>
                </a:cubicBezTo>
                <a:cubicBezTo>
                  <a:pt x="0" y="511896"/>
                  <a:pt x="0" y="513665"/>
                  <a:pt x="0" y="448726"/>
                </a:cubicBezTo>
                <a:cubicBezTo>
                  <a:pt x="0" y="385556"/>
                  <a:pt x="0" y="322386"/>
                  <a:pt x="0" y="25896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29" name="Forma libre: forma 928">
            <a:extLst>
              <a:ext uri="{FF2B5EF4-FFF2-40B4-BE49-F238E27FC236}">
                <a16:creationId xmlns:a16="http://schemas.microsoft.com/office/drawing/2014/main" id="{36F773D8-59C8-4D7C-B026-2D35724FAA9B}"/>
              </a:ext>
            </a:extLst>
          </p:cNvPr>
          <p:cNvSpPr/>
          <p:nvPr/>
        </p:nvSpPr>
        <p:spPr>
          <a:xfrm>
            <a:off x="10834136" y="1563102"/>
            <a:ext cx="328942" cy="330263"/>
          </a:xfrm>
          <a:custGeom>
            <a:avLst/>
            <a:gdLst>
              <a:gd name="connsiteX0" fmla="*/ 143394 w 328942"/>
              <a:gd name="connsiteY0" fmla="*/ 103094 h 330263"/>
              <a:gd name="connsiteX1" fmla="*/ 56977 w 328942"/>
              <a:gd name="connsiteY1" fmla="*/ 103346 h 330263"/>
              <a:gd name="connsiteX2" fmla="*/ 20086 w 328942"/>
              <a:gd name="connsiteY2" fmla="*/ 68476 h 330263"/>
              <a:gd name="connsiteX3" fmla="*/ 87299 w 328942"/>
              <a:gd name="connsiteY3" fmla="*/ 0 h 330263"/>
              <a:gd name="connsiteX4" fmla="*/ 264175 w 328942"/>
              <a:gd name="connsiteY4" fmla="*/ 0 h 330263"/>
              <a:gd name="connsiteX5" fmla="*/ 324819 w 328942"/>
              <a:gd name="connsiteY5" fmla="*/ 32848 h 330263"/>
              <a:gd name="connsiteX6" fmla="*/ 304351 w 328942"/>
              <a:gd name="connsiteY6" fmla="*/ 98545 h 330263"/>
              <a:gd name="connsiteX7" fmla="*/ 179274 w 328942"/>
              <a:gd name="connsiteY7" fmla="*/ 221853 h 330263"/>
              <a:gd name="connsiteX8" fmla="*/ 183065 w 328942"/>
              <a:gd name="connsiteY8" fmla="*/ 230444 h 330263"/>
              <a:gd name="connsiteX9" fmla="*/ 271503 w 328942"/>
              <a:gd name="connsiteY9" fmla="*/ 229939 h 330263"/>
              <a:gd name="connsiteX10" fmla="*/ 309152 w 328942"/>
              <a:gd name="connsiteY10" fmla="*/ 267841 h 330263"/>
              <a:gd name="connsiteX11" fmla="*/ 248256 w 328942"/>
              <a:gd name="connsiteY11" fmla="*/ 330253 h 330263"/>
              <a:gd name="connsiteX12" fmla="*/ 68095 w 328942"/>
              <a:gd name="connsiteY12" fmla="*/ 330253 h 330263"/>
              <a:gd name="connsiteX13" fmla="*/ 3915 w 328942"/>
              <a:gd name="connsiteY13" fmla="*/ 298163 h 330263"/>
              <a:gd name="connsiteX14" fmla="*/ 28172 w 328942"/>
              <a:gd name="connsiteY14" fmla="*/ 230697 h 330263"/>
              <a:gd name="connsiteX15" fmla="*/ 148953 w 328942"/>
              <a:gd name="connsiteY15" fmla="*/ 112190 h 330263"/>
              <a:gd name="connsiteX16" fmla="*/ 143647 w 328942"/>
              <a:gd name="connsiteY16" fmla="*/ 102841 h 3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942" h="330263">
                <a:moveTo>
                  <a:pt x="143394" y="103094"/>
                </a:moveTo>
                <a:cubicBezTo>
                  <a:pt x="114588" y="103094"/>
                  <a:pt x="85783" y="101830"/>
                  <a:pt x="56977" y="103346"/>
                </a:cubicBezTo>
                <a:cubicBezTo>
                  <a:pt x="30951" y="104862"/>
                  <a:pt x="20591" y="94755"/>
                  <a:pt x="20086" y="68476"/>
                </a:cubicBezTo>
                <a:cubicBezTo>
                  <a:pt x="19075" y="0"/>
                  <a:pt x="18570" y="0"/>
                  <a:pt x="87299" y="0"/>
                </a:cubicBezTo>
                <a:cubicBezTo>
                  <a:pt x="146173" y="0"/>
                  <a:pt x="205301" y="0"/>
                  <a:pt x="264175" y="0"/>
                </a:cubicBezTo>
                <a:cubicBezTo>
                  <a:pt x="290707" y="0"/>
                  <a:pt x="313701" y="5812"/>
                  <a:pt x="324819" y="32848"/>
                </a:cubicBezTo>
                <a:cubicBezTo>
                  <a:pt x="335937" y="59885"/>
                  <a:pt x="323050" y="80352"/>
                  <a:pt x="304351" y="98545"/>
                </a:cubicBezTo>
                <a:cubicBezTo>
                  <a:pt x="262659" y="139480"/>
                  <a:pt x="220967" y="180666"/>
                  <a:pt x="179274" y="221853"/>
                </a:cubicBezTo>
                <a:cubicBezTo>
                  <a:pt x="180538" y="224633"/>
                  <a:pt x="181801" y="227665"/>
                  <a:pt x="183065" y="230444"/>
                </a:cubicBezTo>
                <a:cubicBezTo>
                  <a:pt x="212628" y="230444"/>
                  <a:pt x="241939" y="231708"/>
                  <a:pt x="271503" y="229939"/>
                </a:cubicBezTo>
                <a:cubicBezTo>
                  <a:pt x="300056" y="228170"/>
                  <a:pt x="308647" y="241057"/>
                  <a:pt x="309152" y="267841"/>
                </a:cubicBezTo>
                <a:cubicBezTo>
                  <a:pt x="310163" y="329495"/>
                  <a:pt x="310163" y="330253"/>
                  <a:pt x="248256" y="330253"/>
                </a:cubicBezTo>
                <a:cubicBezTo>
                  <a:pt x="188118" y="330253"/>
                  <a:pt x="128233" y="329748"/>
                  <a:pt x="68095" y="330253"/>
                </a:cubicBezTo>
                <a:cubicBezTo>
                  <a:pt x="40553" y="330506"/>
                  <a:pt x="15538" y="326463"/>
                  <a:pt x="3915" y="298163"/>
                </a:cubicBezTo>
                <a:cubicBezTo>
                  <a:pt x="-7961" y="269357"/>
                  <a:pt x="9221" y="249143"/>
                  <a:pt x="28172" y="230697"/>
                </a:cubicBezTo>
                <a:cubicBezTo>
                  <a:pt x="68348" y="191279"/>
                  <a:pt x="108777" y="151608"/>
                  <a:pt x="148953" y="112190"/>
                </a:cubicBezTo>
                <a:lnTo>
                  <a:pt x="143647" y="102841"/>
                </a:ln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0" name="Forma libre: forma 929">
            <a:extLst>
              <a:ext uri="{FF2B5EF4-FFF2-40B4-BE49-F238E27FC236}">
                <a16:creationId xmlns:a16="http://schemas.microsoft.com/office/drawing/2014/main" id="{1F094B71-39D4-4381-A747-BCD4C55A4FA5}"/>
              </a:ext>
            </a:extLst>
          </p:cNvPr>
          <p:cNvSpPr/>
          <p:nvPr/>
        </p:nvSpPr>
        <p:spPr>
          <a:xfrm>
            <a:off x="10422119" y="1814013"/>
            <a:ext cx="329090" cy="330793"/>
          </a:xfrm>
          <a:custGeom>
            <a:avLst/>
            <a:gdLst>
              <a:gd name="connsiteX0" fmla="*/ 144552 w 329090"/>
              <a:gd name="connsiteY0" fmla="*/ 103346 h 330793"/>
              <a:gd name="connsiteX1" fmla="*/ 55609 w 329090"/>
              <a:gd name="connsiteY1" fmla="*/ 103346 h 330793"/>
              <a:gd name="connsiteX2" fmla="*/ 23266 w 329090"/>
              <a:gd name="connsiteY2" fmla="*/ 71003 h 330793"/>
              <a:gd name="connsiteX3" fmla="*/ 90731 w 329090"/>
              <a:gd name="connsiteY3" fmla="*/ 0 h 330793"/>
              <a:gd name="connsiteX4" fmla="*/ 264070 w 329090"/>
              <a:gd name="connsiteY4" fmla="*/ 0 h 330793"/>
              <a:gd name="connsiteX5" fmla="*/ 324966 w 329090"/>
              <a:gd name="connsiteY5" fmla="*/ 32596 h 330793"/>
              <a:gd name="connsiteX6" fmla="*/ 304499 w 329090"/>
              <a:gd name="connsiteY6" fmla="*/ 98293 h 330793"/>
              <a:gd name="connsiteX7" fmla="*/ 179927 w 329090"/>
              <a:gd name="connsiteY7" fmla="*/ 221853 h 330793"/>
              <a:gd name="connsiteX8" fmla="*/ 183212 w 329090"/>
              <a:gd name="connsiteY8" fmla="*/ 230192 h 330793"/>
              <a:gd name="connsiteX9" fmla="*/ 274430 w 329090"/>
              <a:gd name="connsiteY9" fmla="*/ 229939 h 330793"/>
              <a:gd name="connsiteX10" fmla="*/ 308795 w 329090"/>
              <a:gd name="connsiteY10" fmla="*/ 264051 h 330793"/>
              <a:gd name="connsiteX11" fmla="*/ 308795 w 329090"/>
              <a:gd name="connsiteY11" fmla="*/ 289824 h 330793"/>
              <a:gd name="connsiteX12" fmla="*/ 267608 w 329090"/>
              <a:gd name="connsiteY12" fmla="*/ 330758 h 330793"/>
              <a:gd name="connsiteX13" fmla="*/ 62179 w 329090"/>
              <a:gd name="connsiteY13" fmla="*/ 330506 h 330793"/>
              <a:gd name="connsiteX14" fmla="*/ 4315 w 329090"/>
              <a:gd name="connsiteY14" fmla="*/ 299173 h 330793"/>
              <a:gd name="connsiteX15" fmla="*/ 22760 w 329090"/>
              <a:gd name="connsiteY15" fmla="*/ 236003 h 330793"/>
              <a:gd name="connsiteX16" fmla="*/ 147079 w 329090"/>
              <a:gd name="connsiteY16" fmla="*/ 111432 h 330793"/>
              <a:gd name="connsiteX17" fmla="*/ 144300 w 329090"/>
              <a:gd name="connsiteY17" fmla="*/ 103094 h 33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090" h="330793">
                <a:moveTo>
                  <a:pt x="144552" y="103346"/>
                </a:moveTo>
                <a:cubicBezTo>
                  <a:pt x="114989" y="103346"/>
                  <a:pt x="85172" y="102841"/>
                  <a:pt x="55609" y="103346"/>
                </a:cubicBezTo>
                <a:cubicBezTo>
                  <a:pt x="32615" y="103852"/>
                  <a:pt x="23771" y="94755"/>
                  <a:pt x="23266" y="71003"/>
                </a:cubicBezTo>
                <a:cubicBezTo>
                  <a:pt x="22002" y="0"/>
                  <a:pt x="20992" y="0"/>
                  <a:pt x="90731" y="0"/>
                </a:cubicBezTo>
                <a:cubicBezTo>
                  <a:pt x="148595" y="0"/>
                  <a:pt x="206206" y="0"/>
                  <a:pt x="264070" y="0"/>
                </a:cubicBezTo>
                <a:cubicBezTo>
                  <a:pt x="289844" y="0"/>
                  <a:pt x="313848" y="5306"/>
                  <a:pt x="324966" y="32596"/>
                </a:cubicBezTo>
                <a:cubicBezTo>
                  <a:pt x="336084" y="59885"/>
                  <a:pt x="323197" y="79847"/>
                  <a:pt x="304499" y="98293"/>
                </a:cubicBezTo>
                <a:cubicBezTo>
                  <a:pt x="262807" y="139479"/>
                  <a:pt x="221367" y="180666"/>
                  <a:pt x="179927" y="221853"/>
                </a:cubicBezTo>
                <a:cubicBezTo>
                  <a:pt x="180938" y="224633"/>
                  <a:pt x="181949" y="227412"/>
                  <a:pt x="183212" y="230192"/>
                </a:cubicBezTo>
                <a:cubicBezTo>
                  <a:pt x="213534" y="230192"/>
                  <a:pt x="244108" y="231202"/>
                  <a:pt x="274430" y="229939"/>
                </a:cubicBezTo>
                <a:cubicBezTo>
                  <a:pt x="299445" y="228928"/>
                  <a:pt x="310058" y="239794"/>
                  <a:pt x="308795" y="264051"/>
                </a:cubicBezTo>
                <a:cubicBezTo>
                  <a:pt x="308289" y="272642"/>
                  <a:pt x="308289" y="281233"/>
                  <a:pt x="308795" y="289824"/>
                </a:cubicBezTo>
                <a:cubicBezTo>
                  <a:pt x="311574" y="320146"/>
                  <a:pt x="298687" y="331517"/>
                  <a:pt x="267608" y="330758"/>
                </a:cubicBezTo>
                <a:cubicBezTo>
                  <a:pt x="199131" y="328990"/>
                  <a:pt x="130655" y="329748"/>
                  <a:pt x="62179" y="330506"/>
                </a:cubicBezTo>
                <a:cubicBezTo>
                  <a:pt x="36658" y="330506"/>
                  <a:pt x="15180" y="324441"/>
                  <a:pt x="4315" y="299173"/>
                </a:cubicBezTo>
                <a:cubicBezTo>
                  <a:pt x="-6803" y="273400"/>
                  <a:pt x="5073" y="253691"/>
                  <a:pt x="22760" y="236003"/>
                </a:cubicBezTo>
                <a:cubicBezTo>
                  <a:pt x="64200" y="194564"/>
                  <a:pt x="105640" y="152872"/>
                  <a:pt x="147079" y="111432"/>
                </a:cubicBezTo>
                <a:cubicBezTo>
                  <a:pt x="146068" y="108652"/>
                  <a:pt x="145310" y="105873"/>
                  <a:pt x="144300" y="10309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2" name="Forma libre: forma 931">
            <a:extLst>
              <a:ext uri="{FF2B5EF4-FFF2-40B4-BE49-F238E27FC236}">
                <a16:creationId xmlns:a16="http://schemas.microsoft.com/office/drawing/2014/main" id="{56573000-5973-48AA-9BAA-A378CC962650}"/>
              </a:ext>
            </a:extLst>
          </p:cNvPr>
          <p:cNvSpPr/>
          <p:nvPr/>
        </p:nvSpPr>
        <p:spPr>
          <a:xfrm>
            <a:off x="8911759" y="5017943"/>
            <a:ext cx="404333" cy="285604"/>
          </a:xfrm>
          <a:custGeom>
            <a:avLst/>
            <a:gdLst>
              <a:gd name="connsiteX0" fmla="*/ 153992 w 404333"/>
              <a:gd name="connsiteY0" fmla="*/ 284321 h 285604"/>
              <a:gd name="connsiteX1" fmla="*/ 74145 w 404333"/>
              <a:gd name="connsiteY1" fmla="*/ 280026 h 285604"/>
              <a:gd name="connsiteX2" fmla="*/ 363 w 404333"/>
              <a:gd name="connsiteY2" fmla="*/ 193356 h 285604"/>
              <a:gd name="connsiteX3" fmla="*/ 61764 w 404333"/>
              <a:gd name="connsiteY3" fmla="*/ 99106 h 285604"/>
              <a:gd name="connsiteX4" fmla="*/ 108257 w 404333"/>
              <a:gd name="connsiteY4" fmla="*/ 59941 h 285604"/>
              <a:gd name="connsiteX5" fmla="*/ 310654 w 404333"/>
              <a:gd name="connsiteY5" fmla="*/ 55898 h 285604"/>
              <a:gd name="connsiteX6" fmla="*/ 364222 w 404333"/>
              <a:gd name="connsiteY6" fmla="*/ 100875 h 285604"/>
              <a:gd name="connsiteX7" fmla="*/ 381151 w 404333"/>
              <a:gd name="connsiteY7" fmla="*/ 109719 h 285604"/>
              <a:gd name="connsiteX8" fmla="*/ 404145 w 404333"/>
              <a:gd name="connsiteY8" fmla="*/ 138019 h 285604"/>
              <a:gd name="connsiteX9" fmla="*/ 375087 w 404333"/>
              <a:gd name="connsiteY9" fmla="*/ 152169 h 285604"/>
              <a:gd name="connsiteX10" fmla="*/ 259107 w 404333"/>
              <a:gd name="connsiteY10" fmla="*/ 245914 h 285604"/>
              <a:gd name="connsiteX11" fmla="*/ 192147 w 404333"/>
              <a:gd name="connsiteY11" fmla="*/ 284827 h 285604"/>
              <a:gd name="connsiteX12" fmla="*/ 153234 w 404333"/>
              <a:gd name="connsiteY12" fmla="*/ 284827 h 2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333" h="285604">
                <a:moveTo>
                  <a:pt x="153992" y="284321"/>
                </a:moveTo>
                <a:cubicBezTo>
                  <a:pt x="129735" y="283310"/>
                  <a:pt x="101687" y="286595"/>
                  <a:pt x="74145" y="280026"/>
                </a:cubicBezTo>
                <a:cubicBezTo>
                  <a:pt x="32453" y="269918"/>
                  <a:pt x="3647" y="236312"/>
                  <a:pt x="363" y="193356"/>
                </a:cubicBezTo>
                <a:cubicBezTo>
                  <a:pt x="-3175" y="149643"/>
                  <a:pt x="19314" y="112751"/>
                  <a:pt x="61764" y="99106"/>
                </a:cubicBezTo>
                <a:cubicBezTo>
                  <a:pt x="83747" y="92031"/>
                  <a:pt x="96886" y="80408"/>
                  <a:pt x="108257" y="59941"/>
                </a:cubicBezTo>
                <a:cubicBezTo>
                  <a:pt x="151718" y="-18137"/>
                  <a:pt x="263150" y="-20411"/>
                  <a:pt x="310654" y="55898"/>
                </a:cubicBezTo>
                <a:cubicBezTo>
                  <a:pt x="324298" y="77881"/>
                  <a:pt x="337185" y="96327"/>
                  <a:pt x="364222" y="100875"/>
                </a:cubicBezTo>
                <a:cubicBezTo>
                  <a:pt x="370286" y="101886"/>
                  <a:pt x="376098" y="105929"/>
                  <a:pt x="381151" y="109719"/>
                </a:cubicBezTo>
                <a:cubicBezTo>
                  <a:pt x="391511" y="117047"/>
                  <a:pt x="406167" y="123364"/>
                  <a:pt x="404145" y="138019"/>
                </a:cubicBezTo>
                <a:cubicBezTo>
                  <a:pt x="402124" y="153180"/>
                  <a:pt x="385700" y="149390"/>
                  <a:pt x="375087" y="152169"/>
                </a:cubicBezTo>
                <a:cubicBezTo>
                  <a:pt x="322530" y="166320"/>
                  <a:pt x="280585" y="196136"/>
                  <a:pt x="259107" y="245914"/>
                </a:cubicBezTo>
                <a:cubicBezTo>
                  <a:pt x="244957" y="279015"/>
                  <a:pt x="224742" y="288617"/>
                  <a:pt x="192147" y="284827"/>
                </a:cubicBezTo>
                <a:cubicBezTo>
                  <a:pt x="180523" y="283310"/>
                  <a:pt x="168647" y="284827"/>
                  <a:pt x="153234" y="28482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4" name="Forma libre: forma 933">
            <a:extLst>
              <a:ext uri="{FF2B5EF4-FFF2-40B4-BE49-F238E27FC236}">
                <a16:creationId xmlns:a16="http://schemas.microsoft.com/office/drawing/2014/main" id="{46769FE6-34F4-487F-A9EC-4E08C2E76796}"/>
              </a:ext>
            </a:extLst>
          </p:cNvPr>
          <p:cNvSpPr/>
          <p:nvPr/>
        </p:nvSpPr>
        <p:spPr>
          <a:xfrm>
            <a:off x="10832849" y="5018249"/>
            <a:ext cx="404448" cy="284493"/>
          </a:xfrm>
          <a:custGeom>
            <a:avLst/>
            <a:gdLst>
              <a:gd name="connsiteX0" fmla="*/ 155546 w 404448"/>
              <a:gd name="connsiteY0" fmla="*/ 283509 h 284493"/>
              <a:gd name="connsiteX1" fmla="*/ 94398 w 404448"/>
              <a:gd name="connsiteY1" fmla="*/ 283257 h 284493"/>
              <a:gd name="connsiteX2" fmla="*/ 906 w 404448"/>
              <a:gd name="connsiteY2" fmla="*/ 197093 h 284493"/>
              <a:gd name="connsiteX3" fmla="*/ 70646 w 404448"/>
              <a:gd name="connsiteY3" fmla="*/ 96021 h 284493"/>
              <a:gd name="connsiteX4" fmla="*/ 105516 w 404448"/>
              <a:gd name="connsiteY4" fmla="*/ 66205 h 284493"/>
              <a:gd name="connsiteX5" fmla="*/ 210883 w 404448"/>
              <a:gd name="connsiteY5" fmla="*/ 2 h 284493"/>
              <a:gd name="connsiteX6" fmla="*/ 317009 w 404448"/>
              <a:gd name="connsiteY6" fmla="*/ 65446 h 284493"/>
              <a:gd name="connsiteX7" fmla="*/ 354153 w 404448"/>
              <a:gd name="connsiteY7" fmla="*/ 96526 h 284493"/>
              <a:gd name="connsiteX8" fmla="*/ 377905 w 404448"/>
              <a:gd name="connsiteY8" fmla="*/ 106128 h 284493"/>
              <a:gd name="connsiteX9" fmla="*/ 404436 w 404448"/>
              <a:gd name="connsiteY9" fmla="*/ 135944 h 284493"/>
              <a:gd name="connsiteX10" fmla="*/ 373862 w 404448"/>
              <a:gd name="connsiteY10" fmla="*/ 152116 h 284493"/>
              <a:gd name="connsiteX11" fmla="*/ 260661 w 404448"/>
              <a:gd name="connsiteY11" fmla="*/ 244091 h 284493"/>
              <a:gd name="connsiteX12" fmla="*/ 194206 w 404448"/>
              <a:gd name="connsiteY12" fmla="*/ 283762 h 284493"/>
              <a:gd name="connsiteX13" fmla="*/ 155546 w 404448"/>
              <a:gd name="connsiteY13" fmla="*/ 283762 h 284493"/>
              <a:gd name="connsiteX14" fmla="*/ 155546 w 404448"/>
              <a:gd name="connsiteY14" fmla="*/ 283257 h 2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448" h="284493">
                <a:moveTo>
                  <a:pt x="155546" y="283509"/>
                </a:moveTo>
                <a:cubicBezTo>
                  <a:pt x="135079" y="283509"/>
                  <a:pt x="114612" y="284773"/>
                  <a:pt x="94398" y="283257"/>
                </a:cubicBezTo>
                <a:cubicBezTo>
                  <a:pt x="42851" y="279214"/>
                  <a:pt x="7223" y="245355"/>
                  <a:pt x="906" y="197093"/>
                </a:cubicBezTo>
                <a:cubicBezTo>
                  <a:pt x="-5158" y="149589"/>
                  <a:pt x="19352" y="112698"/>
                  <a:pt x="70646" y="96021"/>
                </a:cubicBezTo>
                <a:cubicBezTo>
                  <a:pt x="87323" y="90714"/>
                  <a:pt x="97935" y="82123"/>
                  <a:pt x="105516" y="66205"/>
                </a:cubicBezTo>
                <a:cubicBezTo>
                  <a:pt x="126235" y="21733"/>
                  <a:pt x="163379" y="508"/>
                  <a:pt x="210883" y="2"/>
                </a:cubicBezTo>
                <a:cubicBezTo>
                  <a:pt x="258892" y="-250"/>
                  <a:pt x="295278" y="22491"/>
                  <a:pt x="317009" y="65446"/>
                </a:cubicBezTo>
                <a:cubicBezTo>
                  <a:pt x="325347" y="82123"/>
                  <a:pt x="335202" y="93494"/>
                  <a:pt x="354153" y="96526"/>
                </a:cubicBezTo>
                <a:cubicBezTo>
                  <a:pt x="362491" y="98042"/>
                  <a:pt x="370577" y="101832"/>
                  <a:pt x="377905" y="106128"/>
                </a:cubicBezTo>
                <a:cubicBezTo>
                  <a:pt x="389781" y="113203"/>
                  <a:pt x="404941" y="121036"/>
                  <a:pt x="404436" y="135944"/>
                </a:cubicBezTo>
                <a:cubicBezTo>
                  <a:pt x="403931" y="153379"/>
                  <a:pt x="384980" y="149084"/>
                  <a:pt x="373862" y="152116"/>
                </a:cubicBezTo>
                <a:cubicBezTo>
                  <a:pt x="322568" y="166266"/>
                  <a:pt x="281381" y="195071"/>
                  <a:pt x="260661" y="244091"/>
                </a:cubicBezTo>
                <a:cubicBezTo>
                  <a:pt x="246764" y="276940"/>
                  <a:pt x="226802" y="287552"/>
                  <a:pt x="194206" y="283762"/>
                </a:cubicBezTo>
                <a:cubicBezTo>
                  <a:pt x="181572" y="282246"/>
                  <a:pt x="168433" y="283762"/>
                  <a:pt x="155546" y="283762"/>
                </a:cubicBezTo>
                <a:cubicBezTo>
                  <a:pt x="155546" y="283762"/>
                  <a:pt x="155546" y="283509"/>
                  <a:pt x="155546" y="28325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5" name="Forma libre: forma 934">
            <a:extLst>
              <a:ext uri="{FF2B5EF4-FFF2-40B4-BE49-F238E27FC236}">
                <a16:creationId xmlns:a16="http://schemas.microsoft.com/office/drawing/2014/main" id="{D8873029-330D-47F5-B355-21EB52068315}"/>
              </a:ext>
            </a:extLst>
          </p:cNvPr>
          <p:cNvSpPr/>
          <p:nvPr/>
        </p:nvSpPr>
        <p:spPr>
          <a:xfrm>
            <a:off x="3421104" y="2456353"/>
            <a:ext cx="511976" cy="145994"/>
          </a:xfrm>
          <a:custGeom>
            <a:avLst/>
            <a:gdLst>
              <a:gd name="connsiteX0" fmla="*/ 256745 w 511976"/>
              <a:gd name="connsiteY0" fmla="*/ 145517 h 145994"/>
              <a:gd name="connsiteX1" fmla="*/ 79869 w 511976"/>
              <a:gd name="connsiteY1" fmla="*/ 145517 h 145994"/>
              <a:gd name="connsiteX2" fmla="*/ 22 w 511976"/>
              <a:gd name="connsiteY2" fmla="*/ 71734 h 145994"/>
              <a:gd name="connsiteX3" fmla="*/ 79617 w 511976"/>
              <a:gd name="connsiteY3" fmla="*/ 478 h 145994"/>
              <a:gd name="connsiteX4" fmla="*/ 433116 w 511976"/>
              <a:gd name="connsiteY4" fmla="*/ 478 h 145994"/>
              <a:gd name="connsiteX5" fmla="*/ 511952 w 511976"/>
              <a:gd name="connsiteY5" fmla="*/ 75019 h 145994"/>
              <a:gd name="connsiteX6" fmla="*/ 433369 w 511976"/>
              <a:gd name="connsiteY6" fmla="*/ 145770 h 145994"/>
              <a:gd name="connsiteX7" fmla="*/ 256493 w 511976"/>
              <a:gd name="connsiteY7" fmla="*/ 145770 h 1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975" h="145994">
                <a:moveTo>
                  <a:pt x="256745" y="145517"/>
                </a:moveTo>
                <a:cubicBezTo>
                  <a:pt x="197871" y="145517"/>
                  <a:pt x="138996" y="146022"/>
                  <a:pt x="79869" y="145517"/>
                </a:cubicBezTo>
                <a:cubicBezTo>
                  <a:pt x="32618" y="145011"/>
                  <a:pt x="-989" y="113174"/>
                  <a:pt x="22" y="71734"/>
                </a:cubicBezTo>
                <a:cubicBezTo>
                  <a:pt x="1033" y="31053"/>
                  <a:pt x="33881" y="731"/>
                  <a:pt x="79617" y="478"/>
                </a:cubicBezTo>
                <a:cubicBezTo>
                  <a:pt x="197365" y="-27"/>
                  <a:pt x="315367" y="-280"/>
                  <a:pt x="433116" y="478"/>
                </a:cubicBezTo>
                <a:cubicBezTo>
                  <a:pt x="481631" y="731"/>
                  <a:pt x="512963" y="31558"/>
                  <a:pt x="511952" y="75019"/>
                </a:cubicBezTo>
                <a:cubicBezTo>
                  <a:pt x="510942" y="117975"/>
                  <a:pt x="481125" y="145264"/>
                  <a:pt x="433369" y="145770"/>
                </a:cubicBezTo>
                <a:cubicBezTo>
                  <a:pt x="374494" y="146275"/>
                  <a:pt x="315620" y="145770"/>
                  <a:pt x="256493" y="14577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6" name="Forma libre: forma 935">
            <a:extLst>
              <a:ext uri="{FF2B5EF4-FFF2-40B4-BE49-F238E27FC236}">
                <a16:creationId xmlns:a16="http://schemas.microsoft.com/office/drawing/2014/main" id="{FAEDCB45-0AD8-4AEF-BDE3-70F346C80A5A}"/>
              </a:ext>
            </a:extLst>
          </p:cNvPr>
          <p:cNvSpPr/>
          <p:nvPr/>
        </p:nvSpPr>
        <p:spPr>
          <a:xfrm>
            <a:off x="2480903" y="5127743"/>
            <a:ext cx="354174" cy="1081236"/>
          </a:xfrm>
          <a:custGeom>
            <a:avLst/>
            <a:gdLst>
              <a:gd name="connsiteX0" fmla="*/ 253 w 354174"/>
              <a:gd name="connsiteY0" fmla="*/ 598013 h 1081236"/>
              <a:gd name="connsiteX1" fmla="*/ 295889 w 354174"/>
              <a:gd name="connsiteY1" fmla="*/ 15837 h 1081236"/>
              <a:gd name="connsiteX2" fmla="*/ 346425 w 354174"/>
              <a:gd name="connsiteY2" fmla="*/ 10278 h 1081236"/>
              <a:gd name="connsiteX3" fmla="*/ 329748 w 354174"/>
              <a:gd name="connsiteY3" fmla="*/ 60309 h 1081236"/>
              <a:gd name="connsiteX4" fmla="*/ 74288 w 354174"/>
              <a:gd name="connsiteY4" fmla="*/ 460807 h 1081236"/>
              <a:gd name="connsiteX5" fmla="*/ 188499 w 354174"/>
              <a:gd name="connsiteY5" fmla="*/ 1004323 h 1081236"/>
              <a:gd name="connsiteX6" fmla="*/ 205682 w 354174"/>
              <a:gd name="connsiteY6" fmla="*/ 1027569 h 1081236"/>
              <a:gd name="connsiteX7" fmla="*/ 206440 w 354174"/>
              <a:gd name="connsiteY7" fmla="*/ 1075073 h 1081236"/>
              <a:gd name="connsiteX8" fmla="*/ 160705 w 354174"/>
              <a:gd name="connsiteY8" fmla="*/ 1060418 h 1081236"/>
              <a:gd name="connsiteX9" fmla="*/ 5812 w 354174"/>
              <a:gd name="connsiteY9" fmla="*/ 674828 h 1081236"/>
              <a:gd name="connsiteX10" fmla="*/ 0 w 354174"/>
              <a:gd name="connsiteY10" fmla="*/ 598266 h 10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174" h="1081236">
                <a:moveTo>
                  <a:pt x="253" y="598013"/>
                </a:moveTo>
                <a:cubicBezTo>
                  <a:pt x="11623" y="359230"/>
                  <a:pt x="105873" y="163403"/>
                  <a:pt x="295889" y="15837"/>
                </a:cubicBezTo>
                <a:cubicBezTo>
                  <a:pt x="311807" y="3456"/>
                  <a:pt x="329495" y="-9683"/>
                  <a:pt x="346425" y="10278"/>
                </a:cubicBezTo>
                <a:cubicBezTo>
                  <a:pt x="365123" y="32514"/>
                  <a:pt x="346172" y="47675"/>
                  <a:pt x="329748" y="60309"/>
                </a:cubicBezTo>
                <a:cubicBezTo>
                  <a:pt x="195827" y="162897"/>
                  <a:pt x="109158" y="296312"/>
                  <a:pt x="74288" y="460807"/>
                </a:cubicBezTo>
                <a:cubicBezTo>
                  <a:pt x="32596" y="657898"/>
                  <a:pt x="72772" y="839322"/>
                  <a:pt x="188499" y="1004323"/>
                </a:cubicBezTo>
                <a:cubicBezTo>
                  <a:pt x="194058" y="1012156"/>
                  <a:pt x="199870" y="1019736"/>
                  <a:pt x="205682" y="1027569"/>
                </a:cubicBezTo>
                <a:cubicBezTo>
                  <a:pt x="217558" y="1043235"/>
                  <a:pt x="226402" y="1060418"/>
                  <a:pt x="206440" y="1075073"/>
                </a:cubicBezTo>
                <a:cubicBezTo>
                  <a:pt x="186478" y="1089729"/>
                  <a:pt x="172581" y="1075579"/>
                  <a:pt x="160705" y="1060418"/>
                </a:cubicBezTo>
                <a:cubicBezTo>
                  <a:pt x="72519" y="946711"/>
                  <a:pt x="20467" y="818350"/>
                  <a:pt x="5812" y="674828"/>
                </a:cubicBezTo>
                <a:cubicBezTo>
                  <a:pt x="3285" y="649307"/>
                  <a:pt x="2021" y="623534"/>
                  <a:pt x="0" y="59826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7" name="Forma libre: forma 936">
            <a:extLst>
              <a:ext uri="{FF2B5EF4-FFF2-40B4-BE49-F238E27FC236}">
                <a16:creationId xmlns:a16="http://schemas.microsoft.com/office/drawing/2014/main" id="{089E9B29-1D53-46F6-805C-F3218EBB6F97}"/>
              </a:ext>
            </a:extLst>
          </p:cNvPr>
          <p:cNvSpPr/>
          <p:nvPr/>
        </p:nvSpPr>
        <p:spPr>
          <a:xfrm>
            <a:off x="1684065" y="5254703"/>
            <a:ext cx="352625" cy="1079487"/>
          </a:xfrm>
          <a:custGeom>
            <a:avLst/>
            <a:gdLst>
              <a:gd name="connsiteX0" fmla="*/ 352373 w 352625"/>
              <a:gd name="connsiteY0" fmla="*/ 487225 h 1079487"/>
              <a:gd name="connsiteX1" fmla="*/ 69371 w 352625"/>
              <a:gd name="connsiteY1" fmla="*/ 1056261 h 1079487"/>
              <a:gd name="connsiteX2" fmla="*/ 51431 w 352625"/>
              <a:gd name="connsiteY2" fmla="*/ 1069653 h 1079487"/>
              <a:gd name="connsiteX3" fmla="*/ 5948 w 352625"/>
              <a:gd name="connsiteY3" fmla="*/ 1068137 h 1079487"/>
              <a:gd name="connsiteX4" fmla="*/ 18835 w 352625"/>
              <a:gd name="connsiteY4" fmla="*/ 1024928 h 1079487"/>
              <a:gd name="connsiteX5" fmla="*/ 174486 w 352625"/>
              <a:gd name="connsiteY5" fmla="*/ 863466 h 1079487"/>
              <a:gd name="connsiteX6" fmla="*/ 167411 w 352625"/>
              <a:gd name="connsiteY6" fmla="*/ 78894 h 1079487"/>
              <a:gd name="connsiteX7" fmla="*/ 144417 w 352625"/>
              <a:gd name="connsiteY7" fmla="*/ 47814 h 1079487"/>
              <a:gd name="connsiteX8" fmla="*/ 145428 w 352625"/>
              <a:gd name="connsiteY8" fmla="*/ 7638 h 1079487"/>
              <a:gd name="connsiteX9" fmla="*/ 187373 w 352625"/>
              <a:gd name="connsiteY9" fmla="*/ 13955 h 1079487"/>
              <a:gd name="connsiteX10" fmla="*/ 249532 w 352625"/>
              <a:gd name="connsiteY10" fmla="*/ 103656 h 1079487"/>
              <a:gd name="connsiteX11" fmla="*/ 352625 w 352625"/>
              <a:gd name="connsiteY11" fmla="*/ 486972 h 107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625" h="1079487">
                <a:moveTo>
                  <a:pt x="352373" y="487225"/>
                </a:moveTo>
                <a:cubicBezTo>
                  <a:pt x="344287" y="712868"/>
                  <a:pt x="253575" y="907432"/>
                  <a:pt x="69371" y="1056261"/>
                </a:cubicBezTo>
                <a:cubicBezTo>
                  <a:pt x="63559" y="1061062"/>
                  <a:pt x="57495" y="1065610"/>
                  <a:pt x="51431" y="1069653"/>
                </a:cubicBezTo>
                <a:cubicBezTo>
                  <a:pt x="36017" y="1079760"/>
                  <a:pt x="19088" y="1086077"/>
                  <a:pt x="5948" y="1068137"/>
                </a:cubicBezTo>
                <a:cubicBezTo>
                  <a:pt x="-7444" y="1049944"/>
                  <a:pt x="3927" y="1036299"/>
                  <a:pt x="18835" y="1024928"/>
                </a:cubicBezTo>
                <a:cubicBezTo>
                  <a:pt x="78973" y="979193"/>
                  <a:pt x="131025" y="925878"/>
                  <a:pt x="174486" y="863466"/>
                </a:cubicBezTo>
                <a:cubicBezTo>
                  <a:pt x="337717" y="628726"/>
                  <a:pt x="335191" y="311612"/>
                  <a:pt x="167411" y="78894"/>
                </a:cubicBezTo>
                <a:cubicBezTo>
                  <a:pt x="159830" y="68534"/>
                  <a:pt x="151997" y="58174"/>
                  <a:pt x="144417" y="47814"/>
                </a:cubicBezTo>
                <a:cubicBezTo>
                  <a:pt x="134057" y="34169"/>
                  <a:pt x="131530" y="19766"/>
                  <a:pt x="145428" y="7638"/>
                </a:cubicBezTo>
                <a:cubicBezTo>
                  <a:pt x="160841" y="-5754"/>
                  <a:pt x="176760" y="-195"/>
                  <a:pt x="187373" y="13955"/>
                </a:cubicBezTo>
                <a:cubicBezTo>
                  <a:pt x="209356" y="43013"/>
                  <a:pt x="231086" y="72577"/>
                  <a:pt x="249532" y="103656"/>
                </a:cubicBezTo>
                <a:cubicBezTo>
                  <a:pt x="318008" y="218878"/>
                  <a:pt x="348835" y="344713"/>
                  <a:pt x="352625" y="48697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8" name="Forma libre: forma 937">
            <a:extLst>
              <a:ext uri="{FF2B5EF4-FFF2-40B4-BE49-F238E27FC236}">
                <a16:creationId xmlns:a16="http://schemas.microsoft.com/office/drawing/2014/main" id="{AB3CA8C9-1353-413C-A6D6-4E0FF3094010}"/>
              </a:ext>
            </a:extLst>
          </p:cNvPr>
          <p:cNvSpPr/>
          <p:nvPr/>
        </p:nvSpPr>
        <p:spPr>
          <a:xfrm>
            <a:off x="562285" y="5128420"/>
            <a:ext cx="349925" cy="1080387"/>
          </a:xfrm>
          <a:custGeom>
            <a:avLst/>
            <a:gdLst>
              <a:gd name="connsiteX0" fmla="*/ 322690 w 349925"/>
              <a:gd name="connsiteY0" fmla="*/ 253 h 1080387"/>
              <a:gd name="connsiteX1" fmla="*/ 346442 w 349925"/>
              <a:gd name="connsiteY1" fmla="*/ 14150 h 1080387"/>
              <a:gd name="connsiteX2" fmla="*/ 344420 w 349925"/>
              <a:gd name="connsiteY2" fmla="*/ 41187 h 1080387"/>
              <a:gd name="connsiteX3" fmla="*/ 316120 w 349925"/>
              <a:gd name="connsiteY3" fmla="*/ 67213 h 1080387"/>
              <a:gd name="connsiteX4" fmla="*/ 196349 w 349925"/>
              <a:gd name="connsiteY4" fmla="*/ 1018807 h 1080387"/>
              <a:gd name="connsiteX5" fmla="*/ 209741 w 349925"/>
              <a:gd name="connsiteY5" fmla="*/ 1036747 h 1080387"/>
              <a:gd name="connsiteX6" fmla="*/ 203930 w 349925"/>
              <a:gd name="connsiteY6" fmla="*/ 1074144 h 1080387"/>
              <a:gd name="connsiteX7" fmla="*/ 166786 w 349925"/>
              <a:gd name="connsiteY7" fmla="*/ 1069343 h 1080387"/>
              <a:gd name="connsiteX8" fmla="*/ 103616 w 349925"/>
              <a:gd name="connsiteY8" fmla="*/ 980399 h 1080387"/>
              <a:gd name="connsiteX9" fmla="*/ 288830 w 349925"/>
              <a:gd name="connsiteY9" fmla="*/ 17182 h 1080387"/>
              <a:gd name="connsiteX10" fmla="*/ 322690 w 349925"/>
              <a:gd name="connsiteY10" fmla="*/ 0 h 10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925" h="1080387">
                <a:moveTo>
                  <a:pt x="322690" y="253"/>
                </a:moveTo>
                <a:cubicBezTo>
                  <a:pt x="333049" y="758"/>
                  <a:pt x="341388" y="5054"/>
                  <a:pt x="346442" y="14150"/>
                </a:cubicBezTo>
                <a:cubicBezTo>
                  <a:pt x="351495" y="23499"/>
                  <a:pt x="351242" y="33607"/>
                  <a:pt x="344420" y="41187"/>
                </a:cubicBezTo>
                <a:cubicBezTo>
                  <a:pt x="335829" y="50789"/>
                  <a:pt x="326227" y="59127"/>
                  <a:pt x="316120" y="67213"/>
                </a:cubicBezTo>
                <a:cubicBezTo>
                  <a:pt x="21495" y="301953"/>
                  <a:pt x="-30810" y="716854"/>
                  <a:pt x="196349" y="1018807"/>
                </a:cubicBezTo>
                <a:cubicBezTo>
                  <a:pt x="200898" y="1024871"/>
                  <a:pt x="205951" y="1030430"/>
                  <a:pt x="209741" y="1036747"/>
                </a:cubicBezTo>
                <a:cubicBezTo>
                  <a:pt x="217827" y="1050645"/>
                  <a:pt x="216817" y="1064037"/>
                  <a:pt x="203930" y="1074144"/>
                </a:cubicBezTo>
                <a:cubicBezTo>
                  <a:pt x="190538" y="1084757"/>
                  <a:pt x="177398" y="1080966"/>
                  <a:pt x="166786" y="1069343"/>
                </a:cubicBezTo>
                <a:cubicBezTo>
                  <a:pt x="142276" y="1042306"/>
                  <a:pt x="122567" y="1011479"/>
                  <a:pt x="103616" y="980399"/>
                </a:cubicBezTo>
                <a:cubicBezTo>
                  <a:pt x="-88421" y="663539"/>
                  <a:pt x="-6047" y="235498"/>
                  <a:pt x="288830" y="17182"/>
                </a:cubicBezTo>
                <a:cubicBezTo>
                  <a:pt x="299190" y="9602"/>
                  <a:pt x="308792" y="758"/>
                  <a:pt x="322690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9" name="Forma libre: forma 938">
            <a:extLst>
              <a:ext uri="{FF2B5EF4-FFF2-40B4-BE49-F238E27FC236}">
                <a16:creationId xmlns:a16="http://schemas.microsoft.com/office/drawing/2014/main" id="{A28EA79A-A3A8-4E43-8244-7E0D2D692861}"/>
              </a:ext>
            </a:extLst>
          </p:cNvPr>
          <p:cNvSpPr/>
          <p:nvPr/>
        </p:nvSpPr>
        <p:spPr>
          <a:xfrm>
            <a:off x="3606186" y="5255051"/>
            <a:ext cx="350652" cy="1079534"/>
          </a:xfrm>
          <a:custGeom>
            <a:avLst/>
            <a:gdLst>
              <a:gd name="connsiteX0" fmla="*/ 350622 w 350652"/>
              <a:gd name="connsiteY0" fmla="*/ 519472 h 1079534"/>
              <a:gd name="connsiteX1" fmla="*/ 64082 w 350652"/>
              <a:gd name="connsiteY1" fmla="*/ 1059197 h 1079534"/>
              <a:gd name="connsiteX2" fmla="*/ 6471 w 350652"/>
              <a:gd name="connsiteY2" fmla="*/ 1067283 h 1079534"/>
              <a:gd name="connsiteX3" fmla="*/ 28960 w 350652"/>
              <a:gd name="connsiteY3" fmla="*/ 1015736 h 1079534"/>
              <a:gd name="connsiteX4" fmla="*/ 169955 w 350652"/>
              <a:gd name="connsiteY4" fmla="*/ 84104 h 1079534"/>
              <a:gd name="connsiteX5" fmla="*/ 149488 w 350652"/>
              <a:gd name="connsiteY5" fmla="*/ 55298 h 1079534"/>
              <a:gd name="connsiteX6" fmla="*/ 147214 w 350652"/>
              <a:gd name="connsiteY6" fmla="*/ 5520 h 1079534"/>
              <a:gd name="connsiteX7" fmla="*/ 194971 w 350652"/>
              <a:gd name="connsiteY7" fmla="*/ 23966 h 1079534"/>
              <a:gd name="connsiteX8" fmla="*/ 282146 w 350652"/>
              <a:gd name="connsiteY8" fmla="*/ 166225 h 1079534"/>
              <a:gd name="connsiteX9" fmla="*/ 350622 w 350652"/>
              <a:gd name="connsiteY9" fmla="*/ 519725 h 10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652" h="1079534">
                <a:moveTo>
                  <a:pt x="350622" y="519472"/>
                </a:moveTo>
                <a:cubicBezTo>
                  <a:pt x="343294" y="717068"/>
                  <a:pt x="250055" y="911127"/>
                  <a:pt x="64082" y="1059197"/>
                </a:cubicBezTo>
                <a:cubicBezTo>
                  <a:pt x="46647" y="1073095"/>
                  <a:pt x="25675" y="1092551"/>
                  <a:pt x="6471" y="1067283"/>
                </a:cubicBezTo>
                <a:cubicBezTo>
                  <a:pt x="-11722" y="1043278"/>
                  <a:pt x="12536" y="1028875"/>
                  <a:pt x="28960" y="1015736"/>
                </a:cubicBezTo>
                <a:cubicBezTo>
                  <a:pt x="320806" y="784281"/>
                  <a:pt x="380438" y="391363"/>
                  <a:pt x="169955" y="84104"/>
                </a:cubicBezTo>
                <a:cubicBezTo>
                  <a:pt x="163386" y="74502"/>
                  <a:pt x="156563" y="64648"/>
                  <a:pt x="149488" y="55298"/>
                </a:cubicBezTo>
                <a:cubicBezTo>
                  <a:pt x="137612" y="39127"/>
                  <a:pt x="124978" y="20681"/>
                  <a:pt x="147214" y="5520"/>
                </a:cubicBezTo>
                <a:cubicBezTo>
                  <a:pt x="168692" y="-9135"/>
                  <a:pt x="182590" y="8300"/>
                  <a:pt x="194971" y="23966"/>
                </a:cubicBezTo>
                <a:cubicBezTo>
                  <a:pt x="229588" y="67932"/>
                  <a:pt x="258899" y="115436"/>
                  <a:pt x="282146" y="166225"/>
                </a:cubicBezTo>
                <a:cubicBezTo>
                  <a:pt x="327881" y="265781"/>
                  <a:pt x="351633" y="370896"/>
                  <a:pt x="350622" y="51972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41" name="Forma libre: forma 940">
            <a:extLst>
              <a:ext uri="{FF2B5EF4-FFF2-40B4-BE49-F238E27FC236}">
                <a16:creationId xmlns:a16="http://schemas.microsoft.com/office/drawing/2014/main" id="{5BE464A5-6069-4DF0-A2FA-C31FCB4C6A6A}"/>
              </a:ext>
            </a:extLst>
          </p:cNvPr>
          <p:cNvSpPr/>
          <p:nvPr/>
        </p:nvSpPr>
        <p:spPr>
          <a:xfrm>
            <a:off x="6792314" y="1460008"/>
            <a:ext cx="405643" cy="403456"/>
          </a:xfrm>
          <a:custGeom>
            <a:avLst/>
            <a:gdLst>
              <a:gd name="connsiteX0" fmla="*/ 202469 w 405643"/>
              <a:gd name="connsiteY0" fmla="*/ 322925 h 403456"/>
              <a:gd name="connsiteX1" fmla="*/ 179475 w 405643"/>
              <a:gd name="connsiteY1" fmla="*/ 335307 h 403456"/>
              <a:gd name="connsiteX2" fmla="*/ 94322 w 405643"/>
              <a:gd name="connsiteY2" fmla="*/ 392918 h 403456"/>
              <a:gd name="connsiteX3" fmla="*/ 69054 w 405643"/>
              <a:gd name="connsiteY3" fmla="*/ 399993 h 403456"/>
              <a:gd name="connsiteX4" fmla="*/ 71328 w 405643"/>
              <a:gd name="connsiteY4" fmla="*/ 376241 h 403456"/>
              <a:gd name="connsiteX5" fmla="*/ 104682 w 405643"/>
              <a:gd name="connsiteY5" fmla="*/ 289319 h 403456"/>
              <a:gd name="connsiteX6" fmla="*/ 85731 w 405643"/>
              <a:gd name="connsiteY6" fmla="*/ 228170 h 403456"/>
              <a:gd name="connsiteX7" fmla="*/ 16749 w 405643"/>
              <a:gd name="connsiteY7" fmla="*/ 175613 h 403456"/>
              <a:gd name="connsiteX8" fmla="*/ 1083 w 405643"/>
              <a:gd name="connsiteY8" fmla="*/ 154893 h 403456"/>
              <a:gd name="connsiteX9" fmla="*/ 27362 w 405643"/>
              <a:gd name="connsiteY9" fmla="*/ 148323 h 403456"/>
              <a:gd name="connsiteX10" fmla="*/ 123633 w 405643"/>
              <a:gd name="connsiteY10" fmla="*/ 148323 h 403456"/>
              <a:gd name="connsiteX11" fmla="*/ 162040 w 405643"/>
              <a:gd name="connsiteY11" fmla="*/ 119012 h 403456"/>
              <a:gd name="connsiteX12" fmla="*/ 190846 w 405643"/>
              <a:gd name="connsiteY12" fmla="*/ 17182 h 403456"/>
              <a:gd name="connsiteX13" fmla="*/ 202216 w 405643"/>
              <a:gd name="connsiteY13" fmla="*/ 0 h 403456"/>
              <a:gd name="connsiteX14" fmla="*/ 214345 w 405643"/>
              <a:gd name="connsiteY14" fmla="*/ 16677 h 403456"/>
              <a:gd name="connsiteX15" fmla="*/ 241381 w 405643"/>
              <a:gd name="connsiteY15" fmla="*/ 112443 h 403456"/>
              <a:gd name="connsiteX16" fmla="*/ 288127 w 405643"/>
              <a:gd name="connsiteY16" fmla="*/ 148829 h 403456"/>
              <a:gd name="connsiteX17" fmla="*/ 384399 w 405643"/>
              <a:gd name="connsiteY17" fmla="*/ 148829 h 403456"/>
              <a:gd name="connsiteX18" fmla="*/ 404613 w 405643"/>
              <a:gd name="connsiteY18" fmla="*/ 155398 h 403456"/>
              <a:gd name="connsiteX19" fmla="*/ 391474 w 405643"/>
              <a:gd name="connsiteY19" fmla="*/ 174097 h 403456"/>
              <a:gd name="connsiteX20" fmla="*/ 306573 w 405643"/>
              <a:gd name="connsiteY20" fmla="*/ 237519 h 403456"/>
              <a:gd name="connsiteX21" fmla="*/ 295455 w 405643"/>
              <a:gd name="connsiteY21" fmla="*/ 275169 h 403456"/>
              <a:gd name="connsiteX22" fmla="*/ 334115 w 405643"/>
              <a:gd name="connsiteY22" fmla="*/ 377252 h 403456"/>
              <a:gd name="connsiteX23" fmla="*/ 335884 w 405643"/>
              <a:gd name="connsiteY23" fmla="*/ 401004 h 403456"/>
              <a:gd name="connsiteX24" fmla="*/ 313395 w 405643"/>
              <a:gd name="connsiteY24" fmla="*/ 394181 h 403456"/>
              <a:gd name="connsiteX25" fmla="*/ 225210 w 405643"/>
              <a:gd name="connsiteY25" fmla="*/ 335307 h 403456"/>
              <a:gd name="connsiteX26" fmla="*/ 202469 w 405643"/>
              <a:gd name="connsiteY26" fmla="*/ 322925 h 40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43" h="403456">
                <a:moveTo>
                  <a:pt x="202469" y="322925"/>
                </a:moveTo>
                <a:cubicBezTo>
                  <a:pt x="194131" y="327474"/>
                  <a:pt x="186297" y="330758"/>
                  <a:pt x="179475" y="335307"/>
                </a:cubicBezTo>
                <a:cubicBezTo>
                  <a:pt x="150922" y="354258"/>
                  <a:pt x="122875" y="373967"/>
                  <a:pt x="94322" y="392918"/>
                </a:cubicBezTo>
                <a:cubicBezTo>
                  <a:pt x="86994" y="397719"/>
                  <a:pt x="78403" y="408079"/>
                  <a:pt x="69054" y="399993"/>
                </a:cubicBezTo>
                <a:cubicBezTo>
                  <a:pt x="61474" y="393423"/>
                  <a:pt x="68801" y="383821"/>
                  <a:pt x="71328" y="376241"/>
                </a:cubicBezTo>
                <a:cubicBezTo>
                  <a:pt x="81688" y="346930"/>
                  <a:pt x="91290" y="317366"/>
                  <a:pt x="104682" y="289319"/>
                </a:cubicBezTo>
                <a:cubicBezTo>
                  <a:pt x="118074" y="261271"/>
                  <a:pt x="110746" y="244089"/>
                  <a:pt x="85731" y="228170"/>
                </a:cubicBezTo>
                <a:cubicBezTo>
                  <a:pt x="61474" y="212757"/>
                  <a:pt x="39238" y="193806"/>
                  <a:pt x="16749" y="175613"/>
                </a:cubicBezTo>
                <a:cubicBezTo>
                  <a:pt x="9927" y="170054"/>
                  <a:pt x="-3971" y="166769"/>
                  <a:pt x="1083" y="154893"/>
                </a:cubicBezTo>
                <a:cubicBezTo>
                  <a:pt x="5379" y="144533"/>
                  <a:pt x="18013" y="148576"/>
                  <a:pt x="27362" y="148323"/>
                </a:cubicBezTo>
                <a:cubicBezTo>
                  <a:pt x="59452" y="147818"/>
                  <a:pt x="91542" y="147313"/>
                  <a:pt x="123633" y="148323"/>
                </a:cubicBezTo>
                <a:cubicBezTo>
                  <a:pt x="145616" y="149081"/>
                  <a:pt x="156734" y="140743"/>
                  <a:pt x="162040" y="119012"/>
                </a:cubicBezTo>
                <a:cubicBezTo>
                  <a:pt x="170379" y="84648"/>
                  <a:pt x="180991" y="51041"/>
                  <a:pt x="190846" y="17182"/>
                </a:cubicBezTo>
                <a:cubicBezTo>
                  <a:pt x="192867" y="10360"/>
                  <a:pt x="192867" y="0"/>
                  <a:pt x="202216" y="0"/>
                </a:cubicBezTo>
                <a:cubicBezTo>
                  <a:pt x="211313" y="0"/>
                  <a:pt x="212324" y="9855"/>
                  <a:pt x="214345" y="16677"/>
                </a:cubicBezTo>
                <a:cubicBezTo>
                  <a:pt x="223694" y="48515"/>
                  <a:pt x="234054" y="80100"/>
                  <a:pt x="241381" y="112443"/>
                </a:cubicBezTo>
                <a:cubicBezTo>
                  <a:pt x="247446" y="138469"/>
                  <a:pt x="260080" y="150597"/>
                  <a:pt x="288127" y="148829"/>
                </a:cubicBezTo>
                <a:cubicBezTo>
                  <a:pt x="320218" y="146807"/>
                  <a:pt x="352308" y="148323"/>
                  <a:pt x="384399" y="148829"/>
                </a:cubicBezTo>
                <a:cubicBezTo>
                  <a:pt x="391726" y="148829"/>
                  <a:pt x="401328" y="147565"/>
                  <a:pt x="404613" y="155398"/>
                </a:cubicBezTo>
                <a:cubicBezTo>
                  <a:pt x="409161" y="166516"/>
                  <a:pt x="397538" y="169296"/>
                  <a:pt x="391474" y="174097"/>
                </a:cubicBezTo>
                <a:cubicBezTo>
                  <a:pt x="363426" y="195575"/>
                  <a:pt x="335631" y="217305"/>
                  <a:pt x="306573" y="237519"/>
                </a:cubicBezTo>
                <a:cubicBezTo>
                  <a:pt x="291665" y="247879"/>
                  <a:pt x="288380" y="258239"/>
                  <a:pt x="295455" y="275169"/>
                </a:cubicBezTo>
                <a:cubicBezTo>
                  <a:pt x="309352" y="308775"/>
                  <a:pt x="321734" y="343140"/>
                  <a:pt x="334115" y="377252"/>
                </a:cubicBezTo>
                <a:cubicBezTo>
                  <a:pt x="336895" y="384832"/>
                  <a:pt x="343464" y="394687"/>
                  <a:pt x="335884" y="401004"/>
                </a:cubicBezTo>
                <a:cubicBezTo>
                  <a:pt x="327798" y="407826"/>
                  <a:pt x="320218" y="398729"/>
                  <a:pt x="313395" y="394181"/>
                </a:cubicBezTo>
                <a:cubicBezTo>
                  <a:pt x="283832" y="374725"/>
                  <a:pt x="254774" y="354763"/>
                  <a:pt x="225210" y="335307"/>
                </a:cubicBezTo>
                <a:cubicBezTo>
                  <a:pt x="218135" y="330758"/>
                  <a:pt x="210555" y="327221"/>
                  <a:pt x="202469" y="32292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42" name="Forma libre: forma 941">
            <a:extLst>
              <a:ext uri="{FF2B5EF4-FFF2-40B4-BE49-F238E27FC236}">
                <a16:creationId xmlns:a16="http://schemas.microsoft.com/office/drawing/2014/main" id="{54D5F7C0-FE1A-49D0-99E2-A22EA396F3F3}"/>
              </a:ext>
            </a:extLst>
          </p:cNvPr>
          <p:cNvSpPr/>
          <p:nvPr/>
        </p:nvSpPr>
        <p:spPr>
          <a:xfrm>
            <a:off x="6360990" y="1186342"/>
            <a:ext cx="400262" cy="406575"/>
          </a:xfrm>
          <a:custGeom>
            <a:avLst/>
            <a:gdLst>
              <a:gd name="connsiteX0" fmla="*/ 330072 w 400262"/>
              <a:gd name="connsiteY0" fmla="*/ 406576 h 406575"/>
              <a:gd name="connsiteX1" fmla="*/ 227484 w 400262"/>
              <a:gd name="connsiteY1" fmla="*/ 337341 h 406575"/>
              <a:gd name="connsiteX2" fmla="*/ 170631 w 400262"/>
              <a:gd name="connsiteY2" fmla="*/ 337594 h 406575"/>
              <a:gd name="connsiteX3" fmla="*/ 82951 w 400262"/>
              <a:gd name="connsiteY3" fmla="*/ 396974 h 406575"/>
              <a:gd name="connsiteX4" fmla="*/ 63747 w 400262"/>
              <a:gd name="connsiteY4" fmla="*/ 401522 h 406575"/>
              <a:gd name="connsiteX5" fmla="*/ 65263 w 400262"/>
              <a:gd name="connsiteY5" fmla="*/ 383582 h 406575"/>
              <a:gd name="connsiteX6" fmla="*/ 105439 w 400262"/>
              <a:gd name="connsiteY6" fmla="*/ 278719 h 406575"/>
              <a:gd name="connsiteX7" fmla="*/ 93058 w 400262"/>
              <a:gd name="connsiteY7" fmla="*/ 235258 h 406575"/>
              <a:gd name="connsiteX8" fmla="*/ 13716 w 400262"/>
              <a:gd name="connsiteY8" fmla="*/ 175373 h 406575"/>
              <a:gd name="connsiteX9" fmla="*/ 1082 w 400262"/>
              <a:gd name="connsiteY9" fmla="*/ 156169 h 406575"/>
              <a:gd name="connsiteX10" fmla="*/ 21297 w 400262"/>
              <a:gd name="connsiteY10" fmla="*/ 150358 h 406575"/>
              <a:gd name="connsiteX11" fmla="*/ 114283 w 400262"/>
              <a:gd name="connsiteY11" fmla="*/ 150610 h 406575"/>
              <a:gd name="connsiteX12" fmla="*/ 160523 w 400262"/>
              <a:gd name="connsiteY12" fmla="*/ 114477 h 406575"/>
              <a:gd name="connsiteX13" fmla="*/ 187055 w 400262"/>
              <a:gd name="connsiteY13" fmla="*/ 21996 h 406575"/>
              <a:gd name="connsiteX14" fmla="*/ 200952 w 400262"/>
              <a:gd name="connsiteY14" fmla="*/ 13 h 406575"/>
              <a:gd name="connsiteX15" fmla="*/ 212575 w 400262"/>
              <a:gd name="connsiteY15" fmla="*/ 20733 h 406575"/>
              <a:gd name="connsiteX16" fmla="*/ 239865 w 400262"/>
              <a:gd name="connsiteY16" fmla="*/ 116499 h 406575"/>
              <a:gd name="connsiteX17" fmla="*/ 287116 w 400262"/>
              <a:gd name="connsiteY17" fmla="*/ 150610 h 406575"/>
              <a:gd name="connsiteX18" fmla="*/ 383387 w 400262"/>
              <a:gd name="connsiteY18" fmla="*/ 150358 h 406575"/>
              <a:gd name="connsiteX19" fmla="*/ 399812 w 400262"/>
              <a:gd name="connsiteY19" fmla="*/ 156675 h 406575"/>
              <a:gd name="connsiteX20" fmla="*/ 390463 w 400262"/>
              <a:gd name="connsiteY20" fmla="*/ 171836 h 406575"/>
              <a:gd name="connsiteX21" fmla="*/ 308594 w 400262"/>
              <a:gd name="connsiteY21" fmla="*/ 233742 h 406575"/>
              <a:gd name="connsiteX22" fmla="*/ 295707 w 400262"/>
              <a:gd name="connsiteY22" fmla="*/ 282257 h 406575"/>
              <a:gd name="connsiteX23" fmla="*/ 339421 w 400262"/>
              <a:gd name="connsiteY23" fmla="*/ 398490 h 406575"/>
              <a:gd name="connsiteX24" fmla="*/ 330830 w 400262"/>
              <a:gd name="connsiteY24" fmla="*/ 406323 h 40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0262" h="406574">
                <a:moveTo>
                  <a:pt x="330072" y="406576"/>
                </a:moveTo>
                <a:cubicBezTo>
                  <a:pt x="295707" y="383582"/>
                  <a:pt x="260332" y="362104"/>
                  <a:pt x="227484" y="337341"/>
                </a:cubicBezTo>
                <a:cubicBezTo>
                  <a:pt x="206764" y="321928"/>
                  <a:pt x="190845" y="322180"/>
                  <a:pt x="170631" y="337594"/>
                </a:cubicBezTo>
                <a:cubicBezTo>
                  <a:pt x="142583" y="359072"/>
                  <a:pt x="112514" y="377517"/>
                  <a:pt x="82951" y="396974"/>
                </a:cubicBezTo>
                <a:cubicBezTo>
                  <a:pt x="77392" y="400764"/>
                  <a:pt x="71327" y="409608"/>
                  <a:pt x="63747" y="401522"/>
                </a:cubicBezTo>
                <a:cubicBezTo>
                  <a:pt x="58693" y="396216"/>
                  <a:pt x="62989" y="389393"/>
                  <a:pt x="65263" y="383582"/>
                </a:cubicBezTo>
                <a:cubicBezTo>
                  <a:pt x="78402" y="348459"/>
                  <a:pt x="91036" y="313084"/>
                  <a:pt x="105439" y="278719"/>
                </a:cubicBezTo>
                <a:cubicBezTo>
                  <a:pt x="113272" y="259768"/>
                  <a:pt x="110240" y="247134"/>
                  <a:pt x="93058" y="235258"/>
                </a:cubicBezTo>
                <a:cubicBezTo>
                  <a:pt x="65768" y="216560"/>
                  <a:pt x="39995" y="195587"/>
                  <a:pt x="13716" y="175373"/>
                </a:cubicBezTo>
                <a:cubicBezTo>
                  <a:pt x="7399" y="170572"/>
                  <a:pt x="-3466" y="166782"/>
                  <a:pt x="1082" y="156169"/>
                </a:cubicBezTo>
                <a:cubicBezTo>
                  <a:pt x="4367" y="147831"/>
                  <a:pt x="14222" y="150358"/>
                  <a:pt x="21297" y="150358"/>
                </a:cubicBezTo>
                <a:cubicBezTo>
                  <a:pt x="52376" y="150105"/>
                  <a:pt x="83456" y="148336"/>
                  <a:pt x="114283" y="150610"/>
                </a:cubicBezTo>
                <a:cubicBezTo>
                  <a:pt x="142836" y="152885"/>
                  <a:pt x="154459" y="139998"/>
                  <a:pt x="160523" y="114477"/>
                </a:cubicBezTo>
                <a:cubicBezTo>
                  <a:pt x="167851" y="83145"/>
                  <a:pt x="177453" y="52570"/>
                  <a:pt x="187055" y="21996"/>
                </a:cubicBezTo>
                <a:cubicBezTo>
                  <a:pt x="189582" y="13910"/>
                  <a:pt x="188318" y="-492"/>
                  <a:pt x="200952" y="13"/>
                </a:cubicBezTo>
                <a:cubicBezTo>
                  <a:pt x="210807" y="266"/>
                  <a:pt x="210301" y="13152"/>
                  <a:pt x="212575" y="20733"/>
                </a:cubicBezTo>
                <a:cubicBezTo>
                  <a:pt x="222177" y="52570"/>
                  <a:pt x="233043" y="83903"/>
                  <a:pt x="239865" y="116499"/>
                </a:cubicBezTo>
                <a:cubicBezTo>
                  <a:pt x="245677" y="144293"/>
                  <a:pt x="260079" y="152379"/>
                  <a:pt x="287116" y="150610"/>
                </a:cubicBezTo>
                <a:cubicBezTo>
                  <a:pt x="319206" y="148589"/>
                  <a:pt x="351297" y="150105"/>
                  <a:pt x="383387" y="150358"/>
                </a:cubicBezTo>
                <a:cubicBezTo>
                  <a:pt x="389452" y="150358"/>
                  <a:pt x="397285" y="148842"/>
                  <a:pt x="399812" y="156675"/>
                </a:cubicBezTo>
                <a:cubicBezTo>
                  <a:pt x="402086" y="164255"/>
                  <a:pt x="395263" y="168045"/>
                  <a:pt x="390463" y="171836"/>
                </a:cubicBezTo>
                <a:cubicBezTo>
                  <a:pt x="363426" y="192808"/>
                  <a:pt x="337147" y="215044"/>
                  <a:pt x="308594" y="233742"/>
                </a:cubicBezTo>
                <a:cubicBezTo>
                  <a:pt x="288127" y="247387"/>
                  <a:pt x="287116" y="261537"/>
                  <a:pt x="295707" y="282257"/>
                </a:cubicBezTo>
                <a:cubicBezTo>
                  <a:pt x="311373" y="320412"/>
                  <a:pt x="325018" y="359830"/>
                  <a:pt x="339421" y="398490"/>
                </a:cubicBezTo>
                <a:cubicBezTo>
                  <a:pt x="336641" y="401017"/>
                  <a:pt x="333609" y="403796"/>
                  <a:pt x="330830" y="40632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49" name="Forma libre: forma 948">
            <a:extLst>
              <a:ext uri="{FF2B5EF4-FFF2-40B4-BE49-F238E27FC236}">
                <a16:creationId xmlns:a16="http://schemas.microsoft.com/office/drawing/2014/main" id="{F8BA4C28-7FC9-49E3-9E8E-949F20CC044E}"/>
              </a:ext>
            </a:extLst>
          </p:cNvPr>
          <p:cNvSpPr/>
          <p:nvPr/>
        </p:nvSpPr>
        <p:spPr>
          <a:xfrm>
            <a:off x="2641753" y="5368712"/>
            <a:ext cx="272347" cy="826912"/>
          </a:xfrm>
          <a:custGeom>
            <a:avLst/>
            <a:gdLst>
              <a:gd name="connsiteX0" fmla="*/ 144893 w 272347"/>
              <a:gd name="connsiteY0" fmla="*/ 7 h 826912"/>
              <a:gd name="connsiteX1" fmla="*/ 162328 w 272347"/>
              <a:gd name="connsiteY1" fmla="*/ 48269 h 826912"/>
              <a:gd name="connsiteX2" fmla="*/ 109265 w 272347"/>
              <a:gd name="connsiteY2" fmla="*/ 136202 h 826912"/>
              <a:gd name="connsiteX3" fmla="*/ 242680 w 272347"/>
              <a:gd name="connsiteY3" fmla="*/ 761080 h 826912"/>
              <a:gd name="connsiteX4" fmla="*/ 255314 w 272347"/>
              <a:gd name="connsiteY4" fmla="*/ 771187 h 826912"/>
              <a:gd name="connsiteX5" fmla="*/ 266180 w 272347"/>
              <a:gd name="connsiteY5" fmla="*/ 815659 h 826912"/>
              <a:gd name="connsiteX6" fmla="*/ 221203 w 272347"/>
              <a:gd name="connsiteY6" fmla="*/ 815406 h 826912"/>
              <a:gd name="connsiteX7" fmla="*/ 54686 w 272347"/>
              <a:gd name="connsiteY7" fmla="*/ 605934 h 826912"/>
              <a:gd name="connsiteX8" fmla="*/ 110023 w 272347"/>
              <a:gd name="connsiteY8" fmla="*/ 25780 h 826912"/>
              <a:gd name="connsiteX9" fmla="*/ 144640 w 272347"/>
              <a:gd name="connsiteY9" fmla="*/ 7 h 8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347" h="826912">
                <a:moveTo>
                  <a:pt x="144893" y="7"/>
                </a:moveTo>
                <a:cubicBezTo>
                  <a:pt x="167887" y="512"/>
                  <a:pt x="177742" y="25275"/>
                  <a:pt x="162328" y="48269"/>
                </a:cubicBezTo>
                <a:cubicBezTo>
                  <a:pt x="143124" y="76822"/>
                  <a:pt x="124679" y="105627"/>
                  <a:pt x="109265" y="136202"/>
                </a:cubicBezTo>
                <a:cubicBezTo>
                  <a:pt x="4908" y="344410"/>
                  <a:pt x="62267" y="614020"/>
                  <a:pt x="242680" y="761080"/>
                </a:cubicBezTo>
                <a:cubicBezTo>
                  <a:pt x="246723" y="764365"/>
                  <a:pt x="251019" y="767650"/>
                  <a:pt x="255314" y="771187"/>
                </a:cubicBezTo>
                <a:cubicBezTo>
                  <a:pt x="269464" y="783316"/>
                  <a:pt x="279319" y="797971"/>
                  <a:pt x="266180" y="815659"/>
                </a:cubicBezTo>
                <a:cubicBezTo>
                  <a:pt x="252282" y="834357"/>
                  <a:pt x="235858" y="826524"/>
                  <a:pt x="221203" y="815406"/>
                </a:cubicBezTo>
                <a:cubicBezTo>
                  <a:pt x="148431" y="759311"/>
                  <a:pt x="91325" y="689824"/>
                  <a:pt x="54686" y="605934"/>
                </a:cubicBezTo>
                <a:cubicBezTo>
                  <a:pt x="-34005" y="403032"/>
                  <a:pt x="-14295" y="208974"/>
                  <a:pt x="110023" y="25780"/>
                </a:cubicBezTo>
                <a:cubicBezTo>
                  <a:pt x="123415" y="6071"/>
                  <a:pt x="132764" y="-246"/>
                  <a:pt x="144640" y="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50" name="Forma libre: forma 949">
            <a:extLst>
              <a:ext uri="{FF2B5EF4-FFF2-40B4-BE49-F238E27FC236}">
                <a16:creationId xmlns:a16="http://schemas.microsoft.com/office/drawing/2014/main" id="{3EA39591-5169-47FB-AD88-B86C354BF292}"/>
              </a:ext>
            </a:extLst>
          </p:cNvPr>
          <p:cNvSpPr/>
          <p:nvPr/>
        </p:nvSpPr>
        <p:spPr>
          <a:xfrm>
            <a:off x="1604527" y="5268177"/>
            <a:ext cx="271964" cy="826555"/>
          </a:xfrm>
          <a:custGeom>
            <a:avLst/>
            <a:gdLst>
              <a:gd name="connsiteX0" fmla="*/ 271965 w 271964"/>
              <a:gd name="connsiteY0" fmla="*/ 467686 h 826555"/>
              <a:gd name="connsiteX1" fmla="*/ 167355 w 271964"/>
              <a:gd name="connsiteY1" fmla="*/ 792633 h 826555"/>
              <a:gd name="connsiteX2" fmla="*/ 155984 w 271964"/>
              <a:gd name="connsiteY2" fmla="*/ 808299 h 826555"/>
              <a:gd name="connsiteX3" fmla="*/ 112523 w 271964"/>
              <a:gd name="connsiteY3" fmla="*/ 820428 h 826555"/>
              <a:gd name="connsiteX4" fmla="*/ 111260 w 271964"/>
              <a:gd name="connsiteY4" fmla="*/ 775450 h 826555"/>
              <a:gd name="connsiteX5" fmla="*/ 196413 w 271964"/>
              <a:gd name="connsiteY5" fmla="*/ 600090 h 826555"/>
              <a:gd name="connsiteX6" fmla="*/ 39499 w 271964"/>
              <a:gd name="connsiteY6" fmla="*/ 74263 h 826555"/>
              <a:gd name="connsiteX7" fmla="*/ 17768 w 271964"/>
              <a:gd name="connsiteY7" fmla="*/ 55059 h 826555"/>
              <a:gd name="connsiteX8" fmla="*/ 6145 w 271964"/>
              <a:gd name="connsiteY8" fmla="*/ 11093 h 826555"/>
              <a:gd name="connsiteX9" fmla="*/ 53902 w 271964"/>
              <a:gd name="connsiteY9" fmla="*/ 13114 h 826555"/>
              <a:gd name="connsiteX10" fmla="*/ 146888 w 271964"/>
              <a:gd name="connsiteY10" fmla="*/ 106353 h 826555"/>
              <a:gd name="connsiteX11" fmla="*/ 271965 w 271964"/>
              <a:gd name="connsiteY11" fmla="*/ 467939 h 8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964" h="826555">
                <a:moveTo>
                  <a:pt x="271965" y="467686"/>
                </a:moveTo>
                <a:cubicBezTo>
                  <a:pt x="269185" y="583666"/>
                  <a:pt x="235831" y="693582"/>
                  <a:pt x="167355" y="792633"/>
                </a:cubicBezTo>
                <a:cubicBezTo>
                  <a:pt x="163817" y="797939"/>
                  <a:pt x="159775" y="803245"/>
                  <a:pt x="155984" y="808299"/>
                </a:cubicBezTo>
                <a:cubicBezTo>
                  <a:pt x="144361" y="823207"/>
                  <a:pt x="130464" y="833820"/>
                  <a:pt x="112523" y="820428"/>
                </a:cubicBezTo>
                <a:cubicBezTo>
                  <a:pt x="95088" y="807288"/>
                  <a:pt x="99889" y="791369"/>
                  <a:pt x="111260" y="775450"/>
                </a:cubicBezTo>
                <a:cubicBezTo>
                  <a:pt x="149667" y="721882"/>
                  <a:pt x="181000" y="664776"/>
                  <a:pt x="196413" y="600090"/>
                </a:cubicBezTo>
                <a:cubicBezTo>
                  <a:pt x="245433" y="394662"/>
                  <a:pt x="194897" y="218796"/>
                  <a:pt x="39499" y="74263"/>
                </a:cubicBezTo>
                <a:cubicBezTo>
                  <a:pt x="32424" y="67693"/>
                  <a:pt x="25349" y="61123"/>
                  <a:pt x="17768" y="55059"/>
                </a:cubicBezTo>
                <a:cubicBezTo>
                  <a:pt x="3365" y="42930"/>
                  <a:pt x="-7247" y="28275"/>
                  <a:pt x="6145" y="11093"/>
                </a:cubicBezTo>
                <a:cubicBezTo>
                  <a:pt x="21053" y="-8111"/>
                  <a:pt x="38993" y="986"/>
                  <a:pt x="53902" y="13114"/>
                </a:cubicBezTo>
                <a:cubicBezTo>
                  <a:pt x="88013" y="40909"/>
                  <a:pt x="119598" y="71736"/>
                  <a:pt x="146888" y="106353"/>
                </a:cubicBezTo>
                <a:cubicBezTo>
                  <a:pt x="226735" y="206667"/>
                  <a:pt x="271712" y="336040"/>
                  <a:pt x="271965" y="46793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51" name="Forma libre: forma 950">
            <a:extLst>
              <a:ext uri="{FF2B5EF4-FFF2-40B4-BE49-F238E27FC236}">
                <a16:creationId xmlns:a16="http://schemas.microsoft.com/office/drawing/2014/main" id="{A6C51F87-70DC-448A-85D0-8456CEA339B1}"/>
              </a:ext>
            </a:extLst>
          </p:cNvPr>
          <p:cNvSpPr/>
          <p:nvPr/>
        </p:nvSpPr>
        <p:spPr>
          <a:xfrm>
            <a:off x="722187" y="5368339"/>
            <a:ext cx="271056" cy="827183"/>
          </a:xfrm>
          <a:custGeom>
            <a:avLst/>
            <a:gdLst>
              <a:gd name="connsiteX0" fmla="*/ 313 w 271056"/>
              <a:gd name="connsiteY0" fmla="*/ 367019 h 827183"/>
              <a:gd name="connsiteX1" fmla="*/ 101638 w 271056"/>
              <a:gd name="connsiteY1" fmla="*/ 35756 h 827183"/>
              <a:gd name="connsiteX2" fmla="*/ 119073 w 271056"/>
              <a:gd name="connsiteY2" fmla="*/ 12762 h 827183"/>
              <a:gd name="connsiteX3" fmla="*/ 158491 w 271056"/>
              <a:gd name="connsiteY3" fmla="*/ 6445 h 827183"/>
              <a:gd name="connsiteX4" fmla="*/ 161776 w 271056"/>
              <a:gd name="connsiteY4" fmla="*/ 46621 h 827183"/>
              <a:gd name="connsiteX5" fmla="*/ 138530 w 271056"/>
              <a:gd name="connsiteY5" fmla="*/ 81238 h 827183"/>
              <a:gd name="connsiteX6" fmla="*/ 245413 w 271056"/>
              <a:gd name="connsiteY6" fmla="*/ 765496 h 827183"/>
              <a:gd name="connsiteX7" fmla="*/ 257542 w 271056"/>
              <a:gd name="connsiteY7" fmla="*/ 776109 h 827183"/>
              <a:gd name="connsiteX8" fmla="*/ 265122 w 271056"/>
              <a:gd name="connsiteY8" fmla="*/ 815527 h 827183"/>
              <a:gd name="connsiteX9" fmla="*/ 222672 w 271056"/>
              <a:gd name="connsiteY9" fmla="*/ 818559 h 827183"/>
              <a:gd name="connsiteX10" fmla="*/ 106692 w 271056"/>
              <a:gd name="connsiteY10" fmla="*/ 699041 h 827183"/>
              <a:gd name="connsiteX11" fmla="*/ 61 w 271056"/>
              <a:gd name="connsiteY11" fmla="*/ 366767 h 82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056" h="827183">
                <a:moveTo>
                  <a:pt x="313" y="367019"/>
                </a:moveTo>
                <a:cubicBezTo>
                  <a:pt x="-697" y="242448"/>
                  <a:pt x="34931" y="134301"/>
                  <a:pt x="101638" y="35756"/>
                </a:cubicBezTo>
                <a:cubicBezTo>
                  <a:pt x="106945" y="27670"/>
                  <a:pt x="112756" y="20090"/>
                  <a:pt x="119073" y="12762"/>
                </a:cubicBezTo>
                <a:cubicBezTo>
                  <a:pt x="130191" y="128"/>
                  <a:pt x="144088" y="-5178"/>
                  <a:pt x="158491" y="6445"/>
                </a:cubicBezTo>
                <a:cubicBezTo>
                  <a:pt x="172641" y="17815"/>
                  <a:pt x="171125" y="32471"/>
                  <a:pt x="161776" y="46621"/>
                </a:cubicBezTo>
                <a:cubicBezTo>
                  <a:pt x="154196" y="58244"/>
                  <a:pt x="145857" y="69362"/>
                  <a:pt x="138530" y="81238"/>
                </a:cubicBezTo>
                <a:cubicBezTo>
                  <a:pt x="-4488" y="313704"/>
                  <a:pt x="38468" y="588620"/>
                  <a:pt x="245413" y="765496"/>
                </a:cubicBezTo>
                <a:cubicBezTo>
                  <a:pt x="249456" y="769034"/>
                  <a:pt x="253499" y="772571"/>
                  <a:pt x="257542" y="776109"/>
                </a:cubicBezTo>
                <a:cubicBezTo>
                  <a:pt x="270176" y="787227"/>
                  <a:pt x="276493" y="800619"/>
                  <a:pt x="265122" y="815527"/>
                </a:cubicBezTo>
                <a:cubicBezTo>
                  <a:pt x="252994" y="831698"/>
                  <a:pt x="237328" y="829424"/>
                  <a:pt x="222672" y="818559"/>
                </a:cubicBezTo>
                <a:cubicBezTo>
                  <a:pt x="177948" y="784700"/>
                  <a:pt x="139288" y="744776"/>
                  <a:pt x="106692" y="699041"/>
                </a:cubicBezTo>
                <a:cubicBezTo>
                  <a:pt x="35183" y="598222"/>
                  <a:pt x="-1708" y="486032"/>
                  <a:pt x="61" y="36676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52" name="Forma libre: forma 951">
            <a:extLst>
              <a:ext uri="{FF2B5EF4-FFF2-40B4-BE49-F238E27FC236}">
                <a16:creationId xmlns:a16="http://schemas.microsoft.com/office/drawing/2014/main" id="{D70105D8-8C91-4585-9ACA-06CF628BB7F4}"/>
              </a:ext>
            </a:extLst>
          </p:cNvPr>
          <p:cNvSpPr/>
          <p:nvPr/>
        </p:nvSpPr>
        <p:spPr>
          <a:xfrm>
            <a:off x="3525390" y="5268150"/>
            <a:ext cx="270966" cy="826558"/>
          </a:xfrm>
          <a:custGeom>
            <a:avLst/>
            <a:gdLst>
              <a:gd name="connsiteX0" fmla="*/ 270967 w 270966"/>
              <a:gd name="connsiteY0" fmla="*/ 462912 h 826558"/>
              <a:gd name="connsiteX1" fmla="*/ 160798 w 270966"/>
              <a:gd name="connsiteY1" fmla="*/ 802514 h 826558"/>
              <a:gd name="connsiteX2" fmla="*/ 113800 w 270966"/>
              <a:gd name="connsiteY2" fmla="*/ 820455 h 826558"/>
              <a:gd name="connsiteX3" fmla="*/ 115568 w 270966"/>
              <a:gd name="connsiteY3" fmla="*/ 770424 h 826558"/>
              <a:gd name="connsiteX4" fmla="*/ 98386 w 270966"/>
              <a:gd name="connsiteY4" fmla="*/ 133922 h 826558"/>
              <a:gd name="connsiteX5" fmla="*/ 18539 w 270966"/>
              <a:gd name="connsiteY5" fmla="*/ 54833 h 826558"/>
              <a:gd name="connsiteX6" fmla="*/ 5905 w 270966"/>
              <a:gd name="connsiteY6" fmla="*/ 11120 h 826558"/>
              <a:gd name="connsiteX7" fmla="*/ 53662 w 270966"/>
              <a:gd name="connsiteY7" fmla="*/ 12383 h 826558"/>
              <a:gd name="connsiteX8" fmla="*/ 270714 w 270966"/>
              <a:gd name="connsiteY8" fmla="*/ 462659 h 8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66" h="826558">
                <a:moveTo>
                  <a:pt x="270967" y="462912"/>
                </a:moveTo>
                <a:cubicBezTo>
                  <a:pt x="270967" y="587989"/>
                  <a:pt x="233570" y="700937"/>
                  <a:pt x="160798" y="802514"/>
                </a:cubicBezTo>
                <a:cubicBezTo>
                  <a:pt x="148922" y="819191"/>
                  <a:pt x="135783" y="835868"/>
                  <a:pt x="113800" y="820455"/>
                </a:cubicBezTo>
                <a:cubicBezTo>
                  <a:pt x="91311" y="804789"/>
                  <a:pt x="104198" y="786596"/>
                  <a:pt x="115568" y="770424"/>
                </a:cubicBezTo>
                <a:cubicBezTo>
                  <a:pt x="259849" y="568532"/>
                  <a:pt x="242161" y="309030"/>
                  <a:pt x="98386" y="133922"/>
                </a:cubicBezTo>
                <a:cubicBezTo>
                  <a:pt x="74381" y="104864"/>
                  <a:pt x="47345" y="78838"/>
                  <a:pt x="18539" y="54833"/>
                </a:cubicBezTo>
                <a:cubicBezTo>
                  <a:pt x="4136" y="42957"/>
                  <a:pt x="-7487" y="28555"/>
                  <a:pt x="5905" y="11120"/>
                </a:cubicBezTo>
                <a:cubicBezTo>
                  <a:pt x="20561" y="-7831"/>
                  <a:pt x="37490" y="760"/>
                  <a:pt x="53662" y="12383"/>
                </a:cubicBezTo>
                <a:cubicBezTo>
                  <a:pt x="184803" y="107138"/>
                  <a:pt x="270714" y="285278"/>
                  <a:pt x="270714" y="46265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2" name="Forma libre: forma 961">
            <a:extLst>
              <a:ext uri="{FF2B5EF4-FFF2-40B4-BE49-F238E27FC236}">
                <a16:creationId xmlns:a16="http://schemas.microsoft.com/office/drawing/2014/main" id="{3B5D05FF-B9F6-436D-96CD-A694C8621E91}"/>
              </a:ext>
            </a:extLst>
          </p:cNvPr>
          <p:cNvSpPr/>
          <p:nvPr/>
        </p:nvSpPr>
        <p:spPr>
          <a:xfrm>
            <a:off x="2899818" y="4994719"/>
            <a:ext cx="797519" cy="215733"/>
          </a:xfrm>
          <a:custGeom>
            <a:avLst/>
            <a:gdLst>
              <a:gd name="connsiteX0" fmla="*/ 317647 w 797519"/>
              <a:gd name="connsiteY0" fmla="*/ 56634 h 215733"/>
              <a:gd name="connsiteX1" fmla="*/ 60924 w 797519"/>
              <a:gd name="connsiteY1" fmla="*/ 107170 h 215733"/>
              <a:gd name="connsiteX2" fmla="*/ 49048 w 797519"/>
              <a:gd name="connsiteY2" fmla="*/ 111971 h 215733"/>
              <a:gd name="connsiteX3" fmla="*/ 2555 w 797519"/>
              <a:gd name="connsiteY3" fmla="*/ 100853 h 215733"/>
              <a:gd name="connsiteX4" fmla="*/ 25802 w 797519"/>
              <a:gd name="connsiteY4" fmla="*/ 61688 h 215733"/>
              <a:gd name="connsiteX5" fmla="*/ 131675 w 797519"/>
              <a:gd name="connsiteY5" fmla="*/ 24543 h 215733"/>
              <a:gd name="connsiteX6" fmla="*/ 769692 w 797519"/>
              <a:gd name="connsiteY6" fmla="*/ 152905 h 215733"/>
              <a:gd name="connsiteX7" fmla="*/ 786875 w 797519"/>
              <a:gd name="connsiteY7" fmla="*/ 167308 h 215733"/>
              <a:gd name="connsiteX8" fmla="*/ 791676 w 797519"/>
              <a:gd name="connsiteY8" fmla="*/ 204957 h 215733"/>
              <a:gd name="connsiteX9" fmla="*/ 754532 w 797519"/>
              <a:gd name="connsiteY9" fmla="*/ 210263 h 215733"/>
              <a:gd name="connsiteX10" fmla="*/ 731032 w 797519"/>
              <a:gd name="connsiteY10" fmla="*/ 193334 h 215733"/>
              <a:gd name="connsiteX11" fmla="*/ 317900 w 797519"/>
              <a:gd name="connsiteY11" fmla="*/ 56634 h 2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519" h="215733">
                <a:moveTo>
                  <a:pt x="317647" y="56634"/>
                </a:moveTo>
                <a:cubicBezTo>
                  <a:pt x="228704" y="56381"/>
                  <a:pt x="143298" y="74827"/>
                  <a:pt x="60924" y="107170"/>
                </a:cubicBezTo>
                <a:cubicBezTo>
                  <a:pt x="56881" y="108686"/>
                  <a:pt x="53091" y="110455"/>
                  <a:pt x="49048" y="111971"/>
                </a:cubicBezTo>
                <a:cubicBezTo>
                  <a:pt x="30855" y="119551"/>
                  <a:pt x="11904" y="123089"/>
                  <a:pt x="2555" y="100853"/>
                </a:cubicBezTo>
                <a:cubicBezTo>
                  <a:pt x="-6289" y="80133"/>
                  <a:pt x="9377" y="69521"/>
                  <a:pt x="25802" y="61688"/>
                </a:cubicBezTo>
                <a:cubicBezTo>
                  <a:pt x="59913" y="45516"/>
                  <a:pt x="95541" y="33640"/>
                  <a:pt x="131675" y="24543"/>
                </a:cubicBezTo>
                <a:cubicBezTo>
                  <a:pt x="364393" y="-33068"/>
                  <a:pt x="576897" y="11151"/>
                  <a:pt x="769692" y="152905"/>
                </a:cubicBezTo>
                <a:cubicBezTo>
                  <a:pt x="775757" y="157453"/>
                  <a:pt x="781821" y="162002"/>
                  <a:pt x="786875" y="167308"/>
                </a:cubicBezTo>
                <a:cubicBezTo>
                  <a:pt x="797487" y="178426"/>
                  <a:pt x="802036" y="191565"/>
                  <a:pt x="791676" y="204957"/>
                </a:cubicBezTo>
                <a:cubicBezTo>
                  <a:pt x="781568" y="217844"/>
                  <a:pt x="767924" y="218602"/>
                  <a:pt x="754532" y="210263"/>
                </a:cubicBezTo>
                <a:cubicBezTo>
                  <a:pt x="746446" y="205210"/>
                  <a:pt x="738865" y="199145"/>
                  <a:pt x="731032" y="193334"/>
                </a:cubicBezTo>
                <a:cubicBezTo>
                  <a:pt x="607977" y="103127"/>
                  <a:pt x="470772" y="55876"/>
                  <a:pt x="317900" y="5663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3" name="Forma libre: forma 962">
            <a:extLst>
              <a:ext uri="{FF2B5EF4-FFF2-40B4-BE49-F238E27FC236}">
                <a16:creationId xmlns:a16="http://schemas.microsoft.com/office/drawing/2014/main" id="{93B3BB18-FF38-4753-9EC0-79C6F9E8BE2F}"/>
              </a:ext>
            </a:extLst>
          </p:cNvPr>
          <p:cNvSpPr/>
          <p:nvPr/>
        </p:nvSpPr>
        <p:spPr>
          <a:xfrm>
            <a:off x="979350" y="4993236"/>
            <a:ext cx="795483" cy="216521"/>
          </a:xfrm>
          <a:custGeom>
            <a:avLst/>
            <a:gdLst>
              <a:gd name="connsiteX0" fmla="*/ 286666 w 795483"/>
              <a:gd name="connsiteY0" fmla="*/ 0 h 216521"/>
              <a:gd name="connsiteX1" fmla="*/ 772823 w 795483"/>
              <a:gd name="connsiteY1" fmla="*/ 157167 h 216521"/>
              <a:gd name="connsiteX2" fmla="*/ 795311 w 795483"/>
              <a:gd name="connsiteY2" fmla="*/ 193553 h 216521"/>
              <a:gd name="connsiteX3" fmla="*/ 751598 w 795483"/>
              <a:gd name="connsiteY3" fmla="*/ 210230 h 216521"/>
              <a:gd name="connsiteX4" fmla="*/ 674277 w 795483"/>
              <a:gd name="connsiteY4" fmla="*/ 158430 h 216521"/>
              <a:gd name="connsiteX5" fmla="*/ 56979 w 795483"/>
              <a:gd name="connsiteY5" fmla="*/ 109663 h 216521"/>
              <a:gd name="connsiteX6" fmla="*/ 32975 w 795483"/>
              <a:gd name="connsiteY6" fmla="*/ 119012 h 216521"/>
              <a:gd name="connsiteX7" fmla="*/ 3411 w 795483"/>
              <a:gd name="connsiteY7" fmla="*/ 105368 h 216521"/>
              <a:gd name="connsiteX8" fmla="*/ 9476 w 795483"/>
              <a:gd name="connsiteY8" fmla="*/ 73277 h 216521"/>
              <a:gd name="connsiteX9" fmla="*/ 34491 w 795483"/>
              <a:gd name="connsiteY9" fmla="*/ 58874 h 216521"/>
              <a:gd name="connsiteX10" fmla="*/ 286918 w 795483"/>
              <a:gd name="connsiteY10" fmla="*/ 0 h 21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483" h="216521">
                <a:moveTo>
                  <a:pt x="286666" y="0"/>
                </a:moveTo>
                <a:cubicBezTo>
                  <a:pt x="484767" y="3538"/>
                  <a:pt x="637639" y="54832"/>
                  <a:pt x="772823" y="157167"/>
                </a:cubicBezTo>
                <a:cubicBezTo>
                  <a:pt x="784951" y="166263"/>
                  <a:pt x="797080" y="175865"/>
                  <a:pt x="795311" y="193553"/>
                </a:cubicBezTo>
                <a:cubicBezTo>
                  <a:pt x="793037" y="215031"/>
                  <a:pt x="772570" y="223369"/>
                  <a:pt x="751598" y="210230"/>
                </a:cubicBezTo>
                <a:cubicBezTo>
                  <a:pt x="725319" y="193806"/>
                  <a:pt x="700809" y="174349"/>
                  <a:pt x="674277" y="158430"/>
                </a:cubicBezTo>
                <a:cubicBezTo>
                  <a:pt x="476681" y="40934"/>
                  <a:pt x="270494" y="28048"/>
                  <a:pt x="56979" y="109663"/>
                </a:cubicBezTo>
                <a:cubicBezTo>
                  <a:pt x="48894" y="112695"/>
                  <a:pt x="41313" y="116738"/>
                  <a:pt x="32975" y="119012"/>
                </a:cubicBezTo>
                <a:cubicBezTo>
                  <a:pt x="19835" y="122550"/>
                  <a:pt x="9476" y="116991"/>
                  <a:pt x="3411" y="105368"/>
                </a:cubicBezTo>
                <a:cubicBezTo>
                  <a:pt x="-2653" y="93744"/>
                  <a:pt x="-632" y="81868"/>
                  <a:pt x="9476" y="73277"/>
                </a:cubicBezTo>
                <a:cubicBezTo>
                  <a:pt x="16803" y="67213"/>
                  <a:pt x="25647" y="62665"/>
                  <a:pt x="34491" y="58874"/>
                </a:cubicBezTo>
                <a:cubicBezTo>
                  <a:pt x="115601" y="24005"/>
                  <a:pt x="228044" y="505"/>
                  <a:pt x="286918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4" name="Forma libre: forma 963">
            <a:extLst>
              <a:ext uri="{FF2B5EF4-FFF2-40B4-BE49-F238E27FC236}">
                <a16:creationId xmlns:a16="http://schemas.microsoft.com/office/drawing/2014/main" id="{04B43E26-CD2E-4E6C-B88E-DD801D2A845D}"/>
              </a:ext>
            </a:extLst>
          </p:cNvPr>
          <p:cNvSpPr/>
          <p:nvPr/>
        </p:nvSpPr>
        <p:spPr>
          <a:xfrm>
            <a:off x="820825" y="6251740"/>
            <a:ext cx="797620" cy="216896"/>
          </a:xfrm>
          <a:custGeom>
            <a:avLst/>
            <a:gdLst>
              <a:gd name="connsiteX0" fmla="*/ 475007 w 797620"/>
              <a:gd name="connsiteY0" fmla="*/ 216897 h 216896"/>
              <a:gd name="connsiteX1" fmla="*/ 27258 w 797620"/>
              <a:gd name="connsiteY1" fmla="*/ 63267 h 216896"/>
              <a:gd name="connsiteX2" fmla="*/ 12602 w 797620"/>
              <a:gd name="connsiteY2" fmla="*/ 50633 h 216896"/>
              <a:gd name="connsiteX3" fmla="*/ 6285 w 797620"/>
              <a:gd name="connsiteY3" fmla="*/ 10709 h 216896"/>
              <a:gd name="connsiteX4" fmla="*/ 48988 w 797620"/>
              <a:gd name="connsiteY4" fmla="*/ 9193 h 216896"/>
              <a:gd name="connsiteX5" fmla="*/ 167748 w 797620"/>
              <a:gd name="connsiteY5" fmla="*/ 85250 h 216896"/>
              <a:gd name="connsiteX6" fmla="*/ 721876 w 797620"/>
              <a:gd name="connsiteY6" fmla="*/ 115066 h 216896"/>
              <a:gd name="connsiteX7" fmla="*/ 757756 w 797620"/>
              <a:gd name="connsiteY7" fmla="*/ 101169 h 216896"/>
              <a:gd name="connsiteX8" fmla="*/ 795153 w 797620"/>
              <a:gd name="connsiteY8" fmla="*/ 115824 h 216896"/>
              <a:gd name="connsiteX9" fmla="*/ 780245 w 797620"/>
              <a:gd name="connsiteY9" fmla="*/ 150189 h 216896"/>
              <a:gd name="connsiteX10" fmla="*/ 696608 w 797620"/>
              <a:gd name="connsiteY10" fmla="*/ 182785 h 216896"/>
              <a:gd name="connsiteX11" fmla="*/ 475007 w 797620"/>
              <a:gd name="connsiteY11" fmla="*/ 216391 h 21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620" h="216896">
                <a:moveTo>
                  <a:pt x="475007" y="216897"/>
                </a:moveTo>
                <a:cubicBezTo>
                  <a:pt x="308996" y="214622"/>
                  <a:pt x="159915" y="162823"/>
                  <a:pt x="27258" y="63267"/>
                </a:cubicBezTo>
                <a:cubicBezTo>
                  <a:pt x="22204" y="59476"/>
                  <a:pt x="17150" y="55181"/>
                  <a:pt x="12602" y="50633"/>
                </a:cubicBezTo>
                <a:cubicBezTo>
                  <a:pt x="979" y="39009"/>
                  <a:pt x="-5591" y="25112"/>
                  <a:pt x="6285" y="10709"/>
                </a:cubicBezTo>
                <a:cubicBezTo>
                  <a:pt x="18919" y="-4452"/>
                  <a:pt x="34333" y="-2177"/>
                  <a:pt x="48988" y="9193"/>
                </a:cubicBezTo>
                <a:cubicBezTo>
                  <a:pt x="86132" y="38251"/>
                  <a:pt x="125298" y="64277"/>
                  <a:pt x="167748" y="85250"/>
                </a:cubicBezTo>
                <a:cubicBezTo>
                  <a:pt x="348162" y="174699"/>
                  <a:pt x="532871" y="184553"/>
                  <a:pt x="721876" y="115066"/>
                </a:cubicBezTo>
                <a:cubicBezTo>
                  <a:pt x="734004" y="110518"/>
                  <a:pt x="745628" y="105464"/>
                  <a:pt x="757756" y="101169"/>
                </a:cubicBezTo>
                <a:cubicBezTo>
                  <a:pt x="774181" y="95357"/>
                  <a:pt x="788078" y="99400"/>
                  <a:pt x="795153" y="115824"/>
                </a:cubicBezTo>
                <a:cubicBezTo>
                  <a:pt x="801975" y="131490"/>
                  <a:pt x="793890" y="144125"/>
                  <a:pt x="780245" y="150189"/>
                </a:cubicBezTo>
                <a:cubicBezTo>
                  <a:pt x="752955" y="162318"/>
                  <a:pt x="725161" y="174194"/>
                  <a:pt x="696608" y="182785"/>
                </a:cubicBezTo>
                <a:cubicBezTo>
                  <a:pt x="624594" y="204768"/>
                  <a:pt x="550811" y="217655"/>
                  <a:pt x="475007" y="21639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5" name="Forma libre: forma 964">
            <a:extLst>
              <a:ext uri="{FF2B5EF4-FFF2-40B4-BE49-F238E27FC236}">
                <a16:creationId xmlns:a16="http://schemas.microsoft.com/office/drawing/2014/main" id="{41F48D3D-6A4B-4F74-AD63-967F7FF4EC1C}"/>
              </a:ext>
            </a:extLst>
          </p:cNvPr>
          <p:cNvSpPr/>
          <p:nvPr/>
        </p:nvSpPr>
        <p:spPr>
          <a:xfrm>
            <a:off x="1177206" y="1184081"/>
            <a:ext cx="244208" cy="362091"/>
          </a:xfrm>
          <a:custGeom>
            <a:avLst/>
            <a:gdLst>
              <a:gd name="connsiteX0" fmla="*/ 244209 w 244208"/>
              <a:gd name="connsiteY0" fmla="*/ 350720 h 362091"/>
              <a:gd name="connsiteX1" fmla="*/ 225763 w 244208"/>
              <a:gd name="connsiteY1" fmla="*/ 360069 h 362091"/>
              <a:gd name="connsiteX2" fmla="*/ 20081 w 244208"/>
              <a:gd name="connsiteY2" fmla="*/ 358301 h 362091"/>
              <a:gd name="connsiteX3" fmla="*/ 2141 w 244208"/>
              <a:gd name="connsiteY3" fmla="*/ 337581 h 362091"/>
              <a:gd name="connsiteX4" fmla="*/ 109530 w 244208"/>
              <a:gd name="connsiteY4" fmla="*/ 14403 h 362091"/>
              <a:gd name="connsiteX5" fmla="*/ 120143 w 244208"/>
              <a:gd name="connsiteY5" fmla="*/ 0 h 362091"/>
              <a:gd name="connsiteX6" fmla="*/ 134293 w 244208"/>
              <a:gd name="connsiteY6" fmla="*/ 18446 h 362091"/>
              <a:gd name="connsiteX7" fmla="*/ 208328 w 244208"/>
              <a:gd name="connsiteY7" fmla="*/ 240804 h 362091"/>
              <a:gd name="connsiteX8" fmla="*/ 239155 w 244208"/>
              <a:gd name="connsiteY8" fmla="*/ 335559 h 362091"/>
              <a:gd name="connsiteX9" fmla="*/ 243956 w 244208"/>
              <a:gd name="connsiteY9" fmla="*/ 350468 h 36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207" h="362091">
                <a:moveTo>
                  <a:pt x="244209" y="350720"/>
                </a:moveTo>
                <a:cubicBezTo>
                  <a:pt x="243451" y="365376"/>
                  <a:pt x="233849" y="362596"/>
                  <a:pt x="225763" y="360069"/>
                </a:cubicBezTo>
                <a:cubicBezTo>
                  <a:pt x="157287" y="339097"/>
                  <a:pt x="88810" y="339097"/>
                  <a:pt x="20081" y="358301"/>
                </a:cubicBezTo>
                <a:cubicBezTo>
                  <a:pt x="878" y="363607"/>
                  <a:pt x="-3165" y="354005"/>
                  <a:pt x="2141" y="337581"/>
                </a:cubicBezTo>
                <a:cubicBezTo>
                  <a:pt x="37769" y="229939"/>
                  <a:pt x="73649" y="122045"/>
                  <a:pt x="109530" y="14403"/>
                </a:cubicBezTo>
                <a:cubicBezTo>
                  <a:pt x="111552" y="8591"/>
                  <a:pt x="112310" y="0"/>
                  <a:pt x="120143" y="0"/>
                </a:cubicBezTo>
                <a:cubicBezTo>
                  <a:pt x="131513" y="0"/>
                  <a:pt x="131766" y="11118"/>
                  <a:pt x="134293" y="18446"/>
                </a:cubicBezTo>
                <a:cubicBezTo>
                  <a:pt x="159308" y="92481"/>
                  <a:pt x="183818" y="166769"/>
                  <a:pt x="208328" y="240804"/>
                </a:cubicBezTo>
                <a:cubicBezTo>
                  <a:pt x="218688" y="272389"/>
                  <a:pt x="228795" y="303974"/>
                  <a:pt x="239155" y="335559"/>
                </a:cubicBezTo>
                <a:cubicBezTo>
                  <a:pt x="240924" y="340613"/>
                  <a:pt x="242440" y="345667"/>
                  <a:pt x="243956" y="35046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6" name="Forma libre: forma 965">
            <a:extLst>
              <a:ext uri="{FF2B5EF4-FFF2-40B4-BE49-F238E27FC236}">
                <a16:creationId xmlns:a16="http://schemas.microsoft.com/office/drawing/2014/main" id="{7B4D7150-E7C7-4516-989D-FC5F5D4A8219}"/>
              </a:ext>
            </a:extLst>
          </p:cNvPr>
          <p:cNvSpPr/>
          <p:nvPr/>
        </p:nvSpPr>
        <p:spPr>
          <a:xfrm>
            <a:off x="1176614" y="2233176"/>
            <a:ext cx="243284" cy="359611"/>
          </a:xfrm>
          <a:custGeom>
            <a:avLst/>
            <a:gdLst>
              <a:gd name="connsiteX0" fmla="*/ 243284 w 243284"/>
              <a:gd name="connsiteY0" fmla="*/ 13679 h 359611"/>
              <a:gd name="connsiteX1" fmla="*/ 237220 w 243284"/>
              <a:gd name="connsiteY1" fmla="*/ 35409 h 359611"/>
              <a:gd name="connsiteX2" fmla="*/ 136401 w 243284"/>
              <a:gd name="connsiteY2" fmla="*/ 337109 h 359611"/>
              <a:gd name="connsiteX3" fmla="*/ 121998 w 243284"/>
              <a:gd name="connsiteY3" fmla="*/ 359598 h 359611"/>
              <a:gd name="connsiteX4" fmla="*/ 107342 w 243284"/>
              <a:gd name="connsiteY4" fmla="*/ 337615 h 359611"/>
              <a:gd name="connsiteX5" fmla="*/ 5765 w 243284"/>
              <a:gd name="connsiteY5" fmla="*/ 32630 h 359611"/>
              <a:gd name="connsiteX6" fmla="*/ 32044 w 243284"/>
              <a:gd name="connsiteY6" fmla="*/ 4835 h 359611"/>
              <a:gd name="connsiteX7" fmla="*/ 216500 w 243284"/>
              <a:gd name="connsiteY7" fmla="*/ 3824 h 359611"/>
              <a:gd name="connsiteX8" fmla="*/ 243284 w 243284"/>
              <a:gd name="connsiteY8" fmla="*/ 13426 h 35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284" h="359611">
                <a:moveTo>
                  <a:pt x="243284" y="13679"/>
                </a:moveTo>
                <a:cubicBezTo>
                  <a:pt x="241263" y="21006"/>
                  <a:pt x="239494" y="28334"/>
                  <a:pt x="237220" y="35409"/>
                </a:cubicBezTo>
                <a:cubicBezTo>
                  <a:pt x="203866" y="135976"/>
                  <a:pt x="170260" y="236543"/>
                  <a:pt x="136401" y="337109"/>
                </a:cubicBezTo>
                <a:cubicBezTo>
                  <a:pt x="133621" y="345700"/>
                  <a:pt x="133116" y="359345"/>
                  <a:pt x="121998" y="359598"/>
                </a:cubicBezTo>
                <a:cubicBezTo>
                  <a:pt x="109869" y="360103"/>
                  <a:pt x="110375" y="345953"/>
                  <a:pt x="107342" y="337615"/>
                </a:cubicBezTo>
                <a:cubicBezTo>
                  <a:pt x="73231" y="236037"/>
                  <a:pt x="39119" y="134460"/>
                  <a:pt x="5765" y="32630"/>
                </a:cubicBezTo>
                <a:cubicBezTo>
                  <a:pt x="-5100" y="-724"/>
                  <a:pt x="-2826" y="-3504"/>
                  <a:pt x="32044" y="4835"/>
                </a:cubicBezTo>
                <a:cubicBezTo>
                  <a:pt x="93698" y="19743"/>
                  <a:pt x="155099" y="18732"/>
                  <a:pt x="216500" y="3824"/>
                </a:cubicBezTo>
                <a:cubicBezTo>
                  <a:pt x="226102" y="1550"/>
                  <a:pt x="240505" y="-7294"/>
                  <a:pt x="243284" y="1342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7" name="Forma libre: forma 966">
            <a:extLst>
              <a:ext uri="{FF2B5EF4-FFF2-40B4-BE49-F238E27FC236}">
                <a16:creationId xmlns:a16="http://schemas.microsoft.com/office/drawing/2014/main" id="{E8D88914-30E0-4A8C-A321-F6FEA03457A7}"/>
              </a:ext>
            </a:extLst>
          </p:cNvPr>
          <p:cNvSpPr/>
          <p:nvPr/>
        </p:nvSpPr>
        <p:spPr>
          <a:xfrm>
            <a:off x="1642701" y="1766811"/>
            <a:ext cx="358153" cy="244675"/>
          </a:xfrm>
          <a:custGeom>
            <a:avLst/>
            <a:gdLst>
              <a:gd name="connsiteX0" fmla="*/ 314 w 358153"/>
              <a:gd name="connsiteY0" fmla="*/ 228121 h 244675"/>
              <a:gd name="connsiteX1" fmla="*/ 1578 w 358153"/>
              <a:gd name="connsiteY1" fmla="*/ 19408 h 244675"/>
              <a:gd name="connsiteX2" fmla="*/ 25330 w 358153"/>
              <a:gd name="connsiteY2" fmla="*/ 4247 h 244675"/>
              <a:gd name="connsiteX3" fmla="*/ 287359 w 358153"/>
              <a:gd name="connsiteY3" fmla="*/ 91421 h 244675"/>
              <a:gd name="connsiteX4" fmla="*/ 299488 w 358153"/>
              <a:gd name="connsiteY4" fmla="*/ 95717 h 244675"/>
              <a:gd name="connsiteX5" fmla="*/ 358110 w 358153"/>
              <a:gd name="connsiteY5" fmla="*/ 123512 h 244675"/>
              <a:gd name="connsiteX6" fmla="*/ 300751 w 358153"/>
              <a:gd name="connsiteY6" fmla="*/ 148527 h 244675"/>
              <a:gd name="connsiteX7" fmla="*/ 29625 w 358153"/>
              <a:gd name="connsiteY7" fmla="*/ 238734 h 244675"/>
              <a:gd name="connsiteX8" fmla="*/ 314 w 358153"/>
              <a:gd name="connsiteY8" fmla="*/ 227869 h 24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53" h="244675">
                <a:moveTo>
                  <a:pt x="314" y="228121"/>
                </a:moveTo>
                <a:cubicBezTo>
                  <a:pt x="20529" y="156866"/>
                  <a:pt x="20023" y="88389"/>
                  <a:pt x="1578" y="19408"/>
                </a:cubicBezTo>
                <a:cubicBezTo>
                  <a:pt x="-5245" y="-6619"/>
                  <a:pt x="11432" y="-554"/>
                  <a:pt x="25330" y="4247"/>
                </a:cubicBezTo>
                <a:cubicBezTo>
                  <a:pt x="112757" y="33305"/>
                  <a:pt x="199932" y="62363"/>
                  <a:pt x="287359" y="91421"/>
                </a:cubicBezTo>
                <a:cubicBezTo>
                  <a:pt x="291402" y="92685"/>
                  <a:pt x="295697" y="93948"/>
                  <a:pt x="299488" y="95717"/>
                </a:cubicBezTo>
                <a:cubicBezTo>
                  <a:pt x="319702" y="105824"/>
                  <a:pt x="356088" y="101529"/>
                  <a:pt x="358110" y="123512"/>
                </a:cubicBezTo>
                <a:cubicBezTo>
                  <a:pt x="359626" y="138420"/>
                  <a:pt x="321471" y="141452"/>
                  <a:pt x="300751" y="148527"/>
                </a:cubicBezTo>
                <a:cubicBezTo>
                  <a:pt x="210544" y="179354"/>
                  <a:pt x="120337" y="209170"/>
                  <a:pt x="29625" y="238734"/>
                </a:cubicBezTo>
                <a:cubicBezTo>
                  <a:pt x="17749" y="242524"/>
                  <a:pt x="-1202" y="254400"/>
                  <a:pt x="314" y="22786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8" name="Forma libre: forma 967">
            <a:extLst>
              <a:ext uri="{FF2B5EF4-FFF2-40B4-BE49-F238E27FC236}">
                <a16:creationId xmlns:a16="http://schemas.microsoft.com/office/drawing/2014/main" id="{2695AB04-4CAE-4113-B3A4-46317362FF32}"/>
              </a:ext>
            </a:extLst>
          </p:cNvPr>
          <p:cNvSpPr/>
          <p:nvPr/>
        </p:nvSpPr>
        <p:spPr>
          <a:xfrm>
            <a:off x="594881" y="1766688"/>
            <a:ext cx="359409" cy="244274"/>
          </a:xfrm>
          <a:custGeom>
            <a:avLst/>
            <a:gdLst>
              <a:gd name="connsiteX0" fmla="*/ 358317 w 359409"/>
              <a:gd name="connsiteY0" fmla="*/ 226223 h 244274"/>
              <a:gd name="connsiteX1" fmla="*/ 332038 w 359409"/>
              <a:gd name="connsiteY1" fmla="*/ 239362 h 244274"/>
              <a:gd name="connsiteX2" fmla="*/ 112711 w 359409"/>
              <a:gd name="connsiteY2" fmla="*/ 167348 h 244274"/>
              <a:gd name="connsiteX3" fmla="*/ 18714 w 359409"/>
              <a:gd name="connsiteY3" fmla="*/ 135258 h 244274"/>
              <a:gd name="connsiteX4" fmla="*/ 16 w 359409"/>
              <a:gd name="connsiteY4" fmla="*/ 121613 h 244274"/>
              <a:gd name="connsiteX5" fmla="*/ 17451 w 359409"/>
              <a:gd name="connsiteY5" fmla="*/ 109485 h 244274"/>
              <a:gd name="connsiteX6" fmla="*/ 337091 w 359409"/>
              <a:gd name="connsiteY6" fmla="*/ 3106 h 244274"/>
              <a:gd name="connsiteX7" fmla="*/ 358569 w 359409"/>
              <a:gd name="connsiteY7" fmla="*/ 13213 h 244274"/>
              <a:gd name="connsiteX8" fmla="*/ 358569 w 359409"/>
              <a:gd name="connsiteY8" fmla="*/ 226223 h 24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9" h="244274">
                <a:moveTo>
                  <a:pt x="358317" y="226223"/>
                </a:moveTo>
                <a:cubicBezTo>
                  <a:pt x="358317" y="253512"/>
                  <a:pt x="342145" y="242647"/>
                  <a:pt x="332038" y="239362"/>
                </a:cubicBezTo>
                <a:cubicBezTo>
                  <a:pt x="258761" y="215863"/>
                  <a:pt x="185736" y="191353"/>
                  <a:pt x="112711" y="167348"/>
                </a:cubicBezTo>
                <a:cubicBezTo>
                  <a:pt x="81379" y="156989"/>
                  <a:pt x="49794" y="146123"/>
                  <a:pt x="18714" y="135258"/>
                </a:cubicBezTo>
                <a:cubicBezTo>
                  <a:pt x="11134" y="132731"/>
                  <a:pt x="-489" y="132731"/>
                  <a:pt x="16" y="121613"/>
                </a:cubicBezTo>
                <a:cubicBezTo>
                  <a:pt x="521" y="113528"/>
                  <a:pt x="10376" y="112011"/>
                  <a:pt x="17451" y="109485"/>
                </a:cubicBezTo>
                <a:cubicBezTo>
                  <a:pt x="123829" y="73857"/>
                  <a:pt x="230460" y="38229"/>
                  <a:pt x="337091" y="3106"/>
                </a:cubicBezTo>
                <a:cubicBezTo>
                  <a:pt x="346441" y="74"/>
                  <a:pt x="363370" y="-5232"/>
                  <a:pt x="358569" y="13213"/>
                </a:cubicBezTo>
                <a:cubicBezTo>
                  <a:pt x="339618" y="85227"/>
                  <a:pt x="337597" y="156736"/>
                  <a:pt x="358569" y="22622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9" name="Forma libre: forma 968">
            <a:extLst>
              <a:ext uri="{FF2B5EF4-FFF2-40B4-BE49-F238E27FC236}">
                <a16:creationId xmlns:a16="http://schemas.microsoft.com/office/drawing/2014/main" id="{D085D07F-DDC6-4D65-A4C2-CF9536C3AB5A}"/>
              </a:ext>
            </a:extLst>
          </p:cNvPr>
          <p:cNvSpPr/>
          <p:nvPr/>
        </p:nvSpPr>
        <p:spPr>
          <a:xfrm>
            <a:off x="2743616" y="6251645"/>
            <a:ext cx="797287" cy="216737"/>
          </a:xfrm>
          <a:custGeom>
            <a:avLst/>
            <a:gdLst>
              <a:gd name="connsiteX0" fmla="*/ 476881 w 797287"/>
              <a:gd name="connsiteY0" fmla="*/ 216738 h 216737"/>
              <a:gd name="connsiteX1" fmla="*/ 36207 w 797287"/>
              <a:gd name="connsiteY1" fmla="*/ 70183 h 216737"/>
              <a:gd name="connsiteX2" fmla="*/ 6896 w 797287"/>
              <a:gd name="connsiteY2" fmla="*/ 12825 h 216737"/>
              <a:gd name="connsiteX3" fmla="*/ 69308 w 797287"/>
              <a:gd name="connsiteY3" fmla="*/ 25206 h 216737"/>
              <a:gd name="connsiteX4" fmla="*/ 737395 w 797287"/>
              <a:gd name="connsiteY4" fmla="*/ 109096 h 216737"/>
              <a:gd name="connsiteX5" fmla="*/ 755335 w 797287"/>
              <a:gd name="connsiteY5" fmla="*/ 102021 h 216737"/>
              <a:gd name="connsiteX6" fmla="*/ 793995 w 797287"/>
              <a:gd name="connsiteY6" fmla="*/ 113392 h 216737"/>
              <a:gd name="connsiteX7" fmla="*/ 776813 w 797287"/>
              <a:gd name="connsiteY7" fmla="*/ 152304 h 216737"/>
              <a:gd name="connsiteX8" fmla="*/ 661843 w 797287"/>
              <a:gd name="connsiteY8" fmla="*/ 192986 h 216737"/>
              <a:gd name="connsiteX9" fmla="*/ 477387 w 797287"/>
              <a:gd name="connsiteY9" fmla="*/ 216485 h 2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87" h="216737">
                <a:moveTo>
                  <a:pt x="476881" y="216738"/>
                </a:moveTo>
                <a:cubicBezTo>
                  <a:pt x="314408" y="214716"/>
                  <a:pt x="167348" y="165949"/>
                  <a:pt x="36207" y="70183"/>
                </a:cubicBezTo>
                <a:cubicBezTo>
                  <a:pt x="17761" y="56539"/>
                  <a:pt x="-14076" y="41378"/>
                  <a:pt x="6896" y="12825"/>
                </a:cubicBezTo>
                <a:cubicBezTo>
                  <a:pt x="28627" y="-16738"/>
                  <a:pt x="50610" y="12320"/>
                  <a:pt x="69308" y="25206"/>
                </a:cubicBezTo>
                <a:cubicBezTo>
                  <a:pt x="277264" y="171508"/>
                  <a:pt x="499875" y="198798"/>
                  <a:pt x="737395" y="109096"/>
                </a:cubicBezTo>
                <a:cubicBezTo>
                  <a:pt x="743459" y="106822"/>
                  <a:pt x="749271" y="104295"/>
                  <a:pt x="755335" y="102021"/>
                </a:cubicBezTo>
                <a:cubicBezTo>
                  <a:pt x="771254" y="95704"/>
                  <a:pt x="786162" y="97220"/>
                  <a:pt x="793995" y="113392"/>
                </a:cubicBezTo>
                <a:cubicBezTo>
                  <a:pt x="802586" y="131332"/>
                  <a:pt x="793490" y="144724"/>
                  <a:pt x="776813" y="152304"/>
                </a:cubicBezTo>
                <a:cubicBezTo>
                  <a:pt x="739669" y="169234"/>
                  <a:pt x="701262" y="183384"/>
                  <a:pt x="661843" y="192986"/>
                </a:cubicBezTo>
                <a:cubicBezTo>
                  <a:pt x="601453" y="207641"/>
                  <a:pt x="540052" y="218254"/>
                  <a:pt x="477387" y="21648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2" name="Forma libre: forma 971">
            <a:extLst>
              <a:ext uri="{FF2B5EF4-FFF2-40B4-BE49-F238E27FC236}">
                <a16:creationId xmlns:a16="http://schemas.microsoft.com/office/drawing/2014/main" id="{1DA91CA5-388B-4F2A-9C3B-8F60FA2AE5D8}"/>
              </a:ext>
            </a:extLst>
          </p:cNvPr>
          <p:cNvSpPr/>
          <p:nvPr/>
        </p:nvSpPr>
        <p:spPr>
          <a:xfrm>
            <a:off x="1483183" y="1432367"/>
            <a:ext cx="317103" cy="279987"/>
          </a:xfrm>
          <a:custGeom>
            <a:avLst/>
            <a:gdLst>
              <a:gd name="connsiteX0" fmla="*/ 316241 w 317103"/>
              <a:gd name="connsiteY0" fmla="*/ 99 h 279987"/>
              <a:gd name="connsiteX1" fmla="*/ 304870 w 317103"/>
              <a:gd name="connsiteY1" fmla="*/ 29915 h 279987"/>
              <a:gd name="connsiteX2" fmla="*/ 155536 w 317103"/>
              <a:gd name="connsiteY2" fmla="*/ 262887 h 279987"/>
              <a:gd name="connsiteX3" fmla="*/ 120161 w 317103"/>
              <a:gd name="connsiteY3" fmla="*/ 264655 h 279987"/>
              <a:gd name="connsiteX4" fmla="*/ 12772 w 317103"/>
              <a:gd name="connsiteY4" fmla="*/ 155245 h 279987"/>
              <a:gd name="connsiteX5" fmla="*/ 12519 w 317103"/>
              <a:gd name="connsiteY5" fmla="*/ 128208 h 279987"/>
              <a:gd name="connsiteX6" fmla="*/ 304365 w 317103"/>
              <a:gd name="connsiteY6" fmla="*/ 857 h 279987"/>
              <a:gd name="connsiteX7" fmla="*/ 316241 w 317103"/>
              <a:gd name="connsiteY7" fmla="*/ 99 h 2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103" h="279987">
                <a:moveTo>
                  <a:pt x="316241" y="99"/>
                </a:moveTo>
                <a:cubicBezTo>
                  <a:pt x="320031" y="14249"/>
                  <a:pt x="310429" y="21324"/>
                  <a:pt x="304870" y="29915"/>
                </a:cubicBezTo>
                <a:cubicBezTo>
                  <a:pt x="255345" y="107741"/>
                  <a:pt x="204809" y="184808"/>
                  <a:pt x="155536" y="262887"/>
                </a:cubicBezTo>
                <a:cubicBezTo>
                  <a:pt x="143155" y="282596"/>
                  <a:pt x="135069" y="287902"/>
                  <a:pt x="120161" y="264655"/>
                </a:cubicBezTo>
                <a:cubicBezTo>
                  <a:pt x="92366" y="220689"/>
                  <a:pt x="55980" y="184303"/>
                  <a:pt x="12772" y="155245"/>
                </a:cubicBezTo>
                <a:cubicBezTo>
                  <a:pt x="-620" y="146148"/>
                  <a:pt x="-7443" y="137052"/>
                  <a:pt x="12519" y="128208"/>
                </a:cubicBezTo>
                <a:cubicBezTo>
                  <a:pt x="109801" y="85505"/>
                  <a:pt x="207083" y="43307"/>
                  <a:pt x="304365" y="857"/>
                </a:cubicBezTo>
                <a:cubicBezTo>
                  <a:pt x="307902" y="-659"/>
                  <a:pt x="312198" y="352"/>
                  <a:pt x="316241" y="9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3" name="Forma libre: forma 972">
            <a:extLst>
              <a:ext uri="{FF2B5EF4-FFF2-40B4-BE49-F238E27FC236}">
                <a16:creationId xmlns:a16="http://schemas.microsoft.com/office/drawing/2014/main" id="{FCF8ECAA-E96E-45FF-94A6-36EF64495B98}"/>
              </a:ext>
            </a:extLst>
          </p:cNvPr>
          <p:cNvSpPr/>
          <p:nvPr/>
        </p:nvSpPr>
        <p:spPr>
          <a:xfrm>
            <a:off x="796976" y="2066595"/>
            <a:ext cx="316201" cy="280067"/>
          </a:xfrm>
          <a:custGeom>
            <a:avLst/>
            <a:gdLst>
              <a:gd name="connsiteX0" fmla="*/ 1076 w 316201"/>
              <a:gd name="connsiteY0" fmla="*/ 279815 h 280067"/>
              <a:gd name="connsiteX1" fmla="*/ 11688 w 316201"/>
              <a:gd name="connsiteY1" fmla="*/ 249999 h 280067"/>
              <a:gd name="connsiteX2" fmla="*/ 160770 w 316201"/>
              <a:gd name="connsiteY2" fmla="*/ 17280 h 280067"/>
              <a:gd name="connsiteX3" fmla="*/ 198419 w 316201"/>
              <a:gd name="connsiteY3" fmla="*/ 17028 h 280067"/>
              <a:gd name="connsiteX4" fmla="*/ 303534 w 316201"/>
              <a:gd name="connsiteY4" fmla="*/ 123911 h 280067"/>
              <a:gd name="connsiteX5" fmla="*/ 301765 w 316201"/>
              <a:gd name="connsiteY5" fmla="*/ 152717 h 280067"/>
              <a:gd name="connsiteX6" fmla="*/ 12952 w 316201"/>
              <a:gd name="connsiteY6" fmla="*/ 278552 h 280067"/>
              <a:gd name="connsiteX7" fmla="*/ 1076 w 316201"/>
              <a:gd name="connsiteY7" fmla="*/ 280068 h 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01" h="280067">
                <a:moveTo>
                  <a:pt x="1076" y="279815"/>
                </a:moveTo>
                <a:cubicBezTo>
                  <a:pt x="-3220" y="265918"/>
                  <a:pt x="6382" y="258337"/>
                  <a:pt x="11688" y="249999"/>
                </a:cubicBezTo>
                <a:cubicBezTo>
                  <a:pt x="61214" y="172173"/>
                  <a:pt x="111750" y="95106"/>
                  <a:pt x="160770" y="17280"/>
                </a:cubicBezTo>
                <a:cubicBezTo>
                  <a:pt x="174920" y="-5208"/>
                  <a:pt x="184269" y="-6219"/>
                  <a:pt x="198419" y="17028"/>
                </a:cubicBezTo>
                <a:cubicBezTo>
                  <a:pt x="225203" y="60489"/>
                  <a:pt x="261337" y="95611"/>
                  <a:pt x="303534" y="123911"/>
                </a:cubicBezTo>
                <a:cubicBezTo>
                  <a:pt x="320211" y="135029"/>
                  <a:pt x="321222" y="144126"/>
                  <a:pt x="301765" y="152717"/>
                </a:cubicBezTo>
                <a:cubicBezTo>
                  <a:pt x="205494" y="194662"/>
                  <a:pt x="109223" y="236607"/>
                  <a:pt x="12952" y="278552"/>
                </a:cubicBezTo>
                <a:cubicBezTo>
                  <a:pt x="9414" y="280068"/>
                  <a:pt x="5119" y="279562"/>
                  <a:pt x="1076" y="28006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4" name="Forma libre: forma 973">
            <a:extLst>
              <a:ext uri="{FF2B5EF4-FFF2-40B4-BE49-F238E27FC236}">
                <a16:creationId xmlns:a16="http://schemas.microsoft.com/office/drawing/2014/main" id="{4865E335-4710-4D3B-836B-45009D6299B9}"/>
              </a:ext>
            </a:extLst>
          </p:cNvPr>
          <p:cNvSpPr/>
          <p:nvPr/>
        </p:nvSpPr>
        <p:spPr>
          <a:xfrm>
            <a:off x="1475789" y="2075221"/>
            <a:ext cx="279612" cy="321473"/>
          </a:xfrm>
          <a:custGeom>
            <a:avLst/>
            <a:gdLst>
              <a:gd name="connsiteX0" fmla="*/ 279164 w 279612"/>
              <a:gd name="connsiteY0" fmla="*/ 321473 h 321473"/>
              <a:gd name="connsiteX1" fmla="*/ 163941 w 279612"/>
              <a:gd name="connsiteY1" fmla="*/ 248701 h 321473"/>
              <a:gd name="connsiteX2" fmla="*/ 15365 w 279612"/>
              <a:gd name="connsiteY2" fmla="*/ 153188 h 321473"/>
              <a:gd name="connsiteX3" fmla="*/ 14607 w 279612"/>
              <a:gd name="connsiteY3" fmla="*/ 118824 h 321473"/>
              <a:gd name="connsiteX4" fmla="*/ 121996 w 279612"/>
              <a:gd name="connsiteY4" fmla="*/ 14467 h 321473"/>
              <a:gd name="connsiteX5" fmla="*/ 153076 w 279612"/>
              <a:gd name="connsiteY5" fmla="*/ 14719 h 321473"/>
              <a:gd name="connsiteX6" fmla="*/ 279164 w 279612"/>
              <a:gd name="connsiteY6" fmla="*/ 303280 h 321473"/>
              <a:gd name="connsiteX7" fmla="*/ 279164 w 279612"/>
              <a:gd name="connsiteY7" fmla="*/ 321473 h 3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612" h="321473">
                <a:moveTo>
                  <a:pt x="279164" y="321473"/>
                </a:moveTo>
                <a:cubicBezTo>
                  <a:pt x="237471" y="295194"/>
                  <a:pt x="200580" y="272200"/>
                  <a:pt x="163941" y="248701"/>
                </a:cubicBezTo>
                <a:cubicBezTo>
                  <a:pt x="114416" y="216864"/>
                  <a:pt x="65143" y="184520"/>
                  <a:pt x="15365" y="153188"/>
                </a:cubicBezTo>
                <a:cubicBezTo>
                  <a:pt x="-4091" y="141059"/>
                  <a:pt x="-5860" y="131205"/>
                  <a:pt x="14607" y="118824"/>
                </a:cubicBezTo>
                <a:cubicBezTo>
                  <a:pt x="58321" y="92292"/>
                  <a:pt x="93696" y="56917"/>
                  <a:pt x="121996" y="14467"/>
                </a:cubicBezTo>
                <a:cubicBezTo>
                  <a:pt x="132609" y="-1452"/>
                  <a:pt x="142969" y="-8022"/>
                  <a:pt x="153076" y="14719"/>
                </a:cubicBezTo>
                <a:cubicBezTo>
                  <a:pt x="195274" y="110738"/>
                  <a:pt x="237219" y="207009"/>
                  <a:pt x="279164" y="303280"/>
                </a:cubicBezTo>
                <a:cubicBezTo>
                  <a:pt x="280174" y="305807"/>
                  <a:pt x="279164" y="309345"/>
                  <a:pt x="279164" y="32147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5" name="Forma libre: forma 974">
            <a:extLst>
              <a:ext uri="{FF2B5EF4-FFF2-40B4-BE49-F238E27FC236}">
                <a16:creationId xmlns:a16="http://schemas.microsoft.com/office/drawing/2014/main" id="{A3CE63F0-D1AE-4C11-9D73-3B08BFECC593}"/>
              </a:ext>
            </a:extLst>
          </p:cNvPr>
          <p:cNvSpPr/>
          <p:nvPr/>
        </p:nvSpPr>
        <p:spPr>
          <a:xfrm>
            <a:off x="841391" y="1388408"/>
            <a:ext cx="279586" cy="316959"/>
          </a:xfrm>
          <a:custGeom>
            <a:avLst/>
            <a:gdLst>
              <a:gd name="connsiteX0" fmla="*/ 279586 w 279586"/>
              <a:gd name="connsiteY0" fmla="*/ 179242 h 316959"/>
              <a:gd name="connsiteX1" fmla="*/ 267458 w 279586"/>
              <a:gd name="connsiteY1" fmla="*/ 193392 h 316959"/>
              <a:gd name="connsiteX2" fmla="*/ 154004 w 279586"/>
              <a:gd name="connsiteY2" fmla="*/ 305330 h 316959"/>
              <a:gd name="connsiteX3" fmla="*/ 127473 w 279586"/>
              <a:gd name="connsiteY3" fmla="*/ 303561 h 316959"/>
              <a:gd name="connsiteX4" fmla="*/ 4418 w 279586"/>
              <a:gd name="connsiteY4" fmla="*/ 21064 h 316959"/>
              <a:gd name="connsiteX5" fmla="*/ 2396 w 279586"/>
              <a:gd name="connsiteY5" fmla="*/ 3124 h 316959"/>
              <a:gd name="connsiteX6" fmla="*/ 22105 w 279586"/>
              <a:gd name="connsiteY6" fmla="*/ 7167 h 316959"/>
              <a:gd name="connsiteX7" fmla="*/ 265436 w 279586"/>
              <a:gd name="connsiteY7" fmla="*/ 163071 h 316959"/>
              <a:gd name="connsiteX8" fmla="*/ 279586 w 279586"/>
              <a:gd name="connsiteY8" fmla="*/ 179495 h 31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86" h="316959">
                <a:moveTo>
                  <a:pt x="279586" y="179242"/>
                </a:moveTo>
                <a:cubicBezTo>
                  <a:pt x="278828" y="186570"/>
                  <a:pt x="272764" y="189855"/>
                  <a:pt x="267458" y="193392"/>
                </a:cubicBezTo>
                <a:cubicBezTo>
                  <a:pt x="221975" y="222956"/>
                  <a:pt x="183315" y="259342"/>
                  <a:pt x="154004" y="305330"/>
                </a:cubicBezTo>
                <a:cubicBezTo>
                  <a:pt x="143897" y="320996"/>
                  <a:pt x="135053" y="321249"/>
                  <a:pt x="127473" y="303561"/>
                </a:cubicBezTo>
                <a:cubicBezTo>
                  <a:pt x="86539" y="209311"/>
                  <a:pt x="45352" y="115314"/>
                  <a:pt x="4418" y="21064"/>
                </a:cubicBezTo>
                <a:cubicBezTo>
                  <a:pt x="1891" y="15506"/>
                  <a:pt x="-2910" y="8430"/>
                  <a:pt x="2396" y="3124"/>
                </a:cubicBezTo>
                <a:cubicBezTo>
                  <a:pt x="9724" y="-4204"/>
                  <a:pt x="16294" y="3124"/>
                  <a:pt x="22105" y="7167"/>
                </a:cubicBezTo>
                <a:cubicBezTo>
                  <a:pt x="103216" y="58967"/>
                  <a:pt x="184326" y="111019"/>
                  <a:pt x="265436" y="163071"/>
                </a:cubicBezTo>
                <a:cubicBezTo>
                  <a:pt x="271501" y="167114"/>
                  <a:pt x="278323" y="170904"/>
                  <a:pt x="279586" y="17949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6" name="Forma libre: forma 975">
            <a:extLst>
              <a:ext uri="{FF2B5EF4-FFF2-40B4-BE49-F238E27FC236}">
                <a16:creationId xmlns:a16="http://schemas.microsoft.com/office/drawing/2014/main" id="{BF08A94F-C89D-420C-83A4-BD34E79D79FA}"/>
              </a:ext>
            </a:extLst>
          </p:cNvPr>
          <p:cNvSpPr/>
          <p:nvPr/>
        </p:nvSpPr>
        <p:spPr>
          <a:xfrm>
            <a:off x="2857141" y="5154397"/>
            <a:ext cx="602095" cy="171044"/>
          </a:xfrm>
          <a:custGeom>
            <a:avLst/>
            <a:gdLst>
              <a:gd name="connsiteX0" fmla="*/ 567775 w 602095"/>
              <a:gd name="connsiteY0" fmla="*/ 96573 h 171044"/>
              <a:gd name="connsiteX1" fmla="*/ 448257 w 602095"/>
              <a:gd name="connsiteY1" fmla="*/ 63977 h 171044"/>
              <a:gd name="connsiteX2" fmla="*/ 63678 w 602095"/>
              <a:gd name="connsiteY2" fmla="*/ 150899 h 171044"/>
              <a:gd name="connsiteX3" fmla="*/ 6319 w 602095"/>
              <a:gd name="connsiteY3" fmla="*/ 157974 h 171044"/>
              <a:gd name="connsiteX4" fmla="*/ 31840 w 602095"/>
              <a:gd name="connsiteY4" fmla="*/ 105417 h 171044"/>
              <a:gd name="connsiteX5" fmla="*/ 563985 w 602095"/>
              <a:gd name="connsiteY5" fmla="*/ 36688 h 171044"/>
              <a:gd name="connsiteX6" fmla="*/ 589758 w 602095"/>
              <a:gd name="connsiteY6" fmla="*/ 49322 h 171044"/>
              <a:gd name="connsiteX7" fmla="*/ 600118 w 602095"/>
              <a:gd name="connsiteY7" fmla="*/ 80149 h 171044"/>
              <a:gd name="connsiteX8" fmla="*/ 567775 w 602095"/>
              <a:gd name="connsiteY8" fmla="*/ 96826 h 1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095" h="171044">
                <a:moveTo>
                  <a:pt x="567775" y="96573"/>
                </a:moveTo>
                <a:cubicBezTo>
                  <a:pt x="529368" y="83434"/>
                  <a:pt x="489949" y="70294"/>
                  <a:pt x="448257" y="63977"/>
                </a:cubicBezTo>
                <a:cubicBezTo>
                  <a:pt x="308525" y="42752"/>
                  <a:pt x="180416" y="71052"/>
                  <a:pt x="63678" y="150899"/>
                </a:cubicBezTo>
                <a:cubicBezTo>
                  <a:pt x="45738" y="163281"/>
                  <a:pt x="25270" y="185264"/>
                  <a:pt x="6319" y="157974"/>
                </a:cubicBezTo>
                <a:cubicBezTo>
                  <a:pt x="-11874" y="131696"/>
                  <a:pt x="13142" y="118051"/>
                  <a:pt x="31840" y="105417"/>
                </a:cubicBezTo>
                <a:cubicBezTo>
                  <a:pt x="197851" y="-6268"/>
                  <a:pt x="375233" y="-29261"/>
                  <a:pt x="563985" y="36688"/>
                </a:cubicBezTo>
                <a:cubicBezTo>
                  <a:pt x="573081" y="39720"/>
                  <a:pt x="581925" y="43763"/>
                  <a:pt x="589758" y="49322"/>
                </a:cubicBezTo>
                <a:cubicBezTo>
                  <a:pt x="600118" y="56650"/>
                  <a:pt x="605172" y="67010"/>
                  <a:pt x="600118" y="80149"/>
                </a:cubicBezTo>
                <a:cubicBezTo>
                  <a:pt x="595570" y="92025"/>
                  <a:pt x="583441" y="98595"/>
                  <a:pt x="567775" y="9682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7" name="Forma libre: forma 976">
            <a:extLst>
              <a:ext uri="{FF2B5EF4-FFF2-40B4-BE49-F238E27FC236}">
                <a16:creationId xmlns:a16="http://schemas.microsoft.com/office/drawing/2014/main" id="{1F320BE9-6EE9-43DA-9A2B-9E9410336527}"/>
              </a:ext>
            </a:extLst>
          </p:cNvPr>
          <p:cNvSpPr/>
          <p:nvPr/>
        </p:nvSpPr>
        <p:spPr>
          <a:xfrm>
            <a:off x="935513" y="5153986"/>
            <a:ext cx="601029" cy="169992"/>
          </a:xfrm>
          <a:custGeom>
            <a:avLst/>
            <a:gdLst>
              <a:gd name="connsiteX0" fmla="*/ 568528 w 601029"/>
              <a:gd name="connsiteY0" fmla="*/ 96984 h 169992"/>
              <a:gd name="connsiteX1" fmla="*/ 545787 w 601029"/>
              <a:gd name="connsiteY1" fmla="*/ 89403 h 169992"/>
              <a:gd name="connsiteX2" fmla="*/ 56598 w 601029"/>
              <a:gd name="connsiteY2" fmla="*/ 156111 h 169992"/>
              <a:gd name="connsiteX3" fmla="*/ 6062 w 601029"/>
              <a:gd name="connsiteY3" fmla="*/ 158385 h 169992"/>
              <a:gd name="connsiteX4" fmla="*/ 24002 w 601029"/>
              <a:gd name="connsiteY4" fmla="*/ 111134 h 169992"/>
              <a:gd name="connsiteX5" fmla="*/ 570550 w 601029"/>
              <a:gd name="connsiteY5" fmla="*/ 39625 h 169992"/>
              <a:gd name="connsiteX6" fmla="*/ 600113 w 601029"/>
              <a:gd name="connsiteY6" fmla="*/ 78791 h 169992"/>
              <a:gd name="connsiteX7" fmla="*/ 568528 w 601029"/>
              <a:gd name="connsiteY7" fmla="*/ 96731 h 16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29" h="169992">
                <a:moveTo>
                  <a:pt x="568528" y="96984"/>
                </a:moveTo>
                <a:cubicBezTo>
                  <a:pt x="562211" y="94962"/>
                  <a:pt x="553873" y="92183"/>
                  <a:pt x="545787" y="89403"/>
                </a:cubicBezTo>
                <a:cubicBezTo>
                  <a:pt x="371690" y="30781"/>
                  <a:pt x="208206" y="50491"/>
                  <a:pt x="56598" y="156111"/>
                </a:cubicBezTo>
                <a:cubicBezTo>
                  <a:pt x="39921" y="167734"/>
                  <a:pt x="21475" y="179358"/>
                  <a:pt x="6062" y="158385"/>
                </a:cubicBezTo>
                <a:cubicBezTo>
                  <a:pt x="-9352" y="137160"/>
                  <a:pt x="7578" y="122757"/>
                  <a:pt x="24002" y="111134"/>
                </a:cubicBezTo>
                <a:cubicBezTo>
                  <a:pt x="193803" y="-6615"/>
                  <a:pt x="375986" y="-31378"/>
                  <a:pt x="570550" y="39625"/>
                </a:cubicBezTo>
                <a:cubicBezTo>
                  <a:pt x="588490" y="46195"/>
                  <a:pt x="605167" y="55544"/>
                  <a:pt x="600113" y="78791"/>
                </a:cubicBezTo>
                <a:cubicBezTo>
                  <a:pt x="596828" y="93446"/>
                  <a:pt x="584952" y="98500"/>
                  <a:pt x="568528" y="9673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8" name="Forma libre: forma 977">
            <a:extLst>
              <a:ext uri="{FF2B5EF4-FFF2-40B4-BE49-F238E27FC236}">
                <a16:creationId xmlns:a16="http://schemas.microsoft.com/office/drawing/2014/main" id="{EDC15706-7989-4B39-9663-2A3242258FEB}"/>
              </a:ext>
            </a:extLst>
          </p:cNvPr>
          <p:cNvSpPr/>
          <p:nvPr/>
        </p:nvSpPr>
        <p:spPr>
          <a:xfrm>
            <a:off x="1059580" y="6137570"/>
            <a:ext cx="602468" cy="170866"/>
          </a:xfrm>
          <a:custGeom>
            <a:avLst/>
            <a:gdLst>
              <a:gd name="connsiteX0" fmla="*/ 236757 w 602468"/>
              <a:gd name="connsiteY0" fmla="*/ 170614 h 170866"/>
              <a:gd name="connsiteX1" fmla="*/ 38403 w 602468"/>
              <a:gd name="connsiteY1" fmla="*/ 135239 h 170866"/>
              <a:gd name="connsiteX2" fmla="*/ 20716 w 602468"/>
              <a:gd name="connsiteY2" fmla="*/ 127911 h 170866"/>
              <a:gd name="connsiteX3" fmla="*/ 1765 w 602468"/>
              <a:gd name="connsiteY3" fmla="*/ 92030 h 170866"/>
              <a:gd name="connsiteX4" fmla="*/ 41688 w 602468"/>
              <a:gd name="connsiteY4" fmla="*/ 77628 h 170866"/>
              <a:gd name="connsiteX5" fmla="*/ 181673 w 602468"/>
              <a:gd name="connsiteY5" fmla="*/ 111487 h 170866"/>
              <a:gd name="connsiteX6" fmla="*/ 537700 w 602468"/>
              <a:gd name="connsiteY6" fmla="*/ 20522 h 170866"/>
              <a:gd name="connsiteX7" fmla="*/ 595563 w 602468"/>
              <a:gd name="connsiteY7" fmla="*/ 12689 h 170866"/>
              <a:gd name="connsiteX8" fmla="*/ 568527 w 602468"/>
              <a:gd name="connsiteY8" fmla="*/ 67015 h 170866"/>
              <a:gd name="connsiteX9" fmla="*/ 236757 w 602468"/>
              <a:gd name="connsiteY9" fmla="*/ 170866 h 1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468" h="170866">
                <a:moveTo>
                  <a:pt x="236757" y="170614"/>
                </a:moveTo>
                <a:cubicBezTo>
                  <a:pt x="168281" y="171119"/>
                  <a:pt x="102584" y="157474"/>
                  <a:pt x="38403" y="135239"/>
                </a:cubicBezTo>
                <a:cubicBezTo>
                  <a:pt x="32339" y="133217"/>
                  <a:pt x="26275" y="130690"/>
                  <a:pt x="20716" y="127911"/>
                </a:cubicBezTo>
                <a:cubicBezTo>
                  <a:pt x="6060" y="120330"/>
                  <a:pt x="-4300" y="108960"/>
                  <a:pt x="1765" y="92030"/>
                </a:cubicBezTo>
                <a:cubicBezTo>
                  <a:pt x="8587" y="72827"/>
                  <a:pt x="24759" y="71816"/>
                  <a:pt x="41688" y="77628"/>
                </a:cubicBezTo>
                <a:cubicBezTo>
                  <a:pt x="87423" y="93041"/>
                  <a:pt x="133411" y="106180"/>
                  <a:pt x="181673" y="111487"/>
                </a:cubicBezTo>
                <a:cubicBezTo>
                  <a:pt x="312309" y="126142"/>
                  <a:pt x="429805" y="93546"/>
                  <a:pt x="537700" y="20522"/>
                </a:cubicBezTo>
                <a:cubicBezTo>
                  <a:pt x="555640" y="8393"/>
                  <a:pt x="576360" y="-14348"/>
                  <a:pt x="595563" y="12689"/>
                </a:cubicBezTo>
                <a:cubicBezTo>
                  <a:pt x="615778" y="41242"/>
                  <a:pt x="586972" y="54128"/>
                  <a:pt x="568527" y="67015"/>
                </a:cubicBezTo>
                <a:cubicBezTo>
                  <a:pt x="469223" y="137260"/>
                  <a:pt x="358044" y="170108"/>
                  <a:pt x="236757" y="17086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9" name="Forma libre: forma 978">
            <a:extLst>
              <a:ext uri="{FF2B5EF4-FFF2-40B4-BE49-F238E27FC236}">
                <a16:creationId xmlns:a16="http://schemas.microsoft.com/office/drawing/2014/main" id="{16D0F1B9-2D19-4CDF-BF19-17E33C039799}"/>
              </a:ext>
            </a:extLst>
          </p:cNvPr>
          <p:cNvSpPr/>
          <p:nvPr/>
        </p:nvSpPr>
        <p:spPr>
          <a:xfrm>
            <a:off x="2980889" y="6138935"/>
            <a:ext cx="602510" cy="169501"/>
          </a:xfrm>
          <a:custGeom>
            <a:avLst/>
            <a:gdLst>
              <a:gd name="connsiteX0" fmla="*/ 236324 w 602510"/>
              <a:gd name="connsiteY0" fmla="*/ 169249 h 169501"/>
              <a:gd name="connsiteX1" fmla="*/ 32158 w 602510"/>
              <a:gd name="connsiteY1" fmla="*/ 131347 h 169501"/>
              <a:gd name="connsiteX2" fmla="*/ 2089 w 602510"/>
              <a:gd name="connsiteY2" fmla="*/ 90413 h 169501"/>
              <a:gd name="connsiteX3" fmla="*/ 51109 w 602510"/>
              <a:gd name="connsiteY3" fmla="*/ 78789 h 169501"/>
              <a:gd name="connsiteX4" fmla="*/ 548384 w 602510"/>
              <a:gd name="connsiteY4" fmla="*/ 12082 h 169501"/>
              <a:gd name="connsiteX5" fmla="*/ 596141 w 602510"/>
              <a:gd name="connsiteY5" fmla="*/ 11576 h 169501"/>
              <a:gd name="connsiteX6" fmla="*/ 581485 w 602510"/>
              <a:gd name="connsiteY6" fmla="*/ 56806 h 169501"/>
              <a:gd name="connsiteX7" fmla="*/ 236577 w 602510"/>
              <a:gd name="connsiteY7" fmla="*/ 169501 h 16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10" h="169501">
                <a:moveTo>
                  <a:pt x="236324" y="169249"/>
                </a:moveTo>
                <a:cubicBezTo>
                  <a:pt x="165573" y="170259"/>
                  <a:pt x="98108" y="154846"/>
                  <a:pt x="32158" y="131347"/>
                </a:cubicBezTo>
                <a:cubicBezTo>
                  <a:pt x="12955" y="124524"/>
                  <a:pt x="-6502" y="114417"/>
                  <a:pt x="2089" y="90413"/>
                </a:cubicBezTo>
                <a:cubicBezTo>
                  <a:pt x="10933" y="65903"/>
                  <a:pt x="31653" y="71967"/>
                  <a:pt x="51109" y="78789"/>
                </a:cubicBezTo>
                <a:cubicBezTo>
                  <a:pt x="228238" y="141959"/>
                  <a:pt x="394249" y="120482"/>
                  <a:pt x="548384" y="12082"/>
                </a:cubicBezTo>
                <a:cubicBezTo>
                  <a:pt x="564303" y="964"/>
                  <a:pt x="581485" y="-8133"/>
                  <a:pt x="596141" y="11576"/>
                </a:cubicBezTo>
                <a:cubicBezTo>
                  <a:pt x="611049" y="31538"/>
                  <a:pt x="597151" y="45436"/>
                  <a:pt x="581485" y="56806"/>
                </a:cubicBezTo>
                <a:cubicBezTo>
                  <a:pt x="478644" y="131852"/>
                  <a:pt x="363675" y="169249"/>
                  <a:pt x="236577" y="16950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82" name="Forma libre: forma 981">
            <a:extLst>
              <a:ext uri="{FF2B5EF4-FFF2-40B4-BE49-F238E27FC236}">
                <a16:creationId xmlns:a16="http://schemas.microsoft.com/office/drawing/2014/main" id="{9952A919-AF7D-4091-A25D-006E4E7F2F22}"/>
              </a:ext>
            </a:extLst>
          </p:cNvPr>
          <p:cNvSpPr/>
          <p:nvPr/>
        </p:nvSpPr>
        <p:spPr>
          <a:xfrm>
            <a:off x="7502119" y="2328649"/>
            <a:ext cx="267189" cy="269178"/>
          </a:xfrm>
          <a:custGeom>
            <a:avLst/>
            <a:gdLst>
              <a:gd name="connsiteX0" fmla="*/ 222910 w 267189"/>
              <a:gd name="connsiteY0" fmla="*/ 269178 h 269178"/>
              <a:gd name="connsiteX1" fmla="*/ 153423 w 267189"/>
              <a:gd name="connsiteY1" fmla="*/ 221422 h 269178"/>
              <a:gd name="connsiteX2" fmla="*/ 114005 w 267189"/>
              <a:gd name="connsiteY2" fmla="*/ 221422 h 269178"/>
              <a:gd name="connsiteX3" fmla="*/ 59679 w 267189"/>
              <a:gd name="connsiteY3" fmla="*/ 261345 h 269178"/>
              <a:gd name="connsiteX4" fmla="*/ 45276 w 267189"/>
              <a:gd name="connsiteY4" fmla="*/ 265893 h 269178"/>
              <a:gd name="connsiteX5" fmla="*/ 43254 w 267189"/>
              <a:gd name="connsiteY5" fmla="*/ 248711 h 269178"/>
              <a:gd name="connsiteX6" fmla="*/ 63469 w 267189"/>
              <a:gd name="connsiteY6" fmla="*/ 191100 h 269178"/>
              <a:gd name="connsiteX7" fmla="*/ 47550 w 267189"/>
              <a:gd name="connsiteY7" fmla="*/ 133994 h 269178"/>
              <a:gd name="connsiteX8" fmla="*/ 7374 w 267189"/>
              <a:gd name="connsiteY8" fmla="*/ 101904 h 269178"/>
              <a:gd name="connsiteX9" fmla="*/ 299 w 267189"/>
              <a:gd name="connsiteY9" fmla="*/ 88764 h 269178"/>
              <a:gd name="connsiteX10" fmla="*/ 13438 w 267189"/>
              <a:gd name="connsiteY10" fmla="*/ 82447 h 269178"/>
              <a:gd name="connsiteX11" fmla="*/ 19755 w 267189"/>
              <a:gd name="connsiteY11" fmla="*/ 82447 h 269178"/>
              <a:gd name="connsiteX12" fmla="*/ 121333 w 267189"/>
              <a:gd name="connsiteY12" fmla="*/ 14477 h 269178"/>
              <a:gd name="connsiteX13" fmla="*/ 132198 w 267189"/>
              <a:gd name="connsiteY13" fmla="*/ 74 h 269178"/>
              <a:gd name="connsiteX14" fmla="*/ 145590 w 267189"/>
              <a:gd name="connsiteY14" fmla="*/ 15235 h 269178"/>
              <a:gd name="connsiteX15" fmla="*/ 244893 w 267189"/>
              <a:gd name="connsiteY15" fmla="*/ 82700 h 269178"/>
              <a:gd name="connsiteX16" fmla="*/ 266876 w 267189"/>
              <a:gd name="connsiteY16" fmla="*/ 89522 h 269178"/>
              <a:gd name="connsiteX17" fmla="*/ 251968 w 267189"/>
              <a:gd name="connsiteY17" fmla="*/ 108726 h 269178"/>
              <a:gd name="connsiteX18" fmla="*/ 217604 w 267189"/>
              <a:gd name="connsiteY18" fmla="*/ 233803 h 269178"/>
              <a:gd name="connsiteX19" fmla="*/ 222657 w 267189"/>
              <a:gd name="connsiteY19" fmla="*/ 269178 h 2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7189" h="269178">
                <a:moveTo>
                  <a:pt x="222910" y="269178"/>
                </a:moveTo>
                <a:cubicBezTo>
                  <a:pt x="194862" y="257808"/>
                  <a:pt x="175153" y="238098"/>
                  <a:pt x="153423" y="221422"/>
                </a:cubicBezTo>
                <a:cubicBezTo>
                  <a:pt x="139020" y="210304"/>
                  <a:pt x="128155" y="209546"/>
                  <a:pt x="114005" y="221422"/>
                </a:cubicBezTo>
                <a:cubicBezTo>
                  <a:pt x="96823" y="235824"/>
                  <a:pt x="77872" y="248206"/>
                  <a:pt x="59679" y="261345"/>
                </a:cubicBezTo>
                <a:cubicBezTo>
                  <a:pt x="55383" y="264377"/>
                  <a:pt x="50582" y="269178"/>
                  <a:pt x="45276" y="265893"/>
                </a:cubicBezTo>
                <a:cubicBezTo>
                  <a:pt x="38201" y="261598"/>
                  <a:pt x="41486" y="254523"/>
                  <a:pt x="43254" y="248711"/>
                </a:cubicBezTo>
                <a:cubicBezTo>
                  <a:pt x="49571" y="229507"/>
                  <a:pt x="55383" y="209798"/>
                  <a:pt x="63469" y="191100"/>
                </a:cubicBezTo>
                <a:cubicBezTo>
                  <a:pt x="74081" y="166843"/>
                  <a:pt x="71555" y="148650"/>
                  <a:pt x="47550" y="133994"/>
                </a:cubicBezTo>
                <a:cubicBezTo>
                  <a:pt x="32895" y="125150"/>
                  <a:pt x="20513" y="113022"/>
                  <a:pt x="7374" y="101904"/>
                </a:cubicBezTo>
                <a:cubicBezTo>
                  <a:pt x="3331" y="98619"/>
                  <a:pt x="-1217" y="94576"/>
                  <a:pt x="299" y="88764"/>
                </a:cubicBezTo>
                <a:cubicBezTo>
                  <a:pt x="1815" y="81942"/>
                  <a:pt x="8385" y="82953"/>
                  <a:pt x="13438" y="82447"/>
                </a:cubicBezTo>
                <a:cubicBezTo>
                  <a:pt x="15460" y="82195"/>
                  <a:pt x="17734" y="81942"/>
                  <a:pt x="19755" y="82447"/>
                </a:cubicBezTo>
                <a:cubicBezTo>
                  <a:pt x="75345" y="92049"/>
                  <a:pt x="113500" y="76383"/>
                  <a:pt x="121333" y="14477"/>
                </a:cubicBezTo>
                <a:cubicBezTo>
                  <a:pt x="122091" y="8412"/>
                  <a:pt x="125123" y="832"/>
                  <a:pt x="132198" y="74"/>
                </a:cubicBezTo>
                <a:cubicBezTo>
                  <a:pt x="142305" y="-937"/>
                  <a:pt x="144579" y="8665"/>
                  <a:pt x="145590" y="15235"/>
                </a:cubicBezTo>
                <a:cubicBezTo>
                  <a:pt x="153423" y="75120"/>
                  <a:pt x="190314" y="91291"/>
                  <a:pt x="244893" y="82700"/>
                </a:cubicBezTo>
                <a:cubicBezTo>
                  <a:pt x="252221" y="81437"/>
                  <a:pt x="264349" y="78657"/>
                  <a:pt x="266876" y="89522"/>
                </a:cubicBezTo>
                <a:cubicBezTo>
                  <a:pt x="269150" y="98872"/>
                  <a:pt x="258538" y="103167"/>
                  <a:pt x="251968" y="108726"/>
                </a:cubicBezTo>
                <a:cubicBezTo>
                  <a:pt x="212221" y="142080"/>
                  <a:pt x="200749" y="183772"/>
                  <a:pt x="217604" y="233803"/>
                </a:cubicBezTo>
                <a:cubicBezTo>
                  <a:pt x="220889" y="243657"/>
                  <a:pt x="227458" y="253007"/>
                  <a:pt x="222657" y="26917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84" name="Forma libre: forma 983">
            <a:extLst>
              <a:ext uri="{FF2B5EF4-FFF2-40B4-BE49-F238E27FC236}">
                <a16:creationId xmlns:a16="http://schemas.microsoft.com/office/drawing/2014/main" id="{30DAB569-3BB8-4BE9-84E3-F26B903518B1}"/>
              </a:ext>
            </a:extLst>
          </p:cNvPr>
          <p:cNvSpPr/>
          <p:nvPr/>
        </p:nvSpPr>
        <p:spPr>
          <a:xfrm>
            <a:off x="6700604" y="5597580"/>
            <a:ext cx="267463" cy="268160"/>
          </a:xfrm>
          <a:custGeom>
            <a:avLst/>
            <a:gdLst>
              <a:gd name="connsiteX0" fmla="*/ 133222 w 267463"/>
              <a:gd name="connsiteY0" fmla="*/ 268161 h 268160"/>
              <a:gd name="connsiteX1" fmla="*/ 117808 w 267463"/>
              <a:gd name="connsiteY1" fmla="*/ 248452 h 268160"/>
              <a:gd name="connsiteX2" fmla="*/ 19516 w 267463"/>
              <a:gd name="connsiteY2" fmla="*/ 151170 h 268160"/>
              <a:gd name="connsiteX3" fmla="*/ 59 w 267463"/>
              <a:gd name="connsiteY3" fmla="*/ 132977 h 268160"/>
              <a:gd name="connsiteX4" fmla="*/ 19010 w 267463"/>
              <a:gd name="connsiteY4" fmla="*/ 117563 h 268160"/>
              <a:gd name="connsiteX5" fmla="*/ 118566 w 267463"/>
              <a:gd name="connsiteY5" fmla="*/ 16997 h 268160"/>
              <a:gd name="connsiteX6" fmla="*/ 134991 w 267463"/>
              <a:gd name="connsiteY6" fmla="*/ 67 h 268160"/>
              <a:gd name="connsiteX7" fmla="*/ 148635 w 267463"/>
              <a:gd name="connsiteY7" fmla="*/ 16491 h 268160"/>
              <a:gd name="connsiteX8" fmla="*/ 250718 w 267463"/>
              <a:gd name="connsiteY8" fmla="*/ 118574 h 268160"/>
              <a:gd name="connsiteX9" fmla="*/ 267395 w 267463"/>
              <a:gd name="connsiteY9" fmla="*/ 135251 h 268160"/>
              <a:gd name="connsiteX10" fmla="*/ 251476 w 267463"/>
              <a:gd name="connsiteY10" fmla="*/ 149401 h 268160"/>
              <a:gd name="connsiteX11" fmla="*/ 248697 w 267463"/>
              <a:gd name="connsiteY11" fmla="*/ 150917 h 268160"/>
              <a:gd name="connsiteX12" fmla="*/ 150151 w 267463"/>
              <a:gd name="connsiteY12" fmla="*/ 247694 h 268160"/>
              <a:gd name="connsiteX13" fmla="*/ 132716 w 267463"/>
              <a:gd name="connsiteY13" fmla="*/ 268161 h 2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63" h="268160">
                <a:moveTo>
                  <a:pt x="133222" y="268161"/>
                </a:moveTo>
                <a:cubicBezTo>
                  <a:pt x="123873" y="264623"/>
                  <a:pt x="120335" y="256032"/>
                  <a:pt x="117808" y="248452"/>
                </a:cubicBezTo>
                <a:cubicBezTo>
                  <a:pt x="101890" y="198926"/>
                  <a:pt x="68030" y="168099"/>
                  <a:pt x="19516" y="151170"/>
                </a:cubicBezTo>
                <a:cubicBezTo>
                  <a:pt x="11177" y="148138"/>
                  <a:pt x="-951" y="144853"/>
                  <a:pt x="59" y="132977"/>
                </a:cubicBezTo>
                <a:cubicBezTo>
                  <a:pt x="1070" y="123880"/>
                  <a:pt x="11430" y="120090"/>
                  <a:pt x="19010" y="117563"/>
                </a:cubicBezTo>
                <a:cubicBezTo>
                  <a:pt x="69799" y="101392"/>
                  <a:pt x="100879" y="66017"/>
                  <a:pt x="118566" y="16997"/>
                </a:cubicBezTo>
                <a:cubicBezTo>
                  <a:pt x="121346" y="9669"/>
                  <a:pt x="124125" y="-944"/>
                  <a:pt x="134991" y="67"/>
                </a:cubicBezTo>
                <a:cubicBezTo>
                  <a:pt x="143582" y="825"/>
                  <a:pt x="146361" y="9669"/>
                  <a:pt x="148635" y="16491"/>
                </a:cubicBezTo>
                <a:cubicBezTo>
                  <a:pt x="166070" y="67533"/>
                  <a:pt x="199929" y="101139"/>
                  <a:pt x="250718" y="118574"/>
                </a:cubicBezTo>
                <a:cubicBezTo>
                  <a:pt x="258046" y="121101"/>
                  <a:pt x="268406" y="124133"/>
                  <a:pt x="267395" y="135251"/>
                </a:cubicBezTo>
                <a:cubicBezTo>
                  <a:pt x="266637" y="144095"/>
                  <a:pt x="257541" y="145611"/>
                  <a:pt x="251476" y="149401"/>
                </a:cubicBezTo>
                <a:cubicBezTo>
                  <a:pt x="250466" y="149906"/>
                  <a:pt x="249708" y="150412"/>
                  <a:pt x="248697" y="150917"/>
                </a:cubicBezTo>
                <a:cubicBezTo>
                  <a:pt x="199929" y="167089"/>
                  <a:pt x="167081" y="199179"/>
                  <a:pt x="150151" y="247694"/>
                </a:cubicBezTo>
                <a:cubicBezTo>
                  <a:pt x="147372" y="256032"/>
                  <a:pt x="144592" y="266645"/>
                  <a:pt x="132716" y="26816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97" name="Forma libre: forma 996">
            <a:extLst>
              <a:ext uri="{FF2B5EF4-FFF2-40B4-BE49-F238E27FC236}">
                <a16:creationId xmlns:a16="http://schemas.microsoft.com/office/drawing/2014/main" id="{E9BE9066-E380-4A68-A350-30E16EC46DA3}"/>
              </a:ext>
            </a:extLst>
          </p:cNvPr>
          <p:cNvSpPr/>
          <p:nvPr/>
        </p:nvSpPr>
        <p:spPr>
          <a:xfrm>
            <a:off x="7546805" y="4291995"/>
            <a:ext cx="224083" cy="225381"/>
          </a:xfrm>
          <a:custGeom>
            <a:avLst/>
            <a:gdLst>
              <a:gd name="connsiteX0" fmla="*/ 222696 w 224083"/>
              <a:gd name="connsiteY0" fmla="*/ 117549 h 225381"/>
              <a:gd name="connsiteX1" fmla="*/ 213599 w 224083"/>
              <a:gd name="connsiteY1" fmla="*/ 124372 h 225381"/>
              <a:gd name="connsiteX2" fmla="*/ 126677 w 224083"/>
              <a:gd name="connsiteY2" fmla="*/ 212304 h 225381"/>
              <a:gd name="connsiteX3" fmla="*/ 97114 w 224083"/>
              <a:gd name="connsiteY3" fmla="*/ 212304 h 225381"/>
              <a:gd name="connsiteX4" fmla="*/ 10192 w 224083"/>
              <a:gd name="connsiteY4" fmla="*/ 124372 h 225381"/>
              <a:gd name="connsiteX5" fmla="*/ 10697 w 224083"/>
              <a:gd name="connsiteY5" fmla="*/ 102136 h 225381"/>
              <a:gd name="connsiteX6" fmla="*/ 97114 w 224083"/>
              <a:gd name="connsiteY6" fmla="*/ 13445 h 225381"/>
              <a:gd name="connsiteX7" fmla="*/ 124656 w 224083"/>
              <a:gd name="connsiteY7" fmla="*/ 10918 h 225381"/>
              <a:gd name="connsiteX8" fmla="*/ 215621 w 224083"/>
              <a:gd name="connsiteY8" fmla="*/ 104157 h 225381"/>
              <a:gd name="connsiteX9" fmla="*/ 222948 w 224083"/>
              <a:gd name="connsiteY9" fmla="*/ 117549 h 2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083" h="225381">
                <a:moveTo>
                  <a:pt x="222696" y="117549"/>
                </a:moveTo>
                <a:cubicBezTo>
                  <a:pt x="220169" y="119318"/>
                  <a:pt x="217137" y="122603"/>
                  <a:pt x="213599" y="124372"/>
                </a:cubicBezTo>
                <a:cubicBezTo>
                  <a:pt x="174939" y="144081"/>
                  <a:pt x="148913" y="176676"/>
                  <a:pt x="126677" y="212304"/>
                </a:cubicBezTo>
                <a:cubicBezTo>
                  <a:pt x="116065" y="229486"/>
                  <a:pt x="107474" y="229992"/>
                  <a:pt x="97114" y="212304"/>
                </a:cubicBezTo>
                <a:cubicBezTo>
                  <a:pt x="75383" y="175918"/>
                  <a:pt x="48599" y="144333"/>
                  <a:pt x="10192" y="124372"/>
                </a:cubicBezTo>
                <a:cubicBezTo>
                  <a:pt x="-4464" y="116791"/>
                  <a:pt x="-2442" y="109211"/>
                  <a:pt x="10697" y="102136"/>
                </a:cubicBezTo>
                <a:cubicBezTo>
                  <a:pt x="48599" y="81669"/>
                  <a:pt x="74625" y="49326"/>
                  <a:pt x="97114" y="13445"/>
                </a:cubicBezTo>
                <a:cubicBezTo>
                  <a:pt x="105199" y="558"/>
                  <a:pt x="113285" y="-7780"/>
                  <a:pt x="124656" y="10918"/>
                </a:cubicBezTo>
                <a:cubicBezTo>
                  <a:pt x="147650" y="49073"/>
                  <a:pt x="175697" y="82174"/>
                  <a:pt x="215621" y="104157"/>
                </a:cubicBezTo>
                <a:cubicBezTo>
                  <a:pt x="225728" y="109716"/>
                  <a:pt x="224717" y="111232"/>
                  <a:pt x="222948" y="11754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98" name="Forma libre: forma 997">
            <a:extLst>
              <a:ext uri="{FF2B5EF4-FFF2-40B4-BE49-F238E27FC236}">
                <a16:creationId xmlns:a16="http://schemas.microsoft.com/office/drawing/2014/main" id="{75F82A20-ED82-45A4-B390-F4ABC902A24F}"/>
              </a:ext>
            </a:extLst>
          </p:cNvPr>
          <p:cNvSpPr/>
          <p:nvPr/>
        </p:nvSpPr>
        <p:spPr>
          <a:xfrm>
            <a:off x="6631773" y="3216888"/>
            <a:ext cx="221100" cy="223122"/>
          </a:xfrm>
          <a:custGeom>
            <a:avLst/>
            <a:gdLst>
              <a:gd name="connsiteX0" fmla="*/ 108309 w 221100"/>
              <a:gd name="connsiteY0" fmla="*/ 6 h 223122"/>
              <a:gd name="connsiteX1" fmla="*/ 126249 w 221100"/>
              <a:gd name="connsiteY1" fmla="*/ 13903 h 223122"/>
              <a:gd name="connsiteX2" fmla="*/ 210139 w 221100"/>
              <a:gd name="connsiteY2" fmla="*/ 100572 h 223122"/>
              <a:gd name="connsiteX3" fmla="*/ 209886 w 221100"/>
              <a:gd name="connsiteY3" fmla="*/ 125588 h 223122"/>
              <a:gd name="connsiteX4" fmla="*/ 127765 w 221100"/>
              <a:gd name="connsiteY4" fmla="*/ 209730 h 223122"/>
              <a:gd name="connsiteX5" fmla="*/ 95169 w 221100"/>
              <a:gd name="connsiteY5" fmla="*/ 209225 h 223122"/>
              <a:gd name="connsiteX6" fmla="*/ 10016 w 221100"/>
              <a:gd name="connsiteY6" fmla="*/ 124072 h 223122"/>
              <a:gd name="connsiteX7" fmla="*/ 8247 w 221100"/>
              <a:gd name="connsiteY7" fmla="*/ 103099 h 223122"/>
              <a:gd name="connsiteX8" fmla="*/ 99212 w 221100"/>
              <a:gd name="connsiteY8" fmla="*/ 10366 h 223122"/>
              <a:gd name="connsiteX9" fmla="*/ 108561 w 221100"/>
              <a:gd name="connsiteY9" fmla="*/ 6 h 22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100" h="223122">
                <a:moveTo>
                  <a:pt x="108309" y="6"/>
                </a:moveTo>
                <a:cubicBezTo>
                  <a:pt x="119932" y="-247"/>
                  <a:pt x="122459" y="7839"/>
                  <a:pt x="126249" y="13903"/>
                </a:cubicBezTo>
                <a:cubicBezTo>
                  <a:pt x="147727" y="49278"/>
                  <a:pt x="174005" y="79600"/>
                  <a:pt x="210139" y="100572"/>
                </a:cubicBezTo>
                <a:cubicBezTo>
                  <a:pt x="225047" y="109164"/>
                  <a:pt x="224541" y="117249"/>
                  <a:pt x="209886" y="125588"/>
                </a:cubicBezTo>
                <a:cubicBezTo>
                  <a:pt x="174763" y="146055"/>
                  <a:pt x="148990" y="175871"/>
                  <a:pt x="127765" y="209730"/>
                </a:cubicBezTo>
                <a:cubicBezTo>
                  <a:pt x="116394" y="227671"/>
                  <a:pt x="106792" y="227671"/>
                  <a:pt x="95169" y="209225"/>
                </a:cubicBezTo>
                <a:cubicBezTo>
                  <a:pt x="73186" y="174608"/>
                  <a:pt x="47665" y="143275"/>
                  <a:pt x="10016" y="124072"/>
                </a:cubicBezTo>
                <a:cubicBezTo>
                  <a:pt x="-849" y="118513"/>
                  <a:pt x="-4892" y="109922"/>
                  <a:pt x="8247" y="103099"/>
                </a:cubicBezTo>
                <a:cubicBezTo>
                  <a:pt x="48929" y="82127"/>
                  <a:pt x="75713" y="48015"/>
                  <a:pt x="99212" y="10366"/>
                </a:cubicBezTo>
                <a:cubicBezTo>
                  <a:pt x="101992" y="6070"/>
                  <a:pt x="106034" y="2785"/>
                  <a:pt x="108561" y="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00" name="Forma libre: forma 999">
            <a:extLst>
              <a:ext uri="{FF2B5EF4-FFF2-40B4-BE49-F238E27FC236}">
                <a16:creationId xmlns:a16="http://schemas.microsoft.com/office/drawing/2014/main" id="{75EA4F93-1D10-4DA4-823D-FF101878AE43}"/>
              </a:ext>
            </a:extLst>
          </p:cNvPr>
          <p:cNvSpPr/>
          <p:nvPr/>
        </p:nvSpPr>
        <p:spPr>
          <a:xfrm>
            <a:off x="6359183" y="3583280"/>
            <a:ext cx="219650" cy="225569"/>
          </a:xfrm>
          <a:custGeom>
            <a:avLst/>
            <a:gdLst>
              <a:gd name="connsiteX0" fmla="*/ 110278 w 219650"/>
              <a:gd name="connsiteY0" fmla="*/ 0 h 225569"/>
              <a:gd name="connsiteX1" fmla="*/ 125439 w 219650"/>
              <a:gd name="connsiteY1" fmla="*/ 15666 h 225569"/>
              <a:gd name="connsiteX2" fmla="*/ 207812 w 219650"/>
              <a:gd name="connsiteY2" fmla="*/ 99556 h 225569"/>
              <a:gd name="connsiteX3" fmla="*/ 208823 w 219650"/>
              <a:gd name="connsiteY3" fmla="*/ 124571 h 225569"/>
              <a:gd name="connsiteX4" fmla="*/ 124933 w 219650"/>
              <a:gd name="connsiteY4" fmla="*/ 211241 h 225569"/>
              <a:gd name="connsiteX5" fmla="*/ 95875 w 219650"/>
              <a:gd name="connsiteY5" fmla="*/ 213262 h 225569"/>
              <a:gd name="connsiteX6" fmla="*/ 10217 w 219650"/>
              <a:gd name="connsiteY6" fmla="*/ 123813 h 225569"/>
              <a:gd name="connsiteX7" fmla="*/ 7942 w 219650"/>
              <a:gd name="connsiteY7" fmla="*/ 102588 h 225569"/>
              <a:gd name="connsiteX8" fmla="*/ 98402 w 219650"/>
              <a:gd name="connsiteY8" fmla="*/ 8844 h 225569"/>
              <a:gd name="connsiteX9" fmla="*/ 110783 w 219650"/>
              <a:gd name="connsiteY9" fmla="*/ 0 h 22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50" h="225569">
                <a:moveTo>
                  <a:pt x="110278" y="0"/>
                </a:moveTo>
                <a:cubicBezTo>
                  <a:pt x="118616" y="2021"/>
                  <a:pt x="121396" y="9602"/>
                  <a:pt x="125439" y="15666"/>
                </a:cubicBezTo>
                <a:cubicBezTo>
                  <a:pt x="147422" y="49273"/>
                  <a:pt x="171932" y="79847"/>
                  <a:pt x="207812" y="99556"/>
                </a:cubicBezTo>
                <a:cubicBezTo>
                  <a:pt x="221710" y="107136"/>
                  <a:pt x="224995" y="115727"/>
                  <a:pt x="208823" y="124571"/>
                </a:cubicBezTo>
                <a:cubicBezTo>
                  <a:pt x="171932" y="144786"/>
                  <a:pt x="146411" y="176118"/>
                  <a:pt x="124933" y="211241"/>
                </a:cubicBezTo>
                <a:cubicBezTo>
                  <a:pt x="115837" y="225896"/>
                  <a:pt x="107751" y="233477"/>
                  <a:pt x="95875" y="213262"/>
                </a:cubicBezTo>
                <a:cubicBezTo>
                  <a:pt x="74650" y="176623"/>
                  <a:pt x="47360" y="145544"/>
                  <a:pt x="10217" y="123813"/>
                </a:cubicBezTo>
                <a:cubicBezTo>
                  <a:pt x="362" y="118002"/>
                  <a:pt x="-5702" y="110421"/>
                  <a:pt x="7942" y="102588"/>
                </a:cubicBezTo>
                <a:cubicBezTo>
                  <a:pt x="47613" y="80352"/>
                  <a:pt x="74903" y="46493"/>
                  <a:pt x="98402" y="8844"/>
                </a:cubicBezTo>
                <a:cubicBezTo>
                  <a:pt x="101181" y="4296"/>
                  <a:pt x="104466" y="0"/>
                  <a:pt x="110783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09" name="Forma libre: forma 1008">
            <a:extLst>
              <a:ext uri="{FF2B5EF4-FFF2-40B4-BE49-F238E27FC236}">
                <a16:creationId xmlns:a16="http://schemas.microsoft.com/office/drawing/2014/main" id="{FA054878-FFC6-4D3E-A466-F16AD51D016C}"/>
              </a:ext>
            </a:extLst>
          </p:cNvPr>
          <p:cNvSpPr/>
          <p:nvPr/>
        </p:nvSpPr>
        <p:spPr>
          <a:xfrm>
            <a:off x="2955689" y="5464485"/>
            <a:ext cx="258744" cy="260007"/>
          </a:xfrm>
          <a:custGeom>
            <a:avLst/>
            <a:gdLst>
              <a:gd name="connsiteX0" fmla="*/ 126593 w 258744"/>
              <a:gd name="connsiteY0" fmla="*/ 259755 h 260007"/>
              <a:gd name="connsiteX1" fmla="*/ 0 w 258744"/>
              <a:gd name="connsiteY1" fmla="*/ 129625 h 260007"/>
              <a:gd name="connsiteX2" fmla="*/ 127603 w 258744"/>
              <a:gd name="connsiteY2" fmla="*/ 0 h 260007"/>
              <a:gd name="connsiteX3" fmla="*/ 258745 w 258744"/>
              <a:gd name="connsiteY3" fmla="*/ 129120 h 260007"/>
              <a:gd name="connsiteX4" fmla="*/ 126593 w 258744"/>
              <a:gd name="connsiteY4" fmla="*/ 260008 h 26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44" h="260007">
                <a:moveTo>
                  <a:pt x="126593" y="259755"/>
                </a:moveTo>
                <a:cubicBezTo>
                  <a:pt x="112695" y="188247"/>
                  <a:pt x="76057" y="142006"/>
                  <a:pt x="0" y="129625"/>
                </a:cubicBezTo>
                <a:cubicBezTo>
                  <a:pt x="77573" y="117749"/>
                  <a:pt x="110674" y="68224"/>
                  <a:pt x="127603" y="0"/>
                </a:cubicBezTo>
                <a:cubicBezTo>
                  <a:pt x="142512" y="72519"/>
                  <a:pt x="179403" y="119771"/>
                  <a:pt x="258745" y="129120"/>
                </a:cubicBezTo>
                <a:cubicBezTo>
                  <a:pt x="180919" y="140490"/>
                  <a:pt x="142512" y="186983"/>
                  <a:pt x="126593" y="26000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0" name="Forma libre: forma 1009">
            <a:extLst>
              <a:ext uri="{FF2B5EF4-FFF2-40B4-BE49-F238E27FC236}">
                <a16:creationId xmlns:a16="http://schemas.microsoft.com/office/drawing/2014/main" id="{ABC9DFCA-BD41-46AC-97B6-517914225FA4}"/>
              </a:ext>
            </a:extLst>
          </p:cNvPr>
          <p:cNvSpPr/>
          <p:nvPr/>
        </p:nvSpPr>
        <p:spPr>
          <a:xfrm>
            <a:off x="5664169" y="3756713"/>
            <a:ext cx="190288" cy="106031"/>
          </a:xfrm>
          <a:custGeom>
            <a:avLst/>
            <a:gdLst>
              <a:gd name="connsiteX0" fmla="*/ 96777 w 190288"/>
              <a:gd name="connsiteY0" fmla="*/ 106032 h 106031"/>
              <a:gd name="connsiteX1" fmla="*/ 42450 w 190288"/>
              <a:gd name="connsiteY1" fmla="*/ 102494 h 106031"/>
              <a:gd name="connsiteX2" fmla="*/ 0 w 190288"/>
              <a:gd name="connsiteY2" fmla="*/ 53221 h 106031"/>
              <a:gd name="connsiteX3" fmla="*/ 42450 w 190288"/>
              <a:gd name="connsiteY3" fmla="*/ 4454 h 106031"/>
              <a:gd name="connsiteX4" fmla="*/ 144786 w 190288"/>
              <a:gd name="connsiteY4" fmla="*/ 3696 h 106031"/>
              <a:gd name="connsiteX5" fmla="*/ 190268 w 190288"/>
              <a:gd name="connsiteY5" fmla="*/ 53474 h 106031"/>
              <a:gd name="connsiteX6" fmla="*/ 141501 w 190288"/>
              <a:gd name="connsiteY6" fmla="*/ 104010 h 106031"/>
              <a:gd name="connsiteX7" fmla="*/ 96524 w 190288"/>
              <a:gd name="connsiteY7" fmla="*/ 104263 h 106031"/>
              <a:gd name="connsiteX8" fmla="*/ 96524 w 190288"/>
              <a:gd name="connsiteY8" fmla="*/ 106032 h 10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88" h="106031">
                <a:moveTo>
                  <a:pt x="96777" y="106032"/>
                </a:moveTo>
                <a:cubicBezTo>
                  <a:pt x="78584" y="105021"/>
                  <a:pt x="60138" y="106032"/>
                  <a:pt x="42450" y="102494"/>
                </a:cubicBezTo>
                <a:cubicBezTo>
                  <a:pt x="16930" y="97188"/>
                  <a:pt x="0" y="80511"/>
                  <a:pt x="0" y="53221"/>
                </a:cubicBezTo>
                <a:cubicBezTo>
                  <a:pt x="0" y="25932"/>
                  <a:pt x="16424" y="9255"/>
                  <a:pt x="42450" y="4454"/>
                </a:cubicBezTo>
                <a:cubicBezTo>
                  <a:pt x="76309" y="-1610"/>
                  <a:pt x="110927" y="-1105"/>
                  <a:pt x="144786" y="3696"/>
                </a:cubicBezTo>
                <a:cubicBezTo>
                  <a:pt x="172075" y="7486"/>
                  <a:pt x="189510" y="24416"/>
                  <a:pt x="190268" y="53474"/>
                </a:cubicBezTo>
                <a:cubicBezTo>
                  <a:pt x="191026" y="79247"/>
                  <a:pt x="170559" y="100473"/>
                  <a:pt x="141501" y="104010"/>
                </a:cubicBezTo>
                <a:cubicBezTo>
                  <a:pt x="126593" y="105779"/>
                  <a:pt x="111685" y="104263"/>
                  <a:pt x="96524" y="104263"/>
                </a:cubicBezTo>
                <a:cubicBezTo>
                  <a:pt x="96524" y="104768"/>
                  <a:pt x="96524" y="105526"/>
                  <a:pt x="96524" y="10603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1" name="Forma libre: forma 1010">
            <a:extLst>
              <a:ext uri="{FF2B5EF4-FFF2-40B4-BE49-F238E27FC236}">
                <a16:creationId xmlns:a16="http://schemas.microsoft.com/office/drawing/2014/main" id="{F68E6E04-E126-428D-8486-BB5DE2DD040B}"/>
              </a:ext>
            </a:extLst>
          </p:cNvPr>
          <p:cNvSpPr/>
          <p:nvPr/>
        </p:nvSpPr>
        <p:spPr>
          <a:xfrm>
            <a:off x="4429023" y="3756493"/>
            <a:ext cx="190129" cy="106252"/>
          </a:xfrm>
          <a:custGeom>
            <a:avLst/>
            <a:gdLst>
              <a:gd name="connsiteX0" fmla="*/ 95305 w 190129"/>
              <a:gd name="connsiteY0" fmla="*/ 105999 h 106252"/>
              <a:gd name="connsiteX1" fmla="*/ 44264 w 190129"/>
              <a:gd name="connsiteY1" fmla="*/ 103220 h 106252"/>
              <a:gd name="connsiteX2" fmla="*/ 45 w 190129"/>
              <a:gd name="connsiteY2" fmla="*/ 55716 h 106252"/>
              <a:gd name="connsiteX3" fmla="*/ 40979 w 190129"/>
              <a:gd name="connsiteY3" fmla="*/ 5433 h 106252"/>
              <a:gd name="connsiteX4" fmla="*/ 149379 w 190129"/>
              <a:gd name="connsiteY4" fmla="*/ 5180 h 106252"/>
              <a:gd name="connsiteX5" fmla="*/ 190060 w 190129"/>
              <a:gd name="connsiteY5" fmla="*/ 55211 h 106252"/>
              <a:gd name="connsiteX6" fmla="*/ 146599 w 190129"/>
              <a:gd name="connsiteY6" fmla="*/ 103473 h 106252"/>
              <a:gd name="connsiteX7" fmla="*/ 95558 w 190129"/>
              <a:gd name="connsiteY7" fmla="*/ 106252 h 10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129" h="106252">
                <a:moveTo>
                  <a:pt x="95305" y="105999"/>
                </a:moveTo>
                <a:cubicBezTo>
                  <a:pt x="78123" y="105241"/>
                  <a:pt x="60941" y="105999"/>
                  <a:pt x="44264" y="103220"/>
                </a:cubicBezTo>
                <a:cubicBezTo>
                  <a:pt x="18743" y="98672"/>
                  <a:pt x="1056" y="82753"/>
                  <a:pt x="45" y="55716"/>
                </a:cubicBezTo>
                <a:cubicBezTo>
                  <a:pt x="-966" y="28679"/>
                  <a:pt x="15206" y="10739"/>
                  <a:pt x="40979" y="5433"/>
                </a:cubicBezTo>
                <a:cubicBezTo>
                  <a:pt x="76860" y="-1895"/>
                  <a:pt x="113498" y="-1643"/>
                  <a:pt x="149379" y="5180"/>
                </a:cubicBezTo>
                <a:cubicBezTo>
                  <a:pt x="175152" y="9981"/>
                  <a:pt x="191324" y="27668"/>
                  <a:pt x="190060" y="55211"/>
                </a:cubicBezTo>
                <a:cubicBezTo>
                  <a:pt x="189050" y="82248"/>
                  <a:pt x="172625" y="98672"/>
                  <a:pt x="146599" y="103473"/>
                </a:cubicBezTo>
                <a:cubicBezTo>
                  <a:pt x="129922" y="106505"/>
                  <a:pt x="112487" y="105494"/>
                  <a:pt x="95558" y="10625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2" name="Forma libre: forma 1011">
            <a:extLst>
              <a:ext uri="{FF2B5EF4-FFF2-40B4-BE49-F238E27FC236}">
                <a16:creationId xmlns:a16="http://schemas.microsoft.com/office/drawing/2014/main" id="{BC47F84B-2F4F-4D9B-B649-1AE98F181F6A}"/>
              </a:ext>
            </a:extLst>
          </p:cNvPr>
          <p:cNvSpPr/>
          <p:nvPr/>
        </p:nvSpPr>
        <p:spPr>
          <a:xfrm>
            <a:off x="4622700" y="4164687"/>
            <a:ext cx="164162" cy="165110"/>
          </a:xfrm>
          <a:custGeom>
            <a:avLst/>
            <a:gdLst>
              <a:gd name="connsiteX0" fmla="*/ 163910 w 164162"/>
              <a:gd name="connsiteY0" fmla="*/ 48525 h 165110"/>
              <a:gd name="connsiteX1" fmla="*/ 155066 w 164162"/>
              <a:gd name="connsiteY1" fmla="*/ 78594 h 165110"/>
              <a:gd name="connsiteX2" fmla="*/ 77999 w 164162"/>
              <a:gd name="connsiteY2" fmla="*/ 155156 h 165110"/>
              <a:gd name="connsiteX3" fmla="*/ 16345 w 164162"/>
              <a:gd name="connsiteY3" fmla="*/ 150102 h 165110"/>
              <a:gd name="connsiteX4" fmla="*/ 10533 w 164162"/>
              <a:gd name="connsiteY4" fmla="*/ 85921 h 165110"/>
              <a:gd name="connsiteX5" fmla="*/ 87348 w 164162"/>
              <a:gd name="connsiteY5" fmla="*/ 9107 h 165110"/>
              <a:gd name="connsiteX6" fmla="*/ 139147 w 164162"/>
              <a:gd name="connsiteY6" fmla="*/ 6833 h 165110"/>
              <a:gd name="connsiteX7" fmla="*/ 164163 w 164162"/>
              <a:gd name="connsiteY7" fmla="*/ 48525 h 1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62" h="165110">
                <a:moveTo>
                  <a:pt x="163910" y="48525"/>
                </a:moveTo>
                <a:cubicBezTo>
                  <a:pt x="164163" y="59643"/>
                  <a:pt x="161889" y="70255"/>
                  <a:pt x="155066" y="78594"/>
                </a:cubicBezTo>
                <a:cubicBezTo>
                  <a:pt x="131820" y="106641"/>
                  <a:pt x="107057" y="133425"/>
                  <a:pt x="77999" y="155156"/>
                </a:cubicBezTo>
                <a:cubicBezTo>
                  <a:pt x="57784" y="170317"/>
                  <a:pt x="34538" y="167790"/>
                  <a:pt x="16345" y="150102"/>
                </a:cubicBezTo>
                <a:cubicBezTo>
                  <a:pt x="-3112" y="131404"/>
                  <a:pt x="-5386" y="107147"/>
                  <a:pt x="10533" y="85921"/>
                </a:cubicBezTo>
                <a:cubicBezTo>
                  <a:pt x="32516" y="57116"/>
                  <a:pt x="58542" y="31343"/>
                  <a:pt x="87348" y="9107"/>
                </a:cubicBezTo>
                <a:cubicBezTo>
                  <a:pt x="102761" y="-3022"/>
                  <a:pt x="121712" y="-2264"/>
                  <a:pt x="139147" y="6833"/>
                </a:cubicBezTo>
                <a:cubicBezTo>
                  <a:pt x="155824" y="15424"/>
                  <a:pt x="163910" y="29574"/>
                  <a:pt x="164163" y="4852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3" name="Forma libre: forma 1012">
            <a:extLst>
              <a:ext uri="{FF2B5EF4-FFF2-40B4-BE49-F238E27FC236}">
                <a16:creationId xmlns:a16="http://schemas.microsoft.com/office/drawing/2014/main" id="{A5C16FF9-494E-4600-979A-6DD61173C9E1}"/>
              </a:ext>
            </a:extLst>
          </p:cNvPr>
          <p:cNvSpPr/>
          <p:nvPr/>
        </p:nvSpPr>
        <p:spPr>
          <a:xfrm>
            <a:off x="5496412" y="4164840"/>
            <a:ext cx="164643" cy="164604"/>
          </a:xfrm>
          <a:custGeom>
            <a:avLst/>
            <a:gdLst>
              <a:gd name="connsiteX0" fmla="*/ 114188 w 164643"/>
              <a:gd name="connsiteY0" fmla="*/ 164605 h 164604"/>
              <a:gd name="connsiteX1" fmla="*/ 81340 w 164643"/>
              <a:gd name="connsiteY1" fmla="*/ 151213 h 164604"/>
              <a:gd name="connsiteX2" fmla="*/ 13622 w 164643"/>
              <a:gd name="connsiteY2" fmla="*/ 82989 h 164604"/>
              <a:gd name="connsiteX3" fmla="*/ 12358 w 164643"/>
              <a:gd name="connsiteY3" fmla="*/ 18556 h 164604"/>
              <a:gd name="connsiteX4" fmla="*/ 78561 w 164643"/>
              <a:gd name="connsiteY4" fmla="*/ 10217 h 164604"/>
              <a:gd name="connsiteX5" fmla="*/ 155628 w 164643"/>
              <a:gd name="connsiteY5" fmla="*/ 86527 h 164604"/>
              <a:gd name="connsiteX6" fmla="*/ 157902 w 164643"/>
              <a:gd name="connsiteY6" fmla="*/ 138326 h 164604"/>
              <a:gd name="connsiteX7" fmla="*/ 113936 w 164643"/>
              <a:gd name="connsiteY7" fmla="*/ 164605 h 1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43" h="164604">
                <a:moveTo>
                  <a:pt x="114188" y="164605"/>
                </a:moveTo>
                <a:cubicBezTo>
                  <a:pt x="101049" y="163847"/>
                  <a:pt x="89931" y="159551"/>
                  <a:pt x="81340" y="151213"/>
                </a:cubicBezTo>
                <a:cubicBezTo>
                  <a:pt x="58346" y="128977"/>
                  <a:pt x="34847" y="106994"/>
                  <a:pt x="13622" y="82989"/>
                </a:cubicBezTo>
                <a:cubicBezTo>
                  <a:pt x="-4066" y="63027"/>
                  <a:pt x="-4571" y="38770"/>
                  <a:pt x="12358" y="18556"/>
                </a:cubicBezTo>
                <a:cubicBezTo>
                  <a:pt x="30551" y="-3427"/>
                  <a:pt x="56072" y="-5449"/>
                  <a:pt x="78561" y="10217"/>
                </a:cubicBezTo>
                <a:cubicBezTo>
                  <a:pt x="108124" y="31190"/>
                  <a:pt x="133392" y="57974"/>
                  <a:pt x="155628" y="86527"/>
                </a:cubicBezTo>
                <a:cubicBezTo>
                  <a:pt x="167504" y="101940"/>
                  <a:pt x="166999" y="120891"/>
                  <a:pt x="157902" y="138326"/>
                </a:cubicBezTo>
                <a:cubicBezTo>
                  <a:pt x="148553" y="156266"/>
                  <a:pt x="131623" y="162331"/>
                  <a:pt x="113936" y="16460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4" name="Forma libre: forma 1013">
            <a:extLst>
              <a:ext uri="{FF2B5EF4-FFF2-40B4-BE49-F238E27FC236}">
                <a16:creationId xmlns:a16="http://schemas.microsoft.com/office/drawing/2014/main" id="{FD09BE19-659A-4DF1-9E8D-9845D8316CE7}"/>
              </a:ext>
            </a:extLst>
          </p:cNvPr>
          <p:cNvSpPr/>
          <p:nvPr/>
        </p:nvSpPr>
        <p:spPr>
          <a:xfrm>
            <a:off x="4622304" y="3292698"/>
            <a:ext cx="165529" cy="163646"/>
          </a:xfrm>
          <a:custGeom>
            <a:avLst/>
            <a:gdLst>
              <a:gd name="connsiteX0" fmla="*/ 43273 w 165529"/>
              <a:gd name="connsiteY0" fmla="*/ 253 h 163646"/>
              <a:gd name="connsiteX1" fmla="*/ 76627 w 165529"/>
              <a:gd name="connsiteY1" fmla="*/ 6822 h 163646"/>
              <a:gd name="connsiteX2" fmla="*/ 157231 w 165529"/>
              <a:gd name="connsiteY2" fmla="*/ 88185 h 163646"/>
              <a:gd name="connsiteX3" fmla="*/ 148135 w 165529"/>
              <a:gd name="connsiteY3" fmla="*/ 149334 h 163646"/>
              <a:gd name="connsiteX4" fmla="*/ 86481 w 165529"/>
              <a:gd name="connsiteY4" fmla="*/ 152871 h 163646"/>
              <a:gd name="connsiteX5" fmla="*/ 9414 w 165529"/>
              <a:gd name="connsiteY5" fmla="*/ 76057 h 163646"/>
              <a:gd name="connsiteX6" fmla="*/ 6887 w 165529"/>
              <a:gd name="connsiteY6" fmla="*/ 24510 h 163646"/>
              <a:gd name="connsiteX7" fmla="*/ 43020 w 165529"/>
              <a:gd name="connsiteY7" fmla="*/ 0 h 16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29" h="163646">
                <a:moveTo>
                  <a:pt x="43273" y="253"/>
                </a:moveTo>
                <a:cubicBezTo>
                  <a:pt x="58939" y="-253"/>
                  <a:pt x="68793" y="1011"/>
                  <a:pt x="76627" y="6822"/>
                </a:cubicBezTo>
                <a:cubicBezTo>
                  <a:pt x="107201" y="30322"/>
                  <a:pt x="136006" y="56348"/>
                  <a:pt x="157231" y="88185"/>
                </a:cubicBezTo>
                <a:cubicBezTo>
                  <a:pt x="170876" y="108652"/>
                  <a:pt x="167591" y="132152"/>
                  <a:pt x="148135" y="149334"/>
                </a:cubicBezTo>
                <a:cubicBezTo>
                  <a:pt x="129184" y="166011"/>
                  <a:pt x="105937" y="169296"/>
                  <a:pt x="86481" y="152871"/>
                </a:cubicBezTo>
                <a:cubicBezTo>
                  <a:pt x="58939" y="129372"/>
                  <a:pt x="33671" y="103093"/>
                  <a:pt x="9414" y="76057"/>
                </a:cubicBezTo>
                <a:cubicBezTo>
                  <a:pt x="-3726" y="61401"/>
                  <a:pt x="-1704" y="41945"/>
                  <a:pt x="6887" y="24510"/>
                </a:cubicBezTo>
                <a:cubicBezTo>
                  <a:pt x="15225" y="7580"/>
                  <a:pt x="30639" y="758"/>
                  <a:pt x="43020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5" name="Forma libre: forma 1014">
            <a:extLst>
              <a:ext uri="{FF2B5EF4-FFF2-40B4-BE49-F238E27FC236}">
                <a16:creationId xmlns:a16="http://schemas.microsoft.com/office/drawing/2014/main" id="{41BC102D-B18D-48D8-901F-05E81CADB5DE}"/>
              </a:ext>
            </a:extLst>
          </p:cNvPr>
          <p:cNvSpPr/>
          <p:nvPr/>
        </p:nvSpPr>
        <p:spPr>
          <a:xfrm>
            <a:off x="633200" y="1543140"/>
            <a:ext cx="279673" cy="189809"/>
          </a:xfrm>
          <a:custGeom>
            <a:avLst/>
            <a:gdLst>
              <a:gd name="connsiteX0" fmla="*/ 30679 w 279673"/>
              <a:gd name="connsiteY0" fmla="*/ 0 h 189809"/>
              <a:gd name="connsiteX1" fmla="*/ 58979 w 279673"/>
              <a:gd name="connsiteY1" fmla="*/ 13897 h 189809"/>
              <a:gd name="connsiteX2" fmla="*/ 251522 w 279673"/>
              <a:gd name="connsiteY2" fmla="*/ 129372 h 189809"/>
              <a:gd name="connsiteX3" fmla="*/ 269715 w 279673"/>
              <a:gd name="connsiteY3" fmla="*/ 142512 h 189809"/>
              <a:gd name="connsiteX4" fmla="*/ 275021 w 279673"/>
              <a:gd name="connsiteY4" fmla="*/ 177382 h 189809"/>
              <a:gd name="connsiteX5" fmla="*/ 241162 w 279673"/>
              <a:gd name="connsiteY5" fmla="*/ 186731 h 189809"/>
              <a:gd name="connsiteX6" fmla="*/ 185319 w 279673"/>
              <a:gd name="connsiteY6" fmla="*/ 155146 h 189809"/>
              <a:gd name="connsiteX7" fmla="*/ 20319 w 279673"/>
              <a:gd name="connsiteY7" fmla="*/ 56095 h 189809"/>
              <a:gd name="connsiteX8" fmla="*/ 863 w 279673"/>
              <a:gd name="connsiteY8" fmla="*/ 19456 h 189809"/>
              <a:gd name="connsiteX9" fmla="*/ 30679 w 279673"/>
              <a:gd name="connsiteY9" fmla="*/ 0 h 18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73" h="189809">
                <a:moveTo>
                  <a:pt x="30679" y="0"/>
                </a:moveTo>
                <a:cubicBezTo>
                  <a:pt x="38260" y="3538"/>
                  <a:pt x="49125" y="7833"/>
                  <a:pt x="58979" y="13897"/>
                </a:cubicBezTo>
                <a:cubicBezTo>
                  <a:pt x="123413" y="52052"/>
                  <a:pt x="187341" y="90712"/>
                  <a:pt x="251522" y="129372"/>
                </a:cubicBezTo>
                <a:cubicBezTo>
                  <a:pt x="257839" y="133162"/>
                  <a:pt x="264408" y="137458"/>
                  <a:pt x="269715" y="142512"/>
                </a:cubicBezTo>
                <a:cubicBezTo>
                  <a:pt x="279822" y="152366"/>
                  <a:pt x="283359" y="164495"/>
                  <a:pt x="275021" y="177382"/>
                </a:cubicBezTo>
                <a:cubicBezTo>
                  <a:pt x="266682" y="190016"/>
                  <a:pt x="253543" y="192795"/>
                  <a:pt x="241162" y="186731"/>
                </a:cubicBezTo>
                <a:cubicBezTo>
                  <a:pt x="221958" y="177382"/>
                  <a:pt x="203765" y="166011"/>
                  <a:pt x="185319" y="155146"/>
                </a:cubicBezTo>
                <a:cubicBezTo>
                  <a:pt x="130235" y="122297"/>
                  <a:pt x="75404" y="88943"/>
                  <a:pt x="20319" y="56095"/>
                </a:cubicBezTo>
                <a:cubicBezTo>
                  <a:pt x="6169" y="47757"/>
                  <a:pt x="-2927" y="36891"/>
                  <a:pt x="863" y="19456"/>
                </a:cubicBezTo>
                <a:cubicBezTo>
                  <a:pt x="3895" y="5812"/>
                  <a:pt x="13750" y="758"/>
                  <a:pt x="30679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6" name="Forma libre: forma 1015">
            <a:extLst>
              <a:ext uri="{FF2B5EF4-FFF2-40B4-BE49-F238E27FC236}">
                <a16:creationId xmlns:a16="http://schemas.microsoft.com/office/drawing/2014/main" id="{1D3FF951-F254-439E-97A1-C9C0F3FFDAA2}"/>
              </a:ext>
            </a:extLst>
          </p:cNvPr>
          <p:cNvSpPr/>
          <p:nvPr/>
        </p:nvSpPr>
        <p:spPr>
          <a:xfrm>
            <a:off x="1683647" y="2045556"/>
            <a:ext cx="281535" cy="189949"/>
          </a:xfrm>
          <a:custGeom>
            <a:avLst/>
            <a:gdLst>
              <a:gd name="connsiteX0" fmla="*/ 281535 w 281535"/>
              <a:gd name="connsiteY0" fmla="*/ 166176 h 189949"/>
              <a:gd name="connsiteX1" fmla="*/ 250456 w 281535"/>
              <a:gd name="connsiteY1" fmla="*/ 189423 h 189949"/>
              <a:gd name="connsiteX2" fmla="*/ 227209 w 281535"/>
              <a:gd name="connsiteY2" fmla="*/ 179316 h 189949"/>
              <a:gd name="connsiteX3" fmla="*/ 26581 w 281535"/>
              <a:gd name="connsiteY3" fmla="*/ 59040 h 189949"/>
              <a:gd name="connsiteX4" fmla="*/ 4850 w 281535"/>
              <a:gd name="connsiteY4" fmla="*/ 13810 h 189949"/>
              <a:gd name="connsiteX5" fmla="*/ 55134 w 281535"/>
              <a:gd name="connsiteY5" fmla="*/ 11031 h 189949"/>
              <a:gd name="connsiteX6" fmla="*/ 258036 w 281535"/>
              <a:gd name="connsiteY6" fmla="*/ 133328 h 189949"/>
              <a:gd name="connsiteX7" fmla="*/ 281282 w 281535"/>
              <a:gd name="connsiteY7" fmla="*/ 166176 h 1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535" h="189949">
                <a:moveTo>
                  <a:pt x="281535" y="166176"/>
                </a:moveTo>
                <a:cubicBezTo>
                  <a:pt x="278250" y="182095"/>
                  <a:pt x="268648" y="192455"/>
                  <a:pt x="250456" y="189423"/>
                </a:cubicBezTo>
                <a:cubicBezTo>
                  <a:pt x="242370" y="188160"/>
                  <a:pt x="234537" y="183611"/>
                  <a:pt x="227209" y="179316"/>
                </a:cubicBezTo>
                <a:cubicBezTo>
                  <a:pt x="160249" y="139392"/>
                  <a:pt x="93288" y="99469"/>
                  <a:pt x="26581" y="59040"/>
                </a:cubicBezTo>
                <a:cubicBezTo>
                  <a:pt x="9651" y="48933"/>
                  <a:pt x="-9047" y="36551"/>
                  <a:pt x="4850" y="13810"/>
                </a:cubicBezTo>
                <a:cubicBezTo>
                  <a:pt x="18242" y="-8426"/>
                  <a:pt x="37446" y="418"/>
                  <a:pt x="55134" y="11031"/>
                </a:cubicBezTo>
                <a:cubicBezTo>
                  <a:pt x="122852" y="51965"/>
                  <a:pt x="190570" y="92646"/>
                  <a:pt x="258036" y="133328"/>
                </a:cubicBezTo>
                <a:cubicBezTo>
                  <a:pt x="270165" y="140656"/>
                  <a:pt x="281535" y="148741"/>
                  <a:pt x="281282" y="16617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7" name="Forma libre: forma 1016">
            <a:extLst>
              <a:ext uri="{FF2B5EF4-FFF2-40B4-BE49-F238E27FC236}">
                <a16:creationId xmlns:a16="http://schemas.microsoft.com/office/drawing/2014/main" id="{A7E3C1D8-00BB-4E7A-9302-829250F592D6}"/>
              </a:ext>
            </a:extLst>
          </p:cNvPr>
          <p:cNvSpPr/>
          <p:nvPr/>
        </p:nvSpPr>
        <p:spPr>
          <a:xfrm>
            <a:off x="5496383" y="3292698"/>
            <a:ext cx="164883" cy="163516"/>
          </a:xfrm>
          <a:custGeom>
            <a:avLst/>
            <a:gdLst>
              <a:gd name="connsiteX0" fmla="*/ 111690 w 164883"/>
              <a:gd name="connsiteY0" fmla="*/ 0 h 163516"/>
              <a:gd name="connsiteX1" fmla="*/ 157173 w 164883"/>
              <a:gd name="connsiteY1" fmla="*/ 23752 h 163516"/>
              <a:gd name="connsiteX2" fmla="*/ 155910 w 164883"/>
              <a:gd name="connsiteY2" fmla="*/ 75046 h 163516"/>
              <a:gd name="connsiteX3" fmla="*/ 77326 w 164883"/>
              <a:gd name="connsiteY3" fmla="*/ 154135 h 163516"/>
              <a:gd name="connsiteX4" fmla="*/ 18199 w 164883"/>
              <a:gd name="connsiteY4" fmla="*/ 150597 h 163516"/>
              <a:gd name="connsiteX5" fmla="*/ 5312 w 164883"/>
              <a:gd name="connsiteY5" fmla="*/ 95766 h 163516"/>
              <a:gd name="connsiteX6" fmla="*/ 96277 w 164883"/>
              <a:gd name="connsiteY6" fmla="*/ 3790 h 163516"/>
              <a:gd name="connsiteX7" fmla="*/ 111943 w 164883"/>
              <a:gd name="connsiteY7" fmla="*/ 0 h 16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883" h="163516">
                <a:moveTo>
                  <a:pt x="111690" y="0"/>
                </a:moveTo>
                <a:cubicBezTo>
                  <a:pt x="133168" y="0"/>
                  <a:pt x="147571" y="8086"/>
                  <a:pt x="157173" y="23752"/>
                </a:cubicBezTo>
                <a:cubicBezTo>
                  <a:pt x="167533" y="40934"/>
                  <a:pt x="167786" y="59633"/>
                  <a:pt x="155910" y="75046"/>
                </a:cubicBezTo>
                <a:cubicBezTo>
                  <a:pt x="133421" y="104862"/>
                  <a:pt x="106889" y="131394"/>
                  <a:pt x="77326" y="154135"/>
                </a:cubicBezTo>
                <a:cubicBezTo>
                  <a:pt x="58122" y="168790"/>
                  <a:pt x="36392" y="165253"/>
                  <a:pt x="18199" y="150597"/>
                </a:cubicBezTo>
                <a:cubicBezTo>
                  <a:pt x="6" y="136195"/>
                  <a:pt x="-5048" y="114211"/>
                  <a:pt x="5312" y="95766"/>
                </a:cubicBezTo>
                <a:cubicBezTo>
                  <a:pt x="26790" y="57358"/>
                  <a:pt x="59133" y="27795"/>
                  <a:pt x="96277" y="3790"/>
                </a:cubicBezTo>
                <a:cubicBezTo>
                  <a:pt x="101330" y="505"/>
                  <a:pt x="108406" y="758"/>
                  <a:pt x="111943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8" name="Forma libre: forma 1017">
            <a:extLst>
              <a:ext uri="{FF2B5EF4-FFF2-40B4-BE49-F238E27FC236}">
                <a16:creationId xmlns:a16="http://schemas.microsoft.com/office/drawing/2014/main" id="{1983C8D7-C562-4FD2-8145-AB94B1E7DD15}"/>
              </a:ext>
            </a:extLst>
          </p:cNvPr>
          <p:cNvSpPr/>
          <p:nvPr/>
        </p:nvSpPr>
        <p:spPr>
          <a:xfrm>
            <a:off x="632707" y="2045955"/>
            <a:ext cx="280762" cy="189067"/>
          </a:xfrm>
          <a:custGeom>
            <a:avLst/>
            <a:gdLst>
              <a:gd name="connsiteX0" fmla="*/ 28392 w 280762"/>
              <a:gd name="connsiteY0" fmla="*/ 189024 h 189067"/>
              <a:gd name="connsiteX1" fmla="*/ 3629 w 280762"/>
              <a:gd name="connsiteY1" fmla="*/ 176137 h 189067"/>
              <a:gd name="connsiteX2" fmla="*/ 8430 w 280762"/>
              <a:gd name="connsiteY2" fmla="*/ 143794 h 189067"/>
              <a:gd name="connsiteX3" fmla="*/ 42795 w 280762"/>
              <a:gd name="connsiteY3" fmla="*/ 120547 h 189067"/>
              <a:gd name="connsiteX4" fmla="*/ 218913 w 280762"/>
              <a:gd name="connsiteY4" fmla="*/ 14674 h 189067"/>
              <a:gd name="connsiteX5" fmla="*/ 241654 w 280762"/>
              <a:gd name="connsiteY5" fmla="*/ 2798 h 189067"/>
              <a:gd name="connsiteX6" fmla="*/ 275766 w 280762"/>
              <a:gd name="connsiteY6" fmla="*/ 12147 h 189067"/>
              <a:gd name="connsiteX7" fmla="*/ 268186 w 280762"/>
              <a:gd name="connsiteY7" fmla="*/ 48786 h 189067"/>
              <a:gd name="connsiteX8" fmla="*/ 36983 w 280762"/>
              <a:gd name="connsiteY8" fmla="*/ 187002 h 189067"/>
              <a:gd name="connsiteX9" fmla="*/ 28645 w 280762"/>
              <a:gd name="connsiteY9" fmla="*/ 189024 h 1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62" h="189067">
                <a:moveTo>
                  <a:pt x="28392" y="189024"/>
                </a:moveTo>
                <a:cubicBezTo>
                  <a:pt x="16769" y="189529"/>
                  <a:pt x="8178" y="185739"/>
                  <a:pt x="3629" y="176137"/>
                </a:cubicBezTo>
                <a:cubicBezTo>
                  <a:pt x="-1930" y="164514"/>
                  <a:pt x="-1677" y="152385"/>
                  <a:pt x="8430" y="143794"/>
                </a:cubicBezTo>
                <a:cubicBezTo>
                  <a:pt x="18790" y="134697"/>
                  <a:pt x="30919" y="127622"/>
                  <a:pt x="42795" y="120547"/>
                </a:cubicBezTo>
                <a:cubicBezTo>
                  <a:pt x="101417" y="85172"/>
                  <a:pt x="160038" y="50049"/>
                  <a:pt x="218913" y="14674"/>
                </a:cubicBezTo>
                <a:cubicBezTo>
                  <a:pt x="226241" y="10379"/>
                  <a:pt x="233821" y="6083"/>
                  <a:pt x="241654" y="2798"/>
                </a:cubicBezTo>
                <a:cubicBezTo>
                  <a:pt x="255046" y="-2761"/>
                  <a:pt x="267680" y="-234"/>
                  <a:pt x="275766" y="12147"/>
                </a:cubicBezTo>
                <a:cubicBezTo>
                  <a:pt x="284863" y="26045"/>
                  <a:pt x="281072" y="40953"/>
                  <a:pt x="268186" y="48786"/>
                </a:cubicBezTo>
                <a:cubicBezTo>
                  <a:pt x="191624" y="95532"/>
                  <a:pt x="114051" y="141267"/>
                  <a:pt x="36983" y="187002"/>
                </a:cubicBezTo>
                <a:cubicBezTo>
                  <a:pt x="34456" y="188518"/>
                  <a:pt x="30919" y="188518"/>
                  <a:pt x="28645" y="18902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1" name="Forma libre: forma 1020">
            <a:extLst>
              <a:ext uri="{FF2B5EF4-FFF2-40B4-BE49-F238E27FC236}">
                <a16:creationId xmlns:a16="http://schemas.microsoft.com/office/drawing/2014/main" id="{A91D1A7E-4E25-4981-86F4-BF264D9CA8A5}"/>
              </a:ext>
            </a:extLst>
          </p:cNvPr>
          <p:cNvSpPr/>
          <p:nvPr/>
        </p:nvSpPr>
        <p:spPr>
          <a:xfrm>
            <a:off x="1683867" y="1542974"/>
            <a:ext cx="281485" cy="188918"/>
          </a:xfrm>
          <a:custGeom>
            <a:avLst/>
            <a:gdLst>
              <a:gd name="connsiteX0" fmla="*/ 27624 w 281485"/>
              <a:gd name="connsiteY0" fmla="*/ 188918 h 188918"/>
              <a:gd name="connsiteX1" fmla="*/ 2356 w 281485"/>
              <a:gd name="connsiteY1" fmla="*/ 172241 h 188918"/>
              <a:gd name="connsiteX2" fmla="*/ 7410 w 281485"/>
              <a:gd name="connsiteY2" fmla="*/ 145710 h 188918"/>
              <a:gd name="connsiteX3" fmla="*/ 35963 w 281485"/>
              <a:gd name="connsiteY3" fmla="*/ 124990 h 188918"/>
              <a:gd name="connsiteX4" fmla="*/ 214608 w 281485"/>
              <a:gd name="connsiteY4" fmla="*/ 17096 h 188918"/>
              <a:gd name="connsiteX5" fmla="*/ 243161 w 281485"/>
              <a:gd name="connsiteY5" fmla="*/ 2440 h 188918"/>
              <a:gd name="connsiteX6" fmla="*/ 277020 w 281485"/>
              <a:gd name="connsiteY6" fmla="*/ 12547 h 188918"/>
              <a:gd name="connsiteX7" fmla="*/ 268681 w 281485"/>
              <a:gd name="connsiteY7" fmla="*/ 49439 h 188918"/>
              <a:gd name="connsiteX8" fmla="*/ 255289 w 281485"/>
              <a:gd name="connsiteY8" fmla="*/ 58283 h 188918"/>
              <a:gd name="connsiteX9" fmla="*/ 56935 w 281485"/>
              <a:gd name="connsiteY9" fmla="*/ 177042 h 188918"/>
              <a:gd name="connsiteX10" fmla="*/ 27624 w 281485"/>
              <a:gd name="connsiteY10" fmla="*/ 188918 h 1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485" h="188918">
                <a:moveTo>
                  <a:pt x="27624" y="188918"/>
                </a:moveTo>
                <a:cubicBezTo>
                  <a:pt x="15748" y="188413"/>
                  <a:pt x="7157" y="183107"/>
                  <a:pt x="2356" y="172241"/>
                </a:cubicBezTo>
                <a:cubicBezTo>
                  <a:pt x="-1939" y="162387"/>
                  <a:pt x="-423" y="152532"/>
                  <a:pt x="7410" y="145710"/>
                </a:cubicBezTo>
                <a:cubicBezTo>
                  <a:pt x="16001" y="137877"/>
                  <a:pt x="25856" y="131054"/>
                  <a:pt x="35963" y="124990"/>
                </a:cubicBezTo>
                <a:cubicBezTo>
                  <a:pt x="95343" y="88857"/>
                  <a:pt x="154975" y="52976"/>
                  <a:pt x="214608" y="17096"/>
                </a:cubicBezTo>
                <a:cubicBezTo>
                  <a:pt x="223704" y="11537"/>
                  <a:pt x="233306" y="6230"/>
                  <a:pt x="243161" y="2440"/>
                </a:cubicBezTo>
                <a:cubicBezTo>
                  <a:pt x="256553" y="-2613"/>
                  <a:pt x="269187" y="-87"/>
                  <a:pt x="277020" y="12547"/>
                </a:cubicBezTo>
                <a:cubicBezTo>
                  <a:pt x="286116" y="26950"/>
                  <a:pt x="280305" y="39079"/>
                  <a:pt x="268681" y="49439"/>
                </a:cubicBezTo>
                <a:cubicBezTo>
                  <a:pt x="264638" y="52976"/>
                  <a:pt x="259837" y="55503"/>
                  <a:pt x="255289" y="58283"/>
                </a:cubicBezTo>
                <a:cubicBezTo>
                  <a:pt x="189087" y="97953"/>
                  <a:pt x="123137" y="137624"/>
                  <a:pt x="56935" y="177042"/>
                </a:cubicBezTo>
                <a:cubicBezTo>
                  <a:pt x="47839" y="182601"/>
                  <a:pt x="38995" y="188918"/>
                  <a:pt x="27624" y="18891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7" name="Forma libre: forma 1026">
            <a:extLst>
              <a:ext uri="{FF2B5EF4-FFF2-40B4-BE49-F238E27FC236}">
                <a16:creationId xmlns:a16="http://schemas.microsoft.com/office/drawing/2014/main" id="{AB174B71-C118-4F37-863F-2C72861DE3FB}"/>
              </a:ext>
            </a:extLst>
          </p:cNvPr>
          <p:cNvSpPr/>
          <p:nvPr/>
        </p:nvSpPr>
        <p:spPr>
          <a:xfrm>
            <a:off x="5091625" y="3097272"/>
            <a:ext cx="100272" cy="190838"/>
          </a:xfrm>
          <a:custGeom>
            <a:avLst/>
            <a:gdLst>
              <a:gd name="connsiteX0" fmla="*/ 99526 w 100272"/>
              <a:gd name="connsiteY0" fmla="*/ 95617 h 190838"/>
              <a:gd name="connsiteX1" fmla="*/ 99021 w 100272"/>
              <a:gd name="connsiteY1" fmla="*/ 146659 h 190838"/>
              <a:gd name="connsiteX2" fmla="*/ 48485 w 100272"/>
              <a:gd name="connsiteY2" fmla="*/ 190625 h 190838"/>
              <a:gd name="connsiteX3" fmla="*/ 1234 w 100272"/>
              <a:gd name="connsiteY3" fmla="*/ 143121 h 190838"/>
              <a:gd name="connsiteX4" fmla="*/ 1234 w 100272"/>
              <a:gd name="connsiteY4" fmla="*/ 47103 h 190838"/>
              <a:gd name="connsiteX5" fmla="*/ 48737 w 100272"/>
              <a:gd name="connsiteY5" fmla="*/ 104 h 190838"/>
              <a:gd name="connsiteX6" fmla="*/ 99526 w 100272"/>
              <a:gd name="connsiteY6" fmla="*/ 47608 h 190838"/>
              <a:gd name="connsiteX7" fmla="*/ 99779 w 100272"/>
              <a:gd name="connsiteY7" fmla="*/ 95617 h 190838"/>
              <a:gd name="connsiteX8" fmla="*/ 99273 w 100272"/>
              <a:gd name="connsiteY8" fmla="*/ 95617 h 1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72" h="190838">
                <a:moveTo>
                  <a:pt x="99526" y="95617"/>
                </a:moveTo>
                <a:cubicBezTo>
                  <a:pt x="99526" y="112799"/>
                  <a:pt x="101295" y="129982"/>
                  <a:pt x="99021" y="146659"/>
                </a:cubicBezTo>
                <a:cubicBezTo>
                  <a:pt x="95736" y="172937"/>
                  <a:pt x="72237" y="193152"/>
                  <a:pt x="48485" y="190625"/>
                </a:cubicBezTo>
                <a:cubicBezTo>
                  <a:pt x="20943" y="187593"/>
                  <a:pt x="2750" y="171927"/>
                  <a:pt x="1234" y="143121"/>
                </a:cubicBezTo>
                <a:cubicBezTo>
                  <a:pt x="-282" y="111283"/>
                  <a:pt x="-535" y="78940"/>
                  <a:pt x="1234" y="47103"/>
                </a:cubicBezTo>
                <a:cubicBezTo>
                  <a:pt x="3002" y="18802"/>
                  <a:pt x="20185" y="2126"/>
                  <a:pt x="48737" y="104"/>
                </a:cubicBezTo>
                <a:cubicBezTo>
                  <a:pt x="74511" y="-1665"/>
                  <a:pt x="96999" y="19308"/>
                  <a:pt x="99526" y="47608"/>
                </a:cubicBezTo>
                <a:cubicBezTo>
                  <a:pt x="101042" y="63527"/>
                  <a:pt x="99779" y="79698"/>
                  <a:pt x="99779" y="95617"/>
                </a:cubicBezTo>
                <a:lnTo>
                  <a:pt x="99273" y="95617"/>
                </a:ln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8" name="Forma libre: forma 1027">
            <a:extLst>
              <a:ext uri="{FF2B5EF4-FFF2-40B4-BE49-F238E27FC236}">
                <a16:creationId xmlns:a16="http://schemas.microsoft.com/office/drawing/2014/main" id="{EA748BC9-A01B-421F-B91A-2D67A34D4E37}"/>
              </a:ext>
            </a:extLst>
          </p:cNvPr>
          <p:cNvSpPr/>
          <p:nvPr/>
        </p:nvSpPr>
        <p:spPr>
          <a:xfrm>
            <a:off x="5092164" y="4332222"/>
            <a:ext cx="100054" cy="191353"/>
          </a:xfrm>
          <a:custGeom>
            <a:avLst/>
            <a:gdLst>
              <a:gd name="connsiteX0" fmla="*/ 99240 w 100054"/>
              <a:gd name="connsiteY0" fmla="*/ 97031 h 191353"/>
              <a:gd name="connsiteX1" fmla="*/ 98988 w 100054"/>
              <a:gd name="connsiteY1" fmla="*/ 145041 h 191353"/>
              <a:gd name="connsiteX2" fmla="*/ 50220 w 100054"/>
              <a:gd name="connsiteY2" fmla="*/ 191281 h 191353"/>
              <a:gd name="connsiteX3" fmla="*/ 948 w 100054"/>
              <a:gd name="connsiteY3" fmla="*/ 142514 h 191353"/>
              <a:gd name="connsiteX4" fmla="*/ 948 w 100054"/>
              <a:gd name="connsiteY4" fmla="*/ 49528 h 191353"/>
              <a:gd name="connsiteX5" fmla="*/ 49715 w 100054"/>
              <a:gd name="connsiteY5" fmla="*/ 2 h 191353"/>
              <a:gd name="connsiteX6" fmla="*/ 99493 w 100054"/>
              <a:gd name="connsiteY6" fmla="*/ 49022 h 191353"/>
              <a:gd name="connsiteX7" fmla="*/ 99493 w 100054"/>
              <a:gd name="connsiteY7" fmla="*/ 97031 h 191353"/>
              <a:gd name="connsiteX8" fmla="*/ 99240 w 100054"/>
              <a:gd name="connsiteY8" fmla="*/ 97031 h 1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54" h="191353">
                <a:moveTo>
                  <a:pt x="99240" y="97031"/>
                </a:moveTo>
                <a:cubicBezTo>
                  <a:pt x="99240" y="112950"/>
                  <a:pt x="101009" y="129374"/>
                  <a:pt x="98988" y="145041"/>
                </a:cubicBezTo>
                <a:cubicBezTo>
                  <a:pt x="95450" y="172835"/>
                  <a:pt x="78268" y="189512"/>
                  <a:pt x="50220" y="191281"/>
                </a:cubicBezTo>
                <a:cubicBezTo>
                  <a:pt x="24700" y="192797"/>
                  <a:pt x="1959" y="170309"/>
                  <a:pt x="948" y="142514"/>
                </a:cubicBezTo>
                <a:cubicBezTo>
                  <a:pt x="-316" y="111687"/>
                  <a:pt x="-316" y="80607"/>
                  <a:pt x="948" y="49528"/>
                </a:cubicBezTo>
                <a:cubicBezTo>
                  <a:pt x="2211" y="20469"/>
                  <a:pt x="23942" y="-250"/>
                  <a:pt x="49715" y="2"/>
                </a:cubicBezTo>
                <a:cubicBezTo>
                  <a:pt x="75236" y="2"/>
                  <a:pt x="97219" y="20722"/>
                  <a:pt x="99493" y="49022"/>
                </a:cubicBezTo>
                <a:cubicBezTo>
                  <a:pt x="100756" y="64941"/>
                  <a:pt x="99493" y="81112"/>
                  <a:pt x="99493" y="97031"/>
                </a:cubicBezTo>
                <a:cubicBezTo>
                  <a:pt x="99493" y="97031"/>
                  <a:pt x="99493" y="97031"/>
                  <a:pt x="99240" y="9703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0" name="Forma libre: forma 1029">
            <a:extLst>
              <a:ext uri="{FF2B5EF4-FFF2-40B4-BE49-F238E27FC236}">
                <a16:creationId xmlns:a16="http://schemas.microsoft.com/office/drawing/2014/main" id="{844D33CC-C35D-4F5B-9183-B76C0750813F}"/>
              </a:ext>
            </a:extLst>
          </p:cNvPr>
          <p:cNvSpPr/>
          <p:nvPr/>
        </p:nvSpPr>
        <p:spPr>
          <a:xfrm>
            <a:off x="884955" y="4204324"/>
            <a:ext cx="181128" cy="247166"/>
          </a:xfrm>
          <a:custGeom>
            <a:avLst/>
            <a:gdLst>
              <a:gd name="connsiteX0" fmla="*/ 25287 w 181128"/>
              <a:gd name="connsiteY0" fmla="*/ 247166 h 247166"/>
              <a:gd name="connsiteX1" fmla="*/ 5326 w 181128"/>
              <a:gd name="connsiteY1" fmla="*/ 201431 h 247166"/>
              <a:gd name="connsiteX2" fmla="*/ 54093 w 181128"/>
              <a:gd name="connsiteY2" fmla="*/ 126132 h 247166"/>
              <a:gd name="connsiteX3" fmla="*/ 125349 w 181128"/>
              <a:gd name="connsiteY3" fmla="*/ 19754 h 247166"/>
              <a:gd name="connsiteX4" fmla="*/ 168304 w 181128"/>
              <a:gd name="connsiteY4" fmla="*/ 5098 h 247166"/>
              <a:gd name="connsiteX5" fmla="*/ 172347 w 181128"/>
              <a:gd name="connsiteY5" fmla="*/ 50075 h 247166"/>
              <a:gd name="connsiteX6" fmla="*/ 53335 w 181128"/>
              <a:gd name="connsiteY6" fmla="*/ 228720 h 247166"/>
              <a:gd name="connsiteX7" fmla="*/ 25287 w 181128"/>
              <a:gd name="connsiteY7" fmla="*/ 247166 h 2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28" h="247166">
                <a:moveTo>
                  <a:pt x="25287" y="247166"/>
                </a:moveTo>
                <a:cubicBezTo>
                  <a:pt x="3810" y="246408"/>
                  <a:pt x="-7308" y="223667"/>
                  <a:pt x="5326" y="201431"/>
                </a:cubicBezTo>
                <a:cubicBezTo>
                  <a:pt x="20234" y="175405"/>
                  <a:pt x="37416" y="151148"/>
                  <a:pt x="54093" y="126132"/>
                </a:cubicBezTo>
                <a:cubicBezTo>
                  <a:pt x="77845" y="90504"/>
                  <a:pt x="101344" y="54876"/>
                  <a:pt x="125349" y="19754"/>
                </a:cubicBezTo>
                <a:cubicBezTo>
                  <a:pt x="135709" y="4340"/>
                  <a:pt x="149859" y="-7030"/>
                  <a:pt x="168304" y="5098"/>
                </a:cubicBezTo>
                <a:cubicBezTo>
                  <a:pt x="186497" y="16974"/>
                  <a:pt x="182960" y="34157"/>
                  <a:pt x="172347" y="50075"/>
                </a:cubicBezTo>
                <a:cubicBezTo>
                  <a:pt x="132676" y="109708"/>
                  <a:pt x="93006" y="169088"/>
                  <a:pt x="53335" y="228720"/>
                </a:cubicBezTo>
                <a:cubicBezTo>
                  <a:pt x="46512" y="238828"/>
                  <a:pt x="38679" y="247166"/>
                  <a:pt x="25287" y="24716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1" name="Forma libre: forma 1030">
            <a:extLst>
              <a:ext uri="{FF2B5EF4-FFF2-40B4-BE49-F238E27FC236}">
                <a16:creationId xmlns:a16="http://schemas.microsoft.com/office/drawing/2014/main" id="{15FA9D4D-59A7-4F5E-8796-CBEDAF408477}"/>
              </a:ext>
            </a:extLst>
          </p:cNvPr>
          <p:cNvSpPr/>
          <p:nvPr/>
        </p:nvSpPr>
        <p:spPr>
          <a:xfrm>
            <a:off x="1529941" y="3168815"/>
            <a:ext cx="182307" cy="247628"/>
          </a:xfrm>
          <a:custGeom>
            <a:avLst/>
            <a:gdLst>
              <a:gd name="connsiteX0" fmla="*/ 182308 w 182307"/>
              <a:gd name="connsiteY0" fmla="*/ 28370 h 247628"/>
              <a:gd name="connsiteX1" fmla="*/ 171443 w 182307"/>
              <a:gd name="connsiteY1" fmla="*/ 54649 h 247628"/>
              <a:gd name="connsiteX2" fmla="*/ 57484 w 182307"/>
              <a:gd name="connsiteY2" fmla="*/ 225461 h 247628"/>
              <a:gd name="connsiteX3" fmla="*/ 12760 w 182307"/>
              <a:gd name="connsiteY3" fmla="*/ 242138 h 247628"/>
              <a:gd name="connsiteX4" fmla="*/ 10991 w 182307"/>
              <a:gd name="connsiteY4" fmla="*/ 194381 h 247628"/>
              <a:gd name="connsiteX5" fmla="*/ 128740 w 182307"/>
              <a:gd name="connsiteY5" fmla="*/ 18263 h 247628"/>
              <a:gd name="connsiteX6" fmla="*/ 163357 w 182307"/>
              <a:gd name="connsiteY6" fmla="*/ 1333 h 247628"/>
              <a:gd name="connsiteX7" fmla="*/ 182055 w 182307"/>
              <a:gd name="connsiteY7" fmla="*/ 27865 h 2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07" h="247628">
                <a:moveTo>
                  <a:pt x="182308" y="28370"/>
                </a:moveTo>
                <a:cubicBezTo>
                  <a:pt x="182308" y="38730"/>
                  <a:pt x="176749" y="46563"/>
                  <a:pt x="171443" y="54649"/>
                </a:cubicBezTo>
                <a:cubicBezTo>
                  <a:pt x="133541" y="111755"/>
                  <a:pt x="95639" y="168608"/>
                  <a:pt x="57484" y="225461"/>
                </a:cubicBezTo>
                <a:cubicBezTo>
                  <a:pt x="46619" y="241632"/>
                  <a:pt x="33227" y="255782"/>
                  <a:pt x="12760" y="242138"/>
                </a:cubicBezTo>
                <a:cubicBezTo>
                  <a:pt x="-7960" y="228493"/>
                  <a:pt x="378" y="210553"/>
                  <a:pt x="10991" y="194381"/>
                </a:cubicBezTo>
                <a:cubicBezTo>
                  <a:pt x="50156" y="135507"/>
                  <a:pt x="89322" y="76885"/>
                  <a:pt x="128740" y="18263"/>
                </a:cubicBezTo>
                <a:cubicBezTo>
                  <a:pt x="136826" y="6387"/>
                  <a:pt x="146933" y="-3720"/>
                  <a:pt x="163357" y="1333"/>
                </a:cubicBezTo>
                <a:cubicBezTo>
                  <a:pt x="175991" y="5124"/>
                  <a:pt x="182308" y="14726"/>
                  <a:pt x="182055" y="2786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2" name="Forma libre: forma 1031">
            <a:extLst>
              <a:ext uri="{FF2B5EF4-FFF2-40B4-BE49-F238E27FC236}">
                <a16:creationId xmlns:a16="http://schemas.microsoft.com/office/drawing/2014/main" id="{4AF98D6F-19ED-4BD0-B255-57BD0AFDB3C7}"/>
              </a:ext>
            </a:extLst>
          </p:cNvPr>
          <p:cNvSpPr/>
          <p:nvPr/>
        </p:nvSpPr>
        <p:spPr>
          <a:xfrm>
            <a:off x="657914" y="4042231"/>
            <a:ext cx="246404" cy="182857"/>
          </a:xfrm>
          <a:custGeom>
            <a:avLst/>
            <a:gdLst>
              <a:gd name="connsiteX0" fmla="*/ 27442 w 246404"/>
              <a:gd name="connsiteY0" fmla="*/ 182857 h 182857"/>
              <a:gd name="connsiteX1" fmla="*/ 1416 w 246404"/>
              <a:gd name="connsiteY1" fmla="*/ 164411 h 182857"/>
              <a:gd name="connsiteX2" fmla="*/ 14303 w 246404"/>
              <a:gd name="connsiteY2" fmla="*/ 131058 h 182857"/>
              <a:gd name="connsiteX3" fmla="*/ 93645 w 246404"/>
              <a:gd name="connsiteY3" fmla="*/ 76984 h 182857"/>
              <a:gd name="connsiteX4" fmla="*/ 197749 w 246404"/>
              <a:gd name="connsiteY4" fmla="*/ 7750 h 182857"/>
              <a:gd name="connsiteX5" fmla="*/ 240452 w 246404"/>
              <a:gd name="connsiteY5" fmla="*/ 11793 h 182857"/>
              <a:gd name="connsiteX6" fmla="*/ 229839 w 246404"/>
              <a:gd name="connsiteY6" fmla="*/ 52727 h 182857"/>
              <a:gd name="connsiteX7" fmla="*/ 43614 w 246404"/>
              <a:gd name="connsiteY7" fmla="*/ 177298 h 182857"/>
              <a:gd name="connsiteX8" fmla="*/ 27695 w 246404"/>
              <a:gd name="connsiteY8" fmla="*/ 182857 h 1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404" h="182857">
                <a:moveTo>
                  <a:pt x="27442" y="182857"/>
                </a:moveTo>
                <a:cubicBezTo>
                  <a:pt x="13545" y="181594"/>
                  <a:pt x="4954" y="175782"/>
                  <a:pt x="1416" y="164411"/>
                </a:cubicBezTo>
                <a:cubicBezTo>
                  <a:pt x="-2879" y="150261"/>
                  <a:pt x="2932" y="138891"/>
                  <a:pt x="14303" y="131058"/>
                </a:cubicBezTo>
                <a:cubicBezTo>
                  <a:pt x="40582" y="112612"/>
                  <a:pt x="67113" y="94924"/>
                  <a:pt x="93645" y="76984"/>
                </a:cubicBezTo>
                <a:cubicBezTo>
                  <a:pt x="128262" y="53737"/>
                  <a:pt x="162879" y="30744"/>
                  <a:pt x="197749" y="7750"/>
                </a:cubicBezTo>
                <a:cubicBezTo>
                  <a:pt x="212657" y="-2105"/>
                  <a:pt x="228576" y="-4379"/>
                  <a:pt x="240452" y="11793"/>
                </a:cubicBezTo>
                <a:cubicBezTo>
                  <a:pt x="252833" y="28469"/>
                  <a:pt x="244242" y="42872"/>
                  <a:pt x="229839" y="52727"/>
                </a:cubicBezTo>
                <a:cubicBezTo>
                  <a:pt x="167933" y="94672"/>
                  <a:pt x="105773" y="136111"/>
                  <a:pt x="43614" y="177298"/>
                </a:cubicBezTo>
                <a:cubicBezTo>
                  <a:pt x="38560" y="180583"/>
                  <a:pt x="31738" y="181341"/>
                  <a:pt x="27695" y="18285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3" name="Forma libre: forma 1032">
            <a:extLst>
              <a:ext uri="{FF2B5EF4-FFF2-40B4-BE49-F238E27FC236}">
                <a16:creationId xmlns:a16="http://schemas.microsoft.com/office/drawing/2014/main" id="{FA777D39-1CE6-475D-8F20-CF51FF697C98}"/>
              </a:ext>
            </a:extLst>
          </p:cNvPr>
          <p:cNvSpPr/>
          <p:nvPr/>
        </p:nvSpPr>
        <p:spPr>
          <a:xfrm>
            <a:off x="657344" y="3396550"/>
            <a:ext cx="247098" cy="181838"/>
          </a:xfrm>
          <a:custGeom>
            <a:avLst/>
            <a:gdLst>
              <a:gd name="connsiteX0" fmla="*/ 24475 w 247098"/>
              <a:gd name="connsiteY0" fmla="*/ 0 h 181838"/>
              <a:gd name="connsiteX1" fmla="*/ 53534 w 247098"/>
              <a:gd name="connsiteY1" fmla="*/ 10360 h 181838"/>
              <a:gd name="connsiteX2" fmla="*/ 224093 w 247098"/>
              <a:gd name="connsiteY2" fmla="*/ 124066 h 181838"/>
              <a:gd name="connsiteX3" fmla="*/ 242033 w 247098"/>
              <a:gd name="connsiteY3" fmla="*/ 168538 h 181838"/>
              <a:gd name="connsiteX4" fmla="*/ 194529 w 247098"/>
              <a:gd name="connsiteY4" fmla="*/ 171317 h 181838"/>
              <a:gd name="connsiteX5" fmla="*/ 16390 w 247098"/>
              <a:gd name="connsiteY5" fmla="*/ 51799 h 181838"/>
              <a:gd name="connsiteX6" fmla="*/ 1987 w 247098"/>
              <a:gd name="connsiteY6" fmla="*/ 16677 h 181838"/>
              <a:gd name="connsiteX7" fmla="*/ 24475 w 247098"/>
              <a:gd name="connsiteY7" fmla="*/ 253 h 18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098" h="181838">
                <a:moveTo>
                  <a:pt x="24475" y="0"/>
                </a:moveTo>
                <a:cubicBezTo>
                  <a:pt x="37109" y="0"/>
                  <a:pt x="45448" y="5054"/>
                  <a:pt x="53534" y="10360"/>
                </a:cubicBezTo>
                <a:cubicBezTo>
                  <a:pt x="110387" y="48262"/>
                  <a:pt x="167492" y="85911"/>
                  <a:pt x="224093" y="124066"/>
                </a:cubicBezTo>
                <a:cubicBezTo>
                  <a:pt x="239759" y="134426"/>
                  <a:pt x="255425" y="147312"/>
                  <a:pt x="242033" y="168538"/>
                </a:cubicBezTo>
                <a:cubicBezTo>
                  <a:pt x="228894" y="189510"/>
                  <a:pt x="210701" y="181930"/>
                  <a:pt x="194529" y="171317"/>
                </a:cubicBezTo>
                <a:cubicBezTo>
                  <a:pt x="134897" y="131646"/>
                  <a:pt x="75769" y="91723"/>
                  <a:pt x="16390" y="51799"/>
                </a:cubicBezTo>
                <a:cubicBezTo>
                  <a:pt x="3755" y="43208"/>
                  <a:pt x="-3825" y="32343"/>
                  <a:pt x="1987" y="16677"/>
                </a:cubicBezTo>
                <a:cubicBezTo>
                  <a:pt x="6030" y="5306"/>
                  <a:pt x="15631" y="1011"/>
                  <a:pt x="24475" y="25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4" name="Forma libre: forma 1033">
            <a:extLst>
              <a:ext uri="{FF2B5EF4-FFF2-40B4-BE49-F238E27FC236}">
                <a16:creationId xmlns:a16="http://schemas.microsoft.com/office/drawing/2014/main" id="{20359E4D-CB45-4C34-AB80-4729EE99C093}"/>
              </a:ext>
            </a:extLst>
          </p:cNvPr>
          <p:cNvSpPr/>
          <p:nvPr/>
        </p:nvSpPr>
        <p:spPr>
          <a:xfrm>
            <a:off x="563258" y="3623204"/>
            <a:ext cx="280006" cy="99107"/>
          </a:xfrm>
          <a:custGeom>
            <a:avLst/>
            <a:gdLst>
              <a:gd name="connsiteX0" fmla="*/ 35429 w 280006"/>
              <a:gd name="connsiteY0" fmla="*/ 0 h 99107"/>
              <a:gd name="connsiteX1" fmla="*/ 258040 w 280006"/>
              <a:gd name="connsiteY1" fmla="*/ 45988 h 99107"/>
              <a:gd name="connsiteX2" fmla="*/ 279518 w 280006"/>
              <a:gd name="connsiteY2" fmla="*/ 77068 h 99107"/>
              <a:gd name="connsiteX3" fmla="*/ 248944 w 280006"/>
              <a:gd name="connsiteY3" fmla="*/ 98545 h 99107"/>
              <a:gd name="connsiteX4" fmla="*/ 22037 w 280006"/>
              <a:gd name="connsiteY4" fmla="*/ 53568 h 99107"/>
              <a:gd name="connsiteX5" fmla="*/ 559 w 280006"/>
              <a:gd name="connsiteY5" fmla="*/ 22741 h 99107"/>
              <a:gd name="connsiteX6" fmla="*/ 35429 w 280006"/>
              <a:gd name="connsiteY6" fmla="*/ 0 h 9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06" h="99107">
                <a:moveTo>
                  <a:pt x="35429" y="0"/>
                </a:moveTo>
                <a:cubicBezTo>
                  <a:pt x="107190" y="14656"/>
                  <a:pt x="182742" y="29816"/>
                  <a:pt x="258040" y="45988"/>
                </a:cubicBezTo>
                <a:cubicBezTo>
                  <a:pt x="272949" y="49273"/>
                  <a:pt x="282298" y="60643"/>
                  <a:pt x="279518" y="77068"/>
                </a:cubicBezTo>
                <a:cubicBezTo>
                  <a:pt x="276739" y="93744"/>
                  <a:pt x="264105" y="101325"/>
                  <a:pt x="248944" y="98545"/>
                </a:cubicBezTo>
                <a:cubicBezTo>
                  <a:pt x="173140" y="84395"/>
                  <a:pt x="97588" y="69235"/>
                  <a:pt x="22037" y="53568"/>
                </a:cubicBezTo>
                <a:cubicBezTo>
                  <a:pt x="7129" y="50536"/>
                  <a:pt x="-2473" y="39166"/>
                  <a:pt x="559" y="22741"/>
                </a:cubicBezTo>
                <a:cubicBezTo>
                  <a:pt x="3591" y="6570"/>
                  <a:pt x="15720" y="505"/>
                  <a:pt x="35429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5" name="Forma libre: forma 1034">
            <a:extLst>
              <a:ext uri="{FF2B5EF4-FFF2-40B4-BE49-F238E27FC236}">
                <a16:creationId xmlns:a16="http://schemas.microsoft.com/office/drawing/2014/main" id="{3FB443DA-5520-4312-A7F3-6D4C5FAF9E17}"/>
              </a:ext>
            </a:extLst>
          </p:cNvPr>
          <p:cNvSpPr/>
          <p:nvPr/>
        </p:nvSpPr>
        <p:spPr>
          <a:xfrm>
            <a:off x="1691747" y="4042477"/>
            <a:ext cx="247534" cy="183369"/>
          </a:xfrm>
          <a:custGeom>
            <a:avLst/>
            <a:gdLst>
              <a:gd name="connsiteX0" fmla="*/ 216582 w 247534"/>
              <a:gd name="connsiteY0" fmla="*/ 183116 h 183369"/>
              <a:gd name="connsiteX1" fmla="*/ 196368 w 247534"/>
              <a:gd name="connsiteY1" fmla="*/ 173262 h 183369"/>
              <a:gd name="connsiteX2" fmla="*/ 25556 w 247534"/>
              <a:gd name="connsiteY2" fmla="*/ 58798 h 183369"/>
              <a:gd name="connsiteX3" fmla="*/ 5594 w 247534"/>
              <a:gd name="connsiteY3" fmla="*/ 12810 h 183369"/>
              <a:gd name="connsiteX4" fmla="*/ 55877 w 247534"/>
              <a:gd name="connsiteY4" fmla="*/ 12810 h 183369"/>
              <a:gd name="connsiteX5" fmla="*/ 229721 w 247534"/>
              <a:gd name="connsiteY5" fmla="*/ 128790 h 183369"/>
              <a:gd name="connsiteX6" fmla="*/ 245387 w 247534"/>
              <a:gd name="connsiteY6" fmla="*/ 166692 h 183369"/>
              <a:gd name="connsiteX7" fmla="*/ 216835 w 247534"/>
              <a:gd name="connsiteY7" fmla="*/ 183369 h 1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34" h="183369">
                <a:moveTo>
                  <a:pt x="216582" y="183116"/>
                </a:moveTo>
                <a:cubicBezTo>
                  <a:pt x="211528" y="180590"/>
                  <a:pt x="203190" y="177810"/>
                  <a:pt x="196368" y="173262"/>
                </a:cubicBezTo>
                <a:cubicBezTo>
                  <a:pt x="139262" y="135360"/>
                  <a:pt x="82409" y="97205"/>
                  <a:pt x="25556" y="58798"/>
                </a:cubicBezTo>
                <a:cubicBezTo>
                  <a:pt x="9131" y="47680"/>
                  <a:pt x="-9567" y="35298"/>
                  <a:pt x="5594" y="12810"/>
                </a:cubicBezTo>
                <a:cubicBezTo>
                  <a:pt x="20249" y="-9173"/>
                  <a:pt x="38948" y="1439"/>
                  <a:pt x="55877" y="12810"/>
                </a:cubicBezTo>
                <a:cubicBezTo>
                  <a:pt x="113741" y="51470"/>
                  <a:pt x="171605" y="89877"/>
                  <a:pt x="229721" y="128790"/>
                </a:cubicBezTo>
                <a:cubicBezTo>
                  <a:pt x="243366" y="137887"/>
                  <a:pt x="251704" y="149763"/>
                  <a:pt x="245387" y="166692"/>
                </a:cubicBezTo>
                <a:cubicBezTo>
                  <a:pt x="241092" y="178315"/>
                  <a:pt x="231490" y="182106"/>
                  <a:pt x="216835" y="18336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6" name="Forma libre: forma 1035">
            <a:extLst>
              <a:ext uri="{FF2B5EF4-FFF2-40B4-BE49-F238E27FC236}">
                <a16:creationId xmlns:a16="http://schemas.microsoft.com/office/drawing/2014/main" id="{E608BA98-CEFD-4BE1-84E6-CD53A571DB05}"/>
              </a:ext>
            </a:extLst>
          </p:cNvPr>
          <p:cNvSpPr/>
          <p:nvPr/>
        </p:nvSpPr>
        <p:spPr>
          <a:xfrm>
            <a:off x="1111593" y="3075496"/>
            <a:ext cx="98580" cy="280763"/>
          </a:xfrm>
          <a:custGeom>
            <a:avLst/>
            <a:gdLst>
              <a:gd name="connsiteX0" fmla="*/ 98328 w 98580"/>
              <a:gd name="connsiteY0" fmla="*/ 239438 h 280763"/>
              <a:gd name="connsiteX1" fmla="*/ 76092 w 98580"/>
              <a:gd name="connsiteY1" fmla="*/ 280372 h 280763"/>
              <a:gd name="connsiteX2" fmla="*/ 45013 w 98580"/>
              <a:gd name="connsiteY2" fmla="*/ 254851 h 280763"/>
              <a:gd name="connsiteX3" fmla="*/ 1046 w 98580"/>
              <a:gd name="connsiteY3" fmla="*/ 38304 h 280763"/>
              <a:gd name="connsiteX4" fmla="*/ 22019 w 98580"/>
              <a:gd name="connsiteY4" fmla="*/ 908 h 280763"/>
              <a:gd name="connsiteX5" fmla="*/ 53099 w 98580"/>
              <a:gd name="connsiteY5" fmla="*/ 21122 h 280763"/>
              <a:gd name="connsiteX6" fmla="*/ 98581 w 98580"/>
              <a:gd name="connsiteY6" fmla="*/ 239438 h 2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80" h="280763">
                <a:moveTo>
                  <a:pt x="98328" y="239438"/>
                </a:moveTo>
                <a:cubicBezTo>
                  <a:pt x="99086" y="263948"/>
                  <a:pt x="94285" y="277845"/>
                  <a:pt x="76092" y="280372"/>
                </a:cubicBezTo>
                <a:cubicBezTo>
                  <a:pt x="57647" y="283152"/>
                  <a:pt x="48298" y="270770"/>
                  <a:pt x="45013" y="254851"/>
                </a:cubicBezTo>
                <a:cubicBezTo>
                  <a:pt x="30105" y="182585"/>
                  <a:pt x="15449" y="110571"/>
                  <a:pt x="1046" y="38304"/>
                </a:cubicBezTo>
                <a:cubicBezTo>
                  <a:pt x="-2491" y="20364"/>
                  <a:pt x="2562" y="5709"/>
                  <a:pt x="22019" y="908"/>
                </a:cubicBezTo>
                <a:cubicBezTo>
                  <a:pt x="38190" y="-2883"/>
                  <a:pt x="49814" y="5456"/>
                  <a:pt x="53099" y="21122"/>
                </a:cubicBezTo>
                <a:cubicBezTo>
                  <a:pt x="69270" y="96168"/>
                  <a:pt x="84431" y="171719"/>
                  <a:pt x="98581" y="23943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7" name="Forma libre: forma 1036">
            <a:extLst>
              <a:ext uri="{FF2B5EF4-FFF2-40B4-BE49-F238E27FC236}">
                <a16:creationId xmlns:a16="http://schemas.microsoft.com/office/drawing/2014/main" id="{5CB47317-2B25-480A-94F7-C71D9577A888}"/>
              </a:ext>
            </a:extLst>
          </p:cNvPr>
          <p:cNvSpPr/>
          <p:nvPr/>
        </p:nvSpPr>
        <p:spPr>
          <a:xfrm>
            <a:off x="563285" y="3897954"/>
            <a:ext cx="280558" cy="98963"/>
          </a:xfrm>
          <a:custGeom>
            <a:avLst/>
            <a:gdLst>
              <a:gd name="connsiteX0" fmla="*/ 35655 w 280558"/>
              <a:gd name="connsiteY0" fmla="*/ 98964 h 98963"/>
              <a:gd name="connsiteX1" fmla="*/ 1038 w 280558"/>
              <a:gd name="connsiteY1" fmla="*/ 79760 h 98963"/>
              <a:gd name="connsiteX2" fmla="*/ 19736 w 280558"/>
              <a:gd name="connsiteY2" fmla="*/ 47165 h 98963"/>
              <a:gd name="connsiteX3" fmla="*/ 85181 w 280558"/>
              <a:gd name="connsiteY3" fmla="*/ 32004 h 98963"/>
              <a:gd name="connsiteX4" fmla="*/ 239063 w 280558"/>
              <a:gd name="connsiteY4" fmla="*/ 1429 h 98963"/>
              <a:gd name="connsiteX5" fmla="*/ 279744 w 280558"/>
              <a:gd name="connsiteY5" fmla="*/ 21391 h 98963"/>
              <a:gd name="connsiteX6" fmla="*/ 250433 w 280558"/>
              <a:gd name="connsiteY6" fmla="*/ 55503 h 98963"/>
              <a:gd name="connsiteX7" fmla="*/ 35655 w 280558"/>
              <a:gd name="connsiteY7" fmla="*/ 98711 h 9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558" h="98963">
                <a:moveTo>
                  <a:pt x="35655" y="98964"/>
                </a:moveTo>
                <a:cubicBezTo>
                  <a:pt x="16704" y="98964"/>
                  <a:pt x="4576" y="94668"/>
                  <a:pt x="1038" y="79760"/>
                </a:cubicBezTo>
                <a:cubicBezTo>
                  <a:pt x="-3005" y="63589"/>
                  <a:pt x="5081" y="51713"/>
                  <a:pt x="19736" y="47165"/>
                </a:cubicBezTo>
                <a:cubicBezTo>
                  <a:pt x="41214" y="40595"/>
                  <a:pt x="63197" y="36552"/>
                  <a:pt x="85181" y="32004"/>
                </a:cubicBezTo>
                <a:cubicBezTo>
                  <a:pt x="136475" y="21644"/>
                  <a:pt x="187769" y="11284"/>
                  <a:pt x="239063" y="1429"/>
                </a:cubicBezTo>
                <a:cubicBezTo>
                  <a:pt x="257003" y="-2108"/>
                  <a:pt x="275196" y="-339"/>
                  <a:pt x="279744" y="21391"/>
                </a:cubicBezTo>
                <a:cubicBezTo>
                  <a:pt x="284293" y="43122"/>
                  <a:pt x="269132" y="51713"/>
                  <a:pt x="250433" y="55503"/>
                </a:cubicBezTo>
                <a:cubicBezTo>
                  <a:pt x="177156" y="70158"/>
                  <a:pt x="104132" y="85067"/>
                  <a:pt x="35655" y="9871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8" name="Forma libre: forma 1037">
            <a:extLst>
              <a:ext uri="{FF2B5EF4-FFF2-40B4-BE49-F238E27FC236}">
                <a16:creationId xmlns:a16="http://schemas.microsoft.com/office/drawing/2014/main" id="{357794E7-6CA2-400C-AA28-0021DED71BCA}"/>
              </a:ext>
            </a:extLst>
          </p:cNvPr>
          <p:cNvSpPr/>
          <p:nvPr/>
        </p:nvSpPr>
        <p:spPr>
          <a:xfrm>
            <a:off x="1753754" y="3898108"/>
            <a:ext cx="279159" cy="98828"/>
          </a:xfrm>
          <a:custGeom>
            <a:avLst/>
            <a:gdLst>
              <a:gd name="connsiteX0" fmla="*/ 38090 w 279159"/>
              <a:gd name="connsiteY0" fmla="*/ 264 h 98828"/>
              <a:gd name="connsiteX1" fmla="*/ 258680 w 279159"/>
              <a:gd name="connsiteY1" fmla="*/ 45999 h 98828"/>
              <a:gd name="connsiteX2" fmla="*/ 278389 w 279159"/>
              <a:gd name="connsiteY2" fmla="*/ 77837 h 98828"/>
              <a:gd name="connsiteX3" fmla="*/ 247056 w 279159"/>
              <a:gd name="connsiteY3" fmla="*/ 98304 h 98828"/>
              <a:gd name="connsiteX4" fmla="*/ 152554 w 279159"/>
              <a:gd name="connsiteY4" fmla="*/ 80364 h 98828"/>
              <a:gd name="connsiteX5" fmla="*/ 23687 w 279159"/>
              <a:gd name="connsiteY5" fmla="*/ 53580 h 98828"/>
              <a:gd name="connsiteX6" fmla="*/ 693 w 279159"/>
              <a:gd name="connsiteY6" fmla="*/ 20479 h 98828"/>
              <a:gd name="connsiteX7" fmla="*/ 38342 w 279159"/>
              <a:gd name="connsiteY7" fmla="*/ 12 h 9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159" h="98828">
                <a:moveTo>
                  <a:pt x="38090" y="264"/>
                </a:moveTo>
                <a:cubicBezTo>
                  <a:pt x="107829" y="14667"/>
                  <a:pt x="183381" y="29828"/>
                  <a:pt x="258680" y="45999"/>
                </a:cubicBezTo>
                <a:cubicBezTo>
                  <a:pt x="274346" y="49284"/>
                  <a:pt x="281673" y="61665"/>
                  <a:pt x="278389" y="77837"/>
                </a:cubicBezTo>
                <a:cubicBezTo>
                  <a:pt x="274851" y="94261"/>
                  <a:pt x="262217" y="100831"/>
                  <a:pt x="247056" y="98304"/>
                </a:cubicBezTo>
                <a:cubicBezTo>
                  <a:pt x="215471" y="93250"/>
                  <a:pt x="183886" y="86681"/>
                  <a:pt x="152554" y="80364"/>
                </a:cubicBezTo>
                <a:cubicBezTo>
                  <a:pt x="109598" y="71773"/>
                  <a:pt x="66390" y="63182"/>
                  <a:pt x="23687" y="53580"/>
                </a:cubicBezTo>
                <a:cubicBezTo>
                  <a:pt x="7515" y="49790"/>
                  <a:pt x="-2844" y="38672"/>
                  <a:pt x="693" y="20479"/>
                </a:cubicBezTo>
                <a:cubicBezTo>
                  <a:pt x="3978" y="3549"/>
                  <a:pt x="17117" y="-241"/>
                  <a:pt x="38342" y="1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9" name="Forma libre: forma 1038">
            <a:extLst>
              <a:ext uri="{FF2B5EF4-FFF2-40B4-BE49-F238E27FC236}">
                <a16:creationId xmlns:a16="http://schemas.microsoft.com/office/drawing/2014/main" id="{D1032D40-9AD0-4C78-99FB-E7281C43F6CC}"/>
              </a:ext>
            </a:extLst>
          </p:cNvPr>
          <p:cNvSpPr/>
          <p:nvPr/>
        </p:nvSpPr>
        <p:spPr>
          <a:xfrm>
            <a:off x="1386097" y="4264876"/>
            <a:ext cx="99245" cy="280240"/>
          </a:xfrm>
          <a:custGeom>
            <a:avLst/>
            <a:gdLst>
              <a:gd name="connsiteX0" fmla="*/ 99246 w 99245"/>
              <a:gd name="connsiteY0" fmla="*/ 244982 h 280240"/>
              <a:gd name="connsiteX1" fmla="*/ 78779 w 99245"/>
              <a:gd name="connsiteY1" fmla="*/ 279347 h 280240"/>
              <a:gd name="connsiteX2" fmla="*/ 46436 w 99245"/>
              <a:gd name="connsiteY2" fmla="*/ 260143 h 280240"/>
              <a:gd name="connsiteX3" fmla="*/ 701 w 99245"/>
              <a:gd name="connsiteY3" fmla="*/ 33236 h 280240"/>
              <a:gd name="connsiteX4" fmla="*/ 19904 w 99245"/>
              <a:gd name="connsiteY4" fmla="*/ 893 h 280240"/>
              <a:gd name="connsiteX5" fmla="*/ 52247 w 99245"/>
              <a:gd name="connsiteY5" fmla="*/ 20602 h 280240"/>
              <a:gd name="connsiteX6" fmla="*/ 99246 w 99245"/>
              <a:gd name="connsiteY6" fmla="*/ 244730 h 2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45" h="280240">
                <a:moveTo>
                  <a:pt x="99246" y="244982"/>
                </a:moveTo>
                <a:cubicBezTo>
                  <a:pt x="98993" y="264944"/>
                  <a:pt x="93434" y="276315"/>
                  <a:pt x="78779" y="279347"/>
                </a:cubicBezTo>
                <a:cubicBezTo>
                  <a:pt x="62860" y="282884"/>
                  <a:pt x="49721" y="275809"/>
                  <a:pt x="46436" y="260143"/>
                </a:cubicBezTo>
                <a:cubicBezTo>
                  <a:pt x="30517" y="184592"/>
                  <a:pt x="15356" y="109040"/>
                  <a:pt x="701" y="33236"/>
                </a:cubicBezTo>
                <a:cubicBezTo>
                  <a:pt x="-2079" y="18328"/>
                  <a:pt x="3227" y="4683"/>
                  <a:pt x="19904" y="893"/>
                </a:cubicBezTo>
                <a:cubicBezTo>
                  <a:pt x="36076" y="-2897"/>
                  <a:pt x="48963" y="5694"/>
                  <a:pt x="52247" y="20602"/>
                </a:cubicBezTo>
                <a:cubicBezTo>
                  <a:pt x="69177" y="96912"/>
                  <a:pt x="84338" y="173726"/>
                  <a:pt x="99246" y="24473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0" name="Forma libre: forma 1039">
            <a:extLst>
              <a:ext uri="{FF2B5EF4-FFF2-40B4-BE49-F238E27FC236}">
                <a16:creationId xmlns:a16="http://schemas.microsoft.com/office/drawing/2014/main" id="{8B25ED66-E865-4BE1-A86D-4A46BB4A4AD5}"/>
              </a:ext>
            </a:extLst>
          </p:cNvPr>
          <p:cNvSpPr/>
          <p:nvPr/>
        </p:nvSpPr>
        <p:spPr>
          <a:xfrm>
            <a:off x="1386545" y="3076065"/>
            <a:ext cx="98844" cy="280512"/>
          </a:xfrm>
          <a:custGeom>
            <a:avLst/>
            <a:gdLst>
              <a:gd name="connsiteX0" fmla="*/ 0 w 98844"/>
              <a:gd name="connsiteY0" fmla="*/ 241396 h 280512"/>
              <a:gd name="connsiteX1" fmla="*/ 45988 w 98844"/>
              <a:gd name="connsiteY1" fmla="*/ 21311 h 280512"/>
              <a:gd name="connsiteX2" fmla="*/ 77320 w 98844"/>
              <a:gd name="connsiteY2" fmla="*/ 844 h 280512"/>
              <a:gd name="connsiteX3" fmla="*/ 98293 w 98844"/>
              <a:gd name="connsiteY3" fmla="*/ 32429 h 280512"/>
              <a:gd name="connsiteX4" fmla="*/ 52558 w 98844"/>
              <a:gd name="connsiteY4" fmla="*/ 259336 h 280512"/>
              <a:gd name="connsiteX5" fmla="*/ 20973 w 98844"/>
              <a:gd name="connsiteY5" fmla="*/ 279803 h 280512"/>
              <a:gd name="connsiteX6" fmla="*/ 0 w 98844"/>
              <a:gd name="connsiteY6" fmla="*/ 241649 h 28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4" h="280512">
                <a:moveTo>
                  <a:pt x="0" y="241396"/>
                </a:moveTo>
                <a:cubicBezTo>
                  <a:pt x="14403" y="172161"/>
                  <a:pt x="29564" y="96610"/>
                  <a:pt x="45988" y="21311"/>
                </a:cubicBezTo>
                <a:cubicBezTo>
                  <a:pt x="49273" y="6403"/>
                  <a:pt x="60896" y="-2946"/>
                  <a:pt x="77320" y="844"/>
                </a:cubicBezTo>
                <a:cubicBezTo>
                  <a:pt x="93239" y="4635"/>
                  <a:pt x="101072" y="17016"/>
                  <a:pt x="98293" y="32429"/>
                </a:cubicBezTo>
                <a:cubicBezTo>
                  <a:pt x="83890" y="108233"/>
                  <a:pt x="68476" y="183785"/>
                  <a:pt x="52558" y="259336"/>
                </a:cubicBezTo>
                <a:cubicBezTo>
                  <a:pt x="49273" y="274750"/>
                  <a:pt x="37144" y="283088"/>
                  <a:pt x="20973" y="279803"/>
                </a:cubicBezTo>
                <a:cubicBezTo>
                  <a:pt x="4296" y="276518"/>
                  <a:pt x="253" y="263126"/>
                  <a:pt x="0" y="24164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1" name="Forma libre: forma 1040">
            <a:extLst>
              <a:ext uri="{FF2B5EF4-FFF2-40B4-BE49-F238E27FC236}">
                <a16:creationId xmlns:a16="http://schemas.microsoft.com/office/drawing/2014/main" id="{77A4D91F-2A55-456A-8DD0-BBE7D1567DBA}"/>
              </a:ext>
            </a:extLst>
          </p:cNvPr>
          <p:cNvSpPr/>
          <p:nvPr/>
        </p:nvSpPr>
        <p:spPr>
          <a:xfrm>
            <a:off x="1692962" y="3395975"/>
            <a:ext cx="246324" cy="182251"/>
          </a:xfrm>
          <a:custGeom>
            <a:avLst/>
            <a:gdLst>
              <a:gd name="connsiteX0" fmla="*/ 28131 w 246324"/>
              <a:gd name="connsiteY0" fmla="*/ 182252 h 182251"/>
              <a:gd name="connsiteX1" fmla="*/ 1852 w 246324"/>
              <a:gd name="connsiteY1" fmla="*/ 164817 h 182251"/>
              <a:gd name="connsiteX2" fmla="*/ 16255 w 246324"/>
              <a:gd name="connsiteY2" fmla="*/ 129441 h 182251"/>
              <a:gd name="connsiteX3" fmla="*/ 119601 w 246324"/>
              <a:gd name="connsiteY3" fmla="*/ 59449 h 182251"/>
              <a:gd name="connsiteX4" fmla="*/ 199953 w 246324"/>
              <a:gd name="connsiteY4" fmla="*/ 6892 h 182251"/>
              <a:gd name="connsiteX5" fmla="*/ 241898 w 246324"/>
              <a:gd name="connsiteY5" fmla="*/ 13209 h 182251"/>
              <a:gd name="connsiteX6" fmla="*/ 230780 w 246324"/>
              <a:gd name="connsiteY6" fmla="*/ 51869 h 182251"/>
              <a:gd name="connsiteX7" fmla="*/ 44050 w 246324"/>
              <a:gd name="connsiteY7" fmla="*/ 175935 h 182251"/>
              <a:gd name="connsiteX8" fmla="*/ 27878 w 246324"/>
              <a:gd name="connsiteY8" fmla="*/ 181999 h 1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23" h="182251">
                <a:moveTo>
                  <a:pt x="28131" y="182252"/>
                </a:moveTo>
                <a:cubicBezTo>
                  <a:pt x="14739" y="180988"/>
                  <a:pt x="5642" y="176187"/>
                  <a:pt x="1852" y="164817"/>
                </a:cubicBezTo>
                <a:cubicBezTo>
                  <a:pt x="-3707" y="148898"/>
                  <a:pt x="3874" y="137780"/>
                  <a:pt x="16255" y="129441"/>
                </a:cubicBezTo>
                <a:cubicBezTo>
                  <a:pt x="50619" y="105942"/>
                  <a:pt x="84984" y="82696"/>
                  <a:pt x="119601" y="59449"/>
                </a:cubicBezTo>
                <a:cubicBezTo>
                  <a:pt x="146132" y="41761"/>
                  <a:pt x="172917" y="24074"/>
                  <a:pt x="199953" y="6892"/>
                </a:cubicBezTo>
                <a:cubicBezTo>
                  <a:pt x="215367" y="-2710"/>
                  <a:pt x="231286" y="-3721"/>
                  <a:pt x="241898" y="13209"/>
                </a:cubicBezTo>
                <a:cubicBezTo>
                  <a:pt x="251500" y="28622"/>
                  <a:pt x="244425" y="42772"/>
                  <a:pt x="230780" y="51869"/>
                </a:cubicBezTo>
                <a:cubicBezTo>
                  <a:pt x="168874" y="93561"/>
                  <a:pt x="106462" y="135000"/>
                  <a:pt x="44050" y="175935"/>
                </a:cubicBezTo>
                <a:cubicBezTo>
                  <a:pt x="38996" y="179220"/>
                  <a:pt x="32174" y="180483"/>
                  <a:pt x="27878" y="18199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2" name="Forma libre: forma 1041">
            <a:extLst>
              <a:ext uri="{FF2B5EF4-FFF2-40B4-BE49-F238E27FC236}">
                <a16:creationId xmlns:a16="http://schemas.microsoft.com/office/drawing/2014/main" id="{81F6738D-8691-4923-8E4D-F5F07D2EB305}"/>
              </a:ext>
            </a:extLst>
          </p:cNvPr>
          <p:cNvSpPr/>
          <p:nvPr/>
        </p:nvSpPr>
        <p:spPr>
          <a:xfrm>
            <a:off x="1111351" y="4265242"/>
            <a:ext cx="98748" cy="278958"/>
          </a:xfrm>
          <a:custGeom>
            <a:avLst/>
            <a:gdLst>
              <a:gd name="connsiteX0" fmla="*/ 98065 w 98748"/>
              <a:gd name="connsiteY0" fmla="*/ 43230 h 278958"/>
              <a:gd name="connsiteX1" fmla="*/ 53846 w 98748"/>
              <a:gd name="connsiteY1" fmla="*/ 255482 h 278958"/>
              <a:gd name="connsiteX2" fmla="*/ 21250 w 98748"/>
              <a:gd name="connsiteY2" fmla="*/ 277970 h 278958"/>
              <a:gd name="connsiteX3" fmla="*/ 783 w 98748"/>
              <a:gd name="connsiteY3" fmla="*/ 243353 h 278958"/>
              <a:gd name="connsiteX4" fmla="*/ 44497 w 98748"/>
              <a:gd name="connsiteY4" fmla="*/ 26553 h 278958"/>
              <a:gd name="connsiteX5" fmla="*/ 78608 w 98748"/>
              <a:gd name="connsiteY5" fmla="*/ 780 h 278958"/>
              <a:gd name="connsiteX6" fmla="*/ 98065 w 98748"/>
              <a:gd name="connsiteY6" fmla="*/ 43230 h 2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48" h="278958">
                <a:moveTo>
                  <a:pt x="98065" y="43230"/>
                </a:moveTo>
                <a:cubicBezTo>
                  <a:pt x="84420" y="109180"/>
                  <a:pt x="69512" y="182457"/>
                  <a:pt x="53846" y="255482"/>
                </a:cubicBezTo>
                <a:cubicBezTo>
                  <a:pt x="50308" y="272159"/>
                  <a:pt x="39190" y="282266"/>
                  <a:pt x="21250" y="277970"/>
                </a:cubicBezTo>
                <a:cubicBezTo>
                  <a:pt x="3310" y="273675"/>
                  <a:pt x="-2249" y="259525"/>
                  <a:pt x="783" y="243353"/>
                </a:cubicBezTo>
                <a:cubicBezTo>
                  <a:pt x="14933" y="170834"/>
                  <a:pt x="29588" y="98567"/>
                  <a:pt x="44497" y="26553"/>
                </a:cubicBezTo>
                <a:cubicBezTo>
                  <a:pt x="48287" y="8866"/>
                  <a:pt x="59152" y="-3263"/>
                  <a:pt x="78608" y="780"/>
                </a:cubicBezTo>
                <a:cubicBezTo>
                  <a:pt x="96549" y="4570"/>
                  <a:pt x="100592" y="18973"/>
                  <a:pt x="98065" y="4323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3" name="Forma libre: forma 1042">
            <a:extLst>
              <a:ext uri="{FF2B5EF4-FFF2-40B4-BE49-F238E27FC236}">
                <a16:creationId xmlns:a16="http://schemas.microsoft.com/office/drawing/2014/main" id="{BF18F4C7-6DB6-4F50-AA81-EA1EDFCE893E}"/>
              </a:ext>
            </a:extLst>
          </p:cNvPr>
          <p:cNvSpPr/>
          <p:nvPr/>
        </p:nvSpPr>
        <p:spPr>
          <a:xfrm>
            <a:off x="1531028" y="4204621"/>
            <a:ext cx="181727" cy="247255"/>
          </a:xfrm>
          <a:custGeom>
            <a:avLst/>
            <a:gdLst>
              <a:gd name="connsiteX0" fmla="*/ 27087 w 181727"/>
              <a:gd name="connsiteY0" fmla="*/ 0 h 247255"/>
              <a:gd name="connsiteX1" fmla="*/ 54881 w 181727"/>
              <a:gd name="connsiteY1" fmla="*/ 19456 h 247255"/>
              <a:gd name="connsiteX2" fmla="*/ 172125 w 181727"/>
              <a:gd name="connsiteY2" fmla="*/ 195574 h 247255"/>
              <a:gd name="connsiteX3" fmla="*/ 167829 w 181727"/>
              <a:gd name="connsiteY3" fmla="*/ 242826 h 247255"/>
              <a:gd name="connsiteX4" fmla="*/ 125885 w 181727"/>
              <a:gd name="connsiteY4" fmla="*/ 225644 h 247255"/>
              <a:gd name="connsiteX5" fmla="*/ 9904 w 181727"/>
              <a:gd name="connsiteY5" fmla="*/ 52558 h 247255"/>
              <a:gd name="connsiteX6" fmla="*/ 3587 w 181727"/>
              <a:gd name="connsiteY6" fmla="*/ 13645 h 247255"/>
              <a:gd name="connsiteX7" fmla="*/ 27339 w 181727"/>
              <a:gd name="connsiteY7" fmla="*/ 0 h 2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27" h="247255">
                <a:moveTo>
                  <a:pt x="27087" y="0"/>
                </a:moveTo>
                <a:cubicBezTo>
                  <a:pt x="40479" y="505"/>
                  <a:pt x="48059" y="9349"/>
                  <a:pt x="54881" y="19456"/>
                </a:cubicBezTo>
                <a:cubicBezTo>
                  <a:pt x="94047" y="78078"/>
                  <a:pt x="133212" y="136700"/>
                  <a:pt x="172125" y="195574"/>
                </a:cubicBezTo>
                <a:cubicBezTo>
                  <a:pt x="183243" y="212504"/>
                  <a:pt x="188044" y="230444"/>
                  <a:pt x="167829" y="242826"/>
                </a:cubicBezTo>
                <a:cubicBezTo>
                  <a:pt x="148373" y="254702"/>
                  <a:pt x="135992" y="240552"/>
                  <a:pt x="125885" y="225644"/>
                </a:cubicBezTo>
                <a:cubicBezTo>
                  <a:pt x="86972" y="168032"/>
                  <a:pt x="48312" y="110421"/>
                  <a:pt x="9904" y="52558"/>
                </a:cubicBezTo>
                <a:cubicBezTo>
                  <a:pt x="2071" y="40682"/>
                  <a:pt x="-4246" y="28048"/>
                  <a:pt x="3587" y="13645"/>
                </a:cubicBezTo>
                <a:cubicBezTo>
                  <a:pt x="8641" y="4296"/>
                  <a:pt x="16979" y="253"/>
                  <a:pt x="27339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4" name="Forma libre: forma 1043">
            <a:extLst>
              <a:ext uri="{FF2B5EF4-FFF2-40B4-BE49-F238E27FC236}">
                <a16:creationId xmlns:a16="http://schemas.microsoft.com/office/drawing/2014/main" id="{59DDCC4E-0705-421F-B532-51FDF7A15DB6}"/>
              </a:ext>
            </a:extLst>
          </p:cNvPr>
          <p:cNvSpPr/>
          <p:nvPr/>
        </p:nvSpPr>
        <p:spPr>
          <a:xfrm>
            <a:off x="1753499" y="3623999"/>
            <a:ext cx="279003" cy="98180"/>
          </a:xfrm>
          <a:custGeom>
            <a:avLst/>
            <a:gdLst>
              <a:gd name="connsiteX0" fmla="*/ 35060 w 279003"/>
              <a:gd name="connsiteY0" fmla="*/ 98002 h 98180"/>
              <a:gd name="connsiteX1" fmla="*/ 695 w 279003"/>
              <a:gd name="connsiteY1" fmla="*/ 77535 h 98180"/>
              <a:gd name="connsiteX2" fmla="*/ 26722 w 279003"/>
              <a:gd name="connsiteY2" fmla="*/ 43423 h 98180"/>
              <a:gd name="connsiteX3" fmla="*/ 190206 w 279003"/>
              <a:gd name="connsiteY3" fmla="*/ 10575 h 98180"/>
              <a:gd name="connsiteX4" fmla="*/ 237457 w 279003"/>
              <a:gd name="connsiteY4" fmla="*/ 1731 h 98180"/>
              <a:gd name="connsiteX5" fmla="*/ 278138 w 279003"/>
              <a:gd name="connsiteY5" fmla="*/ 20935 h 98180"/>
              <a:gd name="connsiteX6" fmla="*/ 246301 w 279003"/>
              <a:gd name="connsiteY6" fmla="*/ 56310 h 98180"/>
              <a:gd name="connsiteX7" fmla="*/ 104800 w 279003"/>
              <a:gd name="connsiteY7" fmla="*/ 84358 h 98180"/>
              <a:gd name="connsiteX8" fmla="*/ 35060 w 279003"/>
              <a:gd name="connsiteY8" fmla="*/ 98002 h 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03" h="98180">
                <a:moveTo>
                  <a:pt x="35060" y="98002"/>
                </a:moveTo>
                <a:cubicBezTo>
                  <a:pt x="16614" y="99266"/>
                  <a:pt x="3728" y="93959"/>
                  <a:pt x="695" y="77535"/>
                </a:cubicBezTo>
                <a:cubicBezTo>
                  <a:pt x="-3095" y="57826"/>
                  <a:pt x="9034" y="47214"/>
                  <a:pt x="26722" y="43423"/>
                </a:cubicBezTo>
                <a:cubicBezTo>
                  <a:pt x="81048" y="32053"/>
                  <a:pt x="135627" y="21440"/>
                  <a:pt x="190206" y="10575"/>
                </a:cubicBezTo>
                <a:cubicBezTo>
                  <a:pt x="205872" y="7543"/>
                  <a:pt x="221791" y="5016"/>
                  <a:pt x="237457" y="1731"/>
                </a:cubicBezTo>
                <a:cubicBezTo>
                  <a:pt x="256155" y="-2312"/>
                  <a:pt x="273590" y="-543"/>
                  <a:pt x="278138" y="20935"/>
                </a:cubicBezTo>
                <a:cubicBezTo>
                  <a:pt x="283192" y="44939"/>
                  <a:pt x="265252" y="52520"/>
                  <a:pt x="246301" y="56310"/>
                </a:cubicBezTo>
                <a:cubicBezTo>
                  <a:pt x="199049" y="65912"/>
                  <a:pt x="151798" y="75008"/>
                  <a:pt x="104800" y="84358"/>
                </a:cubicBezTo>
                <a:cubicBezTo>
                  <a:pt x="80795" y="89159"/>
                  <a:pt x="56538" y="93959"/>
                  <a:pt x="35060" y="9800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5" name="Forma libre: forma 1044">
            <a:extLst>
              <a:ext uri="{FF2B5EF4-FFF2-40B4-BE49-F238E27FC236}">
                <a16:creationId xmlns:a16="http://schemas.microsoft.com/office/drawing/2014/main" id="{3C981731-A00E-4A5C-9854-5D5871D46FD6}"/>
              </a:ext>
            </a:extLst>
          </p:cNvPr>
          <p:cNvSpPr/>
          <p:nvPr/>
        </p:nvSpPr>
        <p:spPr>
          <a:xfrm>
            <a:off x="884058" y="3168747"/>
            <a:ext cx="182087" cy="247650"/>
          </a:xfrm>
          <a:custGeom>
            <a:avLst/>
            <a:gdLst>
              <a:gd name="connsiteX0" fmla="*/ 181835 w 182087"/>
              <a:gd name="connsiteY0" fmla="*/ 216938 h 247650"/>
              <a:gd name="connsiteX1" fmla="*/ 165158 w 182087"/>
              <a:gd name="connsiteY1" fmla="*/ 245490 h 247650"/>
              <a:gd name="connsiteX2" fmla="*/ 131805 w 182087"/>
              <a:gd name="connsiteY2" fmla="*/ 233614 h 247650"/>
              <a:gd name="connsiteX3" fmla="*/ 81268 w 182087"/>
              <a:gd name="connsiteY3" fmla="*/ 159326 h 247650"/>
              <a:gd name="connsiteX4" fmla="*/ 8749 w 182087"/>
              <a:gd name="connsiteY4" fmla="*/ 49916 h 247650"/>
              <a:gd name="connsiteX5" fmla="*/ 13045 w 182087"/>
              <a:gd name="connsiteY5" fmla="*/ 4939 h 247650"/>
              <a:gd name="connsiteX6" fmla="*/ 55242 w 182087"/>
              <a:gd name="connsiteY6" fmla="*/ 20605 h 247650"/>
              <a:gd name="connsiteX7" fmla="*/ 172486 w 182087"/>
              <a:gd name="connsiteY7" fmla="*/ 196723 h 247650"/>
              <a:gd name="connsiteX8" fmla="*/ 182088 w 182087"/>
              <a:gd name="connsiteY8" fmla="*/ 21693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87" h="247650">
                <a:moveTo>
                  <a:pt x="181835" y="216938"/>
                </a:moveTo>
                <a:cubicBezTo>
                  <a:pt x="181077" y="232098"/>
                  <a:pt x="176024" y="240942"/>
                  <a:pt x="165158" y="245490"/>
                </a:cubicBezTo>
                <a:cubicBezTo>
                  <a:pt x="150756" y="251302"/>
                  <a:pt x="139638" y="244732"/>
                  <a:pt x="131805" y="233614"/>
                </a:cubicBezTo>
                <a:cubicBezTo>
                  <a:pt x="114370" y="209357"/>
                  <a:pt x="97945" y="184342"/>
                  <a:pt x="81268" y="159326"/>
                </a:cubicBezTo>
                <a:cubicBezTo>
                  <a:pt x="57011" y="122941"/>
                  <a:pt x="32501" y="86555"/>
                  <a:pt x="8749" y="49916"/>
                </a:cubicBezTo>
                <a:cubicBezTo>
                  <a:pt x="-1611" y="33997"/>
                  <a:pt x="-5654" y="16815"/>
                  <a:pt x="13045" y="4939"/>
                </a:cubicBezTo>
                <a:cubicBezTo>
                  <a:pt x="31996" y="-7190"/>
                  <a:pt x="44883" y="4939"/>
                  <a:pt x="55242" y="20605"/>
                </a:cubicBezTo>
                <a:cubicBezTo>
                  <a:pt x="94408" y="79227"/>
                  <a:pt x="133573" y="137849"/>
                  <a:pt x="172486" y="196723"/>
                </a:cubicBezTo>
                <a:cubicBezTo>
                  <a:pt x="177034" y="203798"/>
                  <a:pt x="179814" y="211884"/>
                  <a:pt x="182088" y="21693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6" name="Forma libre: forma 1045">
            <a:extLst>
              <a:ext uri="{FF2B5EF4-FFF2-40B4-BE49-F238E27FC236}">
                <a16:creationId xmlns:a16="http://schemas.microsoft.com/office/drawing/2014/main" id="{B7D3B51B-E896-46C3-A662-3810F7A09F7F}"/>
              </a:ext>
            </a:extLst>
          </p:cNvPr>
          <p:cNvSpPr/>
          <p:nvPr/>
        </p:nvSpPr>
        <p:spPr>
          <a:xfrm>
            <a:off x="5573098" y="5408895"/>
            <a:ext cx="235497" cy="143584"/>
          </a:xfrm>
          <a:custGeom>
            <a:avLst/>
            <a:gdLst>
              <a:gd name="connsiteX0" fmla="*/ 205029 w 235497"/>
              <a:gd name="connsiteY0" fmla="*/ 0 h 143584"/>
              <a:gd name="connsiteX1" fmla="*/ 234340 w 235497"/>
              <a:gd name="connsiteY1" fmla="*/ 17940 h 143584"/>
              <a:gd name="connsiteX2" fmla="*/ 214884 w 235497"/>
              <a:gd name="connsiteY2" fmla="*/ 54074 h 143584"/>
              <a:gd name="connsiteX3" fmla="*/ 88797 w 235497"/>
              <a:gd name="connsiteY3" fmla="*/ 117244 h 143584"/>
              <a:gd name="connsiteX4" fmla="*/ 39777 w 235497"/>
              <a:gd name="connsiteY4" fmla="*/ 140743 h 143584"/>
              <a:gd name="connsiteX5" fmla="*/ 3643 w 235497"/>
              <a:gd name="connsiteY5" fmla="*/ 129120 h 143584"/>
              <a:gd name="connsiteX6" fmla="*/ 14509 w 235497"/>
              <a:gd name="connsiteY6" fmla="*/ 93239 h 143584"/>
              <a:gd name="connsiteX7" fmla="*/ 194669 w 235497"/>
              <a:gd name="connsiteY7" fmla="*/ 2021 h 143584"/>
              <a:gd name="connsiteX8" fmla="*/ 205029 w 235497"/>
              <a:gd name="connsiteY8" fmla="*/ 0 h 1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497" h="143584">
                <a:moveTo>
                  <a:pt x="205029" y="0"/>
                </a:moveTo>
                <a:cubicBezTo>
                  <a:pt x="220443" y="0"/>
                  <a:pt x="230803" y="4801"/>
                  <a:pt x="234340" y="17940"/>
                </a:cubicBezTo>
                <a:cubicBezTo>
                  <a:pt x="238888" y="35375"/>
                  <a:pt x="229539" y="46746"/>
                  <a:pt x="214884" y="54074"/>
                </a:cubicBezTo>
                <a:cubicBezTo>
                  <a:pt x="172939" y="75299"/>
                  <a:pt x="130741" y="96271"/>
                  <a:pt x="88797" y="117244"/>
                </a:cubicBezTo>
                <a:cubicBezTo>
                  <a:pt x="72625" y="125329"/>
                  <a:pt x="56453" y="133921"/>
                  <a:pt x="39777" y="140743"/>
                </a:cubicBezTo>
                <a:cubicBezTo>
                  <a:pt x="25374" y="146807"/>
                  <a:pt x="11224" y="143270"/>
                  <a:pt x="3643" y="129120"/>
                </a:cubicBezTo>
                <a:cubicBezTo>
                  <a:pt x="-3937" y="114970"/>
                  <a:pt x="611" y="100567"/>
                  <a:pt x="14509" y="93239"/>
                </a:cubicBezTo>
                <a:cubicBezTo>
                  <a:pt x="74141" y="62159"/>
                  <a:pt x="134532" y="32091"/>
                  <a:pt x="194669" y="2021"/>
                </a:cubicBezTo>
                <a:cubicBezTo>
                  <a:pt x="198207" y="253"/>
                  <a:pt x="203008" y="253"/>
                  <a:pt x="205029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7" name="Forma libre: forma 1046">
            <a:extLst>
              <a:ext uri="{FF2B5EF4-FFF2-40B4-BE49-F238E27FC236}">
                <a16:creationId xmlns:a16="http://schemas.microsoft.com/office/drawing/2014/main" id="{5EFE757D-3579-4F35-B72F-5F40E36DBC62}"/>
              </a:ext>
            </a:extLst>
          </p:cNvPr>
          <p:cNvSpPr/>
          <p:nvPr/>
        </p:nvSpPr>
        <p:spPr>
          <a:xfrm>
            <a:off x="5321221" y="6163398"/>
            <a:ext cx="144652" cy="234456"/>
          </a:xfrm>
          <a:custGeom>
            <a:avLst/>
            <a:gdLst>
              <a:gd name="connsiteX0" fmla="*/ 25834 w 144652"/>
              <a:gd name="connsiteY0" fmla="*/ 0 h 234456"/>
              <a:gd name="connsiteX1" fmla="*/ 55145 w 144652"/>
              <a:gd name="connsiteY1" fmla="*/ 21478 h 234456"/>
              <a:gd name="connsiteX2" fmla="*/ 138276 w 144652"/>
              <a:gd name="connsiteY2" fmla="*/ 187489 h 234456"/>
              <a:gd name="connsiteX3" fmla="*/ 129180 w 144652"/>
              <a:gd name="connsiteY3" fmla="*/ 231202 h 234456"/>
              <a:gd name="connsiteX4" fmla="*/ 87993 w 144652"/>
              <a:gd name="connsiteY4" fmla="*/ 211746 h 234456"/>
              <a:gd name="connsiteX5" fmla="*/ 3851 w 144652"/>
              <a:gd name="connsiteY5" fmla="*/ 42450 h 234456"/>
              <a:gd name="connsiteX6" fmla="*/ 25834 w 144652"/>
              <a:gd name="connsiteY6" fmla="*/ 0 h 2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52" h="234456">
                <a:moveTo>
                  <a:pt x="25834" y="0"/>
                </a:moveTo>
                <a:cubicBezTo>
                  <a:pt x="40742" y="0"/>
                  <a:pt x="49080" y="9349"/>
                  <a:pt x="55145" y="21478"/>
                </a:cubicBezTo>
                <a:cubicBezTo>
                  <a:pt x="82939" y="76815"/>
                  <a:pt x="110734" y="132152"/>
                  <a:pt x="138276" y="187489"/>
                </a:cubicBezTo>
                <a:cubicBezTo>
                  <a:pt x="146615" y="204166"/>
                  <a:pt x="149647" y="221600"/>
                  <a:pt x="129180" y="231202"/>
                </a:cubicBezTo>
                <a:cubicBezTo>
                  <a:pt x="109471" y="240551"/>
                  <a:pt x="96584" y="228423"/>
                  <a:pt x="87993" y="211746"/>
                </a:cubicBezTo>
                <a:cubicBezTo>
                  <a:pt x="59693" y="155651"/>
                  <a:pt x="31140" y="99303"/>
                  <a:pt x="3851" y="42450"/>
                </a:cubicBezTo>
                <a:cubicBezTo>
                  <a:pt x="-6509" y="20720"/>
                  <a:pt x="5114" y="505"/>
                  <a:pt x="25834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8" name="Forma libre: forma 1047">
            <a:extLst>
              <a:ext uri="{FF2B5EF4-FFF2-40B4-BE49-F238E27FC236}">
                <a16:creationId xmlns:a16="http://schemas.microsoft.com/office/drawing/2014/main" id="{0E6142E1-2625-4DD6-A46F-E75C4AB63EA6}"/>
              </a:ext>
            </a:extLst>
          </p:cNvPr>
          <p:cNvSpPr/>
          <p:nvPr/>
        </p:nvSpPr>
        <p:spPr>
          <a:xfrm>
            <a:off x="5293275" y="5042106"/>
            <a:ext cx="117455" cy="246578"/>
          </a:xfrm>
          <a:custGeom>
            <a:avLst/>
            <a:gdLst>
              <a:gd name="connsiteX0" fmla="*/ 117456 w 117455"/>
              <a:gd name="connsiteY0" fmla="*/ 31482 h 246578"/>
              <a:gd name="connsiteX1" fmla="*/ 113918 w 117455"/>
              <a:gd name="connsiteY1" fmla="*/ 45379 h 246578"/>
              <a:gd name="connsiteX2" fmla="*/ 57065 w 117455"/>
              <a:gd name="connsiteY2" fmla="*/ 215939 h 246578"/>
              <a:gd name="connsiteX3" fmla="*/ 18658 w 117455"/>
              <a:gd name="connsiteY3" fmla="*/ 244744 h 246578"/>
              <a:gd name="connsiteX4" fmla="*/ 4002 w 117455"/>
              <a:gd name="connsiteY4" fmla="*/ 199262 h 246578"/>
              <a:gd name="connsiteX5" fmla="*/ 63129 w 117455"/>
              <a:gd name="connsiteY5" fmla="*/ 22638 h 246578"/>
              <a:gd name="connsiteX6" fmla="*/ 96989 w 117455"/>
              <a:gd name="connsiteY6" fmla="*/ 908 h 246578"/>
              <a:gd name="connsiteX7" fmla="*/ 117203 w 117455"/>
              <a:gd name="connsiteY7" fmla="*/ 31482 h 2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54" h="246577">
                <a:moveTo>
                  <a:pt x="117456" y="31482"/>
                </a:moveTo>
                <a:cubicBezTo>
                  <a:pt x="116445" y="35272"/>
                  <a:pt x="115687" y="40326"/>
                  <a:pt x="113918" y="45379"/>
                </a:cubicBezTo>
                <a:cubicBezTo>
                  <a:pt x="95220" y="102232"/>
                  <a:pt x="76521" y="159338"/>
                  <a:pt x="57065" y="215939"/>
                </a:cubicBezTo>
                <a:cubicBezTo>
                  <a:pt x="51001" y="233879"/>
                  <a:pt x="41904" y="252577"/>
                  <a:pt x="18658" y="244744"/>
                </a:cubicBezTo>
                <a:cubicBezTo>
                  <a:pt x="-3578" y="237416"/>
                  <a:pt x="-2315" y="218213"/>
                  <a:pt x="4002" y="199262"/>
                </a:cubicBezTo>
                <a:cubicBezTo>
                  <a:pt x="23711" y="140387"/>
                  <a:pt x="43168" y="81513"/>
                  <a:pt x="63129" y="22638"/>
                </a:cubicBezTo>
                <a:cubicBezTo>
                  <a:pt x="68436" y="6719"/>
                  <a:pt x="79301" y="-3135"/>
                  <a:pt x="96989" y="908"/>
                </a:cubicBezTo>
                <a:cubicBezTo>
                  <a:pt x="111644" y="4192"/>
                  <a:pt x="116950" y="15816"/>
                  <a:pt x="117203" y="3148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9" name="Forma libre: forma 1048">
            <a:extLst>
              <a:ext uri="{FF2B5EF4-FFF2-40B4-BE49-F238E27FC236}">
                <a16:creationId xmlns:a16="http://schemas.microsoft.com/office/drawing/2014/main" id="{3B0FD898-C6C5-441D-BD5B-2E8B8713C469}"/>
              </a:ext>
            </a:extLst>
          </p:cNvPr>
          <p:cNvSpPr/>
          <p:nvPr/>
        </p:nvSpPr>
        <p:spPr>
          <a:xfrm>
            <a:off x="4474885" y="5910742"/>
            <a:ext cx="234658" cy="144959"/>
          </a:xfrm>
          <a:custGeom>
            <a:avLst/>
            <a:gdLst>
              <a:gd name="connsiteX0" fmla="*/ 234658 w 234658"/>
              <a:gd name="connsiteY0" fmla="*/ 26508 h 144959"/>
              <a:gd name="connsiteX1" fmla="*/ 212675 w 234658"/>
              <a:gd name="connsiteY1" fmla="*/ 55566 h 144959"/>
              <a:gd name="connsiteX2" fmla="*/ 46411 w 234658"/>
              <a:gd name="connsiteY2" fmla="*/ 138698 h 144959"/>
              <a:gd name="connsiteX3" fmla="*/ 4214 w 234658"/>
              <a:gd name="connsiteY3" fmla="*/ 131623 h 144959"/>
              <a:gd name="connsiteX4" fmla="*/ 20638 w 234658"/>
              <a:gd name="connsiteY4" fmla="*/ 89678 h 144959"/>
              <a:gd name="connsiteX5" fmla="*/ 192713 w 234658"/>
              <a:gd name="connsiteY5" fmla="*/ 3767 h 144959"/>
              <a:gd name="connsiteX6" fmla="*/ 234405 w 234658"/>
              <a:gd name="connsiteY6" fmla="*/ 26508 h 14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58" h="144959">
                <a:moveTo>
                  <a:pt x="234658" y="26508"/>
                </a:moveTo>
                <a:cubicBezTo>
                  <a:pt x="234153" y="41416"/>
                  <a:pt x="224804" y="49755"/>
                  <a:pt x="212675" y="55566"/>
                </a:cubicBezTo>
                <a:cubicBezTo>
                  <a:pt x="157338" y="83361"/>
                  <a:pt x="102001" y="111156"/>
                  <a:pt x="46411" y="138698"/>
                </a:cubicBezTo>
                <a:cubicBezTo>
                  <a:pt x="30998" y="146278"/>
                  <a:pt x="14321" y="150069"/>
                  <a:pt x="4214" y="131623"/>
                </a:cubicBezTo>
                <a:cubicBezTo>
                  <a:pt x="-5893" y="112925"/>
                  <a:pt x="3203" y="98522"/>
                  <a:pt x="20638" y="89678"/>
                </a:cubicBezTo>
                <a:cubicBezTo>
                  <a:pt x="77744" y="60873"/>
                  <a:pt x="134849" y="31562"/>
                  <a:pt x="192713" y="3767"/>
                </a:cubicBezTo>
                <a:cubicBezTo>
                  <a:pt x="214444" y="-6593"/>
                  <a:pt x="234658" y="5536"/>
                  <a:pt x="234405" y="2650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0" name="Forma libre: forma 1049">
            <a:extLst>
              <a:ext uri="{FF2B5EF4-FFF2-40B4-BE49-F238E27FC236}">
                <a16:creationId xmlns:a16="http://schemas.microsoft.com/office/drawing/2014/main" id="{C4A29D68-E866-4F74-ACD1-6C8959446C4A}"/>
              </a:ext>
            </a:extLst>
          </p:cNvPr>
          <p:cNvSpPr/>
          <p:nvPr/>
        </p:nvSpPr>
        <p:spPr>
          <a:xfrm>
            <a:off x="4452350" y="5462756"/>
            <a:ext cx="246672" cy="117456"/>
          </a:xfrm>
          <a:custGeom>
            <a:avLst/>
            <a:gdLst>
              <a:gd name="connsiteX0" fmla="*/ 215501 w 246672"/>
              <a:gd name="connsiteY0" fmla="*/ 117456 h 117456"/>
              <a:gd name="connsiteX1" fmla="*/ 192760 w 246672"/>
              <a:gd name="connsiteY1" fmla="*/ 111392 h 117456"/>
              <a:gd name="connsiteX2" fmla="*/ 28517 w 246672"/>
              <a:gd name="connsiteY2" fmla="*/ 56308 h 117456"/>
              <a:gd name="connsiteX3" fmla="*/ 1480 w 246672"/>
              <a:gd name="connsiteY3" fmla="*/ 19669 h 117456"/>
              <a:gd name="connsiteX4" fmla="*/ 46457 w 246672"/>
              <a:gd name="connsiteY4" fmla="*/ 3750 h 117456"/>
              <a:gd name="connsiteX5" fmla="*/ 223081 w 246672"/>
              <a:gd name="connsiteY5" fmla="*/ 62625 h 117456"/>
              <a:gd name="connsiteX6" fmla="*/ 246075 w 246672"/>
              <a:gd name="connsiteY6" fmla="*/ 95979 h 117456"/>
              <a:gd name="connsiteX7" fmla="*/ 215754 w 246672"/>
              <a:gd name="connsiteY7" fmla="*/ 117204 h 1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72" h="117455">
                <a:moveTo>
                  <a:pt x="215501" y="117456"/>
                </a:moveTo>
                <a:cubicBezTo>
                  <a:pt x="209184" y="115688"/>
                  <a:pt x="200845" y="114172"/>
                  <a:pt x="192760" y="111392"/>
                </a:cubicBezTo>
                <a:cubicBezTo>
                  <a:pt x="137928" y="93199"/>
                  <a:pt x="83096" y="75006"/>
                  <a:pt x="28517" y="56308"/>
                </a:cubicBezTo>
                <a:cubicBezTo>
                  <a:pt x="11335" y="50496"/>
                  <a:pt x="-5089" y="40894"/>
                  <a:pt x="1480" y="19669"/>
                </a:cubicBezTo>
                <a:cubicBezTo>
                  <a:pt x="8303" y="-3072"/>
                  <a:pt x="27254" y="-2567"/>
                  <a:pt x="46457" y="3750"/>
                </a:cubicBezTo>
                <a:cubicBezTo>
                  <a:pt x="105332" y="23459"/>
                  <a:pt x="164207" y="42916"/>
                  <a:pt x="223081" y="62625"/>
                </a:cubicBezTo>
                <a:cubicBezTo>
                  <a:pt x="238747" y="67931"/>
                  <a:pt x="249360" y="77786"/>
                  <a:pt x="246075" y="95979"/>
                </a:cubicBezTo>
                <a:cubicBezTo>
                  <a:pt x="243296" y="110887"/>
                  <a:pt x="232178" y="116446"/>
                  <a:pt x="215754" y="11720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1" name="Forma libre: forma 1050">
            <a:extLst>
              <a:ext uri="{FF2B5EF4-FFF2-40B4-BE49-F238E27FC236}">
                <a16:creationId xmlns:a16="http://schemas.microsoft.com/office/drawing/2014/main" id="{C01E12C8-A693-4B17-89D1-319FF160B6C4}"/>
              </a:ext>
            </a:extLst>
          </p:cNvPr>
          <p:cNvSpPr/>
          <p:nvPr/>
        </p:nvSpPr>
        <p:spPr>
          <a:xfrm>
            <a:off x="4817586" y="5064669"/>
            <a:ext cx="144131" cy="235548"/>
          </a:xfrm>
          <a:custGeom>
            <a:avLst/>
            <a:gdLst>
              <a:gd name="connsiteX0" fmla="*/ 144131 w 144131"/>
              <a:gd name="connsiteY0" fmla="*/ 208537 h 235548"/>
              <a:gd name="connsiteX1" fmla="*/ 124170 w 144131"/>
              <a:gd name="connsiteY1" fmla="*/ 234816 h 235548"/>
              <a:gd name="connsiteX2" fmla="*/ 92585 w 144131"/>
              <a:gd name="connsiteY2" fmla="*/ 218644 h 235548"/>
              <a:gd name="connsiteX3" fmla="*/ 34721 w 144131"/>
              <a:gd name="connsiteY3" fmla="*/ 104180 h 235548"/>
              <a:gd name="connsiteX4" fmla="*/ 3641 w 144131"/>
              <a:gd name="connsiteY4" fmla="*/ 40757 h 235548"/>
              <a:gd name="connsiteX5" fmla="*/ 13243 w 144131"/>
              <a:gd name="connsiteY5" fmla="*/ 4372 h 235548"/>
              <a:gd name="connsiteX6" fmla="*/ 49376 w 144131"/>
              <a:gd name="connsiteY6" fmla="*/ 13721 h 235548"/>
              <a:gd name="connsiteX7" fmla="*/ 142615 w 144131"/>
              <a:gd name="connsiteY7" fmla="*/ 199946 h 235548"/>
              <a:gd name="connsiteX8" fmla="*/ 143626 w 144131"/>
              <a:gd name="connsiteY8" fmla="*/ 208790 h 23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31" h="235548">
                <a:moveTo>
                  <a:pt x="144131" y="208537"/>
                </a:moveTo>
                <a:cubicBezTo>
                  <a:pt x="143626" y="222435"/>
                  <a:pt x="137814" y="232037"/>
                  <a:pt x="124170" y="234816"/>
                </a:cubicBezTo>
                <a:cubicBezTo>
                  <a:pt x="109514" y="237848"/>
                  <a:pt x="98902" y="231279"/>
                  <a:pt x="92585" y="218644"/>
                </a:cubicBezTo>
                <a:cubicBezTo>
                  <a:pt x="73128" y="180490"/>
                  <a:pt x="53924" y="142335"/>
                  <a:pt x="34721" y="104180"/>
                </a:cubicBezTo>
                <a:cubicBezTo>
                  <a:pt x="24108" y="83208"/>
                  <a:pt x="13496" y="62235"/>
                  <a:pt x="3641" y="40757"/>
                </a:cubicBezTo>
                <a:cubicBezTo>
                  <a:pt x="-3181" y="26355"/>
                  <a:pt x="-654" y="12963"/>
                  <a:pt x="13243" y="4372"/>
                </a:cubicBezTo>
                <a:cubicBezTo>
                  <a:pt x="27898" y="-4472"/>
                  <a:pt x="42049" y="834"/>
                  <a:pt x="49376" y="13721"/>
                </a:cubicBezTo>
                <a:cubicBezTo>
                  <a:pt x="83993" y="74111"/>
                  <a:pt x="114568" y="136271"/>
                  <a:pt x="142615" y="199946"/>
                </a:cubicBezTo>
                <a:cubicBezTo>
                  <a:pt x="143879" y="202726"/>
                  <a:pt x="143373" y="206263"/>
                  <a:pt x="143626" y="20879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2" name="Forma libre: forma 1051">
            <a:extLst>
              <a:ext uri="{FF2B5EF4-FFF2-40B4-BE49-F238E27FC236}">
                <a16:creationId xmlns:a16="http://schemas.microsoft.com/office/drawing/2014/main" id="{4E3404C2-D9B0-4404-A524-7262869D06F7}"/>
              </a:ext>
            </a:extLst>
          </p:cNvPr>
          <p:cNvSpPr/>
          <p:nvPr/>
        </p:nvSpPr>
        <p:spPr>
          <a:xfrm>
            <a:off x="5584572" y="5882671"/>
            <a:ext cx="246324" cy="118113"/>
          </a:xfrm>
          <a:custGeom>
            <a:avLst/>
            <a:gdLst>
              <a:gd name="connsiteX0" fmla="*/ 31335 w 246324"/>
              <a:gd name="connsiteY0" fmla="*/ 0 h 118113"/>
              <a:gd name="connsiteX1" fmla="*/ 64183 w 246324"/>
              <a:gd name="connsiteY1" fmla="*/ 10360 h 118113"/>
              <a:gd name="connsiteX2" fmla="*/ 219329 w 246324"/>
              <a:gd name="connsiteY2" fmla="*/ 62159 h 118113"/>
              <a:gd name="connsiteX3" fmla="*/ 244597 w 246324"/>
              <a:gd name="connsiteY3" fmla="*/ 99809 h 118113"/>
              <a:gd name="connsiteX4" fmla="*/ 202146 w 246324"/>
              <a:gd name="connsiteY4" fmla="*/ 114464 h 118113"/>
              <a:gd name="connsiteX5" fmla="*/ 25523 w 246324"/>
              <a:gd name="connsiteY5" fmla="*/ 56095 h 118113"/>
              <a:gd name="connsiteX6" fmla="*/ 760 w 246324"/>
              <a:gd name="connsiteY6" fmla="*/ 20214 h 118113"/>
              <a:gd name="connsiteX7" fmla="*/ 31082 w 246324"/>
              <a:gd name="connsiteY7" fmla="*/ 253 h 11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23" h="118112">
                <a:moveTo>
                  <a:pt x="31335" y="0"/>
                </a:moveTo>
                <a:cubicBezTo>
                  <a:pt x="41947" y="3285"/>
                  <a:pt x="53065" y="6570"/>
                  <a:pt x="64183" y="10360"/>
                </a:cubicBezTo>
                <a:cubicBezTo>
                  <a:pt x="115983" y="27542"/>
                  <a:pt x="167782" y="44725"/>
                  <a:pt x="219329" y="62159"/>
                </a:cubicBezTo>
                <a:cubicBezTo>
                  <a:pt x="237016" y="68224"/>
                  <a:pt x="251419" y="78584"/>
                  <a:pt x="244597" y="99809"/>
                </a:cubicBezTo>
                <a:cubicBezTo>
                  <a:pt x="237522" y="121539"/>
                  <a:pt x="219834" y="120276"/>
                  <a:pt x="202146" y="114464"/>
                </a:cubicBezTo>
                <a:cubicBezTo>
                  <a:pt x="143272" y="95008"/>
                  <a:pt x="84145" y="76057"/>
                  <a:pt x="25523" y="56095"/>
                </a:cubicBezTo>
                <a:cubicBezTo>
                  <a:pt x="9352" y="50536"/>
                  <a:pt x="-3282" y="39924"/>
                  <a:pt x="760" y="20214"/>
                </a:cubicBezTo>
                <a:cubicBezTo>
                  <a:pt x="4045" y="5306"/>
                  <a:pt x="16427" y="1263"/>
                  <a:pt x="31082" y="25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3" name="Forma libre: forma 1052">
            <a:extLst>
              <a:ext uri="{FF2B5EF4-FFF2-40B4-BE49-F238E27FC236}">
                <a16:creationId xmlns:a16="http://schemas.microsoft.com/office/drawing/2014/main" id="{6DFC19A8-8CEB-4B21-A27A-0C85C233395A}"/>
              </a:ext>
            </a:extLst>
          </p:cNvPr>
          <p:cNvSpPr/>
          <p:nvPr/>
        </p:nvSpPr>
        <p:spPr>
          <a:xfrm>
            <a:off x="4874005" y="6174200"/>
            <a:ext cx="116783" cy="246584"/>
          </a:xfrm>
          <a:custGeom>
            <a:avLst/>
            <a:gdLst>
              <a:gd name="connsiteX0" fmla="*/ 33 w 116783"/>
              <a:gd name="connsiteY0" fmla="*/ 213073 h 246584"/>
              <a:gd name="connsiteX1" fmla="*/ 6350 w 116783"/>
              <a:gd name="connsiteY1" fmla="*/ 188563 h 246584"/>
              <a:gd name="connsiteX2" fmla="*/ 59413 w 116783"/>
              <a:gd name="connsiteY2" fmla="*/ 30638 h 246584"/>
              <a:gd name="connsiteX3" fmla="*/ 97820 w 116783"/>
              <a:gd name="connsiteY3" fmla="*/ 1579 h 246584"/>
              <a:gd name="connsiteX4" fmla="*/ 112728 w 116783"/>
              <a:gd name="connsiteY4" fmla="*/ 47062 h 246584"/>
              <a:gd name="connsiteX5" fmla="*/ 53348 w 116783"/>
              <a:gd name="connsiteY5" fmla="*/ 223180 h 246584"/>
              <a:gd name="connsiteX6" fmla="*/ 19742 w 116783"/>
              <a:gd name="connsiteY6" fmla="*/ 245669 h 246584"/>
              <a:gd name="connsiteX7" fmla="*/ 33 w 116783"/>
              <a:gd name="connsiteY7" fmla="*/ 213073 h 24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82" h="246584">
                <a:moveTo>
                  <a:pt x="33" y="213073"/>
                </a:moveTo>
                <a:cubicBezTo>
                  <a:pt x="1549" y="207261"/>
                  <a:pt x="3318" y="197659"/>
                  <a:pt x="6350" y="188563"/>
                </a:cubicBezTo>
                <a:cubicBezTo>
                  <a:pt x="23785" y="135753"/>
                  <a:pt x="41472" y="83195"/>
                  <a:pt x="59413" y="30638"/>
                </a:cubicBezTo>
                <a:cubicBezTo>
                  <a:pt x="65477" y="12445"/>
                  <a:pt x="74826" y="-5496"/>
                  <a:pt x="97820" y="1579"/>
                </a:cubicBezTo>
                <a:cubicBezTo>
                  <a:pt x="120561" y="8654"/>
                  <a:pt x="119045" y="28364"/>
                  <a:pt x="112728" y="47062"/>
                </a:cubicBezTo>
                <a:cubicBezTo>
                  <a:pt x="93272" y="105936"/>
                  <a:pt x="73563" y="164558"/>
                  <a:pt x="53348" y="223180"/>
                </a:cubicBezTo>
                <a:cubicBezTo>
                  <a:pt x="48042" y="238594"/>
                  <a:pt x="38187" y="249964"/>
                  <a:pt x="19742" y="245669"/>
                </a:cubicBezTo>
                <a:cubicBezTo>
                  <a:pt x="4834" y="242384"/>
                  <a:pt x="-473" y="231266"/>
                  <a:pt x="33" y="21307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0" name="Forma libre: forma 1069">
            <a:extLst>
              <a:ext uri="{FF2B5EF4-FFF2-40B4-BE49-F238E27FC236}">
                <a16:creationId xmlns:a16="http://schemas.microsoft.com/office/drawing/2014/main" id="{CB2EC5F7-9549-4354-B1C3-493364836584}"/>
              </a:ext>
            </a:extLst>
          </p:cNvPr>
          <p:cNvSpPr/>
          <p:nvPr/>
        </p:nvSpPr>
        <p:spPr>
          <a:xfrm>
            <a:off x="8864992" y="3075588"/>
            <a:ext cx="56667" cy="188813"/>
          </a:xfrm>
          <a:custGeom>
            <a:avLst/>
            <a:gdLst>
              <a:gd name="connsiteX0" fmla="*/ 383 w 56667"/>
              <a:gd name="connsiteY0" fmla="*/ 91781 h 188813"/>
              <a:gd name="connsiteX1" fmla="*/ 383 w 56667"/>
              <a:gd name="connsiteY1" fmla="*/ 30885 h 188813"/>
              <a:gd name="connsiteX2" fmla="*/ 26914 w 56667"/>
              <a:gd name="connsiteY2" fmla="*/ 58 h 188813"/>
              <a:gd name="connsiteX3" fmla="*/ 55720 w 56667"/>
              <a:gd name="connsiteY3" fmla="*/ 27853 h 188813"/>
              <a:gd name="connsiteX4" fmla="*/ 55720 w 56667"/>
              <a:gd name="connsiteY4" fmla="*/ 159246 h 188813"/>
              <a:gd name="connsiteX5" fmla="*/ 28178 w 56667"/>
              <a:gd name="connsiteY5" fmla="*/ 188810 h 188813"/>
              <a:gd name="connsiteX6" fmla="*/ 635 w 56667"/>
              <a:gd name="connsiteY6" fmla="*/ 158994 h 188813"/>
              <a:gd name="connsiteX7" fmla="*/ 383 w 56667"/>
              <a:gd name="connsiteY7" fmla="*/ 91781 h 188813"/>
              <a:gd name="connsiteX8" fmla="*/ 383 w 56667"/>
              <a:gd name="connsiteY8" fmla="*/ 91781 h 18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67" h="188813">
                <a:moveTo>
                  <a:pt x="383" y="91781"/>
                </a:moveTo>
                <a:cubicBezTo>
                  <a:pt x="383" y="71566"/>
                  <a:pt x="-375" y="51099"/>
                  <a:pt x="383" y="30885"/>
                </a:cubicBezTo>
                <a:cubicBezTo>
                  <a:pt x="1141" y="14208"/>
                  <a:pt x="8974" y="1321"/>
                  <a:pt x="26914" y="58"/>
                </a:cubicBezTo>
                <a:cubicBezTo>
                  <a:pt x="45107" y="-953"/>
                  <a:pt x="55214" y="11428"/>
                  <a:pt x="55720" y="27853"/>
                </a:cubicBezTo>
                <a:cubicBezTo>
                  <a:pt x="56983" y="71566"/>
                  <a:pt x="56983" y="115533"/>
                  <a:pt x="55720" y="159246"/>
                </a:cubicBezTo>
                <a:cubicBezTo>
                  <a:pt x="55214" y="175418"/>
                  <a:pt x="46876" y="189063"/>
                  <a:pt x="28178" y="188810"/>
                </a:cubicBezTo>
                <a:cubicBezTo>
                  <a:pt x="9985" y="188557"/>
                  <a:pt x="1646" y="175418"/>
                  <a:pt x="635" y="158994"/>
                </a:cubicBezTo>
                <a:cubicBezTo>
                  <a:pt x="-628" y="136758"/>
                  <a:pt x="383" y="114017"/>
                  <a:pt x="383" y="91781"/>
                </a:cubicBezTo>
                <a:cubicBezTo>
                  <a:pt x="383" y="91781"/>
                  <a:pt x="383" y="91781"/>
                  <a:pt x="383" y="9178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1" name="Forma libre: forma 1070">
            <a:extLst>
              <a:ext uri="{FF2B5EF4-FFF2-40B4-BE49-F238E27FC236}">
                <a16:creationId xmlns:a16="http://schemas.microsoft.com/office/drawing/2014/main" id="{71CD10F9-33D2-46EF-BF2F-36ED645F208C}"/>
              </a:ext>
            </a:extLst>
          </p:cNvPr>
          <p:cNvSpPr/>
          <p:nvPr/>
        </p:nvSpPr>
        <p:spPr>
          <a:xfrm>
            <a:off x="8865944" y="4174047"/>
            <a:ext cx="55909" cy="188532"/>
          </a:xfrm>
          <a:custGeom>
            <a:avLst/>
            <a:gdLst>
              <a:gd name="connsiteX0" fmla="*/ 55527 w 55909"/>
              <a:gd name="connsiteY0" fmla="*/ 93239 h 188532"/>
              <a:gd name="connsiteX1" fmla="*/ 55274 w 55909"/>
              <a:gd name="connsiteY1" fmla="*/ 160452 h 188532"/>
              <a:gd name="connsiteX2" fmla="*/ 29753 w 55909"/>
              <a:gd name="connsiteY2" fmla="*/ 188499 h 188532"/>
              <a:gd name="connsiteX3" fmla="*/ 948 w 55909"/>
              <a:gd name="connsiteY3" fmla="*/ 160452 h 188532"/>
              <a:gd name="connsiteX4" fmla="*/ 948 w 55909"/>
              <a:gd name="connsiteY4" fmla="*/ 26026 h 188532"/>
              <a:gd name="connsiteX5" fmla="*/ 27985 w 55909"/>
              <a:gd name="connsiteY5" fmla="*/ 0 h 188532"/>
              <a:gd name="connsiteX6" fmla="*/ 55021 w 55909"/>
              <a:gd name="connsiteY6" fmla="*/ 26026 h 188532"/>
              <a:gd name="connsiteX7" fmla="*/ 55274 w 55909"/>
              <a:gd name="connsiteY7" fmla="*/ 93239 h 18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9" h="188532">
                <a:moveTo>
                  <a:pt x="55527" y="93239"/>
                </a:moveTo>
                <a:cubicBezTo>
                  <a:pt x="55527" y="115728"/>
                  <a:pt x="56537" y="138216"/>
                  <a:pt x="55274" y="160452"/>
                </a:cubicBezTo>
                <a:cubicBezTo>
                  <a:pt x="54516" y="175360"/>
                  <a:pt x="46430" y="187741"/>
                  <a:pt x="29753" y="188499"/>
                </a:cubicBezTo>
                <a:cubicBezTo>
                  <a:pt x="11560" y="189257"/>
                  <a:pt x="1453" y="176876"/>
                  <a:pt x="948" y="160452"/>
                </a:cubicBezTo>
                <a:cubicBezTo>
                  <a:pt x="-316" y="115728"/>
                  <a:pt x="-316" y="70751"/>
                  <a:pt x="948" y="26026"/>
                </a:cubicBezTo>
                <a:cubicBezTo>
                  <a:pt x="1453" y="10865"/>
                  <a:pt x="11308" y="0"/>
                  <a:pt x="27985" y="0"/>
                </a:cubicBezTo>
                <a:cubicBezTo>
                  <a:pt x="44662" y="0"/>
                  <a:pt x="54011" y="10865"/>
                  <a:pt x="55021" y="26026"/>
                </a:cubicBezTo>
                <a:cubicBezTo>
                  <a:pt x="56537" y="48262"/>
                  <a:pt x="55527" y="70751"/>
                  <a:pt x="55274" y="9323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2" name="Forma libre: forma 1071">
            <a:extLst>
              <a:ext uri="{FF2B5EF4-FFF2-40B4-BE49-F238E27FC236}">
                <a16:creationId xmlns:a16="http://schemas.microsoft.com/office/drawing/2014/main" id="{B8581536-FBF1-442B-B196-0B4885A49186}"/>
              </a:ext>
            </a:extLst>
          </p:cNvPr>
          <p:cNvSpPr/>
          <p:nvPr/>
        </p:nvSpPr>
        <p:spPr>
          <a:xfrm>
            <a:off x="9283144" y="3384455"/>
            <a:ext cx="171986" cy="121402"/>
          </a:xfrm>
          <a:custGeom>
            <a:avLst/>
            <a:gdLst>
              <a:gd name="connsiteX0" fmla="*/ 171987 w 171986"/>
              <a:gd name="connsiteY0" fmla="*/ 24729 h 121402"/>
              <a:gd name="connsiteX1" fmla="*/ 153289 w 171986"/>
              <a:gd name="connsiteY1" fmla="*/ 53029 h 121402"/>
              <a:gd name="connsiteX2" fmla="*/ 47668 w 171986"/>
              <a:gd name="connsiteY2" fmla="*/ 114430 h 121402"/>
              <a:gd name="connsiteX3" fmla="*/ 5218 w 171986"/>
              <a:gd name="connsiteY3" fmla="*/ 108619 h 121402"/>
              <a:gd name="connsiteX4" fmla="*/ 20126 w 171986"/>
              <a:gd name="connsiteY4" fmla="*/ 66421 h 121402"/>
              <a:gd name="connsiteX5" fmla="*/ 125999 w 171986"/>
              <a:gd name="connsiteY5" fmla="*/ 5273 h 121402"/>
              <a:gd name="connsiteX6" fmla="*/ 171987 w 171986"/>
              <a:gd name="connsiteY6" fmla="*/ 24729 h 1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86" h="121401">
                <a:moveTo>
                  <a:pt x="171987" y="24729"/>
                </a:moveTo>
                <a:cubicBezTo>
                  <a:pt x="171482" y="37868"/>
                  <a:pt x="164154" y="46712"/>
                  <a:pt x="153289" y="53029"/>
                </a:cubicBezTo>
                <a:cubicBezTo>
                  <a:pt x="118166" y="73749"/>
                  <a:pt x="83044" y="94216"/>
                  <a:pt x="47668" y="114430"/>
                </a:cubicBezTo>
                <a:cubicBezTo>
                  <a:pt x="32508" y="123022"/>
                  <a:pt x="16336" y="126306"/>
                  <a:pt x="5218" y="108619"/>
                </a:cubicBezTo>
                <a:cubicBezTo>
                  <a:pt x="-6658" y="89668"/>
                  <a:pt x="3197" y="76276"/>
                  <a:pt x="20126" y="66421"/>
                </a:cubicBezTo>
                <a:cubicBezTo>
                  <a:pt x="55249" y="45954"/>
                  <a:pt x="90119" y="24729"/>
                  <a:pt x="125999" y="5273"/>
                </a:cubicBezTo>
                <a:cubicBezTo>
                  <a:pt x="148993" y="-7109"/>
                  <a:pt x="171734" y="3504"/>
                  <a:pt x="171987" y="2472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3" name="Forma libre: forma 1072">
            <a:extLst>
              <a:ext uri="{FF2B5EF4-FFF2-40B4-BE49-F238E27FC236}">
                <a16:creationId xmlns:a16="http://schemas.microsoft.com/office/drawing/2014/main" id="{72406ACA-8953-4134-B82F-666687D08913}"/>
              </a:ext>
            </a:extLst>
          </p:cNvPr>
          <p:cNvSpPr/>
          <p:nvPr/>
        </p:nvSpPr>
        <p:spPr>
          <a:xfrm>
            <a:off x="8332032" y="3932842"/>
            <a:ext cx="172063" cy="121968"/>
          </a:xfrm>
          <a:custGeom>
            <a:avLst/>
            <a:gdLst>
              <a:gd name="connsiteX0" fmla="*/ 172010 w 172063"/>
              <a:gd name="connsiteY0" fmla="*/ 26932 h 121968"/>
              <a:gd name="connsiteX1" fmla="*/ 157102 w 172063"/>
              <a:gd name="connsiteY1" fmla="*/ 50684 h 121968"/>
              <a:gd name="connsiteX2" fmla="*/ 40364 w 172063"/>
              <a:gd name="connsiteY2" fmla="*/ 118150 h 121968"/>
              <a:gd name="connsiteX3" fmla="*/ 4231 w 172063"/>
              <a:gd name="connsiteY3" fmla="*/ 107537 h 121968"/>
              <a:gd name="connsiteX4" fmla="*/ 14338 w 172063"/>
              <a:gd name="connsiteY4" fmla="*/ 71657 h 121968"/>
              <a:gd name="connsiteX5" fmla="*/ 131076 w 172063"/>
              <a:gd name="connsiteY5" fmla="*/ 3938 h 121968"/>
              <a:gd name="connsiteX6" fmla="*/ 172010 w 172063"/>
              <a:gd name="connsiteY6" fmla="*/ 27185 h 1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63" h="121968">
                <a:moveTo>
                  <a:pt x="172010" y="26932"/>
                </a:moveTo>
                <a:cubicBezTo>
                  <a:pt x="170747" y="37292"/>
                  <a:pt x="165693" y="45378"/>
                  <a:pt x="157102" y="50684"/>
                </a:cubicBezTo>
                <a:cubicBezTo>
                  <a:pt x="118442" y="73425"/>
                  <a:pt x="79530" y="96419"/>
                  <a:pt x="40364" y="118150"/>
                </a:cubicBezTo>
                <a:cubicBezTo>
                  <a:pt x="26467" y="125983"/>
                  <a:pt x="12569" y="121435"/>
                  <a:pt x="4231" y="107537"/>
                </a:cubicBezTo>
                <a:cubicBezTo>
                  <a:pt x="-4613" y="92882"/>
                  <a:pt x="1199" y="79490"/>
                  <a:pt x="14338" y="71657"/>
                </a:cubicBezTo>
                <a:cubicBezTo>
                  <a:pt x="52745" y="48410"/>
                  <a:pt x="91153" y="24911"/>
                  <a:pt x="131076" y="3938"/>
                </a:cubicBezTo>
                <a:cubicBezTo>
                  <a:pt x="152049" y="-7180"/>
                  <a:pt x="173274" y="6718"/>
                  <a:pt x="172010" y="2718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4" name="Forma libre: forma 1073">
            <a:extLst>
              <a:ext uri="{FF2B5EF4-FFF2-40B4-BE49-F238E27FC236}">
                <a16:creationId xmlns:a16="http://schemas.microsoft.com/office/drawing/2014/main" id="{AB6FC4AB-7B72-4E8C-AB90-3422C3D86F7C}"/>
              </a:ext>
            </a:extLst>
          </p:cNvPr>
          <p:cNvSpPr/>
          <p:nvPr/>
        </p:nvSpPr>
        <p:spPr>
          <a:xfrm>
            <a:off x="8332173" y="3383663"/>
            <a:ext cx="172017" cy="121994"/>
          </a:xfrm>
          <a:custGeom>
            <a:avLst/>
            <a:gdLst>
              <a:gd name="connsiteX0" fmla="*/ 28852 w 172017"/>
              <a:gd name="connsiteY0" fmla="*/ 0 h 121994"/>
              <a:gd name="connsiteX1" fmla="*/ 47551 w 172017"/>
              <a:gd name="connsiteY1" fmla="*/ 7075 h 121994"/>
              <a:gd name="connsiteX2" fmla="*/ 150644 w 172017"/>
              <a:gd name="connsiteY2" fmla="*/ 66202 h 121994"/>
              <a:gd name="connsiteX3" fmla="*/ 167827 w 172017"/>
              <a:gd name="connsiteY3" fmla="*/ 108147 h 121994"/>
              <a:gd name="connsiteX4" fmla="*/ 123102 w 172017"/>
              <a:gd name="connsiteY4" fmla="*/ 114211 h 121994"/>
              <a:gd name="connsiteX5" fmla="*/ 17481 w 172017"/>
              <a:gd name="connsiteY5" fmla="*/ 52810 h 121994"/>
              <a:gd name="connsiteX6" fmla="*/ 804 w 172017"/>
              <a:gd name="connsiteY6" fmla="*/ 21225 h 121994"/>
              <a:gd name="connsiteX7" fmla="*/ 28599 w 172017"/>
              <a:gd name="connsiteY7" fmla="*/ 0 h 12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17" h="121994">
                <a:moveTo>
                  <a:pt x="28852" y="0"/>
                </a:moveTo>
                <a:cubicBezTo>
                  <a:pt x="33906" y="1769"/>
                  <a:pt x="41233" y="3538"/>
                  <a:pt x="47551" y="7075"/>
                </a:cubicBezTo>
                <a:cubicBezTo>
                  <a:pt x="82168" y="26531"/>
                  <a:pt x="116532" y="46241"/>
                  <a:pt x="150644" y="66202"/>
                </a:cubicBezTo>
                <a:cubicBezTo>
                  <a:pt x="166816" y="75804"/>
                  <a:pt x="178692" y="88943"/>
                  <a:pt x="167827" y="108147"/>
                </a:cubicBezTo>
                <a:cubicBezTo>
                  <a:pt x="156709" y="127603"/>
                  <a:pt x="139526" y="123561"/>
                  <a:pt x="123102" y="114211"/>
                </a:cubicBezTo>
                <a:cubicBezTo>
                  <a:pt x="87727" y="93997"/>
                  <a:pt x="52604" y="73530"/>
                  <a:pt x="17481" y="52810"/>
                </a:cubicBezTo>
                <a:cubicBezTo>
                  <a:pt x="5858" y="45988"/>
                  <a:pt x="-2733" y="36133"/>
                  <a:pt x="804" y="21225"/>
                </a:cubicBezTo>
                <a:cubicBezTo>
                  <a:pt x="3837" y="8338"/>
                  <a:pt x="13186" y="1769"/>
                  <a:pt x="28599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5" name="Forma libre: forma 1074">
            <a:extLst>
              <a:ext uri="{FF2B5EF4-FFF2-40B4-BE49-F238E27FC236}">
                <a16:creationId xmlns:a16="http://schemas.microsoft.com/office/drawing/2014/main" id="{F8DF8240-2B81-4A5F-B477-FF1B8814123A}"/>
              </a:ext>
            </a:extLst>
          </p:cNvPr>
          <p:cNvSpPr/>
          <p:nvPr/>
        </p:nvSpPr>
        <p:spPr>
          <a:xfrm>
            <a:off x="9283398" y="3931793"/>
            <a:ext cx="170977" cy="122113"/>
          </a:xfrm>
          <a:custGeom>
            <a:avLst/>
            <a:gdLst>
              <a:gd name="connsiteX0" fmla="*/ 170975 w 170977"/>
              <a:gd name="connsiteY0" fmla="*/ 95447 h 122113"/>
              <a:gd name="connsiteX1" fmla="*/ 132820 w 170977"/>
              <a:gd name="connsiteY1" fmla="*/ 118693 h 122113"/>
              <a:gd name="connsiteX2" fmla="*/ 13302 w 170977"/>
              <a:gd name="connsiteY2" fmla="*/ 50217 h 122113"/>
              <a:gd name="connsiteX3" fmla="*/ 4458 w 170977"/>
              <a:gd name="connsiteY3" fmla="*/ 13831 h 122113"/>
              <a:gd name="connsiteX4" fmla="*/ 37560 w 170977"/>
              <a:gd name="connsiteY4" fmla="*/ 3219 h 122113"/>
              <a:gd name="connsiteX5" fmla="*/ 159604 w 170977"/>
              <a:gd name="connsiteY5" fmla="*/ 73464 h 122113"/>
              <a:gd name="connsiteX6" fmla="*/ 170975 w 170977"/>
              <a:gd name="connsiteY6" fmla="*/ 95447 h 12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77" h="122113">
                <a:moveTo>
                  <a:pt x="170975" y="95447"/>
                </a:moveTo>
                <a:cubicBezTo>
                  <a:pt x="171228" y="115156"/>
                  <a:pt x="152024" y="128801"/>
                  <a:pt x="132820" y="118693"/>
                </a:cubicBezTo>
                <a:cubicBezTo>
                  <a:pt x="92139" y="97468"/>
                  <a:pt x="52468" y="73969"/>
                  <a:pt x="13302" y="50217"/>
                </a:cubicBezTo>
                <a:cubicBezTo>
                  <a:pt x="163" y="42131"/>
                  <a:pt x="-4133" y="27981"/>
                  <a:pt x="4458" y="13831"/>
                </a:cubicBezTo>
                <a:cubicBezTo>
                  <a:pt x="12039" y="1197"/>
                  <a:pt x="24673" y="-3856"/>
                  <a:pt x="37560" y="3219"/>
                </a:cubicBezTo>
                <a:cubicBezTo>
                  <a:pt x="78747" y="25960"/>
                  <a:pt x="119175" y="49712"/>
                  <a:pt x="159604" y="73464"/>
                </a:cubicBezTo>
                <a:cubicBezTo>
                  <a:pt x="167437" y="78012"/>
                  <a:pt x="170470" y="86350"/>
                  <a:pt x="170975" y="9544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6" name="Forma libre: forma 1075">
            <a:extLst>
              <a:ext uri="{FF2B5EF4-FFF2-40B4-BE49-F238E27FC236}">
                <a16:creationId xmlns:a16="http://schemas.microsoft.com/office/drawing/2014/main" id="{7D4A40C5-DD69-44C3-985E-D06801E85921}"/>
              </a:ext>
            </a:extLst>
          </p:cNvPr>
          <p:cNvSpPr/>
          <p:nvPr/>
        </p:nvSpPr>
        <p:spPr>
          <a:xfrm>
            <a:off x="8557815" y="4109007"/>
            <a:ext cx="122093" cy="171049"/>
          </a:xfrm>
          <a:custGeom>
            <a:avLst/>
            <a:gdLst>
              <a:gd name="connsiteX0" fmla="*/ 122093 w 122093"/>
              <a:gd name="connsiteY0" fmla="*/ 28401 h 171049"/>
              <a:gd name="connsiteX1" fmla="*/ 115271 w 122093"/>
              <a:gd name="connsiteY1" fmla="*/ 47099 h 171049"/>
              <a:gd name="connsiteX2" fmla="*/ 55891 w 122093"/>
              <a:gd name="connsiteY2" fmla="*/ 149940 h 171049"/>
              <a:gd name="connsiteX3" fmla="*/ 13946 w 122093"/>
              <a:gd name="connsiteY3" fmla="*/ 166617 h 171049"/>
              <a:gd name="connsiteX4" fmla="*/ 7881 w 122093"/>
              <a:gd name="connsiteY4" fmla="*/ 122145 h 171049"/>
              <a:gd name="connsiteX5" fmla="*/ 69030 w 122093"/>
              <a:gd name="connsiteY5" fmla="*/ 16525 h 171049"/>
              <a:gd name="connsiteX6" fmla="*/ 104406 w 122093"/>
              <a:gd name="connsiteY6" fmla="*/ 1364 h 171049"/>
              <a:gd name="connsiteX7" fmla="*/ 122093 w 122093"/>
              <a:gd name="connsiteY7" fmla="*/ 28148 h 17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3" h="171049">
                <a:moveTo>
                  <a:pt x="122093" y="28401"/>
                </a:moveTo>
                <a:cubicBezTo>
                  <a:pt x="120325" y="33202"/>
                  <a:pt x="118808" y="40782"/>
                  <a:pt x="115271" y="47099"/>
                </a:cubicBezTo>
                <a:cubicBezTo>
                  <a:pt x="95814" y="81464"/>
                  <a:pt x="75853" y="115828"/>
                  <a:pt x="55891" y="149940"/>
                </a:cubicBezTo>
                <a:cubicBezTo>
                  <a:pt x="46289" y="166364"/>
                  <a:pt x="33149" y="177735"/>
                  <a:pt x="13946" y="166617"/>
                </a:cubicBezTo>
                <a:cubicBezTo>
                  <a:pt x="-5511" y="155499"/>
                  <a:pt x="-1721" y="138822"/>
                  <a:pt x="7881" y="122145"/>
                </a:cubicBezTo>
                <a:cubicBezTo>
                  <a:pt x="28349" y="87023"/>
                  <a:pt x="48563" y="51648"/>
                  <a:pt x="69030" y="16525"/>
                </a:cubicBezTo>
                <a:cubicBezTo>
                  <a:pt x="76863" y="3133"/>
                  <a:pt x="88992" y="-2932"/>
                  <a:pt x="104406" y="1364"/>
                </a:cubicBezTo>
                <a:cubicBezTo>
                  <a:pt x="116029" y="4649"/>
                  <a:pt x="120830" y="14251"/>
                  <a:pt x="122093" y="2814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7" name="Forma libre: forma 1076">
            <a:extLst>
              <a:ext uri="{FF2B5EF4-FFF2-40B4-BE49-F238E27FC236}">
                <a16:creationId xmlns:a16="http://schemas.microsoft.com/office/drawing/2014/main" id="{E7E2DC33-58A5-45DE-BFF8-3D12D2D638DE}"/>
              </a:ext>
            </a:extLst>
          </p:cNvPr>
          <p:cNvSpPr/>
          <p:nvPr/>
        </p:nvSpPr>
        <p:spPr>
          <a:xfrm>
            <a:off x="8559342" y="3158525"/>
            <a:ext cx="120832" cy="171207"/>
          </a:xfrm>
          <a:custGeom>
            <a:avLst/>
            <a:gdLst>
              <a:gd name="connsiteX0" fmla="*/ 26316 w 120832"/>
              <a:gd name="connsiteY0" fmla="*/ 0 h 171207"/>
              <a:gd name="connsiteX1" fmla="*/ 54111 w 120832"/>
              <a:gd name="connsiteY1" fmla="*/ 19204 h 171207"/>
              <a:gd name="connsiteX2" fmla="*/ 113238 w 120832"/>
              <a:gd name="connsiteY2" fmla="*/ 122045 h 171207"/>
              <a:gd name="connsiteX3" fmla="*/ 107174 w 120832"/>
              <a:gd name="connsiteY3" fmla="*/ 167022 h 171207"/>
              <a:gd name="connsiteX4" fmla="*/ 65482 w 120832"/>
              <a:gd name="connsiteY4" fmla="*/ 149587 h 171207"/>
              <a:gd name="connsiteX5" fmla="*/ 5091 w 120832"/>
              <a:gd name="connsiteY5" fmla="*/ 43967 h 171207"/>
              <a:gd name="connsiteX6" fmla="*/ 26569 w 120832"/>
              <a:gd name="connsiteY6" fmla="*/ 253 h 1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2" h="171207">
                <a:moveTo>
                  <a:pt x="26316" y="0"/>
                </a:moveTo>
                <a:cubicBezTo>
                  <a:pt x="39455" y="758"/>
                  <a:pt x="47794" y="8338"/>
                  <a:pt x="54111" y="19204"/>
                </a:cubicBezTo>
                <a:cubicBezTo>
                  <a:pt x="73820" y="53316"/>
                  <a:pt x="93782" y="87680"/>
                  <a:pt x="113238" y="122045"/>
                </a:cubicBezTo>
                <a:cubicBezTo>
                  <a:pt x="122335" y="138216"/>
                  <a:pt x="126378" y="155904"/>
                  <a:pt x="107174" y="167022"/>
                </a:cubicBezTo>
                <a:cubicBezTo>
                  <a:pt x="87970" y="177887"/>
                  <a:pt x="74831" y="166011"/>
                  <a:pt x="65482" y="149587"/>
                </a:cubicBezTo>
                <a:cubicBezTo>
                  <a:pt x="45014" y="114464"/>
                  <a:pt x="24042" y="79847"/>
                  <a:pt x="5091" y="43967"/>
                </a:cubicBezTo>
                <a:cubicBezTo>
                  <a:pt x="-7290" y="20467"/>
                  <a:pt x="4080" y="-253"/>
                  <a:pt x="26569" y="25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8" name="Forma libre: forma 1077">
            <a:extLst>
              <a:ext uri="{FF2B5EF4-FFF2-40B4-BE49-F238E27FC236}">
                <a16:creationId xmlns:a16="http://schemas.microsoft.com/office/drawing/2014/main" id="{5B4ED755-55C5-46D7-A6E8-385C20FDE537}"/>
              </a:ext>
            </a:extLst>
          </p:cNvPr>
          <p:cNvSpPr/>
          <p:nvPr/>
        </p:nvSpPr>
        <p:spPr>
          <a:xfrm>
            <a:off x="9107575" y="3158040"/>
            <a:ext cx="121792" cy="170040"/>
          </a:xfrm>
          <a:custGeom>
            <a:avLst/>
            <a:gdLst>
              <a:gd name="connsiteX0" fmla="*/ 22862 w 121792"/>
              <a:gd name="connsiteY0" fmla="*/ 170033 h 170040"/>
              <a:gd name="connsiteX1" fmla="*/ 3658 w 121792"/>
              <a:gd name="connsiteY1" fmla="*/ 133395 h 170040"/>
              <a:gd name="connsiteX2" fmla="*/ 71629 w 121792"/>
              <a:gd name="connsiteY2" fmla="*/ 13371 h 170040"/>
              <a:gd name="connsiteX3" fmla="*/ 108268 w 121792"/>
              <a:gd name="connsiteY3" fmla="*/ 4275 h 170040"/>
              <a:gd name="connsiteX4" fmla="*/ 117617 w 121792"/>
              <a:gd name="connsiteY4" fmla="*/ 40661 h 170040"/>
              <a:gd name="connsiteX5" fmla="*/ 51920 w 121792"/>
              <a:gd name="connsiteY5" fmla="*/ 154620 h 170040"/>
              <a:gd name="connsiteX6" fmla="*/ 22862 w 121792"/>
              <a:gd name="connsiteY6" fmla="*/ 170033 h 17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92" h="170040">
                <a:moveTo>
                  <a:pt x="22862" y="170033"/>
                </a:moveTo>
                <a:cubicBezTo>
                  <a:pt x="3658" y="166496"/>
                  <a:pt x="-5691" y="151840"/>
                  <a:pt x="3658" y="133395"/>
                </a:cubicBezTo>
                <a:cubicBezTo>
                  <a:pt x="24378" y="92460"/>
                  <a:pt x="47877" y="52790"/>
                  <a:pt x="71629" y="13371"/>
                </a:cubicBezTo>
                <a:cubicBezTo>
                  <a:pt x="79462" y="232"/>
                  <a:pt x="93865" y="-4064"/>
                  <a:pt x="108268" y="4275"/>
                </a:cubicBezTo>
                <a:cubicBezTo>
                  <a:pt x="122671" y="12613"/>
                  <a:pt x="125198" y="27016"/>
                  <a:pt x="117617" y="40661"/>
                </a:cubicBezTo>
                <a:cubicBezTo>
                  <a:pt x="96392" y="79068"/>
                  <a:pt x="74156" y="116970"/>
                  <a:pt x="51920" y="154620"/>
                </a:cubicBezTo>
                <a:cubicBezTo>
                  <a:pt x="46361" y="164222"/>
                  <a:pt x="37518" y="170286"/>
                  <a:pt x="22862" y="17003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9" name="Forma libre: forma 1078">
            <a:extLst>
              <a:ext uri="{FF2B5EF4-FFF2-40B4-BE49-F238E27FC236}">
                <a16:creationId xmlns:a16="http://schemas.microsoft.com/office/drawing/2014/main" id="{C8D62E7B-E82F-42F0-94DF-18B73DFF3F94}"/>
              </a:ext>
            </a:extLst>
          </p:cNvPr>
          <p:cNvSpPr/>
          <p:nvPr/>
        </p:nvSpPr>
        <p:spPr>
          <a:xfrm>
            <a:off x="8251106" y="3691806"/>
            <a:ext cx="188024" cy="54677"/>
          </a:xfrm>
          <a:custGeom>
            <a:avLst/>
            <a:gdLst>
              <a:gd name="connsiteX0" fmla="*/ 92989 w 188024"/>
              <a:gd name="connsiteY0" fmla="*/ 54453 h 54677"/>
              <a:gd name="connsiteX1" fmla="*/ 31841 w 188024"/>
              <a:gd name="connsiteY1" fmla="*/ 54453 h 54677"/>
              <a:gd name="connsiteX2" fmla="*/ 3 w 188024"/>
              <a:gd name="connsiteY2" fmla="*/ 26405 h 54677"/>
              <a:gd name="connsiteX3" fmla="*/ 30325 w 188024"/>
              <a:gd name="connsiteY3" fmla="*/ 379 h 54677"/>
              <a:gd name="connsiteX4" fmla="*/ 155654 w 188024"/>
              <a:gd name="connsiteY4" fmla="*/ 379 h 54677"/>
              <a:gd name="connsiteX5" fmla="*/ 187998 w 188024"/>
              <a:gd name="connsiteY5" fmla="*/ 28174 h 54677"/>
              <a:gd name="connsiteX6" fmla="*/ 153886 w 188024"/>
              <a:gd name="connsiteY6" fmla="*/ 54453 h 54677"/>
              <a:gd name="connsiteX7" fmla="*/ 92737 w 188024"/>
              <a:gd name="connsiteY7" fmla="*/ 54453 h 5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24" h="54677">
                <a:moveTo>
                  <a:pt x="92989" y="54453"/>
                </a:moveTo>
                <a:cubicBezTo>
                  <a:pt x="72522" y="54453"/>
                  <a:pt x="52308" y="54958"/>
                  <a:pt x="31841" y="54453"/>
                </a:cubicBezTo>
                <a:cubicBezTo>
                  <a:pt x="13900" y="53947"/>
                  <a:pt x="-250" y="47125"/>
                  <a:pt x="3" y="26405"/>
                </a:cubicBezTo>
                <a:cubicBezTo>
                  <a:pt x="255" y="7454"/>
                  <a:pt x="13648" y="632"/>
                  <a:pt x="30325" y="379"/>
                </a:cubicBezTo>
                <a:cubicBezTo>
                  <a:pt x="72017" y="-126"/>
                  <a:pt x="113962" y="-126"/>
                  <a:pt x="155654" y="379"/>
                </a:cubicBezTo>
                <a:cubicBezTo>
                  <a:pt x="173595" y="379"/>
                  <a:pt x="188756" y="7960"/>
                  <a:pt x="187998" y="28174"/>
                </a:cubicBezTo>
                <a:cubicBezTo>
                  <a:pt x="187240" y="47883"/>
                  <a:pt x="171573" y="54200"/>
                  <a:pt x="153886" y="54453"/>
                </a:cubicBezTo>
                <a:cubicBezTo>
                  <a:pt x="133419" y="54705"/>
                  <a:pt x="113204" y="54453"/>
                  <a:pt x="92737" y="5445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0" name="Forma libre: forma 1079">
            <a:extLst>
              <a:ext uri="{FF2B5EF4-FFF2-40B4-BE49-F238E27FC236}">
                <a16:creationId xmlns:a16="http://schemas.microsoft.com/office/drawing/2014/main" id="{4EED7EDE-88BF-4A8D-9147-2CC046AFD483}"/>
              </a:ext>
            </a:extLst>
          </p:cNvPr>
          <p:cNvSpPr/>
          <p:nvPr/>
        </p:nvSpPr>
        <p:spPr>
          <a:xfrm>
            <a:off x="9348485" y="3691870"/>
            <a:ext cx="188514" cy="54726"/>
          </a:xfrm>
          <a:custGeom>
            <a:avLst/>
            <a:gdLst>
              <a:gd name="connsiteX0" fmla="*/ 91738 w 188514"/>
              <a:gd name="connsiteY0" fmla="*/ 54137 h 54726"/>
              <a:gd name="connsiteX1" fmla="*/ 27810 w 188514"/>
              <a:gd name="connsiteY1" fmla="*/ 53884 h 54726"/>
              <a:gd name="connsiteX2" fmla="*/ 15 w 188514"/>
              <a:gd name="connsiteY2" fmla="*/ 28363 h 54726"/>
              <a:gd name="connsiteX3" fmla="*/ 28568 w 188514"/>
              <a:gd name="connsiteY3" fmla="*/ 569 h 54726"/>
              <a:gd name="connsiteX4" fmla="*/ 159456 w 188514"/>
              <a:gd name="connsiteY4" fmla="*/ 569 h 54726"/>
              <a:gd name="connsiteX5" fmla="*/ 188514 w 188514"/>
              <a:gd name="connsiteY5" fmla="*/ 27858 h 54726"/>
              <a:gd name="connsiteX6" fmla="*/ 158698 w 188514"/>
              <a:gd name="connsiteY6" fmla="*/ 54389 h 54726"/>
              <a:gd name="connsiteX7" fmla="*/ 91485 w 188514"/>
              <a:gd name="connsiteY7" fmla="*/ 54389 h 54726"/>
              <a:gd name="connsiteX8" fmla="*/ 91485 w 188514"/>
              <a:gd name="connsiteY8" fmla="*/ 54137 h 5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14" h="54726">
                <a:moveTo>
                  <a:pt x="91738" y="54137"/>
                </a:moveTo>
                <a:cubicBezTo>
                  <a:pt x="70513" y="54137"/>
                  <a:pt x="49035" y="54895"/>
                  <a:pt x="27810" y="53884"/>
                </a:cubicBezTo>
                <a:cubicBezTo>
                  <a:pt x="12396" y="53126"/>
                  <a:pt x="520" y="44535"/>
                  <a:pt x="15" y="28363"/>
                </a:cubicBezTo>
                <a:cubicBezTo>
                  <a:pt x="-490" y="10423"/>
                  <a:pt x="11638" y="1074"/>
                  <a:pt x="28568" y="569"/>
                </a:cubicBezTo>
                <a:cubicBezTo>
                  <a:pt x="72281" y="-190"/>
                  <a:pt x="115995" y="-190"/>
                  <a:pt x="159456" y="569"/>
                </a:cubicBezTo>
                <a:cubicBezTo>
                  <a:pt x="176386" y="569"/>
                  <a:pt x="188514" y="9412"/>
                  <a:pt x="188514" y="27858"/>
                </a:cubicBezTo>
                <a:cubicBezTo>
                  <a:pt x="188514" y="46304"/>
                  <a:pt x="175122" y="53884"/>
                  <a:pt x="158698" y="54389"/>
                </a:cubicBezTo>
                <a:cubicBezTo>
                  <a:pt x="136462" y="55147"/>
                  <a:pt x="113974" y="54389"/>
                  <a:pt x="91485" y="54389"/>
                </a:cubicBezTo>
                <a:cubicBezTo>
                  <a:pt x="91485" y="54389"/>
                  <a:pt x="91485" y="54389"/>
                  <a:pt x="91485" y="5413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0" name="Forma libre: forma 1089">
            <a:extLst>
              <a:ext uri="{FF2B5EF4-FFF2-40B4-BE49-F238E27FC236}">
                <a16:creationId xmlns:a16="http://schemas.microsoft.com/office/drawing/2014/main" id="{84B153E8-79F9-4FD8-AE1F-CCF8B02F7D94}"/>
              </a:ext>
            </a:extLst>
          </p:cNvPr>
          <p:cNvSpPr/>
          <p:nvPr/>
        </p:nvSpPr>
        <p:spPr>
          <a:xfrm>
            <a:off x="1019969" y="2342592"/>
            <a:ext cx="98734" cy="145118"/>
          </a:xfrm>
          <a:custGeom>
            <a:avLst/>
            <a:gdLst>
              <a:gd name="connsiteX0" fmla="*/ 98482 w 98734"/>
              <a:gd name="connsiteY0" fmla="*/ 32624 h 145118"/>
              <a:gd name="connsiteX1" fmla="*/ 44661 w 98734"/>
              <a:gd name="connsiteY1" fmla="*/ 137234 h 145118"/>
              <a:gd name="connsiteX2" fmla="*/ 15097 w 98734"/>
              <a:gd name="connsiteY2" fmla="*/ 141529 h 145118"/>
              <a:gd name="connsiteX3" fmla="*/ 1452 w 98734"/>
              <a:gd name="connsiteY3" fmla="*/ 111966 h 145118"/>
              <a:gd name="connsiteX4" fmla="*/ 53504 w 98734"/>
              <a:gd name="connsiteY4" fmla="*/ 9125 h 145118"/>
              <a:gd name="connsiteX5" fmla="*/ 82563 w 98734"/>
              <a:gd name="connsiteY5" fmla="*/ 2808 h 145118"/>
              <a:gd name="connsiteX6" fmla="*/ 98734 w 98734"/>
              <a:gd name="connsiteY6" fmla="*/ 32624 h 14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4" h="145118">
                <a:moveTo>
                  <a:pt x="98482" y="32624"/>
                </a:moveTo>
                <a:cubicBezTo>
                  <a:pt x="84331" y="66736"/>
                  <a:pt x="68665" y="104385"/>
                  <a:pt x="44661" y="137234"/>
                </a:cubicBezTo>
                <a:cubicBezTo>
                  <a:pt x="37838" y="146583"/>
                  <a:pt x="25710" y="147088"/>
                  <a:pt x="15097" y="141529"/>
                </a:cubicBezTo>
                <a:cubicBezTo>
                  <a:pt x="3474" y="135465"/>
                  <a:pt x="-3096" y="124094"/>
                  <a:pt x="1452" y="111966"/>
                </a:cubicBezTo>
                <a:cubicBezTo>
                  <a:pt x="14844" y="75832"/>
                  <a:pt x="31521" y="40963"/>
                  <a:pt x="53504" y="9125"/>
                </a:cubicBezTo>
                <a:cubicBezTo>
                  <a:pt x="59821" y="-224"/>
                  <a:pt x="71192" y="-2498"/>
                  <a:pt x="82563" y="2808"/>
                </a:cubicBezTo>
                <a:cubicBezTo>
                  <a:pt x="93428" y="7861"/>
                  <a:pt x="97976" y="16958"/>
                  <a:pt x="98734" y="3262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3" name="Forma libre: forma 1092">
            <a:extLst>
              <a:ext uri="{FF2B5EF4-FFF2-40B4-BE49-F238E27FC236}">
                <a16:creationId xmlns:a16="http://schemas.microsoft.com/office/drawing/2014/main" id="{323919CB-95C2-4FF8-992C-597F1E30C67F}"/>
              </a:ext>
            </a:extLst>
          </p:cNvPr>
          <p:cNvSpPr/>
          <p:nvPr/>
        </p:nvSpPr>
        <p:spPr>
          <a:xfrm>
            <a:off x="1477251" y="2342666"/>
            <a:ext cx="98126" cy="145489"/>
          </a:xfrm>
          <a:custGeom>
            <a:avLst/>
            <a:gdLst>
              <a:gd name="connsiteX0" fmla="*/ 98046 w 98126"/>
              <a:gd name="connsiteY0" fmla="*/ 111134 h 145489"/>
              <a:gd name="connsiteX1" fmla="*/ 83643 w 98126"/>
              <a:gd name="connsiteY1" fmla="*/ 142466 h 145489"/>
              <a:gd name="connsiteX2" fmla="*/ 52311 w 98126"/>
              <a:gd name="connsiteY2" fmla="*/ 134633 h 145489"/>
              <a:gd name="connsiteX3" fmla="*/ 1522 w 98126"/>
              <a:gd name="connsiteY3" fmla="*/ 34572 h 145489"/>
              <a:gd name="connsiteX4" fmla="*/ 14156 w 98126"/>
              <a:gd name="connsiteY4" fmla="*/ 4250 h 145489"/>
              <a:gd name="connsiteX5" fmla="*/ 43467 w 98126"/>
              <a:gd name="connsiteY5" fmla="*/ 7535 h 145489"/>
              <a:gd name="connsiteX6" fmla="*/ 97793 w 98126"/>
              <a:gd name="connsiteY6" fmla="*/ 111386 h 14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26" h="145489">
                <a:moveTo>
                  <a:pt x="98046" y="111134"/>
                </a:moveTo>
                <a:cubicBezTo>
                  <a:pt x="98804" y="127558"/>
                  <a:pt x="94255" y="137160"/>
                  <a:pt x="83643" y="142466"/>
                </a:cubicBezTo>
                <a:cubicBezTo>
                  <a:pt x="71514" y="148530"/>
                  <a:pt x="59386" y="145246"/>
                  <a:pt x="52311" y="134633"/>
                </a:cubicBezTo>
                <a:cubicBezTo>
                  <a:pt x="31338" y="103553"/>
                  <a:pt x="14914" y="69694"/>
                  <a:pt x="1522" y="34572"/>
                </a:cubicBezTo>
                <a:cubicBezTo>
                  <a:pt x="-3026" y="22443"/>
                  <a:pt x="3038" y="11325"/>
                  <a:pt x="14156" y="4250"/>
                </a:cubicBezTo>
                <a:cubicBezTo>
                  <a:pt x="24516" y="-2320"/>
                  <a:pt x="36644" y="-1309"/>
                  <a:pt x="43467" y="7535"/>
                </a:cubicBezTo>
                <a:cubicBezTo>
                  <a:pt x="68229" y="40131"/>
                  <a:pt x="83138" y="78033"/>
                  <a:pt x="97793" y="11138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6" name="Forma libre: forma 1095">
            <a:extLst>
              <a:ext uri="{FF2B5EF4-FFF2-40B4-BE49-F238E27FC236}">
                <a16:creationId xmlns:a16="http://schemas.microsoft.com/office/drawing/2014/main" id="{CAEFB07B-8808-447E-8F58-3A60EF602A50}"/>
              </a:ext>
            </a:extLst>
          </p:cNvPr>
          <p:cNvSpPr/>
          <p:nvPr/>
        </p:nvSpPr>
        <p:spPr>
          <a:xfrm>
            <a:off x="1020032" y="1290580"/>
            <a:ext cx="98418" cy="144246"/>
          </a:xfrm>
          <a:custGeom>
            <a:avLst/>
            <a:gdLst>
              <a:gd name="connsiteX0" fmla="*/ 98419 w 98418"/>
              <a:gd name="connsiteY0" fmla="*/ 109290 h 144246"/>
              <a:gd name="connsiteX1" fmla="*/ 80478 w 98418"/>
              <a:gd name="connsiteY1" fmla="*/ 142391 h 144246"/>
              <a:gd name="connsiteX2" fmla="*/ 50157 w 98418"/>
              <a:gd name="connsiteY2" fmla="*/ 131273 h 144246"/>
              <a:gd name="connsiteX3" fmla="*/ 2653 w 98418"/>
              <a:gd name="connsiteY3" fmla="*/ 37023 h 144246"/>
              <a:gd name="connsiteX4" fmla="*/ 11497 w 98418"/>
              <a:gd name="connsiteY4" fmla="*/ 5691 h 144246"/>
              <a:gd name="connsiteX5" fmla="*/ 43840 w 98418"/>
              <a:gd name="connsiteY5" fmla="*/ 7207 h 144246"/>
              <a:gd name="connsiteX6" fmla="*/ 98419 w 98418"/>
              <a:gd name="connsiteY6" fmla="*/ 109037 h 14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18" h="144246">
                <a:moveTo>
                  <a:pt x="98419" y="109290"/>
                </a:moveTo>
                <a:cubicBezTo>
                  <a:pt x="98419" y="127988"/>
                  <a:pt x="92860" y="137843"/>
                  <a:pt x="80478" y="142391"/>
                </a:cubicBezTo>
                <a:cubicBezTo>
                  <a:pt x="67592" y="147192"/>
                  <a:pt x="55968" y="142391"/>
                  <a:pt x="50157" y="131273"/>
                </a:cubicBezTo>
                <a:cubicBezTo>
                  <a:pt x="33480" y="100446"/>
                  <a:pt x="17814" y="68861"/>
                  <a:pt x="2653" y="37023"/>
                </a:cubicBezTo>
                <a:cubicBezTo>
                  <a:pt x="-2906" y="25400"/>
                  <a:pt x="379" y="13524"/>
                  <a:pt x="11497" y="5691"/>
                </a:cubicBezTo>
                <a:cubicBezTo>
                  <a:pt x="22362" y="-1890"/>
                  <a:pt x="35754" y="-2395"/>
                  <a:pt x="43840" y="7207"/>
                </a:cubicBezTo>
                <a:cubicBezTo>
                  <a:pt x="69866" y="38792"/>
                  <a:pt x="82247" y="77705"/>
                  <a:pt x="98419" y="10903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1" name="Forma libre: forma 1100">
            <a:extLst>
              <a:ext uri="{FF2B5EF4-FFF2-40B4-BE49-F238E27FC236}">
                <a16:creationId xmlns:a16="http://schemas.microsoft.com/office/drawing/2014/main" id="{3F08FD1E-E4CB-45E8-9BBA-56E1A70C2E90}"/>
              </a:ext>
            </a:extLst>
          </p:cNvPr>
          <p:cNvSpPr/>
          <p:nvPr/>
        </p:nvSpPr>
        <p:spPr>
          <a:xfrm>
            <a:off x="1477332" y="1291679"/>
            <a:ext cx="97712" cy="143657"/>
          </a:xfrm>
          <a:custGeom>
            <a:avLst/>
            <a:gdLst>
              <a:gd name="connsiteX0" fmla="*/ 97712 w 97712"/>
              <a:gd name="connsiteY0" fmla="*/ 36177 h 143657"/>
              <a:gd name="connsiteX1" fmla="*/ 45660 w 97712"/>
              <a:gd name="connsiteY1" fmla="*/ 134470 h 143657"/>
              <a:gd name="connsiteX2" fmla="*/ 13822 w 97712"/>
              <a:gd name="connsiteY2" fmla="*/ 139271 h 143657"/>
              <a:gd name="connsiteX3" fmla="*/ 1946 w 97712"/>
              <a:gd name="connsiteY3" fmla="*/ 109202 h 143657"/>
              <a:gd name="connsiteX4" fmla="*/ 50208 w 97712"/>
              <a:gd name="connsiteY4" fmla="*/ 12172 h 143657"/>
              <a:gd name="connsiteX5" fmla="*/ 83815 w 97712"/>
              <a:gd name="connsiteY5" fmla="*/ 3329 h 143657"/>
              <a:gd name="connsiteX6" fmla="*/ 97207 w 97712"/>
              <a:gd name="connsiteY6" fmla="*/ 36430 h 1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12" h="143657">
                <a:moveTo>
                  <a:pt x="97712" y="36177"/>
                </a:moveTo>
                <a:cubicBezTo>
                  <a:pt x="83815" y="68267"/>
                  <a:pt x="68149" y="103390"/>
                  <a:pt x="45660" y="134470"/>
                </a:cubicBezTo>
                <a:cubicBezTo>
                  <a:pt x="38332" y="144577"/>
                  <a:pt x="25698" y="146598"/>
                  <a:pt x="13822" y="139271"/>
                </a:cubicBezTo>
                <a:cubicBezTo>
                  <a:pt x="2704" y="132196"/>
                  <a:pt x="-3360" y="121078"/>
                  <a:pt x="1946" y="109202"/>
                </a:cubicBezTo>
                <a:cubicBezTo>
                  <a:pt x="16855" y="76353"/>
                  <a:pt x="33026" y="43758"/>
                  <a:pt x="50208" y="12172"/>
                </a:cubicBezTo>
                <a:cubicBezTo>
                  <a:pt x="57031" y="-462"/>
                  <a:pt x="70675" y="-2988"/>
                  <a:pt x="83815" y="3329"/>
                </a:cubicBezTo>
                <a:cubicBezTo>
                  <a:pt x="95943" y="9140"/>
                  <a:pt x="98976" y="20258"/>
                  <a:pt x="97207" y="3643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3" name="Forma libre: forma 1102">
            <a:extLst>
              <a:ext uri="{FF2B5EF4-FFF2-40B4-BE49-F238E27FC236}">
                <a16:creationId xmlns:a16="http://schemas.microsoft.com/office/drawing/2014/main" id="{DF830C03-EAA2-4981-833A-8E5F6BA00FE9}"/>
              </a:ext>
            </a:extLst>
          </p:cNvPr>
          <p:cNvSpPr/>
          <p:nvPr/>
        </p:nvSpPr>
        <p:spPr>
          <a:xfrm>
            <a:off x="6328890" y="5700677"/>
            <a:ext cx="142387" cy="59948"/>
          </a:xfrm>
          <a:custGeom>
            <a:avLst/>
            <a:gdLst>
              <a:gd name="connsiteX0" fmla="*/ 69820 w 142387"/>
              <a:gd name="connsiteY0" fmla="*/ 59696 h 59948"/>
              <a:gd name="connsiteX1" fmla="*/ 24843 w 142387"/>
              <a:gd name="connsiteY1" fmla="*/ 57422 h 59948"/>
              <a:gd name="connsiteX2" fmla="*/ 80 w 142387"/>
              <a:gd name="connsiteY2" fmla="*/ 32154 h 59948"/>
              <a:gd name="connsiteX3" fmla="*/ 21558 w 142387"/>
              <a:gd name="connsiteY3" fmla="*/ 4359 h 59948"/>
              <a:gd name="connsiteX4" fmla="*/ 120609 w 142387"/>
              <a:gd name="connsiteY4" fmla="*/ 4359 h 59948"/>
              <a:gd name="connsiteX5" fmla="*/ 142340 w 142387"/>
              <a:gd name="connsiteY5" fmla="*/ 31901 h 59948"/>
              <a:gd name="connsiteX6" fmla="*/ 117830 w 142387"/>
              <a:gd name="connsiteY6" fmla="*/ 57422 h 59948"/>
              <a:gd name="connsiteX7" fmla="*/ 69820 w 142387"/>
              <a:gd name="connsiteY7" fmla="*/ 57927 h 59948"/>
              <a:gd name="connsiteX8" fmla="*/ 69820 w 142387"/>
              <a:gd name="connsiteY8" fmla="*/ 59949 h 5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87" h="59948">
                <a:moveTo>
                  <a:pt x="69820" y="59696"/>
                </a:moveTo>
                <a:cubicBezTo>
                  <a:pt x="54912" y="58938"/>
                  <a:pt x="39751" y="59443"/>
                  <a:pt x="24843" y="57422"/>
                </a:cubicBezTo>
                <a:cubicBezTo>
                  <a:pt x="10946" y="55653"/>
                  <a:pt x="838" y="47062"/>
                  <a:pt x="80" y="32154"/>
                </a:cubicBezTo>
                <a:cubicBezTo>
                  <a:pt x="-930" y="17245"/>
                  <a:pt x="7661" y="6886"/>
                  <a:pt x="21558" y="4359"/>
                </a:cubicBezTo>
                <a:cubicBezTo>
                  <a:pt x="54407" y="-1453"/>
                  <a:pt x="87761" y="-1453"/>
                  <a:pt x="120609" y="4359"/>
                </a:cubicBezTo>
                <a:cubicBezTo>
                  <a:pt x="134759" y="6886"/>
                  <a:pt x="143098" y="16993"/>
                  <a:pt x="142340" y="31901"/>
                </a:cubicBezTo>
                <a:cubicBezTo>
                  <a:pt x="141582" y="46809"/>
                  <a:pt x="131727" y="55906"/>
                  <a:pt x="117830" y="57422"/>
                </a:cubicBezTo>
                <a:cubicBezTo>
                  <a:pt x="101911" y="59191"/>
                  <a:pt x="85739" y="57927"/>
                  <a:pt x="69820" y="57927"/>
                </a:cubicBezTo>
                <a:cubicBezTo>
                  <a:pt x="69820" y="58685"/>
                  <a:pt x="69820" y="59191"/>
                  <a:pt x="69820" y="5994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4" name="Forma libre: forma 1103">
            <a:extLst>
              <a:ext uri="{FF2B5EF4-FFF2-40B4-BE49-F238E27FC236}">
                <a16:creationId xmlns:a16="http://schemas.microsoft.com/office/drawing/2014/main" id="{023F03FF-C503-45DE-A97A-55588B4F2F74}"/>
              </a:ext>
            </a:extLst>
          </p:cNvPr>
          <p:cNvSpPr/>
          <p:nvPr/>
        </p:nvSpPr>
        <p:spPr>
          <a:xfrm>
            <a:off x="4543371" y="5700582"/>
            <a:ext cx="144016" cy="59791"/>
          </a:xfrm>
          <a:custGeom>
            <a:avLst/>
            <a:gdLst>
              <a:gd name="connsiteX0" fmla="*/ 70406 w 144016"/>
              <a:gd name="connsiteY0" fmla="*/ 59791 h 59791"/>
              <a:gd name="connsiteX1" fmla="*/ 25682 w 144016"/>
              <a:gd name="connsiteY1" fmla="*/ 57517 h 59791"/>
              <a:gd name="connsiteX2" fmla="*/ 161 w 144016"/>
              <a:gd name="connsiteY2" fmla="*/ 33007 h 59791"/>
              <a:gd name="connsiteX3" fmla="*/ 21386 w 144016"/>
              <a:gd name="connsiteY3" fmla="*/ 5212 h 59791"/>
              <a:gd name="connsiteX4" fmla="*/ 122711 w 144016"/>
              <a:gd name="connsiteY4" fmla="*/ 5212 h 59791"/>
              <a:gd name="connsiteX5" fmla="*/ 143936 w 144016"/>
              <a:gd name="connsiteY5" fmla="*/ 33260 h 59791"/>
              <a:gd name="connsiteX6" fmla="*/ 117910 w 144016"/>
              <a:gd name="connsiteY6" fmla="*/ 57012 h 59791"/>
              <a:gd name="connsiteX7" fmla="*/ 70154 w 144016"/>
              <a:gd name="connsiteY7" fmla="*/ 57264 h 59791"/>
              <a:gd name="connsiteX8" fmla="*/ 70154 w 144016"/>
              <a:gd name="connsiteY8" fmla="*/ 59286 h 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16" h="59791">
                <a:moveTo>
                  <a:pt x="70406" y="59791"/>
                </a:moveTo>
                <a:cubicBezTo>
                  <a:pt x="55498" y="59033"/>
                  <a:pt x="40590" y="59286"/>
                  <a:pt x="25682" y="57517"/>
                </a:cubicBezTo>
                <a:cubicBezTo>
                  <a:pt x="11785" y="55748"/>
                  <a:pt x="1425" y="47915"/>
                  <a:pt x="161" y="33007"/>
                </a:cubicBezTo>
                <a:cubicBezTo>
                  <a:pt x="-1355" y="17846"/>
                  <a:pt x="7994" y="7991"/>
                  <a:pt x="21386" y="5212"/>
                </a:cubicBezTo>
                <a:cubicBezTo>
                  <a:pt x="54993" y="-1610"/>
                  <a:pt x="89105" y="-1863"/>
                  <a:pt x="122711" y="5212"/>
                </a:cubicBezTo>
                <a:cubicBezTo>
                  <a:pt x="136356" y="8244"/>
                  <a:pt x="144947" y="18604"/>
                  <a:pt x="143936" y="33260"/>
                </a:cubicBezTo>
                <a:cubicBezTo>
                  <a:pt x="142926" y="48420"/>
                  <a:pt x="131555" y="55748"/>
                  <a:pt x="117910" y="57012"/>
                </a:cubicBezTo>
                <a:cubicBezTo>
                  <a:pt x="101991" y="58528"/>
                  <a:pt x="86073" y="57264"/>
                  <a:pt x="70154" y="57264"/>
                </a:cubicBezTo>
                <a:cubicBezTo>
                  <a:pt x="70154" y="58022"/>
                  <a:pt x="70154" y="58528"/>
                  <a:pt x="70154" y="5928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5" name="Forma libre: forma 1104">
            <a:extLst>
              <a:ext uri="{FF2B5EF4-FFF2-40B4-BE49-F238E27FC236}">
                <a16:creationId xmlns:a16="http://schemas.microsoft.com/office/drawing/2014/main" id="{A2B8BFFC-78DD-4542-83FF-5E0DC7C14BD4}"/>
              </a:ext>
            </a:extLst>
          </p:cNvPr>
          <p:cNvSpPr/>
          <p:nvPr/>
        </p:nvSpPr>
        <p:spPr>
          <a:xfrm>
            <a:off x="5114096" y="6186139"/>
            <a:ext cx="57788" cy="143021"/>
          </a:xfrm>
          <a:custGeom>
            <a:avLst/>
            <a:gdLst>
              <a:gd name="connsiteX0" fmla="*/ 494 w 57788"/>
              <a:gd name="connsiteY0" fmla="*/ 71509 h 143021"/>
              <a:gd name="connsiteX1" fmla="*/ 746 w 57788"/>
              <a:gd name="connsiteY1" fmla="*/ 26532 h 143021"/>
              <a:gd name="connsiteX2" fmla="*/ 27530 w 57788"/>
              <a:gd name="connsiteY2" fmla="*/ 0 h 143021"/>
              <a:gd name="connsiteX3" fmla="*/ 53809 w 57788"/>
              <a:gd name="connsiteY3" fmla="*/ 23752 h 143021"/>
              <a:gd name="connsiteX4" fmla="*/ 53809 w 57788"/>
              <a:gd name="connsiteY4" fmla="*/ 119518 h 143021"/>
              <a:gd name="connsiteX5" fmla="*/ 27530 w 57788"/>
              <a:gd name="connsiteY5" fmla="*/ 143017 h 143021"/>
              <a:gd name="connsiteX6" fmla="*/ 746 w 57788"/>
              <a:gd name="connsiteY6" fmla="*/ 116233 h 143021"/>
              <a:gd name="connsiteX7" fmla="*/ 494 w 57788"/>
              <a:gd name="connsiteY7" fmla="*/ 71256 h 14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8" h="143021">
                <a:moveTo>
                  <a:pt x="494" y="71509"/>
                </a:moveTo>
                <a:cubicBezTo>
                  <a:pt x="494" y="56601"/>
                  <a:pt x="-770" y="41440"/>
                  <a:pt x="746" y="26532"/>
                </a:cubicBezTo>
                <a:cubicBezTo>
                  <a:pt x="2262" y="11371"/>
                  <a:pt x="10854" y="0"/>
                  <a:pt x="27530" y="0"/>
                </a:cubicBezTo>
                <a:cubicBezTo>
                  <a:pt x="42439" y="0"/>
                  <a:pt x="51535" y="9855"/>
                  <a:pt x="53809" y="23752"/>
                </a:cubicBezTo>
                <a:cubicBezTo>
                  <a:pt x="59115" y="55590"/>
                  <a:pt x="59115" y="87680"/>
                  <a:pt x="53809" y="119518"/>
                </a:cubicBezTo>
                <a:cubicBezTo>
                  <a:pt x="51535" y="133415"/>
                  <a:pt x="42439" y="143270"/>
                  <a:pt x="27530" y="143017"/>
                </a:cubicBezTo>
                <a:cubicBezTo>
                  <a:pt x="10854" y="142765"/>
                  <a:pt x="2262" y="131394"/>
                  <a:pt x="746" y="116233"/>
                </a:cubicBezTo>
                <a:cubicBezTo>
                  <a:pt x="-770" y="101325"/>
                  <a:pt x="494" y="86417"/>
                  <a:pt x="494" y="7125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6" name="Forma libre: forma 1105">
            <a:extLst>
              <a:ext uri="{FF2B5EF4-FFF2-40B4-BE49-F238E27FC236}">
                <a16:creationId xmlns:a16="http://schemas.microsoft.com/office/drawing/2014/main" id="{A7625CDA-DFBB-42B2-9DCE-E0B8FFA36F70}"/>
              </a:ext>
            </a:extLst>
          </p:cNvPr>
          <p:cNvSpPr/>
          <p:nvPr/>
        </p:nvSpPr>
        <p:spPr>
          <a:xfrm>
            <a:off x="7655519" y="5700642"/>
            <a:ext cx="142787" cy="59731"/>
          </a:xfrm>
          <a:custGeom>
            <a:avLst/>
            <a:gdLst>
              <a:gd name="connsiteX0" fmla="*/ 69510 w 142787"/>
              <a:gd name="connsiteY0" fmla="*/ 59732 h 59731"/>
              <a:gd name="connsiteX1" fmla="*/ 23775 w 142787"/>
              <a:gd name="connsiteY1" fmla="*/ 56952 h 59731"/>
              <a:gd name="connsiteX2" fmla="*/ 23 w 142787"/>
              <a:gd name="connsiteY2" fmla="*/ 30926 h 59731"/>
              <a:gd name="connsiteX3" fmla="*/ 19985 w 142787"/>
              <a:gd name="connsiteY3" fmla="*/ 5405 h 59731"/>
              <a:gd name="connsiteX4" fmla="*/ 122067 w 142787"/>
              <a:gd name="connsiteY4" fmla="*/ 4647 h 59731"/>
              <a:gd name="connsiteX5" fmla="*/ 142787 w 142787"/>
              <a:gd name="connsiteY5" fmla="*/ 29915 h 59731"/>
              <a:gd name="connsiteX6" fmla="*/ 120046 w 142787"/>
              <a:gd name="connsiteY6" fmla="*/ 56699 h 59731"/>
              <a:gd name="connsiteX7" fmla="*/ 69763 w 142787"/>
              <a:gd name="connsiteY7" fmla="*/ 59479 h 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87" h="59731">
                <a:moveTo>
                  <a:pt x="69510" y="59732"/>
                </a:moveTo>
                <a:cubicBezTo>
                  <a:pt x="53591" y="58973"/>
                  <a:pt x="38430" y="59226"/>
                  <a:pt x="23775" y="56952"/>
                </a:cubicBezTo>
                <a:cubicBezTo>
                  <a:pt x="9877" y="54931"/>
                  <a:pt x="276" y="45834"/>
                  <a:pt x="23" y="30926"/>
                </a:cubicBezTo>
                <a:cubicBezTo>
                  <a:pt x="-482" y="17534"/>
                  <a:pt x="7351" y="7932"/>
                  <a:pt x="19985" y="5405"/>
                </a:cubicBezTo>
                <a:cubicBezTo>
                  <a:pt x="53844" y="-1670"/>
                  <a:pt x="87956" y="-1670"/>
                  <a:pt x="122067" y="4647"/>
                </a:cubicBezTo>
                <a:cubicBezTo>
                  <a:pt x="134701" y="6921"/>
                  <a:pt x="142534" y="16776"/>
                  <a:pt x="142787" y="29915"/>
                </a:cubicBezTo>
                <a:cubicBezTo>
                  <a:pt x="142787" y="44823"/>
                  <a:pt x="134196" y="54678"/>
                  <a:pt x="120046" y="56699"/>
                </a:cubicBezTo>
                <a:cubicBezTo>
                  <a:pt x="103116" y="58973"/>
                  <a:pt x="85934" y="58721"/>
                  <a:pt x="69763" y="5947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7" name="Forma libre: forma 1106">
            <a:extLst>
              <a:ext uri="{FF2B5EF4-FFF2-40B4-BE49-F238E27FC236}">
                <a16:creationId xmlns:a16="http://schemas.microsoft.com/office/drawing/2014/main" id="{8F9B2F1B-8632-4D07-A548-6AB2CED02508}"/>
              </a:ext>
            </a:extLst>
          </p:cNvPr>
          <p:cNvSpPr/>
          <p:nvPr/>
        </p:nvSpPr>
        <p:spPr>
          <a:xfrm>
            <a:off x="5113449" y="5134227"/>
            <a:ext cx="57962" cy="142300"/>
          </a:xfrm>
          <a:custGeom>
            <a:avLst/>
            <a:gdLst>
              <a:gd name="connsiteX0" fmla="*/ 1141 w 57962"/>
              <a:gd name="connsiteY0" fmla="*/ 70250 h 142300"/>
              <a:gd name="connsiteX1" fmla="*/ 1393 w 57962"/>
              <a:gd name="connsiteY1" fmla="*/ 25525 h 142300"/>
              <a:gd name="connsiteX2" fmla="*/ 29188 w 57962"/>
              <a:gd name="connsiteY2" fmla="*/ 5 h 142300"/>
              <a:gd name="connsiteX3" fmla="*/ 54456 w 57962"/>
              <a:gd name="connsiteY3" fmla="*/ 24262 h 142300"/>
              <a:gd name="connsiteX4" fmla="*/ 54456 w 57962"/>
              <a:gd name="connsiteY4" fmla="*/ 116743 h 142300"/>
              <a:gd name="connsiteX5" fmla="*/ 26914 w 57962"/>
              <a:gd name="connsiteY5" fmla="*/ 142264 h 142300"/>
              <a:gd name="connsiteX6" fmla="*/ 635 w 57962"/>
              <a:gd name="connsiteY6" fmla="*/ 114722 h 142300"/>
              <a:gd name="connsiteX7" fmla="*/ 383 w 57962"/>
              <a:gd name="connsiteY7" fmla="*/ 69997 h 142300"/>
              <a:gd name="connsiteX8" fmla="*/ 888 w 57962"/>
              <a:gd name="connsiteY8" fmla="*/ 69997 h 1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" h="142300">
                <a:moveTo>
                  <a:pt x="1141" y="70250"/>
                </a:moveTo>
                <a:cubicBezTo>
                  <a:pt x="1141" y="55342"/>
                  <a:pt x="-123" y="40181"/>
                  <a:pt x="1393" y="25525"/>
                </a:cubicBezTo>
                <a:cubicBezTo>
                  <a:pt x="3162" y="10112"/>
                  <a:pt x="12764" y="-248"/>
                  <a:pt x="29188" y="5"/>
                </a:cubicBezTo>
                <a:cubicBezTo>
                  <a:pt x="44349" y="257"/>
                  <a:pt x="52182" y="10112"/>
                  <a:pt x="54456" y="24262"/>
                </a:cubicBezTo>
                <a:cubicBezTo>
                  <a:pt x="59257" y="55089"/>
                  <a:pt x="59005" y="85916"/>
                  <a:pt x="54456" y="116743"/>
                </a:cubicBezTo>
                <a:cubicBezTo>
                  <a:pt x="52182" y="132157"/>
                  <a:pt x="43844" y="143022"/>
                  <a:pt x="26914" y="142264"/>
                </a:cubicBezTo>
                <a:cubicBezTo>
                  <a:pt x="10490" y="141506"/>
                  <a:pt x="1899" y="130135"/>
                  <a:pt x="635" y="114722"/>
                </a:cubicBezTo>
                <a:cubicBezTo>
                  <a:pt x="-628" y="99814"/>
                  <a:pt x="383" y="84905"/>
                  <a:pt x="383" y="69997"/>
                </a:cubicBezTo>
                <a:cubicBezTo>
                  <a:pt x="383" y="69997"/>
                  <a:pt x="635" y="69997"/>
                  <a:pt x="888" y="6999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8" name="Forma libre: forma 1107">
            <a:extLst>
              <a:ext uri="{FF2B5EF4-FFF2-40B4-BE49-F238E27FC236}">
                <a16:creationId xmlns:a16="http://schemas.microsoft.com/office/drawing/2014/main" id="{5985394A-2529-4E4C-ADAE-6B78B9381660}"/>
              </a:ext>
            </a:extLst>
          </p:cNvPr>
          <p:cNvSpPr/>
          <p:nvPr/>
        </p:nvSpPr>
        <p:spPr>
          <a:xfrm>
            <a:off x="5596654" y="5700739"/>
            <a:ext cx="142076" cy="59634"/>
          </a:xfrm>
          <a:custGeom>
            <a:avLst/>
            <a:gdLst>
              <a:gd name="connsiteX0" fmla="*/ 69789 w 142076"/>
              <a:gd name="connsiteY0" fmla="*/ 57613 h 59634"/>
              <a:gd name="connsiteX1" fmla="*/ 25064 w 142076"/>
              <a:gd name="connsiteY1" fmla="*/ 57360 h 59634"/>
              <a:gd name="connsiteX2" fmla="*/ 49 w 142076"/>
              <a:gd name="connsiteY2" fmla="*/ 32598 h 59634"/>
              <a:gd name="connsiteX3" fmla="*/ 21527 w 142076"/>
              <a:gd name="connsiteY3" fmla="*/ 4803 h 59634"/>
              <a:gd name="connsiteX4" fmla="*/ 120072 w 142076"/>
              <a:gd name="connsiteY4" fmla="*/ 4298 h 59634"/>
              <a:gd name="connsiteX5" fmla="*/ 142055 w 142076"/>
              <a:gd name="connsiteY5" fmla="*/ 31587 h 59634"/>
              <a:gd name="connsiteX6" fmla="*/ 117545 w 142076"/>
              <a:gd name="connsiteY6" fmla="*/ 57108 h 59634"/>
              <a:gd name="connsiteX7" fmla="*/ 69536 w 142076"/>
              <a:gd name="connsiteY7" fmla="*/ 59635 h 59634"/>
              <a:gd name="connsiteX8" fmla="*/ 69536 w 142076"/>
              <a:gd name="connsiteY8" fmla="*/ 57866 h 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076" h="59634">
                <a:moveTo>
                  <a:pt x="69789" y="57613"/>
                </a:moveTo>
                <a:cubicBezTo>
                  <a:pt x="54881" y="57613"/>
                  <a:pt x="39720" y="58876"/>
                  <a:pt x="25064" y="57360"/>
                </a:cubicBezTo>
                <a:cubicBezTo>
                  <a:pt x="11167" y="55844"/>
                  <a:pt x="807" y="47506"/>
                  <a:pt x="49" y="32598"/>
                </a:cubicBezTo>
                <a:cubicBezTo>
                  <a:pt x="-709" y="17942"/>
                  <a:pt x="7377" y="7582"/>
                  <a:pt x="21527" y="4803"/>
                </a:cubicBezTo>
                <a:cubicBezTo>
                  <a:pt x="54375" y="-1514"/>
                  <a:pt x="87476" y="-1514"/>
                  <a:pt x="120072" y="4298"/>
                </a:cubicBezTo>
                <a:cubicBezTo>
                  <a:pt x="133969" y="6824"/>
                  <a:pt x="142561" y="16679"/>
                  <a:pt x="142055" y="31587"/>
                </a:cubicBezTo>
                <a:cubicBezTo>
                  <a:pt x="141297" y="46748"/>
                  <a:pt x="131443" y="55086"/>
                  <a:pt x="117545" y="57108"/>
                </a:cubicBezTo>
                <a:cubicBezTo>
                  <a:pt x="101626" y="59129"/>
                  <a:pt x="85708" y="58876"/>
                  <a:pt x="69536" y="59635"/>
                </a:cubicBezTo>
                <a:cubicBezTo>
                  <a:pt x="69536" y="59129"/>
                  <a:pt x="69536" y="58371"/>
                  <a:pt x="69536" y="5786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9" name="Forma libre: forma 1108">
            <a:extLst>
              <a:ext uri="{FF2B5EF4-FFF2-40B4-BE49-F238E27FC236}">
                <a16:creationId xmlns:a16="http://schemas.microsoft.com/office/drawing/2014/main" id="{7BAEFF8F-5A64-4C4C-84C7-AE2185CFCBD2}"/>
              </a:ext>
            </a:extLst>
          </p:cNvPr>
          <p:cNvSpPr/>
          <p:nvPr/>
        </p:nvSpPr>
        <p:spPr>
          <a:xfrm>
            <a:off x="7572077" y="6015065"/>
            <a:ext cx="133042" cy="97860"/>
          </a:xfrm>
          <a:custGeom>
            <a:avLst/>
            <a:gdLst>
              <a:gd name="connsiteX0" fmla="*/ 33182 w 133042"/>
              <a:gd name="connsiteY0" fmla="*/ 10 h 97860"/>
              <a:gd name="connsiteX1" fmla="*/ 127432 w 133042"/>
              <a:gd name="connsiteY1" fmla="*/ 56358 h 97860"/>
              <a:gd name="connsiteX2" fmla="*/ 127432 w 133042"/>
              <a:gd name="connsiteY2" fmla="*/ 85921 h 97860"/>
              <a:gd name="connsiteX3" fmla="*/ 99637 w 133042"/>
              <a:gd name="connsiteY3" fmla="*/ 96281 h 97860"/>
              <a:gd name="connsiteX4" fmla="*/ 8419 w 133042"/>
              <a:gd name="connsiteY4" fmla="*/ 44482 h 97860"/>
              <a:gd name="connsiteX5" fmla="*/ 2860 w 133042"/>
              <a:gd name="connsiteY5" fmla="*/ 15171 h 97860"/>
              <a:gd name="connsiteX6" fmla="*/ 33182 w 133042"/>
              <a:gd name="connsiteY6" fmla="*/ 10 h 9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42" h="97860">
                <a:moveTo>
                  <a:pt x="33182" y="10"/>
                </a:moveTo>
                <a:cubicBezTo>
                  <a:pt x="64262" y="13907"/>
                  <a:pt x="99132" y="30079"/>
                  <a:pt x="127432" y="56358"/>
                </a:cubicBezTo>
                <a:cubicBezTo>
                  <a:pt x="135771" y="64191"/>
                  <a:pt x="134002" y="76319"/>
                  <a:pt x="127432" y="85921"/>
                </a:cubicBezTo>
                <a:cubicBezTo>
                  <a:pt x="120863" y="95776"/>
                  <a:pt x="110755" y="100577"/>
                  <a:pt x="99637" y="96281"/>
                </a:cubicBezTo>
                <a:cubicBezTo>
                  <a:pt x="67041" y="83142"/>
                  <a:pt x="36214" y="65707"/>
                  <a:pt x="8419" y="44482"/>
                </a:cubicBezTo>
                <a:cubicBezTo>
                  <a:pt x="-677" y="37659"/>
                  <a:pt x="-2193" y="26289"/>
                  <a:pt x="2860" y="15171"/>
                </a:cubicBezTo>
                <a:cubicBezTo>
                  <a:pt x="7914" y="4306"/>
                  <a:pt x="17011" y="-243"/>
                  <a:pt x="33182" y="1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0" name="Forma libre: forma 1109">
            <a:extLst>
              <a:ext uri="{FF2B5EF4-FFF2-40B4-BE49-F238E27FC236}">
                <a16:creationId xmlns:a16="http://schemas.microsoft.com/office/drawing/2014/main" id="{704725F9-41CD-4374-8C95-C5FF0AF2F3A9}"/>
              </a:ext>
            </a:extLst>
          </p:cNvPr>
          <p:cNvSpPr/>
          <p:nvPr/>
        </p:nvSpPr>
        <p:spPr>
          <a:xfrm>
            <a:off x="6682504" y="5090439"/>
            <a:ext cx="99269" cy="133542"/>
          </a:xfrm>
          <a:custGeom>
            <a:avLst/>
            <a:gdLst>
              <a:gd name="connsiteX0" fmla="*/ 99017 w 99269"/>
              <a:gd name="connsiteY0" fmla="*/ 100393 h 133542"/>
              <a:gd name="connsiteX1" fmla="*/ 81582 w 99269"/>
              <a:gd name="connsiteY1" fmla="*/ 131220 h 133542"/>
              <a:gd name="connsiteX2" fmla="*/ 52777 w 99269"/>
              <a:gd name="connsiteY2" fmla="*/ 124145 h 133542"/>
              <a:gd name="connsiteX3" fmla="*/ 1988 w 99269"/>
              <a:gd name="connsiteY3" fmla="*/ 35707 h 133542"/>
              <a:gd name="connsiteX4" fmla="*/ 10579 w 99269"/>
              <a:gd name="connsiteY4" fmla="*/ 6901 h 133542"/>
              <a:gd name="connsiteX5" fmla="*/ 40143 w 99269"/>
              <a:gd name="connsiteY5" fmla="*/ 4880 h 133542"/>
              <a:gd name="connsiteX6" fmla="*/ 99270 w 99269"/>
              <a:gd name="connsiteY6" fmla="*/ 100141 h 1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69" h="133542">
                <a:moveTo>
                  <a:pt x="99017" y="100393"/>
                </a:moveTo>
                <a:cubicBezTo>
                  <a:pt x="97248" y="117323"/>
                  <a:pt x="92700" y="126419"/>
                  <a:pt x="81582" y="131220"/>
                </a:cubicBezTo>
                <a:cubicBezTo>
                  <a:pt x="70212" y="136021"/>
                  <a:pt x="59852" y="133242"/>
                  <a:pt x="52777" y="124145"/>
                </a:cubicBezTo>
                <a:cubicBezTo>
                  <a:pt x="31804" y="97108"/>
                  <a:pt x="16138" y="66787"/>
                  <a:pt x="1988" y="35707"/>
                </a:cubicBezTo>
                <a:cubicBezTo>
                  <a:pt x="-2813" y="25094"/>
                  <a:pt x="1482" y="14482"/>
                  <a:pt x="10579" y="6901"/>
                </a:cubicBezTo>
                <a:cubicBezTo>
                  <a:pt x="19675" y="-679"/>
                  <a:pt x="31551" y="-2953"/>
                  <a:pt x="40143" y="4880"/>
                </a:cubicBezTo>
                <a:cubicBezTo>
                  <a:pt x="69201" y="32675"/>
                  <a:pt x="82593" y="70072"/>
                  <a:pt x="99270" y="10014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1" name="Forma libre: forma 1110">
            <a:extLst>
              <a:ext uri="{FF2B5EF4-FFF2-40B4-BE49-F238E27FC236}">
                <a16:creationId xmlns:a16="http://schemas.microsoft.com/office/drawing/2014/main" id="{8B818EDB-1894-4C21-A810-4B2A30A6DBFF}"/>
              </a:ext>
            </a:extLst>
          </p:cNvPr>
          <p:cNvSpPr/>
          <p:nvPr/>
        </p:nvSpPr>
        <p:spPr>
          <a:xfrm>
            <a:off x="6422322" y="6014822"/>
            <a:ext cx="133189" cy="98288"/>
          </a:xfrm>
          <a:custGeom>
            <a:avLst/>
            <a:gdLst>
              <a:gd name="connsiteX0" fmla="*/ 97675 w 133189"/>
              <a:gd name="connsiteY0" fmla="*/ 253 h 98288"/>
              <a:gd name="connsiteX1" fmla="*/ 130271 w 133189"/>
              <a:gd name="connsiteY1" fmla="*/ 14403 h 98288"/>
              <a:gd name="connsiteX2" fmla="*/ 124965 w 133189"/>
              <a:gd name="connsiteY2" fmla="*/ 43714 h 98288"/>
              <a:gd name="connsiteX3" fmla="*/ 34252 w 133189"/>
              <a:gd name="connsiteY3" fmla="*/ 96524 h 98288"/>
              <a:gd name="connsiteX4" fmla="*/ 5952 w 133189"/>
              <a:gd name="connsiteY4" fmla="*/ 86670 h 98288"/>
              <a:gd name="connsiteX5" fmla="*/ 5447 w 133189"/>
              <a:gd name="connsiteY5" fmla="*/ 57106 h 98288"/>
              <a:gd name="connsiteX6" fmla="*/ 97422 w 133189"/>
              <a:gd name="connsiteY6" fmla="*/ 0 h 9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89" h="98288">
                <a:moveTo>
                  <a:pt x="97675" y="253"/>
                </a:moveTo>
                <a:cubicBezTo>
                  <a:pt x="115363" y="0"/>
                  <a:pt x="124965" y="3538"/>
                  <a:pt x="130271" y="14403"/>
                </a:cubicBezTo>
                <a:cubicBezTo>
                  <a:pt x="135577" y="25268"/>
                  <a:pt x="133556" y="36639"/>
                  <a:pt x="124965" y="43714"/>
                </a:cubicBezTo>
                <a:cubicBezTo>
                  <a:pt x="97422" y="65950"/>
                  <a:pt x="66343" y="82374"/>
                  <a:pt x="34252" y="96524"/>
                </a:cubicBezTo>
                <a:cubicBezTo>
                  <a:pt x="23640" y="101325"/>
                  <a:pt x="13280" y="95766"/>
                  <a:pt x="5952" y="86670"/>
                </a:cubicBezTo>
                <a:cubicBezTo>
                  <a:pt x="-1376" y="77068"/>
                  <a:pt x="-2386" y="65192"/>
                  <a:pt x="5447" y="57106"/>
                </a:cubicBezTo>
                <a:cubicBezTo>
                  <a:pt x="32989" y="29816"/>
                  <a:pt x="68617" y="14908"/>
                  <a:pt x="97422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2" name="Forma libre: forma 1111">
            <a:extLst>
              <a:ext uri="{FF2B5EF4-FFF2-40B4-BE49-F238E27FC236}">
                <a16:creationId xmlns:a16="http://schemas.microsoft.com/office/drawing/2014/main" id="{9DFF412A-3314-4B70-BC6B-4A3CA7E4B93A}"/>
              </a:ext>
            </a:extLst>
          </p:cNvPr>
          <p:cNvSpPr/>
          <p:nvPr/>
        </p:nvSpPr>
        <p:spPr>
          <a:xfrm>
            <a:off x="7571505" y="5351789"/>
            <a:ext cx="132907" cy="97937"/>
          </a:xfrm>
          <a:custGeom>
            <a:avLst/>
            <a:gdLst>
              <a:gd name="connsiteX0" fmla="*/ 100209 w 132907"/>
              <a:gd name="connsiteY0" fmla="*/ 0 h 97937"/>
              <a:gd name="connsiteX1" fmla="*/ 130530 w 132907"/>
              <a:gd name="connsiteY1" fmla="*/ 15666 h 97937"/>
              <a:gd name="connsiteX2" fmla="*/ 121687 w 132907"/>
              <a:gd name="connsiteY2" fmla="*/ 46746 h 97937"/>
              <a:gd name="connsiteX3" fmla="*/ 39060 w 132907"/>
              <a:gd name="connsiteY3" fmla="*/ 94755 h 97937"/>
              <a:gd name="connsiteX4" fmla="*/ 7222 w 132907"/>
              <a:gd name="connsiteY4" fmla="*/ 87933 h 97937"/>
              <a:gd name="connsiteX5" fmla="*/ 6464 w 132907"/>
              <a:gd name="connsiteY5" fmla="*/ 55843 h 97937"/>
              <a:gd name="connsiteX6" fmla="*/ 100461 w 132907"/>
              <a:gd name="connsiteY6" fmla="*/ 0 h 9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07" h="97937">
                <a:moveTo>
                  <a:pt x="100209" y="0"/>
                </a:moveTo>
                <a:cubicBezTo>
                  <a:pt x="116633" y="0"/>
                  <a:pt x="125982" y="4548"/>
                  <a:pt x="130530" y="15666"/>
                </a:cubicBezTo>
                <a:cubicBezTo>
                  <a:pt x="135584" y="28048"/>
                  <a:pt x="132552" y="39924"/>
                  <a:pt x="121687" y="46746"/>
                </a:cubicBezTo>
                <a:cubicBezTo>
                  <a:pt x="94650" y="63676"/>
                  <a:pt x="66855" y="79595"/>
                  <a:pt x="39060" y="94755"/>
                </a:cubicBezTo>
                <a:cubicBezTo>
                  <a:pt x="27689" y="100820"/>
                  <a:pt x="15813" y="98040"/>
                  <a:pt x="7222" y="87933"/>
                </a:cubicBezTo>
                <a:cubicBezTo>
                  <a:pt x="-1622" y="77826"/>
                  <a:pt x="-2885" y="64181"/>
                  <a:pt x="6464" y="55843"/>
                </a:cubicBezTo>
                <a:cubicBezTo>
                  <a:pt x="35017" y="30069"/>
                  <a:pt x="69129" y="12887"/>
                  <a:pt x="100461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3" name="Forma libre: forma 1112">
            <a:extLst>
              <a:ext uri="{FF2B5EF4-FFF2-40B4-BE49-F238E27FC236}">
                <a16:creationId xmlns:a16="http://schemas.microsoft.com/office/drawing/2014/main" id="{229FB9E3-D253-4D3C-A6BD-C33B7BC25ADD}"/>
              </a:ext>
            </a:extLst>
          </p:cNvPr>
          <p:cNvSpPr/>
          <p:nvPr/>
        </p:nvSpPr>
        <p:spPr>
          <a:xfrm>
            <a:off x="7345831" y="5091491"/>
            <a:ext cx="98434" cy="131942"/>
          </a:xfrm>
          <a:custGeom>
            <a:avLst/>
            <a:gdLst>
              <a:gd name="connsiteX0" fmla="*/ 68402 w 98434"/>
              <a:gd name="connsiteY0" fmla="*/ 38 h 131942"/>
              <a:gd name="connsiteX1" fmla="*/ 95691 w 98434"/>
              <a:gd name="connsiteY1" fmla="*/ 37687 h 131942"/>
              <a:gd name="connsiteX2" fmla="*/ 47934 w 98434"/>
              <a:gd name="connsiteY2" fmla="*/ 120313 h 131942"/>
              <a:gd name="connsiteX3" fmla="*/ 16855 w 98434"/>
              <a:gd name="connsiteY3" fmla="*/ 129662 h 131942"/>
              <a:gd name="connsiteX4" fmla="*/ 1189 w 98434"/>
              <a:gd name="connsiteY4" fmla="*/ 101615 h 131942"/>
              <a:gd name="connsiteX5" fmla="*/ 56526 w 98434"/>
              <a:gd name="connsiteY5" fmla="*/ 5597 h 131942"/>
              <a:gd name="connsiteX6" fmla="*/ 68654 w 98434"/>
              <a:gd name="connsiteY6" fmla="*/ 38 h 1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4" h="131942">
                <a:moveTo>
                  <a:pt x="68402" y="38"/>
                </a:moveTo>
                <a:cubicBezTo>
                  <a:pt x="90132" y="-973"/>
                  <a:pt x="104787" y="18483"/>
                  <a:pt x="95691" y="37687"/>
                </a:cubicBezTo>
                <a:cubicBezTo>
                  <a:pt x="82046" y="66492"/>
                  <a:pt x="64864" y="93529"/>
                  <a:pt x="47934" y="120313"/>
                </a:cubicBezTo>
                <a:cubicBezTo>
                  <a:pt x="41365" y="130673"/>
                  <a:pt x="29236" y="134969"/>
                  <a:pt x="16855" y="129662"/>
                </a:cubicBezTo>
                <a:cubicBezTo>
                  <a:pt x="4726" y="124609"/>
                  <a:pt x="-3107" y="113491"/>
                  <a:pt x="1189" y="101615"/>
                </a:cubicBezTo>
                <a:cubicBezTo>
                  <a:pt x="14075" y="66492"/>
                  <a:pt x="32774" y="34402"/>
                  <a:pt x="56526" y="5597"/>
                </a:cubicBezTo>
                <a:cubicBezTo>
                  <a:pt x="59558" y="2059"/>
                  <a:pt x="65875" y="1301"/>
                  <a:pt x="68654" y="3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4" name="Forma libre: forma 1113">
            <a:extLst>
              <a:ext uri="{FF2B5EF4-FFF2-40B4-BE49-F238E27FC236}">
                <a16:creationId xmlns:a16="http://schemas.microsoft.com/office/drawing/2014/main" id="{30D50004-D076-4FF9-9413-53CF4CDBC62A}"/>
              </a:ext>
            </a:extLst>
          </p:cNvPr>
          <p:cNvSpPr/>
          <p:nvPr/>
        </p:nvSpPr>
        <p:spPr>
          <a:xfrm>
            <a:off x="6682763" y="6240180"/>
            <a:ext cx="98253" cy="131996"/>
          </a:xfrm>
          <a:custGeom>
            <a:avLst/>
            <a:gdLst>
              <a:gd name="connsiteX0" fmla="*/ 98000 w 98253"/>
              <a:gd name="connsiteY0" fmla="*/ 32123 h 131996"/>
              <a:gd name="connsiteX1" fmla="*/ 40136 w 98253"/>
              <a:gd name="connsiteY1" fmla="*/ 126626 h 131996"/>
              <a:gd name="connsiteX2" fmla="*/ 13100 w 98253"/>
              <a:gd name="connsiteY2" fmla="*/ 127889 h 131996"/>
              <a:gd name="connsiteX3" fmla="*/ 1224 w 98253"/>
              <a:gd name="connsiteY3" fmla="*/ 100599 h 131996"/>
              <a:gd name="connsiteX4" fmla="*/ 52771 w 98253"/>
              <a:gd name="connsiteY4" fmla="*/ 8371 h 131996"/>
              <a:gd name="connsiteX5" fmla="*/ 82334 w 98253"/>
              <a:gd name="connsiteY5" fmla="*/ 2560 h 131996"/>
              <a:gd name="connsiteX6" fmla="*/ 98253 w 98253"/>
              <a:gd name="connsiteY6" fmla="*/ 32123 h 1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53" h="131996">
                <a:moveTo>
                  <a:pt x="98000" y="32123"/>
                </a:moveTo>
                <a:cubicBezTo>
                  <a:pt x="82840" y="63203"/>
                  <a:pt x="67679" y="98831"/>
                  <a:pt x="40136" y="126626"/>
                </a:cubicBezTo>
                <a:cubicBezTo>
                  <a:pt x="32809" y="133953"/>
                  <a:pt x="22196" y="133195"/>
                  <a:pt x="13100" y="127889"/>
                </a:cubicBezTo>
                <a:cubicBezTo>
                  <a:pt x="2740" y="121825"/>
                  <a:pt x="-2567" y="111465"/>
                  <a:pt x="1224" y="100599"/>
                </a:cubicBezTo>
                <a:cubicBezTo>
                  <a:pt x="12847" y="66993"/>
                  <a:pt x="32303" y="37177"/>
                  <a:pt x="52771" y="8371"/>
                </a:cubicBezTo>
                <a:cubicBezTo>
                  <a:pt x="59340" y="-725"/>
                  <a:pt x="71216" y="-1989"/>
                  <a:pt x="82334" y="2560"/>
                </a:cubicBezTo>
                <a:cubicBezTo>
                  <a:pt x="93705" y="7108"/>
                  <a:pt x="98253" y="16204"/>
                  <a:pt x="98253" y="3212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5" name="Forma libre: forma 1114">
            <a:extLst>
              <a:ext uri="{FF2B5EF4-FFF2-40B4-BE49-F238E27FC236}">
                <a16:creationId xmlns:a16="http://schemas.microsoft.com/office/drawing/2014/main" id="{34E369D3-13E1-42FE-B3EA-62DA0E1E6ADF}"/>
              </a:ext>
            </a:extLst>
          </p:cNvPr>
          <p:cNvSpPr/>
          <p:nvPr/>
        </p:nvSpPr>
        <p:spPr>
          <a:xfrm>
            <a:off x="6422586" y="5351836"/>
            <a:ext cx="132785" cy="97735"/>
          </a:xfrm>
          <a:custGeom>
            <a:avLst/>
            <a:gdLst>
              <a:gd name="connsiteX0" fmla="*/ 132786 w 132785"/>
              <a:gd name="connsiteY0" fmla="*/ 69693 h 97735"/>
              <a:gd name="connsiteX1" fmla="*/ 96653 w 132785"/>
              <a:gd name="connsiteY1" fmla="*/ 95467 h 97735"/>
              <a:gd name="connsiteX2" fmla="*/ 10488 w 132785"/>
              <a:gd name="connsiteY2" fmla="*/ 46194 h 97735"/>
              <a:gd name="connsiteX3" fmla="*/ 3161 w 132785"/>
              <a:gd name="connsiteY3" fmla="*/ 14609 h 97735"/>
              <a:gd name="connsiteX4" fmla="*/ 29692 w 132785"/>
              <a:gd name="connsiteY4" fmla="*/ 964 h 97735"/>
              <a:gd name="connsiteX5" fmla="*/ 126216 w 132785"/>
              <a:gd name="connsiteY5" fmla="*/ 55796 h 97735"/>
              <a:gd name="connsiteX6" fmla="*/ 132533 w 132785"/>
              <a:gd name="connsiteY6" fmla="*/ 69693 h 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85" h="97735">
                <a:moveTo>
                  <a:pt x="132786" y="69693"/>
                </a:moveTo>
                <a:cubicBezTo>
                  <a:pt x="128996" y="90918"/>
                  <a:pt x="117120" y="103047"/>
                  <a:pt x="96653" y="95467"/>
                </a:cubicBezTo>
                <a:cubicBezTo>
                  <a:pt x="65573" y="83591"/>
                  <a:pt x="37272" y="65903"/>
                  <a:pt x="10488" y="46194"/>
                </a:cubicBezTo>
                <a:cubicBezTo>
                  <a:pt x="-124" y="38361"/>
                  <a:pt x="-2904" y="26737"/>
                  <a:pt x="3161" y="14609"/>
                </a:cubicBezTo>
                <a:cubicBezTo>
                  <a:pt x="8467" y="3996"/>
                  <a:pt x="18827" y="-2574"/>
                  <a:pt x="29692" y="964"/>
                </a:cubicBezTo>
                <a:cubicBezTo>
                  <a:pt x="65320" y="12840"/>
                  <a:pt x="98169" y="30528"/>
                  <a:pt x="126216" y="55796"/>
                </a:cubicBezTo>
                <a:cubicBezTo>
                  <a:pt x="129754" y="59081"/>
                  <a:pt x="130512" y="65398"/>
                  <a:pt x="132533" y="69693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6" name="Forma libre: forma 1115">
            <a:extLst>
              <a:ext uri="{FF2B5EF4-FFF2-40B4-BE49-F238E27FC236}">
                <a16:creationId xmlns:a16="http://schemas.microsoft.com/office/drawing/2014/main" id="{BBFD2965-5968-4598-AB42-F1061EF1ADB8}"/>
              </a:ext>
            </a:extLst>
          </p:cNvPr>
          <p:cNvSpPr/>
          <p:nvPr/>
        </p:nvSpPr>
        <p:spPr>
          <a:xfrm>
            <a:off x="7345989" y="6240452"/>
            <a:ext cx="98312" cy="131289"/>
          </a:xfrm>
          <a:custGeom>
            <a:avLst/>
            <a:gdLst>
              <a:gd name="connsiteX0" fmla="*/ 98060 w 98312"/>
              <a:gd name="connsiteY0" fmla="*/ 97549 h 131289"/>
              <a:gd name="connsiteX1" fmla="*/ 83657 w 98312"/>
              <a:gd name="connsiteY1" fmla="*/ 128376 h 131289"/>
              <a:gd name="connsiteX2" fmla="*/ 49798 w 98312"/>
              <a:gd name="connsiteY2" fmla="*/ 119027 h 131289"/>
              <a:gd name="connsiteX3" fmla="*/ 3305 w 98312"/>
              <a:gd name="connsiteY3" fmla="*/ 38674 h 131289"/>
              <a:gd name="connsiteX4" fmla="*/ 12654 w 98312"/>
              <a:gd name="connsiteY4" fmla="*/ 5068 h 131289"/>
              <a:gd name="connsiteX5" fmla="*/ 42218 w 98312"/>
              <a:gd name="connsiteY5" fmla="*/ 6331 h 131289"/>
              <a:gd name="connsiteX6" fmla="*/ 98312 w 98312"/>
              <a:gd name="connsiteY6" fmla="*/ 97549 h 13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12" h="131289">
                <a:moveTo>
                  <a:pt x="98060" y="97549"/>
                </a:moveTo>
                <a:cubicBezTo>
                  <a:pt x="98565" y="113720"/>
                  <a:pt x="94522" y="123322"/>
                  <a:pt x="83657" y="128376"/>
                </a:cubicBezTo>
                <a:cubicBezTo>
                  <a:pt x="70265" y="134440"/>
                  <a:pt x="57126" y="130903"/>
                  <a:pt x="49798" y="119027"/>
                </a:cubicBezTo>
                <a:cubicBezTo>
                  <a:pt x="33374" y="93000"/>
                  <a:pt x="17960" y="65964"/>
                  <a:pt x="3305" y="38674"/>
                </a:cubicBezTo>
                <a:cubicBezTo>
                  <a:pt x="-3518" y="25787"/>
                  <a:pt x="525" y="13659"/>
                  <a:pt x="12654" y="5068"/>
                </a:cubicBezTo>
                <a:cubicBezTo>
                  <a:pt x="22761" y="-2007"/>
                  <a:pt x="34132" y="-1755"/>
                  <a:pt x="42218" y="6331"/>
                </a:cubicBezTo>
                <a:cubicBezTo>
                  <a:pt x="68496" y="33620"/>
                  <a:pt x="83404" y="67985"/>
                  <a:pt x="98312" y="9754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7" name="Forma libre: forma 1116">
            <a:extLst>
              <a:ext uri="{FF2B5EF4-FFF2-40B4-BE49-F238E27FC236}">
                <a16:creationId xmlns:a16="http://schemas.microsoft.com/office/drawing/2014/main" id="{117617DC-CF2C-448F-A9B6-6928B40AAE5D}"/>
              </a:ext>
            </a:extLst>
          </p:cNvPr>
          <p:cNvSpPr/>
          <p:nvPr/>
        </p:nvSpPr>
        <p:spPr>
          <a:xfrm>
            <a:off x="7036694" y="4996736"/>
            <a:ext cx="54348" cy="143576"/>
          </a:xfrm>
          <a:custGeom>
            <a:avLst/>
            <a:gdLst>
              <a:gd name="connsiteX0" fmla="*/ 53602 w 54348"/>
              <a:gd name="connsiteY0" fmla="*/ 72810 h 143576"/>
              <a:gd name="connsiteX1" fmla="*/ 53349 w 54348"/>
              <a:gd name="connsiteY1" fmla="*/ 117787 h 143576"/>
              <a:gd name="connsiteX2" fmla="*/ 25807 w 54348"/>
              <a:gd name="connsiteY2" fmla="*/ 143560 h 143576"/>
              <a:gd name="connsiteX3" fmla="*/ 1044 w 54348"/>
              <a:gd name="connsiteY3" fmla="*/ 118292 h 143576"/>
              <a:gd name="connsiteX4" fmla="*/ 1044 w 54348"/>
              <a:gd name="connsiteY4" fmla="*/ 25306 h 143576"/>
              <a:gd name="connsiteX5" fmla="*/ 28586 w 54348"/>
              <a:gd name="connsiteY5" fmla="*/ 38 h 143576"/>
              <a:gd name="connsiteX6" fmla="*/ 53602 w 54348"/>
              <a:gd name="connsiteY6" fmla="*/ 24801 h 143576"/>
              <a:gd name="connsiteX7" fmla="*/ 53854 w 54348"/>
              <a:gd name="connsiteY7" fmla="*/ 72810 h 1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8" h="143576">
                <a:moveTo>
                  <a:pt x="53602" y="72810"/>
                </a:moveTo>
                <a:cubicBezTo>
                  <a:pt x="53602" y="87718"/>
                  <a:pt x="54865" y="102879"/>
                  <a:pt x="53349" y="117787"/>
                </a:cubicBezTo>
                <a:cubicBezTo>
                  <a:pt x="51580" y="132948"/>
                  <a:pt x="42484" y="144066"/>
                  <a:pt x="25807" y="143560"/>
                </a:cubicBezTo>
                <a:cubicBezTo>
                  <a:pt x="10899" y="143055"/>
                  <a:pt x="1802" y="132190"/>
                  <a:pt x="1044" y="118292"/>
                </a:cubicBezTo>
                <a:cubicBezTo>
                  <a:pt x="-219" y="87213"/>
                  <a:pt x="-472" y="56133"/>
                  <a:pt x="1044" y="25306"/>
                </a:cubicBezTo>
                <a:cubicBezTo>
                  <a:pt x="1802" y="9893"/>
                  <a:pt x="11657" y="-720"/>
                  <a:pt x="28586" y="38"/>
                </a:cubicBezTo>
                <a:cubicBezTo>
                  <a:pt x="43747" y="796"/>
                  <a:pt x="52338" y="10651"/>
                  <a:pt x="53602" y="24801"/>
                </a:cubicBezTo>
                <a:cubicBezTo>
                  <a:pt x="55118" y="40720"/>
                  <a:pt x="53854" y="56891"/>
                  <a:pt x="53854" y="7281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8" name="Forma libre: forma 1117">
            <a:extLst>
              <a:ext uri="{FF2B5EF4-FFF2-40B4-BE49-F238E27FC236}">
                <a16:creationId xmlns:a16="http://schemas.microsoft.com/office/drawing/2014/main" id="{5E2DE1CB-C75D-4E17-9418-46E226D56A0A}"/>
              </a:ext>
            </a:extLst>
          </p:cNvPr>
          <p:cNvSpPr/>
          <p:nvPr/>
        </p:nvSpPr>
        <p:spPr>
          <a:xfrm>
            <a:off x="7036539" y="6324356"/>
            <a:ext cx="54599" cy="142022"/>
          </a:xfrm>
          <a:custGeom>
            <a:avLst/>
            <a:gdLst>
              <a:gd name="connsiteX0" fmla="*/ 53758 w 54599"/>
              <a:gd name="connsiteY0" fmla="*/ 69993 h 142022"/>
              <a:gd name="connsiteX1" fmla="*/ 53758 w 54599"/>
              <a:gd name="connsiteY1" fmla="*/ 114717 h 142022"/>
              <a:gd name="connsiteX2" fmla="*/ 27732 w 54599"/>
              <a:gd name="connsiteY2" fmla="*/ 142006 h 142022"/>
              <a:gd name="connsiteX3" fmla="*/ 948 w 54599"/>
              <a:gd name="connsiteY3" fmla="*/ 115980 h 142022"/>
              <a:gd name="connsiteX4" fmla="*/ 948 w 54599"/>
              <a:gd name="connsiteY4" fmla="*/ 26784 h 142022"/>
              <a:gd name="connsiteX5" fmla="*/ 26974 w 54599"/>
              <a:gd name="connsiteY5" fmla="*/ 0 h 142022"/>
              <a:gd name="connsiteX6" fmla="*/ 54263 w 54599"/>
              <a:gd name="connsiteY6" fmla="*/ 28806 h 142022"/>
              <a:gd name="connsiteX7" fmla="*/ 54263 w 54599"/>
              <a:gd name="connsiteY7" fmla="*/ 70245 h 142022"/>
              <a:gd name="connsiteX8" fmla="*/ 54010 w 54599"/>
              <a:gd name="connsiteY8" fmla="*/ 70245 h 14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99" h="142022">
                <a:moveTo>
                  <a:pt x="53758" y="69993"/>
                </a:moveTo>
                <a:cubicBezTo>
                  <a:pt x="53758" y="84901"/>
                  <a:pt x="54769" y="99809"/>
                  <a:pt x="53758" y="114717"/>
                </a:cubicBezTo>
                <a:cubicBezTo>
                  <a:pt x="52494" y="130130"/>
                  <a:pt x="44156" y="141501"/>
                  <a:pt x="27732" y="142006"/>
                </a:cubicBezTo>
                <a:cubicBezTo>
                  <a:pt x="11055" y="142512"/>
                  <a:pt x="1706" y="131394"/>
                  <a:pt x="948" y="115980"/>
                </a:cubicBezTo>
                <a:cubicBezTo>
                  <a:pt x="-316" y="86164"/>
                  <a:pt x="-316" y="56348"/>
                  <a:pt x="948" y="26784"/>
                </a:cubicBezTo>
                <a:cubicBezTo>
                  <a:pt x="1453" y="11623"/>
                  <a:pt x="10044" y="0"/>
                  <a:pt x="26974" y="0"/>
                </a:cubicBezTo>
                <a:cubicBezTo>
                  <a:pt x="45419" y="0"/>
                  <a:pt x="53505" y="11876"/>
                  <a:pt x="54263" y="28806"/>
                </a:cubicBezTo>
                <a:cubicBezTo>
                  <a:pt x="55021" y="42703"/>
                  <a:pt x="54263" y="56348"/>
                  <a:pt x="54263" y="70245"/>
                </a:cubicBezTo>
                <a:cubicBezTo>
                  <a:pt x="54263" y="70245"/>
                  <a:pt x="54263" y="70245"/>
                  <a:pt x="54010" y="7024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2" name="Forma libre: forma 1121">
            <a:extLst>
              <a:ext uri="{FF2B5EF4-FFF2-40B4-BE49-F238E27FC236}">
                <a16:creationId xmlns:a16="http://schemas.microsoft.com/office/drawing/2014/main" id="{162E1717-5D22-4B54-95B5-33C311D38DCC}"/>
              </a:ext>
            </a:extLst>
          </p:cNvPr>
          <p:cNvSpPr/>
          <p:nvPr/>
        </p:nvSpPr>
        <p:spPr>
          <a:xfrm>
            <a:off x="10308641" y="3300774"/>
            <a:ext cx="98100" cy="58883"/>
          </a:xfrm>
          <a:custGeom>
            <a:avLst/>
            <a:gdLst>
              <a:gd name="connsiteX0" fmla="*/ 47043 w 98100"/>
              <a:gd name="connsiteY0" fmla="*/ 58884 h 58883"/>
              <a:gd name="connsiteX1" fmla="*/ 19501 w 98100"/>
              <a:gd name="connsiteY1" fmla="*/ 54083 h 58883"/>
              <a:gd name="connsiteX2" fmla="*/ 1055 w 98100"/>
              <a:gd name="connsiteY2" fmla="*/ 24519 h 58883"/>
              <a:gd name="connsiteX3" fmla="*/ 57150 w 98100"/>
              <a:gd name="connsiteY3" fmla="*/ 262 h 58883"/>
              <a:gd name="connsiteX4" fmla="*/ 97832 w 98100"/>
              <a:gd name="connsiteY4" fmla="*/ 27804 h 58883"/>
              <a:gd name="connsiteX5" fmla="*/ 76354 w 98100"/>
              <a:gd name="connsiteY5" fmla="*/ 55346 h 58883"/>
              <a:gd name="connsiteX6" fmla="*/ 46790 w 98100"/>
              <a:gd name="connsiteY6" fmla="*/ 58884 h 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0" h="58883">
                <a:moveTo>
                  <a:pt x="47043" y="58884"/>
                </a:moveTo>
                <a:cubicBezTo>
                  <a:pt x="38452" y="57621"/>
                  <a:pt x="28597" y="57368"/>
                  <a:pt x="19501" y="54083"/>
                </a:cubicBezTo>
                <a:cubicBezTo>
                  <a:pt x="6108" y="49535"/>
                  <a:pt x="-3241" y="38922"/>
                  <a:pt x="1055" y="24519"/>
                </a:cubicBezTo>
                <a:cubicBezTo>
                  <a:pt x="9646" y="-4286"/>
                  <a:pt x="35167" y="262"/>
                  <a:pt x="57150" y="262"/>
                </a:cubicBezTo>
                <a:cubicBezTo>
                  <a:pt x="76354" y="262"/>
                  <a:pt x="94800" y="4810"/>
                  <a:pt x="97832" y="27804"/>
                </a:cubicBezTo>
                <a:cubicBezTo>
                  <a:pt x="99853" y="42460"/>
                  <a:pt x="90251" y="52062"/>
                  <a:pt x="76354" y="55346"/>
                </a:cubicBezTo>
                <a:cubicBezTo>
                  <a:pt x="67005" y="57621"/>
                  <a:pt x="57403" y="57621"/>
                  <a:pt x="46790" y="5888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3" name="Forma libre: forma 1122">
            <a:extLst>
              <a:ext uri="{FF2B5EF4-FFF2-40B4-BE49-F238E27FC236}">
                <a16:creationId xmlns:a16="http://schemas.microsoft.com/office/drawing/2014/main" id="{D8ADD2ED-D4CA-4C52-90D4-91B9D2A8B4C6}"/>
              </a:ext>
            </a:extLst>
          </p:cNvPr>
          <p:cNvSpPr/>
          <p:nvPr/>
        </p:nvSpPr>
        <p:spPr>
          <a:xfrm>
            <a:off x="5779013" y="5701562"/>
            <a:ext cx="98038" cy="58305"/>
          </a:xfrm>
          <a:custGeom>
            <a:avLst/>
            <a:gdLst>
              <a:gd name="connsiteX0" fmla="*/ 50914 w 98038"/>
              <a:gd name="connsiteY0" fmla="*/ 58306 h 58305"/>
              <a:gd name="connsiteX1" fmla="*/ 28678 w 98038"/>
              <a:gd name="connsiteY1" fmla="*/ 57042 h 58305"/>
              <a:gd name="connsiteX2" fmla="*/ 126 w 98038"/>
              <a:gd name="connsiteY2" fmla="*/ 32280 h 58305"/>
              <a:gd name="connsiteX3" fmla="*/ 26910 w 98038"/>
              <a:gd name="connsiteY3" fmla="*/ 2463 h 58305"/>
              <a:gd name="connsiteX4" fmla="*/ 71129 w 98038"/>
              <a:gd name="connsiteY4" fmla="*/ 2463 h 58305"/>
              <a:gd name="connsiteX5" fmla="*/ 97913 w 98038"/>
              <a:gd name="connsiteY5" fmla="*/ 32280 h 58305"/>
              <a:gd name="connsiteX6" fmla="*/ 66833 w 98038"/>
              <a:gd name="connsiteY6" fmla="*/ 57800 h 58305"/>
              <a:gd name="connsiteX7" fmla="*/ 50914 w 98038"/>
              <a:gd name="connsiteY7" fmla="*/ 57800 h 58305"/>
              <a:gd name="connsiteX8" fmla="*/ 50914 w 98038"/>
              <a:gd name="connsiteY8" fmla="*/ 58306 h 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38" h="58304">
                <a:moveTo>
                  <a:pt x="50914" y="58306"/>
                </a:moveTo>
                <a:cubicBezTo>
                  <a:pt x="43586" y="57800"/>
                  <a:pt x="36006" y="58053"/>
                  <a:pt x="28678" y="57042"/>
                </a:cubicBezTo>
                <a:cubicBezTo>
                  <a:pt x="13770" y="55021"/>
                  <a:pt x="1389" y="48704"/>
                  <a:pt x="126" y="32280"/>
                </a:cubicBezTo>
                <a:cubicBezTo>
                  <a:pt x="-1391" y="14087"/>
                  <a:pt x="10991" y="5748"/>
                  <a:pt x="26910" y="2463"/>
                </a:cubicBezTo>
                <a:cubicBezTo>
                  <a:pt x="41565" y="-821"/>
                  <a:pt x="56473" y="-821"/>
                  <a:pt x="71129" y="2463"/>
                </a:cubicBezTo>
                <a:cubicBezTo>
                  <a:pt x="87048" y="6001"/>
                  <a:pt x="99429" y="14087"/>
                  <a:pt x="97913" y="32280"/>
                </a:cubicBezTo>
                <a:cubicBezTo>
                  <a:pt x="96397" y="50220"/>
                  <a:pt x="83257" y="56790"/>
                  <a:pt x="66833" y="57800"/>
                </a:cubicBezTo>
                <a:cubicBezTo>
                  <a:pt x="61527" y="58053"/>
                  <a:pt x="56220" y="57800"/>
                  <a:pt x="50914" y="57800"/>
                </a:cubicBezTo>
                <a:cubicBezTo>
                  <a:pt x="50914" y="57800"/>
                  <a:pt x="50914" y="58306"/>
                  <a:pt x="50914" y="5830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4" name="Forma libre: forma 1123">
            <a:extLst>
              <a:ext uri="{FF2B5EF4-FFF2-40B4-BE49-F238E27FC236}">
                <a16:creationId xmlns:a16="http://schemas.microsoft.com/office/drawing/2014/main" id="{1D7A0A59-1884-4F8B-AA86-A719081A082F}"/>
              </a:ext>
            </a:extLst>
          </p:cNvPr>
          <p:cNvSpPr/>
          <p:nvPr/>
        </p:nvSpPr>
        <p:spPr>
          <a:xfrm>
            <a:off x="10396322" y="3349275"/>
            <a:ext cx="59423" cy="98203"/>
          </a:xfrm>
          <a:custGeom>
            <a:avLst/>
            <a:gdLst>
              <a:gd name="connsiteX0" fmla="*/ 59170 w 59423"/>
              <a:gd name="connsiteY0" fmla="*/ 49802 h 98203"/>
              <a:gd name="connsiteX1" fmla="*/ 56391 w 59423"/>
              <a:gd name="connsiteY1" fmla="*/ 75322 h 98203"/>
              <a:gd name="connsiteX2" fmla="*/ 33397 w 59423"/>
              <a:gd name="connsiteY2" fmla="*/ 98064 h 98203"/>
              <a:gd name="connsiteX3" fmla="*/ 4338 w 59423"/>
              <a:gd name="connsiteY3" fmla="*/ 78355 h 98203"/>
              <a:gd name="connsiteX4" fmla="*/ 5349 w 59423"/>
              <a:gd name="connsiteY4" fmla="*/ 18975 h 98203"/>
              <a:gd name="connsiteX5" fmla="*/ 31881 w 59423"/>
              <a:gd name="connsiteY5" fmla="*/ 24 h 98203"/>
              <a:gd name="connsiteX6" fmla="*/ 56138 w 59423"/>
              <a:gd name="connsiteY6" fmla="*/ 21754 h 98203"/>
              <a:gd name="connsiteX7" fmla="*/ 59423 w 59423"/>
              <a:gd name="connsiteY7" fmla="*/ 49802 h 9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23" h="98203">
                <a:moveTo>
                  <a:pt x="59170" y="49802"/>
                </a:moveTo>
                <a:cubicBezTo>
                  <a:pt x="58159" y="58646"/>
                  <a:pt x="57907" y="67237"/>
                  <a:pt x="56391" y="75322"/>
                </a:cubicBezTo>
                <a:cubicBezTo>
                  <a:pt x="53864" y="87704"/>
                  <a:pt x="46536" y="97053"/>
                  <a:pt x="33397" y="98064"/>
                </a:cubicBezTo>
                <a:cubicBezTo>
                  <a:pt x="18994" y="99327"/>
                  <a:pt x="8634" y="91999"/>
                  <a:pt x="4338" y="78355"/>
                </a:cubicBezTo>
                <a:cubicBezTo>
                  <a:pt x="-1726" y="58646"/>
                  <a:pt x="-1473" y="38431"/>
                  <a:pt x="5349" y="18975"/>
                </a:cubicBezTo>
                <a:cubicBezTo>
                  <a:pt x="9392" y="7099"/>
                  <a:pt x="18489" y="-482"/>
                  <a:pt x="31881" y="24"/>
                </a:cubicBezTo>
                <a:cubicBezTo>
                  <a:pt x="45273" y="529"/>
                  <a:pt x="53106" y="9373"/>
                  <a:pt x="56138" y="21754"/>
                </a:cubicBezTo>
                <a:cubicBezTo>
                  <a:pt x="58412" y="30851"/>
                  <a:pt x="58412" y="40453"/>
                  <a:pt x="59423" y="4980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6" name="Forma libre: forma 1125">
            <a:extLst>
              <a:ext uri="{FF2B5EF4-FFF2-40B4-BE49-F238E27FC236}">
                <a16:creationId xmlns:a16="http://schemas.microsoft.com/office/drawing/2014/main" id="{CA9A466B-A40F-4ADD-9844-1F8527385F51}"/>
              </a:ext>
            </a:extLst>
          </p:cNvPr>
          <p:cNvSpPr/>
          <p:nvPr/>
        </p:nvSpPr>
        <p:spPr>
          <a:xfrm>
            <a:off x="10446929" y="3301010"/>
            <a:ext cx="97791" cy="58900"/>
          </a:xfrm>
          <a:custGeom>
            <a:avLst/>
            <a:gdLst>
              <a:gd name="connsiteX0" fmla="*/ 48486 w 97791"/>
              <a:gd name="connsiteY0" fmla="*/ 58901 h 58900"/>
              <a:gd name="connsiteX1" fmla="*/ 19176 w 97791"/>
              <a:gd name="connsiteY1" fmla="*/ 54605 h 58900"/>
              <a:gd name="connsiteX2" fmla="*/ 730 w 97791"/>
              <a:gd name="connsiteY2" fmla="*/ 25042 h 58900"/>
              <a:gd name="connsiteX3" fmla="*/ 46718 w 97791"/>
              <a:gd name="connsiteY3" fmla="*/ 26 h 58900"/>
              <a:gd name="connsiteX4" fmla="*/ 96749 w 97791"/>
              <a:gd name="connsiteY4" fmla="*/ 23778 h 58900"/>
              <a:gd name="connsiteX5" fmla="*/ 79061 w 97791"/>
              <a:gd name="connsiteY5" fmla="*/ 53594 h 58900"/>
              <a:gd name="connsiteX6" fmla="*/ 48486 w 97791"/>
              <a:gd name="connsiteY6" fmla="*/ 58901 h 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" h="58900">
                <a:moveTo>
                  <a:pt x="48486" y="58901"/>
                </a:moveTo>
                <a:cubicBezTo>
                  <a:pt x="37874" y="57385"/>
                  <a:pt x="28272" y="57385"/>
                  <a:pt x="19176" y="54605"/>
                </a:cubicBezTo>
                <a:cubicBezTo>
                  <a:pt x="5531" y="50310"/>
                  <a:pt x="-2555" y="39444"/>
                  <a:pt x="730" y="25042"/>
                </a:cubicBezTo>
                <a:cubicBezTo>
                  <a:pt x="6289" y="532"/>
                  <a:pt x="27261" y="26"/>
                  <a:pt x="46718" y="26"/>
                </a:cubicBezTo>
                <a:cubicBezTo>
                  <a:pt x="66932" y="26"/>
                  <a:pt x="89421" y="-1743"/>
                  <a:pt x="96749" y="23778"/>
                </a:cubicBezTo>
                <a:cubicBezTo>
                  <a:pt x="100791" y="38181"/>
                  <a:pt x="92706" y="49046"/>
                  <a:pt x="79061" y="53594"/>
                </a:cubicBezTo>
                <a:cubicBezTo>
                  <a:pt x="69206" y="56879"/>
                  <a:pt x="58341" y="57132"/>
                  <a:pt x="48486" y="5890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9" name="Forma libre: forma 1128">
            <a:extLst>
              <a:ext uri="{FF2B5EF4-FFF2-40B4-BE49-F238E27FC236}">
                <a16:creationId xmlns:a16="http://schemas.microsoft.com/office/drawing/2014/main" id="{133DD4B7-04B5-4383-946B-BFDD9686A728}"/>
              </a:ext>
            </a:extLst>
          </p:cNvPr>
          <p:cNvSpPr/>
          <p:nvPr/>
        </p:nvSpPr>
        <p:spPr>
          <a:xfrm>
            <a:off x="5112315" y="6369365"/>
            <a:ext cx="58202" cy="97763"/>
          </a:xfrm>
          <a:custGeom>
            <a:avLst/>
            <a:gdLst>
              <a:gd name="connsiteX0" fmla="*/ 0 w 58202"/>
              <a:gd name="connsiteY0" fmla="*/ 47471 h 97763"/>
              <a:gd name="connsiteX1" fmla="*/ 3538 w 58202"/>
              <a:gd name="connsiteY1" fmla="*/ 20940 h 97763"/>
              <a:gd name="connsiteX2" fmla="*/ 35123 w 58202"/>
              <a:gd name="connsiteY2" fmla="*/ 978 h 97763"/>
              <a:gd name="connsiteX3" fmla="*/ 58116 w 58202"/>
              <a:gd name="connsiteY3" fmla="*/ 44944 h 97763"/>
              <a:gd name="connsiteX4" fmla="*/ 33354 w 58202"/>
              <a:gd name="connsiteY4" fmla="*/ 96997 h 97763"/>
              <a:gd name="connsiteX5" fmla="*/ 4548 w 58202"/>
              <a:gd name="connsiteY5" fmla="*/ 77793 h 97763"/>
              <a:gd name="connsiteX6" fmla="*/ 0 w 58202"/>
              <a:gd name="connsiteY6" fmla="*/ 47471 h 9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2" h="97763">
                <a:moveTo>
                  <a:pt x="0" y="47471"/>
                </a:moveTo>
                <a:cubicBezTo>
                  <a:pt x="1263" y="37617"/>
                  <a:pt x="1011" y="28773"/>
                  <a:pt x="3538" y="20940"/>
                </a:cubicBezTo>
                <a:cubicBezTo>
                  <a:pt x="8086" y="5779"/>
                  <a:pt x="19456" y="-3065"/>
                  <a:pt x="35123" y="978"/>
                </a:cubicBezTo>
                <a:cubicBezTo>
                  <a:pt x="57611" y="6790"/>
                  <a:pt x="58622" y="26751"/>
                  <a:pt x="58116" y="44944"/>
                </a:cubicBezTo>
                <a:cubicBezTo>
                  <a:pt x="57358" y="65411"/>
                  <a:pt x="61654" y="90174"/>
                  <a:pt x="33354" y="96997"/>
                </a:cubicBezTo>
                <a:cubicBezTo>
                  <a:pt x="18951" y="100534"/>
                  <a:pt x="8591" y="91438"/>
                  <a:pt x="4548" y="77793"/>
                </a:cubicBezTo>
                <a:cubicBezTo>
                  <a:pt x="1516" y="67686"/>
                  <a:pt x="1263" y="56820"/>
                  <a:pt x="0" y="4747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4" name="Forma libre: forma 1133">
            <a:extLst>
              <a:ext uri="{FF2B5EF4-FFF2-40B4-BE49-F238E27FC236}">
                <a16:creationId xmlns:a16="http://schemas.microsoft.com/office/drawing/2014/main" id="{4ADE00C7-8D0D-4035-A06F-E30325BC6733}"/>
              </a:ext>
            </a:extLst>
          </p:cNvPr>
          <p:cNvSpPr/>
          <p:nvPr/>
        </p:nvSpPr>
        <p:spPr>
          <a:xfrm>
            <a:off x="5112820" y="4996251"/>
            <a:ext cx="58235" cy="98057"/>
          </a:xfrm>
          <a:custGeom>
            <a:avLst/>
            <a:gdLst>
              <a:gd name="connsiteX0" fmla="*/ 0 w 58235"/>
              <a:gd name="connsiteY0" fmla="*/ 49543 h 98057"/>
              <a:gd name="connsiteX1" fmla="*/ 2527 w 58235"/>
              <a:gd name="connsiteY1" fmla="*/ 24275 h 98057"/>
              <a:gd name="connsiteX2" fmla="*/ 28553 w 58235"/>
              <a:gd name="connsiteY2" fmla="*/ 18 h 98057"/>
              <a:gd name="connsiteX3" fmla="*/ 55085 w 58235"/>
              <a:gd name="connsiteY3" fmla="*/ 23264 h 98057"/>
              <a:gd name="connsiteX4" fmla="*/ 56601 w 58235"/>
              <a:gd name="connsiteY4" fmla="*/ 67736 h 98057"/>
              <a:gd name="connsiteX5" fmla="*/ 29311 w 58235"/>
              <a:gd name="connsiteY5" fmla="*/ 98058 h 98057"/>
              <a:gd name="connsiteX6" fmla="*/ 1011 w 58235"/>
              <a:gd name="connsiteY6" fmla="*/ 65715 h 98057"/>
              <a:gd name="connsiteX7" fmla="*/ 1011 w 58235"/>
              <a:gd name="connsiteY7" fmla="*/ 49796 h 98057"/>
              <a:gd name="connsiteX8" fmla="*/ 0 w 58235"/>
              <a:gd name="connsiteY8" fmla="*/ 49796 h 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35" h="98057">
                <a:moveTo>
                  <a:pt x="0" y="49543"/>
                </a:moveTo>
                <a:cubicBezTo>
                  <a:pt x="758" y="40952"/>
                  <a:pt x="758" y="32361"/>
                  <a:pt x="2527" y="24275"/>
                </a:cubicBezTo>
                <a:cubicBezTo>
                  <a:pt x="5559" y="10630"/>
                  <a:pt x="13645" y="523"/>
                  <a:pt x="28553" y="18"/>
                </a:cubicBezTo>
                <a:cubicBezTo>
                  <a:pt x="43461" y="-488"/>
                  <a:pt x="51547" y="9872"/>
                  <a:pt x="55085" y="23264"/>
                </a:cubicBezTo>
                <a:cubicBezTo>
                  <a:pt x="59127" y="37920"/>
                  <a:pt x="58875" y="52828"/>
                  <a:pt x="56601" y="67736"/>
                </a:cubicBezTo>
                <a:cubicBezTo>
                  <a:pt x="54326" y="83907"/>
                  <a:pt x="47504" y="97805"/>
                  <a:pt x="29311" y="98058"/>
                </a:cubicBezTo>
                <a:cubicBezTo>
                  <a:pt x="9349" y="98058"/>
                  <a:pt x="2527" y="83402"/>
                  <a:pt x="1011" y="65715"/>
                </a:cubicBezTo>
                <a:cubicBezTo>
                  <a:pt x="505" y="60408"/>
                  <a:pt x="1011" y="55102"/>
                  <a:pt x="1011" y="49796"/>
                </a:cubicBezTo>
                <a:cubicBezTo>
                  <a:pt x="758" y="49796"/>
                  <a:pt x="253" y="49796"/>
                  <a:pt x="0" y="4979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5" name="Forma libre: forma 1134">
            <a:extLst>
              <a:ext uri="{FF2B5EF4-FFF2-40B4-BE49-F238E27FC236}">
                <a16:creationId xmlns:a16="http://schemas.microsoft.com/office/drawing/2014/main" id="{B69D2F3E-2B9C-42E6-B210-062716109FD0}"/>
              </a:ext>
            </a:extLst>
          </p:cNvPr>
          <p:cNvSpPr/>
          <p:nvPr/>
        </p:nvSpPr>
        <p:spPr>
          <a:xfrm>
            <a:off x="4406774" y="5701688"/>
            <a:ext cx="96357" cy="57927"/>
          </a:xfrm>
          <a:custGeom>
            <a:avLst/>
            <a:gdLst>
              <a:gd name="connsiteX0" fmla="*/ 39728 w 96357"/>
              <a:gd name="connsiteY0" fmla="*/ 57927 h 57927"/>
              <a:gd name="connsiteX1" fmla="*/ 15724 w 96357"/>
              <a:gd name="connsiteY1" fmla="*/ 52874 h 57927"/>
              <a:gd name="connsiteX2" fmla="*/ 57 w 96357"/>
              <a:gd name="connsiteY2" fmla="*/ 30891 h 57927"/>
              <a:gd name="connsiteX3" fmla="*/ 40486 w 96357"/>
              <a:gd name="connsiteY3" fmla="*/ 316 h 57927"/>
              <a:gd name="connsiteX4" fmla="*/ 96076 w 96357"/>
              <a:gd name="connsiteY4" fmla="*/ 27859 h 57927"/>
              <a:gd name="connsiteX5" fmla="*/ 56658 w 96357"/>
              <a:gd name="connsiteY5" fmla="*/ 57927 h 57927"/>
              <a:gd name="connsiteX6" fmla="*/ 39981 w 96357"/>
              <a:gd name="connsiteY6" fmla="*/ 57927 h 5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57" h="57926">
                <a:moveTo>
                  <a:pt x="39728" y="57927"/>
                </a:moveTo>
                <a:cubicBezTo>
                  <a:pt x="36191" y="57169"/>
                  <a:pt x="25578" y="56411"/>
                  <a:pt x="15724" y="52874"/>
                </a:cubicBezTo>
                <a:cubicBezTo>
                  <a:pt x="6122" y="49589"/>
                  <a:pt x="-701" y="41503"/>
                  <a:pt x="57" y="30891"/>
                </a:cubicBezTo>
                <a:cubicBezTo>
                  <a:pt x="1574" y="5623"/>
                  <a:pt x="19766" y="64"/>
                  <a:pt x="40486" y="316"/>
                </a:cubicBezTo>
                <a:cubicBezTo>
                  <a:pt x="63228" y="316"/>
                  <a:pt x="92033" y="-4990"/>
                  <a:pt x="96076" y="27859"/>
                </a:cubicBezTo>
                <a:cubicBezTo>
                  <a:pt x="99108" y="53632"/>
                  <a:pt x="77125" y="57169"/>
                  <a:pt x="56658" y="57927"/>
                </a:cubicBezTo>
                <a:cubicBezTo>
                  <a:pt x="53373" y="57927"/>
                  <a:pt x="50341" y="57927"/>
                  <a:pt x="39981" y="5792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7" name="Forma libre: forma 1136">
            <a:extLst>
              <a:ext uri="{FF2B5EF4-FFF2-40B4-BE49-F238E27FC236}">
                <a16:creationId xmlns:a16="http://schemas.microsoft.com/office/drawing/2014/main" id="{D8277207-FAD4-4C78-86A5-A37D88F18DAD}"/>
              </a:ext>
            </a:extLst>
          </p:cNvPr>
          <p:cNvSpPr/>
          <p:nvPr/>
        </p:nvSpPr>
        <p:spPr>
          <a:xfrm>
            <a:off x="10395900" y="3211959"/>
            <a:ext cx="60350" cy="97545"/>
          </a:xfrm>
          <a:custGeom>
            <a:avLst/>
            <a:gdLst>
              <a:gd name="connsiteX0" fmla="*/ 60350 w 60350"/>
              <a:gd name="connsiteY0" fmla="*/ 49659 h 97545"/>
              <a:gd name="connsiteX1" fmla="*/ 54538 w 60350"/>
              <a:gd name="connsiteY1" fmla="*/ 80486 h 97545"/>
              <a:gd name="connsiteX2" fmla="*/ 15120 w 60350"/>
              <a:gd name="connsiteY2" fmla="*/ 91857 h 97545"/>
              <a:gd name="connsiteX3" fmla="*/ 13352 w 60350"/>
              <a:gd name="connsiteY3" fmla="*/ 7209 h 97545"/>
              <a:gd name="connsiteX4" fmla="*/ 54538 w 60350"/>
              <a:gd name="connsiteY4" fmla="*/ 18327 h 97545"/>
              <a:gd name="connsiteX5" fmla="*/ 60097 w 60350"/>
              <a:gd name="connsiteY5" fmla="*/ 49912 h 9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0" h="97545">
                <a:moveTo>
                  <a:pt x="60350" y="49659"/>
                </a:moveTo>
                <a:cubicBezTo>
                  <a:pt x="58581" y="60019"/>
                  <a:pt x="58834" y="71137"/>
                  <a:pt x="54538" y="80486"/>
                </a:cubicBezTo>
                <a:cubicBezTo>
                  <a:pt x="46453" y="98427"/>
                  <a:pt x="31545" y="102217"/>
                  <a:pt x="15120" y="91857"/>
                </a:cubicBezTo>
                <a:cubicBezTo>
                  <a:pt x="-4083" y="79476"/>
                  <a:pt x="-5347" y="21107"/>
                  <a:pt x="13352" y="7209"/>
                </a:cubicBezTo>
                <a:cubicBezTo>
                  <a:pt x="30787" y="-5678"/>
                  <a:pt x="45947" y="-877"/>
                  <a:pt x="54538" y="18327"/>
                </a:cubicBezTo>
                <a:cubicBezTo>
                  <a:pt x="58581" y="27676"/>
                  <a:pt x="58329" y="39047"/>
                  <a:pt x="60097" y="4991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8" name="Forma libre: forma 1137">
            <a:extLst>
              <a:ext uri="{FF2B5EF4-FFF2-40B4-BE49-F238E27FC236}">
                <a16:creationId xmlns:a16="http://schemas.microsoft.com/office/drawing/2014/main" id="{FB092DF3-59A9-4F2A-A859-F2265B6EFA1B}"/>
              </a:ext>
            </a:extLst>
          </p:cNvPr>
          <p:cNvSpPr/>
          <p:nvPr/>
        </p:nvSpPr>
        <p:spPr>
          <a:xfrm>
            <a:off x="4545212" y="5134899"/>
            <a:ext cx="84741" cy="84497"/>
          </a:xfrm>
          <a:custGeom>
            <a:avLst/>
            <a:gdLst>
              <a:gd name="connsiteX0" fmla="*/ 84737 w 84741"/>
              <a:gd name="connsiteY0" fmla="*/ 59976 h 84497"/>
              <a:gd name="connsiteX1" fmla="*/ 57447 w 84741"/>
              <a:gd name="connsiteY1" fmla="*/ 84486 h 84497"/>
              <a:gd name="connsiteX2" fmla="*/ 89 w 84741"/>
              <a:gd name="connsiteY2" fmla="*/ 29149 h 84497"/>
              <a:gd name="connsiteX3" fmla="*/ 23336 w 84741"/>
              <a:gd name="connsiteY3" fmla="*/ 91 h 84497"/>
              <a:gd name="connsiteX4" fmla="*/ 84737 w 84741"/>
              <a:gd name="connsiteY4" fmla="*/ 59976 h 8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1" h="84497">
                <a:moveTo>
                  <a:pt x="84737" y="59976"/>
                </a:moveTo>
                <a:cubicBezTo>
                  <a:pt x="82715" y="74379"/>
                  <a:pt x="73872" y="83981"/>
                  <a:pt x="57447" y="84486"/>
                </a:cubicBezTo>
                <a:cubicBezTo>
                  <a:pt x="40771" y="85244"/>
                  <a:pt x="1100" y="46837"/>
                  <a:pt x="89" y="29149"/>
                </a:cubicBezTo>
                <a:cubicBezTo>
                  <a:pt x="-922" y="12725"/>
                  <a:pt x="6659" y="2112"/>
                  <a:pt x="23336" y="91"/>
                </a:cubicBezTo>
                <a:cubicBezTo>
                  <a:pt x="42287" y="-2183"/>
                  <a:pt x="85242" y="38751"/>
                  <a:pt x="84737" y="5997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0" name="Forma libre: forma 1139">
            <a:extLst>
              <a:ext uri="{FF2B5EF4-FFF2-40B4-BE49-F238E27FC236}">
                <a16:creationId xmlns:a16="http://schemas.microsoft.com/office/drawing/2014/main" id="{78BD0590-A439-441D-9F19-2E4D08947184}"/>
              </a:ext>
            </a:extLst>
          </p:cNvPr>
          <p:cNvSpPr/>
          <p:nvPr/>
        </p:nvSpPr>
        <p:spPr>
          <a:xfrm>
            <a:off x="5654184" y="6243969"/>
            <a:ext cx="84525" cy="84598"/>
          </a:xfrm>
          <a:custGeom>
            <a:avLst/>
            <a:gdLst>
              <a:gd name="connsiteX0" fmla="*/ 84273 w 84525"/>
              <a:gd name="connsiteY0" fmla="*/ 56634 h 84598"/>
              <a:gd name="connsiteX1" fmla="*/ 44349 w 84525"/>
              <a:gd name="connsiteY1" fmla="*/ 80386 h 84598"/>
              <a:gd name="connsiteX2" fmla="*/ 3920 w 84525"/>
              <a:gd name="connsiteY2" fmla="*/ 39957 h 84598"/>
              <a:gd name="connsiteX3" fmla="*/ 28430 w 84525"/>
              <a:gd name="connsiteY3" fmla="*/ 34 h 84598"/>
              <a:gd name="connsiteX4" fmla="*/ 84525 w 84525"/>
              <a:gd name="connsiteY4" fmla="*/ 56887 h 8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25" h="84598">
                <a:moveTo>
                  <a:pt x="84273" y="56634"/>
                </a:moveTo>
                <a:cubicBezTo>
                  <a:pt x="85283" y="78112"/>
                  <a:pt x="63553" y="92010"/>
                  <a:pt x="44349" y="80386"/>
                </a:cubicBezTo>
                <a:cubicBezTo>
                  <a:pt x="27925" y="70532"/>
                  <a:pt x="13522" y="56634"/>
                  <a:pt x="3920" y="39957"/>
                </a:cubicBezTo>
                <a:cubicBezTo>
                  <a:pt x="-7198" y="20754"/>
                  <a:pt x="6700" y="-977"/>
                  <a:pt x="28430" y="34"/>
                </a:cubicBezTo>
                <a:cubicBezTo>
                  <a:pt x="45360" y="792"/>
                  <a:pt x="83515" y="39452"/>
                  <a:pt x="84525" y="5688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1" name="Forma libre: forma 1140">
            <a:extLst>
              <a:ext uri="{FF2B5EF4-FFF2-40B4-BE49-F238E27FC236}">
                <a16:creationId xmlns:a16="http://schemas.microsoft.com/office/drawing/2014/main" id="{B11104B6-7CE6-4091-A1CD-83C150654976}"/>
              </a:ext>
            </a:extLst>
          </p:cNvPr>
          <p:cNvSpPr/>
          <p:nvPr/>
        </p:nvSpPr>
        <p:spPr>
          <a:xfrm>
            <a:off x="5460316" y="5328752"/>
            <a:ext cx="84345" cy="83976"/>
          </a:xfrm>
          <a:custGeom>
            <a:avLst/>
            <a:gdLst>
              <a:gd name="connsiteX0" fmla="*/ 84335 w 84345"/>
              <a:gd name="connsiteY0" fmla="*/ 25564 h 83976"/>
              <a:gd name="connsiteX1" fmla="*/ 24450 w 84345"/>
              <a:gd name="connsiteY1" fmla="*/ 83933 h 83976"/>
              <a:gd name="connsiteX2" fmla="*/ 3224 w 84345"/>
              <a:gd name="connsiteY2" fmla="*/ 47042 h 83976"/>
              <a:gd name="connsiteX3" fmla="*/ 47949 w 84345"/>
              <a:gd name="connsiteY3" fmla="*/ 2823 h 83976"/>
              <a:gd name="connsiteX4" fmla="*/ 84335 w 84345"/>
              <a:gd name="connsiteY4" fmla="*/ 25564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" h="83976">
                <a:moveTo>
                  <a:pt x="84335" y="25564"/>
                </a:moveTo>
                <a:cubicBezTo>
                  <a:pt x="85093" y="46789"/>
                  <a:pt x="45169" y="85449"/>
                  <a:pt x="24450" y="83933"/>
                </a:cubicBezTo>
                <a:cubicBezTo>
                  <a:pt x="5246" y="82417"/>
                  <a:pt x="-5872" y="64982"/>
                  <a:pt x="3224" y="47042"/>
                </a:cubicBezTo>
                <a:cubicBezTo>
                  <a:pt x="12826" y="27585"/>
                  <a:pt x="29250" y="12930"/>
                  <a:pt x="47949" y="2823"/>
                </a:cubicBezTo>
                <a:cubicBezTo>
                  <a:pt x="64626" y="-6021"/>
                  <a:pt x="83577" y="7118"/>
                  <a:pt x="84335" y="2556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2" name="Forma libre: forma 1141">
            <a:extLst>
              <a:ext uri="{FF2B5EF4-FFF2-40B4-BE49-F238E27FC236}">
                <a16:creationId xmlns:a16="http://schemas.microsoft.com/office/drawing/2014/main" id="{0A656D64-AAEE-430F-A98F-62163F25A1FC}"/>
              </a:ext>
            </a:extLst>
          </p:cNvPr>
          <p:cNvSpPr/>
          <p:nvPr/>
        </p:nvSpPr>
        <p:spPr>
          <a:xfrm>
            <a:off x="5460479" y="6049687"/>
            <a:ext cx="83924" cy="83894"/>
          </a:xfrm>
          <a:custGeom>
            <a:avLst/>
            <a:gdLst>
              <a:gd name="connsiteX0" fmla="*/ 83920 w 83924"/>
              <a:gd name="connsiteY0" fmla="*/ 59637 h 83894"/>
              <a:gd name="connsiteX1" fmla="*/ 57388 w 83924"/>
              <a:gd name="connsiteY1" fmla="*/ 83894 h 83894"/>
              <a:gd name="connsiteX2" fmla="*/ 30 w 83924"/>
              <a:gd name="connsiteY2" fmla="*/ 26283 h 83894"/>
              <a:gd name="connsiteX3" fmla="*/ 26561 w 83924"/>
              <a:gd name="connsiteY3" fmla="*/ 5 h 83894"/>
              <a:gd name="connsiteX4" fmla="*/ 83920 w 83924"/>
              <a:gd name="connsiteY4" fmla="*/ 59637 h 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24" h="83894">
                <a:moveTo>
                  <a:pt x="83920" y="59637"/>
                </a:moveTo>
                <a:cubicBezTo>
                  <a:pt x="82151" y="73535"/>
                  <a:pt x="74318" y="83642"/>
                  <a:pt x="57388" y="83894"/>
                </a:cubicBezTo>
                <a:cubicBezTo>
                  <a:pt x="37932" y="83894"/>
                  <a:pt x="-1234" y="44982"/>
                  <a:pt x="30" y="26283"/>
                </a:cubicBezTo>
                <a:cubicBezTo>
                  <a:pt x="1040" y="10112"/>
                  <a:pt x="10137" y="510"/>
                  <a:pt x="26561" y="5"/>
                </a:cubicBezTo>
                <a:cubicBezTo>
                  <a:pt x="45512" y="-501"/>
                  <a:pt x="84425" y="39170"/>
                  <a:pt x="83920" y="5963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4" name="Forma libre: forma 1143">
            <a:extLst>
              <a:ext uri="{FF2B5EF4-FFF2-40B4-BE49-F238E27FC236}">
                <a16:creationId xmlns:a16="http://schemas.microsoft.com/office/drawing/2014/main" id="{035E304A-83C3-4ACA-B042-95500211F61E}"/>
              </a:ext>
            </a:extLst>
          </p:cNvPr>
          <p:cNvSpPr/>
          <p:nvPr/>
        </p:nvSpPr>
        <p:spPr>
          <a:xfrm>
            <a:off x="4642425" y="6146336"/>
            <a:ext cx="84562" cy="84916"/>
          </a:xfrm>
          <a:custGeom>
            <a:avLst/>
            <a:gdLst>
              <a:gd name="connsiteX0" fmla="*/ 84553 w 84562"/>
              <a:gd name="connsiteY0" fmla="*/ 27169 h 84916"/>
              <a:gd name="connsiteX1" fmla="*/ 29216 w 84562"/>
              <a:gd name="connsiteY1" fmla="*/ 84780 h 84916"/>
              <a:gd name="connsiteX2" fmla="*/ 3948 w 84562"/>
              <a:gd name="connsiteY2" fmla="*/ 46120 h 84916"/>
              <a:gd name="connsiteX3" fmla="*/ 46651 w 84562"/>
              <a:gd name="connsiteY3" fmla="*/ 3417 h 84916"/>
              <a:gd name="connsiteX4" fmla="*/ 84553 w 84562"/>
              <a:gd name="connsiteY4" fmla="*/ 26916 h 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62" h="84916">
                <a:moveTo>
                  <a:pt x="84553" y="27169"/>
                </a:moveTo>
                <a:cubicBezTo>
                  <a:pt x="84048" y="45362"/>
                  <a:pt x="47914" y="83012"/>
                  <a:pt x="29216" y="84780"/>
                </a:cubicBezTo>
                <a:cubicBezTo>
                  <a:pt x="7233" y="86802"/>
                  <a:pt x="-7423" y="66082"/>
                  <a:pt x="3948" y="46120"/>
                </a:cubicBezTo>
                <a:cubicBezTo>
                  <a:pt x="13803" y="28433"/>
                  <a:pt x="28711" y="13524"/>
                  <a:pt x="46651" y="3417"/>
                </a:cubicBezTo>
                <a:cubicBezTo>
                  <a:pt x="64844" y="-6690"/>
                  <a:pt x="85058" y="6955"/>
                  <a:pt x="84553" y="26916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5" name="Forma libre: forma 1144">
            <a:extLst>
              <a:ext uri="{FF2B5EF4-FFF2-40B4-BE49-F238E27FC236}">
                <a16:creationId xmlns:a16="http://schemas.microsoft.com/office/drawing/2014/main" id="{B589778A-9313-4861-9EBC-4D3EB066633E}"/>
              </a:ext>
            </a:extLst>
          </p:cNvPr>
          <p:cNvSpPr/>
          <p:nvPr/>
        </p:nvSpPr>
        <p:spPr>
          <a:xfrm>
            <a:off x="4544795" y="6244096"/>
            <a:ext cx="84414" cy="85060"/>
          </a:xfrm>
          <a:custGeom>
            <a:avLst/>
            <a:gdLst>
              <a:gd name="connsiteX0" fmla="*/ 24763 w 84414"/>
              <a:gd name="connsiteY0" fmla="*/ 85060 h 85060"/>
              <a:gd name="connsiteX1" fmla="*/ 1769 w 84414"/>
              <a:gd name="connsiteY1" fmla="*/ 52717 h 85060"/>
              <a:gd name="connsiteX2" fmla="*/ 54832 w 84414"/>
              <a:gd name="connsiteY2" fmla="*/ 1170 h 85060"/>
              <a:gd name="connsiteX3" fmla="*/ 84395 w 84414"/>
              <a:gd name="connsiteY3" fmla="*/ 25933 h 85060"/>
              <a:gd name="connsiteX4" fmla="*/ 24763 w 84414"/>
              <a:gd name="connsiteY4" fmla="*/ 84808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4" h="85060">
                <a:moveTo>
                  <a:pt x="24763" y="85060"/>
                </a:moveTo>
                <a:cubicBezTo>
                  <a:pt x="7833" y="82533"/>
                  <a:pt x="-4801" y="70910"/>
                  <a:pt x="1769" y="52717"/>
                </a:cubicBezTo>
                <a:cubicBezTo>
                  <a:pt x="10360" y="28207"/>
                  <a:pt x="29058" y="8498"/>
                  <a:pt x="54832" y="1170"/>
                </a:cubicBezTo>
                <a:cubicBezTo>
                  <a:pt x="72267" y="-3883"/>
                  <a:pt x="83385" y="7993"/>
                  <a:pt x="84395" y="25933"/>
                </a:cubicBezTo>
                <a:cubicBezTo>
                  <a:pt x="85406" y="44631"/>
                  <a:pt x="45988" y="84555"/>
                  <a:pt x="24763" y="8480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6" name="Forma libre: forma 1145">
            <a:extLst>
              <a:ext uri="{FF2B5EF4-FFF2-40B4-BE49-F238E27FC236}">
                <a16:creationId xmlns:a16="http://schemas.microsoft.com/office/drawing/2014/main" id="{808BFCEA-00DF-410A-BDDF-C6D6F0FEBC84}"/>
              </a:ext>
            </a:extLst>
          </p:cNvPr>
          <p:cNvSpPr/>
          <p:nvPr/>
        </p:nvSpPr>
        <p:spPr>
          <a:xfrm>
            <a:off x="5653903" y="5134314"/>
            <a:ext cx="84572" cy="84699"/>
          </a:xfrm>
          <a:custGeom>
            <a:avLst/>
            <a:gdLst>
              <a:gd name="connsiteX0" fmla="*/ 84554 w 84572"/>
              <a:gd name="connsiteY0" fmla="*/ 23164 h 84699"/>
              <a:gd name="connsiteX1" fmla="*/ 24921 w 84572"/>
              <a:gd name="connsiteY1" fmla="*/ 84565 h 84699"/>
              <a:gd name="connsiteX2" fmla="*/ 2433 w 84572"/>
              <a:gd name="connsiteY2" fmla="*/ 50453 h 84699"/>
              <a:gd name="connsiteX3" fmla="*/ 51452 w 84572"/>
              <a:gd name="connsiteY3" fmla="*/ 2192 h 84699"/>
              <a:gd name="connsiteX4" fmla="*/ 84301 w 84572"/>
              <a:gd name="connsiteY4" fmla="*/ 23164 h 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72" h="84699">
                <a:moveTo>
                  <a:pt x="84554" y="23164"/>
                </a:moveTo>
                <a:cubicBezTo>
                  <a:pt x="85564" y="46411"/>
                  <a:pt x="45388" y="87345"/>
                  <a:pt x="24921" y="84565"/>
                </a:cubicBezTo>
                <a:cubicBezTo>
                  <a:pt x="5717" y="82038"/>
                  <a:pt x="-5148" y="68646"/>
                  <a:pt x="2433" y="50453"/>
                </a:cubicBezTo>
                <a:cubicBezTo>
                  <a:pt x="11782" y="28723"/>
                  <a:pt x="29217" y="10783"/>
                  <a:pt x="51452" y="2192"/>
                </a:cubicBezTo>
                <a:cubicBezTo>
                  <a:pt x="69898" y="-4883"/>
                  <a:pt x="81774" y="5982"/>
                  <a:pt x="84301" y="23164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7" name="Forma libre: forma 1146">
            <a:extLst>
              <a:ext uri="{FF2B5EF4-FFF2-40B4-BE49-F238E27FC236}">
                <a16:creationId xmlns:a16="http://schemas.microsoft.com/office/drawing/2014/main" id="{2BDAE630-D96E-4EE9-8E02-E729E88064E0}"/>
              </a:ext>
            </a:extLst>
          </p:cNvPr>
          <p:cNvSpPr/>
          <p:nvPr/>
        </p:nvSpPr>
        <p:spPr>
          <a:xfrm>
            <a:off x="4642508" y="5232019"/>
            <a:ext cx="83975" cy="84170"/>
          </a:xfrm>
          <a:custGeom>
            <a:avLst/>
            <a:gdLst>
              <a:gd name="connsiteX0" fmla="*/ 23069 w 83975"/>
              <a:gd name="connsiteY0" fmla="*/ 0 h 84170"/>
              <a:gd name="connsiteX1" fmla="*/ 83965 w 83975"/>
              <a:gd name="connsiteY1" fmla="*/ 57359 h 84170"/>
              <a:gd name="connsiteX2" fmla="*/ 57939 w 83975"/>
              <a:gd name="connsiteY2" fmla="*/ 84143 h 84170"/>
              <a:gd name="connsiteX3" fmla="*/ 75 w 83975"/>
              <a:gd name="connsiteY3" fmla="*/ 23752 h 84170"/>
              <a:gd name="connsiteX4" fmla="*/ 22816 w 83975"/>
              <a:gd name="connsiteY4" fmla="*/ 0 h 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5" h="84170">
                <a:moveTo>
                  <a:pt x="23069" y="0"/>
                </a:moveTo>
                <a:cubicBezTo>
                  <a:pt x="43789" y="0"/>
                  <a:pt x="84723" y="39418"/>
                  <a:pt x="83965" y="57359"/>
                </a:cubicBezTo>
                <a:cubicBezTo>
                  <a:pt x="83459" y="73530"/>
                  <a:pt x="74110" y="83132"/>
                  <a:pt x="57939" y="84143"/>
                </a:cubicBezTo>
                <a:cubicBezTo>
                  <a:pt x="37472" y="85406"/>
                  <a:pt x="-1947" y="43714"/>
                  <a:pt x="75" y="23752"/>
                </a:cubicBezTo>
                <a:cubicBezTo>
                  <a:pt x="1844" y="8591"/>
                  <a:pt x="11445" y="1769"/>
                  <a:pt x="22816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8" name="Forma libre: forma 1147">
            <a:extLst>
              <a:ext uri="{FF2B5EF4-FFF2-40B4-BE49-F238E27FC236}">
                <a16:creationId xmlns:a16="http://schemas.microsoft.com/office/drawing/2014/main" id="{73DBF319-53D7-4E60-80BB-9C989681FE90}"/>
              </a:ext>
            </a:extLst>
          </p:cNvPr>
          <p:cNvSpPr/>
          <p:nvPr/>
        </p:nvSpPr>
        <p:spPr>
          <a:xfrm>
            <a:off x="5557108" y="6146380"/>
            <a:ext cx="84577" cy="84236"/>
          </a:xfrm>
          <a:custGeom>
            <a:avLst/>
            <a:gdLst>
              <a:gd name="connsiteX0" fmla="*/ 84573 w 84577"/>
              <a:gd name="connsiteY0" fmla="*/ 61237 h 84236"/>
              <a:gd name="connsiteX1" fmla="*/ 53745 w 84577"/>
              <a:gd name="connsiteY1" fmla="*/ 82967 h 84236"/>
              <a:gd name="connsiteX2" fmla="*/ 1440 w 84577"/>
              <a:gd name="connsiteY2" fmla="*/ 31168 h 84236"/>
              <a:gd name="connsiteX3" fmla="*/ 24687 w 84577"/>
              <a:gd name="connsiteY3" fmla="*/ 88 h 84236"/>
              <a:gd name="connsiteX4" fmla="*/ 84573 w 84577"/>
              <a:gd name="connsiteY4" fmla="*/ 61237 h 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77" h="84236">
                <a:moveTo>
                  <a:pt x="84573" y="61237"/>
                </a:moveTo>
                <a:cubicBezTo>
                  <a:pt x="82046" y="77408"/>
                  <a:pt x="70928" y="88021"/>
                  <a:pt x="53745" y="82967"/>
                </a:cubicBezTo>
                <a:cubicBezTo>
                  <a:pt x="27719" y="75640"/>
                  <a:pt x="10032" y="55930"/>
                  <a:pt x="1440" y="31168"/>
                </a:cubicBezTo>
                <a:cubicBezTo>
                  <a:pt x="-4119" y="14491"/>
                  <a:pt x="6999" y="2362"/>
                  <a:pt x="24687" y="88"/>
                </a:cubicBezTo>
                <a:cubicBezTo>
                  <a:pt x="43638" y="-2186"/>
                  <a:pt x="85078" y="40012"/>
                  <a:pt x="84573" y="61237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0" name="Forma libre: forma 1149">
            <a:extLst>
              <a:ext uri="{FF2B5EF4-FFF2-40B4-BE49-F238E27FC236}">
                <a16:creationId xmlns:a16="http://schemas.microsoft.com/office/drawing/2014/main" id="{B43A319E-0106-4CF5-B035-44347F81AB3C}"/>
              </a:ext>
            </a:extLst>
          </p:cNvPr>
          <p:cNvSpPr/>
          <p:nvPr/>
        </p:nvSpPr>
        <p:spPr>
          <a:xfrm>
            <a:off x="5557280" y="5232014"/>
            <a:ext cx="83914" cy="84399"/>
          </a:xfrm>
          <a:custGeom>
            <a:avLst/>
            <a:gdLst>
              <a:gd name="connsiteX0" fmla="*/ 24768 w 83914"/>
              <a:gd name="connsiteY0" fmla="*/ 84400 h 84399"/>
              <a:gd name="connsiteX1" fmla="*/ 5 w 83914"/>
              <a:gd name="connsiteY1" fmla="*/ 58626 h 84399"/>
              <a:gd name="connsiteX2" fmla="*/ 57363 w 83914"/>
              <a:gd name="connsiteY2" fmla="*/ 5 h 84399"/>
              <a:gd name="connsiteX3" fmla="*/ 83895 w 83914"/>
              <a:gd name="connsiteY3" fmla="*/ 26283 h 84399"/>
              <a:gd name="connsiteX4" fmla="*/ 24515 w 83914"/>
              <a:gd name="connsiteY4" fmla="*/ 84400 h 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14" h="84399">
                <a:moveTo>
                  <a:pt x="24768" y="84400"/>
                </a:moveTo>
                <a:cubicBezTo>
                  <a:pt x="10618" y="83136"/>
                  <a:pt x="510" y="75556"/>
                  <a:pt x="5" y="58626"/>
                </a:cubicBezTo>
                <a:cubicBezTo>
                  <a:pt x="-500" y="40939"/>
                  <a:pt x="39676" y="-501"/>
                  <a:pt x="57363" y="5"/>
                </a:cubicBezTo>
                <a:cubicBezTo>
                  <a:pt x="73535" y="510"/>
                  <a:pt x="83137" y="9859"/>
                  <a:pt x="83895" y="26283"/>
                </a:cubicBezTo>
                <a:cubicBezTo>
                  <a:pt x="84905" y="45740"/>
                  <a:pt x="46245" y="84400"/>
                  <a:pt x="24515" y="8440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1" name="Forma libre: forma 1150">
            <a:extLst>
              <a:ext uri="{FF2B5EF4-FFF2-40B4-BE49-F238E27FC236}">
                <a16:creationId xmlns:a16="http://schemas.microsoft.com/office/drawing/2014/main" id="{558E886C-09C9-4817-8546-89D88B369394}"/>
              </a:ext>
            </a:extLst>
          </p:cNvPr>
          <p:cNvSpPr/>
          <p:nvPr/>
        </p:nvSpPr>
        <p:spPr>
          <a:xfrm>
            <a:off x="4739077" y="5328770"/>
            <a:ext cx="84929" cy="84283"/>
          </a:xfrm>
          <a:custGeom>
            <a:avLst/>
            <a:gdLst>
              <a:gd name="connsiteX0" fmla="*/ 84930 w 84929"/>
              <a:gd name="connsiteY0" fmla="*/ 58647 h 84283"/>
              <a:gd name="connsiteX1" fmla="*/ 81645 w 84929"/>
              <a:gd name="connsiteY1" fmla="*/ 69260 h 84283"/>
              <a:gd name="connsiteX2" fmla="*/ 52587 w 84929"/>
              <a:gd name="connsiteY2" fmla="*/ 82904 h 84283"/>
              <a:gd name="connsiteX3" fmla="*/ 1798 w 84929"/>
              <a:gd name="connsiteY3" fmla="*/ 33379 h 84283"/>
              <a:gd name="connsiteX4" fmla="*/ 14179 w 84929"/>
              <a:gd name="connsiteY4" fmla="*/ 3815 h 84283"/>
              <a:gd name="connsiteX5" fmla="*/ 53345 w 84929"/>
              <a:gd name="connsiteY5" fmla="*/ 14681 h 84283"/>
              <a:gd name="connsiteX6" fmla="*/ 84930 w 84929"/>
              <a:gd name="connsiteY6" fmla="*/ 58900 h 8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29" h="84283">
                <a:moveTo>
                  <a:pt x="84930" y="58647"/>
                </a:moveTo>
                <a:cubicBezTo>
                  <a:pt x="84172" y="61427"/>
                  <a:pt x="83414" y="65722"/>
                  <a:pt x="81645" y="69260"/>
                </a:cubicBezTo>
                <a:cubicBezTo>
                  <a:pt x="75580" y="81136"/>
                  <a:pt x="64210" y="87200"/>
                  <a:pt x="52587" y="82904"/>
                </a:cubicBezTo>
                <a:cubicBezTo>
                  <a:pt x="28835" y="74313"/>
                  <a:pt x="11905" y="56120"/>
                  <a:pt x="1798" y="33379"/>
                </a:cubicBezTo>
                <a:cubicBezTo>
                  <a:pt x="-3256" y="21756"/>
                  <a:pt x="2809" y="10132"/>
                  <a:pt x="14179" y="3815"/>
                </a:cubicBezTo>
                <a:cubicBezTo>
                  <a:pt x="30351" y="-5281"/>
                  <a:pt x="42732" y="3310"/>
                  <a:pt x="53345" y="14681"/>
                </a:cubicBezTo>
                <a:cubicBezTo>
                  <a:pt x="65473" y="27567"/>
                  <a:pt x="82150" y="37169"/>
                  <a:pt x="84930" y="5890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2" name="Forma libre: forma 1151">
            <a:extLst>
              <a:ext uri="{FF2B5EF4-FFF2-40B4-BE49-F238E27FC236}">
                <a16:creationId xmlns:a16="http://schemas.microsoft.com/office/drawing/2014/main" id="{C7B315D4-069B-4817-962F-01A90D589A0A}"/>
              </a:ext>
            </a:extLst>
          </p:cNvPr>
          <p:cNvSpPr/>
          <p:nvPr/>
        </p:nvSpPr>
        <p:spPr>
          <a:xfrm>
            <a:off x="4739591" y="6049902"/>
            <a:ext cx="83662" cy="83684"/>
          </a:xfrm>
          <a:custGeom>
            <a:avLst/>
            <a:gdLst>
              <a:gd name="connsiteX0" fmla="*/ 22509 w 83662"/>
              <a:gd name="connsiteY0" fmla="*/ 83680 h 83684"/>
              <a:gd name="connsiteX1" fmla="*/ 21 w 83662"/>
              <a:gd name="connsiteY1" fmla="*/ 56643 h 83684"/>
              <a:gd name="connsiteX2" fmla="*/ 58895 w 83662"/>
              <a:gd name="connsiteY2" fmla="*/ 43 h 83684"/>
              <a:gd name="connsiteX3" fmla="*/ 83658 w 83662"/>
              <a:gd name="connsiteY3" fmla="*/ 27585 h 83684"/>
              <a:gd name="connsiteX4" fmla="*/ 22256 w 83662"/>
              <a:gd name="connsiteY4" fmla="*/ 83680 h 8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62" h="83684">
                <a:moveTo>
                  <a:pt x="22509" y="83680"/>
                </a:moveTo>
                <a:cubicBezTo>
                  <a:pt x="8359" y="82164"/>
                  <a:pt x="-485" y="73320"/>
                  <a:pt x="21" y="56643"/>
                </a:cubicBezTo>
                <a:cubicBezTo>
                  <a:pt x="779" y="37945"/>
                  <a:pt x="41713" y="-1474"/>
                  <a:pt x="58895" y="43"/>
                </a:cubicBezTo>
                <a:cubicBezTo>
                  <a:pt x="75066" y="1559"/>
                  <a:pt x="83910" y="11413"/>
                  <a:pt x="83658" y="27585"/>
                </a:cubicBezTo>
                <a:cubicBezTo>
                  <a:pt x="83405" y="47547"/>
                  <a:pt x="43987" y="84185"/>
                  <a:pt x="22256" y="8368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3" name="Forma libre: forma 1152">
            <a:extLst>
              <a:ext uri="{FF2B5EF4-FFF2-40B4-BE49-F238E27FC236}">
                <a16:creationId xmlns:a16="http://schemas.microsoft.com/office/drawing/2014/main" id="{62C263CE-8FFC-4F88-87C4-641199B8FE29}"/>
              </a:ext>
            </a:extLst>
          </p:cNvPr>
          <p:cNvSpPr/>
          <p:nvPr/>
        </p:nvSpPr>
        <p:spPr>
          <a:xfrm>
            <a:off x="11360134" y="4173541"/>
            <a:ext cx="55290" cy="97534"/>
          </a:xfrm>
          <a:custGeom>
            <a:avLst/>
            <a:gdLst>
              <a:gd name="connsiteX0" fmla="*/ 55290 w 55290"/>
              <a:gd name="connsiteY0" fmla="*/ 48515 h 97534"/>
              <a:gd name="connsiteX1" fmla="*/ 54027 w 55290"/>
              <a:gd name="connsiteY1" fmla="*/ 70750 h 97534"/>
              <a:gd name="connsiteX2" fmla="*/ 27496 w 55290"/>
              <a:gd name="connsiteY2" fmla="*/ 97534 h 97534"/>
              <a:gd name="connsiteX3" fmla="*/ 964 w 55290"/>
              <a:gd name="connsiteY3" fmla="*/ 71003 h 97534"/>
              <a:gd name="connsiteX4" fmla="*/ 206 w 55290"/>
              <a:gd name="connsiteY4" fmla="*/ 32596 h 97534"/>
              <a:gd name="connsiteX5" fmla="*/ 27243 w 55290"/>
              <a:gd name="connsiteY5" fmla="*/ 0 h 97534"/>
              <a:gd name="connsiteX6" fmla="*/ 54785 w 55290"/>
              <a:gd name="connsiteY6" fmla="*/ 32343 h 97534"/>
              <a:gd name="connsiteX7" fmla="*/ 54785 w 55290"/>
              <a:gd name="connsiteY7" fmla="*/ 48262 h 97534"/>
              <a:gd name="connsiteX8" fmla="*/ 55290 w 55290"/>
              <a:gd name="connsiteY8" fmla="*/ 48262 h 9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0" h="97534">
                <a:moveTo>
                  <a:pt x="55290" y="48515"/>
                </a:moveTo>
                <a:cubicBezTo>
                  <a:pt x="55038" y="55842"/>
                  <a:pt x="55290" y="63423"/>
                  <a:pt x="54027" y="70750"/>
                </a:cubicBezTo>
                <a:cubicBezTo>
                  <a:pt x="51753" y="85911"/>
                  <a:pt x="43920" y="97534"/>
                  <a:pt x="27496" y="97534"/>
                </a:cubicBezTo>
                <a:cubicBezTo>
                  <a:pt x="11071" y="97534"/>
                  <a:pt x="2480" y="86417"/>
                  <a:pt x="964" y="71003"/>
                </a:cubicBezTo>
                <a:cubicBezTo>
                  <a:pt x="-299" y="58369"/>
                  <a:pt x="-47" y="45482"/>
                  <a:pt x="206" y="32596"/>
                </a:cubicBezTo>
                <a:cubicBezTo>
                  <a:pt x="711" y="14908"/>
                  <a:pt x="6776" y="0"/>
                  <a:pt x="27243" y="0"/>
                </a:cubicBezTo>
                <a:cubicBezTo>
                  <a:pt x="47710" y="0"/>
                  <a:pt x="53774" y="14655"/>
                  <a:pt x="54785" y="32343"/>
                </a:cubicBezTo>
                <a:cubicBezTo>
                  <a:pt x="55038" y="37649"/>
                  <a:pt x="54785" y="42956"/>
                  <a:pt x="54785" y="48262"/>
                </a:cubicBezTo>
                <a:cubicBezTo>
                  <a:pt x="54785" y="48262"/>
                  <a:pt x="55038" y="48262"/>
                  <a:pt x="55290" y="48262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5" name="Forma libre: forma 1154">
            <a:extLst>
              <a:ext uri="{FF2B5EF4-FFF2-40B4-BE49-F238E27FC236}">
                <a16:creationId xmlns:a16="http://schemas.microsoft.com/office/drawing/2014/main" id="{D4F310F9-E744-4617-A8E7-109511DBB247}"/>
              </a:ext>
            </a:extLst>
          </p:cNvPr>
          <p:cNvSpPr/>
          <p:nvPr/>
        </p:nvSpPr>
        <p:spPr>
          <a:xfrm>
            <a:off x="11338594" y="3691726"/>
            <a:ext cx="96792" cy="55290"/>
          </a:xfrm>
          <a:custGeom>
            <a:avLst/>
            <a:gdLst>
              <a:gd name="connsiteX0" fmla="*/ 48783 w 96792"/>
              <a:gd name="connsiteY0" fmla="*/ 55038 h 55290"/>
              <a:gd name="connsiteX1" fmla="*/ 26547 w 96792"/>
              <a:gd name="connsiteY1" fmla="*/ 54027 h 55290"/>
              <a:gd name="connsiteX2" fmla="*/ 16 w 96792"/>
              <a:gd name="connsiteY2" fmla="*/ 27243 h 55290"/>
              <a:gd name="connsiteX3" fmla="*/ 26294 w 96792"/>
              <a:gd name="connsiteY3" fmla="*/ 964 h 55290"/>
              <a:gd name="connsiteX4" fmla="*/ 64449 w 96792"/>
              <a:gd name="connsiteY4" fmla="*/ 206 h 55290"/>
              <a:gd name="connsiteX5" fmla="*/ 96792 w 96792"/>
              <a:gd name="connsiteY5" fmla="*/ 27243 h 55290"/>
              <a:gd name="connsiteX6" fmla="*/ 64449 w 96792"/>
              <a:gd name="connsiteY6" fmla="*/ 54785 h 55290"/>
              <a:gd name="connsiteX7" fmla="*/ 48530 w 96792"/>
              <a:gd name="connsiteY7" fmla="*/ 54785 h 55290"/>
              <a:gd name="connsiteX8" fmla="*/ 48530 w 96792"/>
              <a:gd name="connsiteY8" fmla="*/ 55291 h 5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92" h="55290">
                <a:moveTo>
                  <a:pt x="48783" y="55038"/>
                </a:moveTo>
                <a:cubicBezTo>
                  <a:pt x="41455" y="54785"/>
                  <a:pt x="33875" y="55038"/>
                  <a:pt x="26547" y="54027"/>
                </a:cubicBezTo>
                <a:cubicBezTo>
                  <a:pt x="11134" y="51753"/>
                  <a:pt x="521" y="43415"/>
                  <a:pt x="16" y="27243"/>
                </a:cubicBezTo>
                <a:cubicBezTo>
                  <a:pt x="-490" y="10566"/>
                  <a:pt x="10881" y="2481"/>
                  <a:pt x="26294" y="964"/>
                </a:cubicBezTo>
                <a:cubicBezTo>
                  <a:pt x="38928" y="-299"/>
                  <a:pt x="51815" y="-46"/>
                  <a:pt x="64449" y="206"/>
                </a:cubicBezTo>
                <a:cubicBezTo>
                  <a:pt x="82137" y="712"/>
                  <a:pt x="96792" y="6776"/>
                  <a:pt x="96792" y="27243"/>
                </a:cubicBezTo>
                <a:cubicBezTo>
                  <a:pt x="96792" y="47458"/>
                  <a:pt x="82389" y="53775"/>
                  <a:pt x="64449" y="54785"/>
                </a:cubicBezTo>
                <a:cubicBezTo>
                  <a:pt x="59143" y="55038"/>
                  <a:pt x="53836" y="54785"/>
                  <a:pt x="48530" y="54785"/>
                </a:cubicBezTo>
                <a:cubicBezTo>
                  <a:pt x="48530" y="54785"/>
                  <a:pt x="48530" y="55038"/>
                  <a:pt x="48530" y="55291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63" name="Forma libre: forma 1162">
            <a:extLst>
              <a:ext uri="{FF2B5EF4-FFF2-40B4-BE49-F238E27FC236}">
                <a16:creationId xmlns:a16="http://schemas.microsoft.com/office/drawing/2014/main" id="{3A101259-2DBD-4CB7-8BA8-1A1660793365}"/>
              </a:ext>
            </a:extLst>
          </p:cNvPr>
          <p:cNvSpPr/>
          <p:nvPr/>
        </p:nvSpPr>
        <p:spPr>
          <a:xfrm>
            <a:off x="11290032" y="3738924"/>
            <a:ext cx="54473" cy="97037"/>
          </a:xfrm>
          <a:custGeom>
            <a:avLst/>
            <a:gdLst>
              <a:gd name="connsiteX0" fmla="*/ 54137 w 54473"/>
              <a:gd name="connsiteY0" fmla="*/ 50291 h 97037"/>
              <a:gd name="connsiteX1" fmla="*/ 54137 w 54473"/>
              <a:gd name="connsiteY1" fmla="*/ 72779 h 97037"/>
              <a:gd name="connsiteX2" fmla="*/ 32406 w 54473"/>
              <a:gd name="connsiteY2" fmla="*/ 96784 h 97037"/>
              <a:gd name="connsiteX3" fmla="*/ 3601 w 54473"/>
              <a:gd name="connsiteY3" fmla="*/ 76822 h 97037"/>
              <a:gd name="connsiteX4" fmla="*/ 3601 w 54473"/>
              <a:gd name="connsiteY4" fmla="*/ 19717 h 97037"/>
              <a:gd name="connsiteX5" fmla="*/ 32911 w 54473"/>
              <a:gd name="connsiteY5" fmla="*/ 260 h 97037"/>
              <a:gd name="connsiteX6" fmla="*/ 54137 w 54473"/>
              <a:gd name="connsiteY6" fmla="*/ 24518 h 97037"/>
              <a:gd name="connsiteX7" fmla="*/ 54137 w 54473"/>
              <a:gd name="connsiteY7" fmla="*/ 50038 h 9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72" h="97037">
                <a:moveTo>
                  <a:pt x="54137" y="50291"/>
                </a:moveTo>
                <a:cubicBezTo>
                  <a:pt x="54137" y="57871"/>
                  <a:pt x="54642" y="65199"/>
                  <a:pt x="54137" y="72779"/>
                </a:cubicBezTo>
                <a:cubicBezTo>
                  <a:pt x="52873" y="85919"/>
                  <a:pt x="45798" y="95015"/>
                  <a:pt x="32406" y="96784"/>
                </a:cubicBezTo>
                <a:cubicBezTo>
                  <a:pt x="17498" y="98553"/>
                  <a:pt x="7138" y="90972"/>
                  <a:pt x="3601" y="76822"/>
                </a:cubicBezTo>
                <a:cubicBezTo>
                  <a:pt x="-1200" y="58124"/>
                  <a:pt x="-1200" y="38415"/>
                  <a:pt x="3601" y="19717"/>
                </a:cubicBezTo>
                <a:cubicBezTo>
                  <a:pt x="7391" y="5819"/>
                  <a:pt x="18003" y="-1508"/>
                  <a:pt x="32911" y="260"/>
                </a:cubicBezTo>
                <a:cubicBezTo>
                  <a:pt x="46556" y="2029"/>
                  <a:pt x="53126" y="11631"/>
                  <a:pt x="54137" y="24518"/>
                </a:cubicBezTo>
                <a:cubicBezTo>
                  <a:pt x="54895" y="33109"/>
                  <a:pt x="54137" y="41700"/>
                  <a:pt x="54137" y="5003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65" name="Forma libre: forma 1164">
            <a:extLst>
              <a:ext uri="{FF2B5EF4-FFF2-40B4-BE49-F238E27FC236}">
                <a16:creationId xmlns:a16="http://schemas.microsoft.com/office/drawing/2014/main" id="{1D9017C3-CE05-4BF4-B73F-D8FB66B0ABC3}"/>
              </a:ext>
            </a:extLst>
          </p:cNvPr>
          <p:cNvSpPr/>
          <p:nvPr/>
        </p:nvSpPr>
        <p:spPr>
          <a:xfrm>
            <a:off x="11291324" y="3601445"/>
            <a:ext cx="53855" cy="97563"/>
          </a:xfrm>
          <a:custGeom>
            <a:avLst/>
            <a:gdLst>
              <a:gd name="connsiteX0" fmla="*/ 53097 w 53855"/>
              <a:gd name="connsiteY0" fmla="*/ 48291 h 97563"/>
              <a:gd name="connsiteX1" fmla="*/ 53097 w 53855"/>
              <a:gd name="connsiteY1" fmla="*/ 70779 h 97563"/>
              <a:gd name="connsiteX2" fmla="*/ 26819 w 53855"/>
              <a:gd name="connsiteY2" fmla="*/ 97563 h 97563"/>
              <a:gd name="connsiteX3" fmla="*/ 793 w 53855"/>
              <a:gd name="connsiteY3" fmla="*/ 70274 h 97563"/>
              <a:gd name="connsiteX4" fmla="*/ 540 w 53855"/>
              <a:gd name="connsiteY4" fmla="*/ 31614 h 97563"/>
              <a:gd name="connsiteX5" fmla="*/ 29598 w 53855"/>
              <a:gd name="connsiteY5" fmla="*/ 29 h 97563"/>
              <a:gd name="connsiteX6" fmla="*/ 53855 w 53855"/>
              <a:gd name="connsiteY6" fmla="*/ 31866 h 97563"/>
              <a:gd name="connsiteX7" fmla="*/ 53855 w 53855"/>
              <a:gd name="connsiteY7" fmla="*/ 48038 h 97563"/>
              <a:gd name="connsiteX8" fmla="*/ 53350 w 53855"/>
              <a:gd name="connsiteY8" fmla="*/ 48038 h 9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55" h="97563">
                <a:moveTo>
                  <a:pt x="53097" y="48291"/>
                </a:moveTo>
                <a:cubicBezTo>
                  <a:pt x="53097" y="55871"/>
                  <a:pt x="53603" y="63451"/>
                  <a:pt x="53097" y="70779"/>
                </a:cubicBezTo>
                <a:cubicBezTo>
                  <a:pt x="51581" y="86445"/>
                  <a:pt x="43243" y="97563"/>
                  <a:pt x="26819" y="97563"/>
                </a:cubicBezTo>
                <a:cubicBezTo>
                  <a:pt x="10142" y="97563"/>
                  <a:pt x="2056" y="85940"/>
                  <a:pt x="793" y="70274"/>
                </a:cubicBezTo>
                <a:cubicBezTo>
                  <a:pt x="-218" y="57387"/>
                  <a:pt x="-218" y="44500"/>
                  <a:pt x="540" y="31614"/>
                </a:cubicBezTo>
                <a:cubicBezTo>
                  <a:pt x="1551" y="13673"/>
                  <a:pt x="9636" y="-729"/>
                  <a:pt x="29598" y="29"/>
                </a:cubicBezTo>
                <a:cubicBezTo>
                  <a:pt x="48549" y="787"/>
                  <a:pt x="53603" y="15442"/>
                  <a:pt x="53855" y="31866"/>
                </a:cubicBezTo>
                <a:cubicBezTo>
                  <a:pt x="53855" y="37173"/>
                  <a:pt x="53855" y="42479"/>
                  <a:pt x="53855" y="48038"/>
                </a:cubicBezTo>
                <a:cubicBezTo>
                  <a:pt x="53855" y="48038"/>
                  <a:pt x="53603" y="48038"/>
                  <a:pt x="53350" y="4803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68" name="Forma libre: forma 1167">
            <a:extLst>
              <a:ext uri="{FF2B5EF4-FFF2-40B4-BE49-F238E27FC236}">
                <a16:creationId xmlns:a16="http://schemas.microsoft.com/office/drawing/2014/main" id="{5897160F-B268-407A-A47E-16566084D47F}"/>
              </a:ext>
            </a:extLst>
          </p:cNvPr>
          <p:cNvSpPr/>
          <p:nvPr/>
        </p:nvSpPr>
        <p:spPr>
          <a:xfrm>
            <a:off x="11269908" y="4264154"/>
            <a:ext cx="97509" cy="54903"/>
          </a:xfrm>
          <a:custGeom>
            <a:avLst/>
            <a:gdLst>
              <a:gd name="connsiteX0" fmla="*/ 39896 w 97509"/>
              <a:gd name="connsiteY0" fmla="*/ 54679 h 54903"/>
              <a:gd name="connsiteX1" fmla="*/ 20440 w 97509"/>
              <a:gd name="connsiteY1" fmla="*/ 51899 h 54903"/>
              <a:gd name="connsiteX2" fmla="*/ 225 w 97509"/>
              <a:gd name="connsiteY2" fmla="*/ 23346 h 54903"/>
              <a:gd name="connsiteX3" fmla="*/ 26757 w 97509"/>
              <a:gd name="connsiteY3" fmla="*/ 605 h 54903"/>
              <a:gd name="connsiteX4" fmla="*/ 64911 w 97509"/>
              <a:gd name="connsiteY4" fmla="*/ 352 h 54903"/>
              <a:gd name="connsiteX5" fmla="*/ 97507 w 97509"/>
              <a:gd name="connsiteY5" fmla="*/ 27389 h 54903"/>
              <a:gd name="connsiteX6" fmla="*/ 64659 w 97509"/>
              <a:gd name="connsiteY6" fmla="*/ 54679 h 54903"/>
              <a:gd name="connsiteX7" fmla="*/ 40149 w 97509"/>
              <a:gd name="connsiteY7" fmla="*/ 54679 h 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09" h="54903">
                <a:moveTo>
                  <a:pt x="39896" y="54679"/>
                </a:moveTo>
                <a:cubicBezTo>
                  <a:pt x="39896" y="54679"/>
                  <a:pt x="29284" y="54679"/>
                  <a:pt x="20440" y="51899"/>
                </a:cubicBezTo>
                <a:cubicBezTo>
                  <a:pt x="7300" y="47603"/>
                  <a:pt x="-1543" y="38254"/>
                  <a:pt x="225" y="23346"/>
                </a:cubicBezTo>
                <a:cubicBezTo>
                  <a:pt x="1994" y="8438"/>
                  <a:pt x="12607" y="1616"/>
                  <a:pt x="26757" y="605"/>
                </a:cubicBezTo>
                <a:cubicBezTo>
                  <a:pt x="39391" y="-153"/>
                  <a:pt x="52277" y="-153"/>
                  <a:pt x="64911" y="352"/>
                </a:cubicBezTo>
                <a:cubicBezTo>
                  <a:pt x="82599" y="858"/>
                  <a:pt x="97760" y="7427"/>
                  <a:pt x="97507" y="27389"/>
                </a:cubicBezTo>
                <a:cubicBezTo>
                  <a:pt x="97507" y="47098"/>
                  <a:pt x="82094" y="53415"/>
                  <a:pt x="64659" y="54679"/>
                </a:cubicBezTo>
                <a:cubicBezTo>
                  <a:pt x="59352" y="55184"/>
                  <a:pt x="54046" y="54679"/>
                  <a:pt x="40149" y="5467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69" name="Forma libre: forma 1168">
            <a:extLst>
              <a:ext uri="{FF2B5EF4-FFF2-40B4-BE49-F238E27FC236}">
                <a16:creationId xmlns:a16="http://schemas.microsoft.com/office/drawing/2014/main" id="{F534037B-65E3-46C9-80EA-75330723D759}"/>
              </a:ext>
            </a:extLst>
          </p:cNvPr>
          <p:cNvSpPr/>
          <p:nvPr/>
        </p:nvSpPr>
        <p:spPr>
          <a:xfrm>
            <a:off x="11407780" y="4263748"/>
            <a:ext cx="96516" cy="55811"/>
          </a:xfrm>
          <a:custGeom>
            <a:avLst/>
            <a:gdLst>
              <a:gd name="connsiteX0" fmla="*/ 50600 w 96516"/>
              <a:gd name="connsiteY0" fmla="*/ 0 h 55811"/>
              <a:gd name="connsiteX1" fmla="*/ 72836 w 96516"/>
              <a:gd name="connsiteY1" fmla="*/ 1263 h 55811"/>
              <a:gd name="connsiteX2" fmla="*/ 96335 w 96516"/>
              <a:gd name="connsiteY2" fmla="*/ 23499 h 55811"/>
              <a:gd name="connsiteX3" fmla="*/ 76121 w 96516"/>
              <a:gd name="connsiteY3" fmla="*/ 52305 h 55811"/>
              <a:gd name="connsiteX4" fmla="*/ 25332 w 96516"/>
              <a:gd name="connsiteY4" fmla="*/ 53821 h 55811"/>
              <a:gd name="connsiteX5" fmla="*/ 64 w 96516"/>
              <a:gd name="connsiteY5" fmla="*/ 26026 h 55811"/>
              <a:gd name="connsiteX6" fmla="*/ 28111 w 96516"/>
              <a:gd name="connsiteY6" fmla="*/ 758 h 55811"/>
              <a:gd name="connsiteX7" fmla="*/ 50600 w 96516"/>
              <a:gd name="connsiteY7" fmla="*/ 758 h 55811"/>
              <a:gd name="connsiteX8" fmla="*/ 50600 w 96516"/>
              <a:gd name="connsiteY8" fmla="*/ 0 h 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16" h="55811">
                <a:moveTo>
                  <a:pt x="50600" y="0"/>
                </a:moveTo>
                <a:cubicBezTo>
                  <a:pt x="58180" y="505"/>
                  <a:pt x="65508" y="253"/>
                  <a:pt x="72836" y="1263"/>
                </a:cubicBezTo>
                <a:cubicBezTo>
                  <a:pt x="85722" y="3032"/>
                  <a:pt x="94819" y="10107"/>
                  <a:pt x="96335" y="23499"/>
                </a:cubicBezTo>
                <a:cubicBezTo>
                  <a:pt x="97851" y="38407"/>
                  <a:pt x="89765" y="48262"/>
                  <a:pt x="76121" y="52305"/>
                </a:cubicBezTo>
                <a:cubicBezTo>
                  <a:pt x="59444" y="57358"/>
                  <a:pt x="42009" y="56095"/>
                  <a:pt x="25332" y="53821"/>
                </a:cubicBezTo>
                <a:cubicBezTo>
                  <a:pt x="10171" y="51547"/>
                  <a:pt x="-947" y="42703"/>
                  <a:pt x="64" y="26026"/>
                </a:cubicBezTo>
                <a:cubicBezTo>
                  <a:pt x="1075" y="9602"/>
                  <a:pt x="12698" y="2021"/>
                  <a:pt x="28111" y="758"/>
                </a:cubicBezTo>
                <a:cubicBezTo>
                  <a:pt x="35439" y="253"/>
                  <a:pt x="43020" y="758"/>
                  <a:pt x="50600" y="758"/>
                </a:cubicBezTo>
                <a:cubicBezTo>
                  <a:pt x="50600" y="505"/>
                  <a:pt x="50600" y="253"/>
                  <a:pt x="50600" y="0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72" name="Forma libre: forma 1171">
            <a:extLst>
              <a:ext uri="{FF2B5EF4-FFF2-40B4-BE49-F238E27FC236}">
                <a16:creationId xmlns:a16="http://schemas.microsoft.com/office/drawing/2014/main" id="{878C78D5-5DDA-470B-A354-E183B834C70D}"/>
              </a:ext>
            </a:extLst>
          </p:cNvPr>
          <p:cNvSpPr/>
          <p:nvPr/>
        </p:nvSpPr>
        <p:spPr>
          <a:xfrm>
            <a:off x="11201651" y="3691924"/>
            <a:ext cx="96542" cy="55092"/>
          </a:xfrm>
          <a:custGeom>
            <a:avLst/>
            <a:gdLst>
              <a:gd name="connsiteX0" fmla="*/ 49026 w 96542"/>
              <a:gd name="connsiteY0" fmla="*/ 55093 h 55092"/>
              <a:gd name="connsiteX1" fmla="*/ 20473 w 96542"/>
              <a:gd name="connsiteY1" fmla="*/ 52313 h 55092"/>
              <a:gd name="connsiteX2" fmla="*/ 6 w 96542"/>
              <a:gd name="connsiteY2" fmla="*/ 27045 h 55092"/>
              <a:gd name="connsiteX3" fmla="*/ 20726 w 96542"/>
              <a:gd name="connsiteY3" fmla="*/ 2030 h 55092"/>
              <a:gd name="connsiteX4" fmla="*/ 65450 w 96542"/>
              <a:gd name="connsiteY4" fmla="*/ 8 h 55092"/>
              <a:gd name="connsiteX5" fmla="*/ 96530 w 96542"/>
              <a:gd name="connsiteY5" fmla="*/ 25024 h 55092"/>
              <a:gd name="connsiteX6" fmla="*/ 65198 w 96542"/>
              <a:gd name="connsiteY6" fmla="*/ 54082 h 55092"/>
              <a:gd name="connsiteX7" fmla="*/ 49279 w 96542"/>
              <a:gd name="connsiteY7" fmla="*/ 54082 h 55092"/>
              <a:gd name="connsiteX8" fmla="*/ 49279 w 96542"/>
              <a:gd name="connsiteY8" fmla="*/ 55093 h 5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2" h="55092">
                <a:moveTo>
                  <a:pt x="49026" y="55093"/>
                </a:moveTo>
                <a:cubicBezTo>
                  <a:pt x="39424" y="54335"/>
                  <a:pt x="29570" y="54587"/>
                  <a:pt x="20473" y="52313"/>
                </a:cubicBezTo>
                <a:cubicBezTo>
                  <a:pt x="8092" y="49281"/>
                  <a:pt x="-247" y="40437"/>
                  <a:pt x="6" y="27045"/>
                </a:cubicBezTo>
                <a:cubicBezTo>
                  <a:pt x="6" y="13653"/>
                  <a:pt x="8092" y="4051"/>
                  <a:pt x="20726" y="2030"/>
                </a:cubicBezTo>
                <a:cubicBezTo>
                  <a:pt x="35381" y="-244"/>
                  <a:pt x="50542" y="8"/>
                  <a:pt x="65450" y="8"/>
                </a:cubicBezTo>
                <a:cubicBezTo>
                  <a:pt x="82127" y="8"/>
                  <a:pt x="96024" y="6325"/>
                  <a:pt x="96530" y="25024"/>
                </a:cubicBezTo>
                <a:cubicBezTo>
                  <a:pt x="97035" y="44985"/>
                  <a:pt x="83138" y="52566"/>
                  <a:pt x="65198" y="54082"/>
                </a:cubicBezTo>
                <a:cubicBezTo>
                  <a:pt x="59891" y="54587"/>
                  <a:pt x="54585" y="54082"/>
                  <a:pt x="49279" y="54082"/>
                </a:cubicBezTo>
                <a:lnTo>
                  <a:pt x="49279" y="55093"/>
                </a:ln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74" name="Forma libre: forma 1173">
            <a:extLst>
              <a:ext uri="{FF2B5EF4-FFF2-40B4-BE49-F238E27FC236}">
                <a16:creationId xmlns:a16="http://schemas.microsoft.com/office/drawing/2014/main" id="{5CFE3F88-0117-4C11-ACAF-DAE0D3D6CAF2}"/>
              </a:ext>
            </a:extLst>
          </p:cNvPr>
          <p:cNvSpPr/>
          <p:nvPr/>
        </p:nvSpPr>
        <p:spPr>
          <a:xfrm>
            <a:off x="11359582" y="4311252"/>
            <a:ext cx="56632" cy="96326"/>
          </a:xfrm>
          <a:custGeom>
            <a:avLst/>
            <a:gdLst>
              <a:gd name="connsiteX0" fmla="*/ 0 w 56632"/>
              <a:gd name="connsiteY0" fmla="*/ 49525 h 96326"/>
              <a:gd name="connsiteX1" fmla="*/ 2780 w 56632"/>
              <a:gd name="connsiteY1" fmla="*/ 20214 h 96326"/>
              <a:gd name="connsiteX2" fmla="*/ 28300 w 56632"/>
              <a:gd name="connsiteY2" fmla="*/ 0 h 96326"/>
              <a:gd name="connsiteX3" fmla="*/ 52305 w 56632"/>
              <a:gd name="connsiteY3" fmla="*/ 17688 h 96326"/>
              <a:gd name="connsiteX4" fmla="*/ 52810 w 56632"/>
              <a:gd name="connsiteY4" fmla="*/ 77573 h 96326"/>
              <a:gd name="connsiteX5" fmla="*/ 26279 w 56632"/>
              <a:gd name="connsiteY5" fmla="*/ 96271 h 96326"/>
              <a:gd name="connsiteX6" fmla="*/ 3285 w 56632"/>
              <a:gd name="connsiteY6" fmla="*/ 77320 h 96326"/>
              <a:gd name="connsiteX7" fmla="*/ 0 w 56632"/>
              <a:gd name="connsiteY7" fmla="*/ 49525 h 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31" h="96326">
                <a:moveTo>
                  <a:pt x="0" y="49525"/>
                </a:moveTo>
                <a:cubicBezTo>
                  <a:pt x="758" y="39166"/>
                  <a:pt x="505" y="29564"/>
                  <a:pt x="2780" y="20214"/>
                </a:cubicBezTo>
                <a:cubicBezTo>
                  <a:pt x="6064" y="7833"/>
                  <a:pt x="14908" y="0"/>
                  <a:pt x="28300" y="0"/>
                </a:cubicBezTo>
                <a:cubicBezTo>
                  <a:pt x="40176" y="0"/>
                  <a:pt x="49020" y="6822"/>
                  <a:pt x="52305" y="17688"/>
                </a:cubicBezTo>
                <a:cubicBezTo>
                  <a:pt x="58116" y="37397"/>
                  <a:pt x="57864" y="57864"/>
                  <a:pt x="52810" y="77573"/>
                </a:cubicBezTo>
                <a:cubicBezTo>
                  <a:pt x="49525" y="89954"/>
                  <a:pt x="39671" y="97029"/>
                  <a:pt x="26279" y="96271"/>
                </a:cubicBezTo>
                <a:cubicBezTo>
                  <a:pt x="14656" y="95513"/>
                  <a:pt x="6317" y="88438"/>
                  <a:pt x="3285" y="77320"/>
                </a:cubicBezTo>
                <a:cubicBezTo>
                  <a:pt x="1011" y="68224"/>
                  <a:pt x="1011" y="58369"/>
                  <a:pt x="0" y="49525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76" name="Forma libre: forma 1175">
            <a:extLst>
              <a:ext uri="{FF2B5EF4-FFF2-40B4-BE49-F238E27FC236}">
                <a16:creationId xmlns:a16="http://schemas.microsoft.com/office/drawing/2014/main" id="{B6937085-9F2E-480D-8EAE-997A63BFB08D}"/>
              </a:ext>
            </a:extLst>
          </p:cNvPr>
          <p:cNvSpPr/>
          <p:nvPr/>
        </p:nvSpPr>
        <p:spPr>
          <a:xfrm>
            <a:off x="4770941" y="1517872"/>
            <a:ext cx="742381" cy="741869"/>
          </a:xfrm>
          <a:custGeom>
            <a:avLst/>
            <a:gdLst>
              <a:gd name="connsiteX0" fmla="*/ 370179 w 742381"/>
              <a:gd name="connsiteY0" fmla="*/ 741869 h 741869"/>
              <a:gd name="connsiteX1" fmla="*/ 3 w 742381"/>
              <a:gd name="connsiteY1" fmla="*/ 368155 h 741869"/>
              <a:gd name="connsiteX2" fmla="*/ 369927 w 742381"/>
              <a:gd name="connsiteY2" fmla="*/ 0 h 741869"/>
              <a:gd name="connsiteX3" fmla="*/ 742377 w 742381"/>
              <a:gd name="connsiteY3" fmla="*/ 372704 h 741869"/>
              <a:gd name="connsiteX4" fmla="*/ 370179 w 742381"/>
              <a:gd name="connsiteY4" fmla="*/ 741869 h 7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381" h="741869">
                <a:moveTo>
                  <a:pt x="370179" y="741869"/>
                </a:moveTo>
                <a:cubicBezTo>
                  <a:pt x="164750" y="741869"/>
                  <a:pt x="-755" y="574595"/>
                  <a:pt x="3" y="368155"/>
                </a:cubicBezTo>
                <a:cubicBezTo>
                  <a:pt x="761" y="166517"/>
                  <a:pt x="167782" y="506"/>
                  <a:pt x="369927" y="0"/>
                </a:cubicBezTo>
                <a:cubicBezTo>
                  <a:pt x="574345" y="-252"/>
                  <a:pt x="743388" y="168791"/>
                  <a:pt x="742377" y="372704"/>
                </a:cubicBezTo>
                <a:cubicBezTo>
                  <a:pt x="741366" y="576364"/>
                  <a:pt x="574345" y="741869"/>
                  <a:pt x="370179" y="741869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77" name="Forma libre: forma 1176">
            <a:extLst>
              <a:ext uri="{FF2B5EF4-FFF2-40B4-BE49-F238E27FC236}">
                <a16:creationId xmlns:a16="http://schemas.microsoft.com/office/drawing/2014/main" id="{5C8A5C8C-146B-4E02-9C19-2F6097926880}"/>
              </a:ext>
            </a:extLst>
          </p:cNvPr>
          <p:cNvSpPr/>
          <p:nvPr/>
        </p:nvSpPr>
        <p:spPr>
          <a:xfrm>
            <a:off x="8568221" y="1472385"/>
            <a:ext cx="833091" cy="832838"/>
          </a:xfrm>
          <a:custGeom>
            <a:avLst/>
            <a:gdLst>
              <a:gd name="connsiteX0" fmla="*/ 833089 w 833091"/>
              <a:gd name="connsiteY0" fmla="*/ 420464 h 832838"/>
              <a:gd name="connsiteX1" fmla="*/ 415156 w 833091"/>
              <a:gd name="connsiteY1" fmla="*/ 832838 h 832838"/>
              <a:gd name="connsiteX2" fmla="*/ 2 w 833091"/>
              <a:gd name="connsiteY2" fmla="*/ 416168 h 832838"/>
              <a:gd name="connsiteX3" fmla="*/ 419452 w 833091"/>
              <a:gd name="connsiteY3" fmla="*/ 4 h 832838"/>
              <a:gd name="connsiteX4" fmla="*/ 833089 w 833091"/>
              <a:gd name="connsiteY4" fmla="*/ 420464 h 832838"/>
              <a:gd name="connsiteX5" fmla="*/ 424758 w 833091"/>
              <a:gd name="connsiteY5" fmla="*/ 685778 h 832838"/>
              <a:gd name="connsiteX6" fmla="*/ 467208 w 833091"/>
              <a:gd name="connsiteY6" fmla="*/ 680977 h 832838"/>
              <a:gd name="connsiteX7" fmla="*/ 634988 w 833091"/>
              <a:gd name="connsiteY7" fmla="*/ 548826 h 832838"/>
              <a:gd name="connsiteX8" fmla="*/ 630187 w 833091"/>
              <a:gd name="connsiteY8" fmla="*/ 517746 h 832838"/>
              <a:gd name="connsiteX9" fmla="*/ 603656 w 833091"/>
              <a:gd name="connsiteY9" fmla="*/ 533412 h 832838"/>
              <a:gd name="connsiteX10" fmla="*/ 595823 w 833091"/>
              <a:gd name="connsiteY10" fmla="*/ 547562 h 832838"/>
              <a:gd name="connsiteX11" fmla="*/ 355019 w 833091"/>
              <a:gd name="connsiteY11" fmla="*/ 641812 h 832838"/>
              <a:gd name="connsiteX12" fmla="*/ 230700 w 833091"/>
              <a:gd name="connsiteY12" fmla="*/ 532907 h 832838"/>
              <a:gd name="connsiteX13" fmla="*/ 206948 w 833091"/>
              <a:gd name="connsiteY13" fmla="*/ 516483 h 832838"/>
              <a:gd name="connsiteX14" fmla="*/ 199114 w 833091"/>
              <a:gd name="connsiteY14" fmla="*/ 546551 h 832838"/>
              <a:gd name="connsiteX15" fmla="*/ 209980 w 833091"/>
              <a:gd name="connsiteY15" fmla="*/ 569798 h 832838"/>
              <a:gd name="connsiteX16" fmla="*/ 424253 w 833091"/>
              <a:gd name="connsiteY16" fmla="*/ 685526 h 832838"/>
              <a:gd name="connsiteX17" fmla="*/ 322170 w 833091"/>
              <a:gd name="connsiteY17" fmla="*/ 327983 h 832838"/>
              <a:gd name="connsiteX18" fmla="*/ 316106 w 833091"/>
              <a:gd name="connsiteY18" fmla="*/ 298925 h 832838"/>
              <a:gd name="connsiteX19" fmla="*/ 279467 w 833091"/>
              <a:gd name="connsiteY19" fmla="*/ 264055 h 832838"/>
              <a:gd name="connsiteX20" fmla="*/ 243334 w 833091"/>
              <a:gd name="connsiteY20" fmla="*/ 299430 h 832838"/>
              <a:gd name="connsiteX21" fmla="*/ 244850 w 833091"/>
              <a:gd name="connsiteY21" fmla="*/ 356031 h 832838"/>
              <a:gd name="connsiteX22" fmla="*/ 278709 w 833091"/>
              <a:gd name="connsiteY22" fmla="*/ 386100 h 832838"/>
              <a:gd name="connsiteX23" fmla="*/ 313579 w 833091"/>
              <a:gd name="connsiteY23" fmla="*/ 358305 h 832838"/>
              <a:gd name="connsiteX24" fmla="*/ 321917 w 833091"/>
              <a:gd name="connsiteY24" fmla="*/ 328236 h 832838"/>
              <a:gd name="connsiteX25" fmla="*/ 593801 w 833091"/>
              <a:gd name="connsiteY25" fmla="*/ 324698 h 832838"/>
              <a:gd name="connsiteX26" fmla="*/ 588242 w 833091"/>
              <a:gd name="connsiteY26" fmla="*/ 294629 h 832838"/>
              <a:gd name="connsiteX27" fmla="*/ 552867 w 833091"/>
              <a:gd name="connsiteY27" fmla="*/ 263297 h 832838"/>
              <a:gd name="connsiteX28" fmla="*/ 518755 w 833091"/>
              <a:gd name="connsiteY28" fmla="*/ 296903 h 832838"/>
              <a:gd name="connsiteX29" fmla="*/ 517997 w 833091"/>
              <a:gd name="connsiteY29" fmla="*/ 350724 h 832838"/>
              <a:gd name="connsiteX30" fmla="*/ 553878 w 833091"/>
              <a:gd name="connsiteY30" fmla="*/ 385594 h 832838"/>
              <a:gd name="connsiteX31" fmla="*/ 590264 w 833091"/>
              <a:gd name="connsiteY31" fmla="*/ 351230 h 832838"/>
              <a:gd name="connsiteX32" fmla="*/ 593548 w 833091"/>
              <a:gd name="connsiteY32" fmla="*/ 324698 h 83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3090" h="832837">
                <a:moveTo>
                  <a:pt x="833089" y="420464"/>
                </a:moveTo>
                <a:cubicBezTo>
                  <a:pt x="832584" y="648634"/>
                  <a:pt x="645348" y="833091"/>
                  <a:pt x="415156" y="832838"/>
                </a:cubicBezTo>
                <a:cubicBezTo>
                  <a:pt x="186986" y="832333"/>
                  <a:pt x="-756" y="643833"/>
                  <a:pt x="2" y="416168"/>
                </a:cubicBezTo>
                <a:cubicBezTo>
                  <a:pt x="1013" y="186987"/>
                  <a:pt x="190271" y="-1007"/>
                  <a:pt x="419452" y="4"/>
                </a:cubicBezTo>
                <a:cubicBezTo>
                  <a:pt x="649643" y="762"/>
                  <a:pt x="833847" y="187998"/>
                  <a:pt x="833089" y="420464"/>
                </a:cubicBezTo>
                <a:close/>
                <a:moveTo>
                  <a:pt x="424758" y="685778"/>
                </a:moveTo>
                <a:cubicBezTo>
                  <a:pt x="433097" y="684768"/>
                  <a:pt x="450532" y="684262"/>
                  <a:pt x="467208" y="680977"/>
                </a:cubicBezTo>
                <a:cubicBezTo>
                  <a:pt x="545539" y="665817"/>
                  <a:pt x="599613" y="618818"/>
                  <a:pt x="634988" y="548826"/>
                </a:cubicBezTo>
                <a:cubicBezTo>
                  <a:pt x="640294" y="538213"/>
                  <a:pt x="644084" y="524821"/>
                  <a:pt x="630187" y="517746"/>
                </a:cubicBezTo>
                <a:cubicBezTo>
                  <a:pt x="615279" y="510166"/>
                  <a:pt x="609720" y="523305"/>
                  <a:pt x="603656" y="533412"/>
                </a:cubicBezTo>
                <a:cubicBezTo>
                  <a:pt x="600876" y="537960"/>
                  <a:pt x="598602" y="543014"/>
                  <a:pt x="595823" y="547562"/>
                </a:cubicBezTo>
                <a:cubicBezTo>
                  <a:pt x="545034" y="633221"/>
                  <a:pt x="450784" y="670112"/>
                  <a:pt x="355019" y="641812"/>
                </a:cubicBezTo>
                <a:cubicBezTo>
                  <a:pt x="296649" y="624630"/>
                  <a:pt x="257231" y="586475"/>
                  <a:pt x="230700" y="532907"/>
                </a:cubicBezTo>
                <a:cubicBezTo>
                  <a:pt x="225899" y="523305"/>
                  <a:pt x="220087" y="511682"/>
                  <a:pt x="206948" y="516483"/>
                </a:cubicBezTo>
                <a:cubicBezTo>
                  <a:pt x="192292" y="522041"/>
                  <a:pt x="194566" y="534675"/>
                  <a:pt x="199114" y="546551"/>
                </a:cubicBezTo>
                <a:cubicBezTo>
                  <a:pt x="202147" y="554385"/>
                  <a:pt x="205684" y="562470"/>
                  <a:pt x="209980" y="569798"/>
                </a:cubicBezTo>
                <a:cubicBezTo>
                  <a:pt x="257484" y="645855"/>
                  <a:pt x="325960" y="685020"/>
                  <a:pt x="424253" y="685526"/>
                </a:cubicBezTo>
                <a:close/>
                <a:moveTo>
                  <a:pt x="322170" y="327983"/>
                </a:moveTo>
                <a:cubicBezTo>
                  <a:pt x="320149" y="317623"/>
                  <a:pt x="318633" y="308274"/>
                  <a:pt x="316106" y="298925"/>
                </a:cubicBezTo>
                <a:cubicBezTo>
                  <a:pt x="310800" y="280479"/>
                  <a:pt x="300692" y="264308"/>
                  <a:pt x="279467" y="264055"/>
                </a:cubicBezTo>
                <a:cubicBezTo>
                  <a:pt x="257736" y="263802"/>
                  <a:pt x="248893" y="281490"/>
                  <a:pt x="243334" y="299430"/>
                </a:cubicBezTo>
                <a:cubicBezTo>
                  <a:pt x="237775" y="318129"/>
                  <a:pt x="237269" y="337585"/>
                  <a:pt x="244850" y="356031"/>
                </a:cubicBezTo>
                <a:cubicBezTo>
                  <a:pt x="251167" y="371191"/>
                  <a:pt x="259758" y="385089"/>
                  <a:pt x="278709" y="386100"/>
                </a:cubicBezTo>
                <a:cubicBezTo>
                  <a:pt x="297913" y="387110"/>
                  <a:pt x="307262" y="373465"/>
                  <a:pt x="313579" y="358305"/>
                </a:cubicBezTo>
                <a:cubicBezTo>
                  <a:pt x="317622" y="348703"/>
                  <a:pt x="319391" y="338090"/>
                  <a:pt x="321917" y="328236"/>
                </a:cubicBezTo>
                <a:close/>
                <a:moveTo>
                  <a:pt x="593801" y="324698"/>
                </a:moveTo>
                <a:cubicBezTo>
                  <a:pt x="592285" y="315349"/>
                  <a:pt x="591527" y="304736"/>
                  <a:pt x="588242" y="294629"/>
                </a:cubicBezTo>
                <a:cubicBezTo>
                  <a:pt x="582936" y="277447"/>
                  <a:pt x="572829" y="262286"/>
                  <a:pt x="552867" y="263297"/>
                </a:cubicBezTo>
                <a:cubicBezTo>
                  <a:pt x="533663" y="264308"/>
                  <a:pt x="523809" y="279468"/>
                  <a:pt x="518755" y="296903"/>
                </a:cubicBezTo>
                <a:cubicBezTo>
                  <a:pt x="513954" y="314591"/>
                  <a:pt x="513954" y="333037"/>
                  <a:pt x="517997" y="350724"/>
                </a:cubicBezTo>
                <a:cubicBezTo>
                  <a:pt x="522545" y="369170"/>
                  <a:pt x="532147" y="385341"/>
                  <a:pt x="553878" y="385594"/>
                </a:cubicBezTo>
                <a:cubicBezTo>
                  <a:pt x="575608" y="385594"/>
                  <a:pt x="584957" y="369675"/>
                  <a:pt x="590264" y="351230"/>
                </a:cubicBezTo>
                <a:cubicBezTo>
                  <a:pt x="592538" y="343144"/>
                  <a:pt x="592538" y="334553"/>
                  <a:pt x="593548" y="324698"/>
                </a:cubicBezTo>
                <a:close/>
              </a:path>
            </a:pathLst>
          </a:custGeom>
          <a:solidFill>
            <a:srgbClr val="000000"/>
          </a:solidFill>
          <a:ln w="2524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28FD91-D76B-40D4-AF43-7924D179C93E}"/>
              </a:ext>
            </a:extLst>
          </p:cNvPr>
          <p:cNvSpPr/>
          <p:nvPr/>
        </p:nvSpPr>
        <p:spPr>
          <a:xfrm>
            <a:off x="240142" y="228600"/>
            <a:ext cx="11660505" cy="6347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46650F-BA3A-4853-90A6-E18916F9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38587" cy="68767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837719" y="5420646"/>
            <a:ext cx="50297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fa-IR" altLang="ko-KR" sz="44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اینفوگرافیک دستور کار</a:t>
            </a:r>
            <a:endParaRPr lang="ko-KR" altLang="en-US" sz="44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36F2-0816-4614-AFA1-E55F356556FF}"/>
              </a:ext>
            </a:extLst>
          </p:cNvPr>
          <p:cNvSpPr txBox="1"/>
          <p:nvPr/>
        </p:nvSpPr>
        <p:spPr>
          <a:xfrm>
            <a:off x="5028489" y="286008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en-US" altLang="ko-KR" sz="6000" b="1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60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71B3-47BD-4CD4-945A-2BDD2F45B8D0}"/>
              </a:ext>
            </a:extLst>
          </p:cNvPr>
          <p:cNvGrpSpPr/>
          <p:nvPr/>
        </p:nvGrpSpPr>
        <p:grpSpPr>
          <a:xfrm>
            <a:off x="6699655" y="592956"/>
            <a:ext cx="5029702" cy="829449"/>
            <a:chOff x="6963013" y="1368649"/>
            <a:chExt cx="4661840" cy="829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41FF2-40B3-46DA-BFBE-49DE21CED4C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DECA7D-2190-45BA-9B91-21A2E0FE232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2000" b="1" dirty="0"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B437A-128A-43AC-9643-B97B4FBDB228}"/>
              </a:ext>
            </a:extLst>
          </p:cNvPr>
          <p:cNvSpPr txBox="1"/>
          <p:nvPr/>
        </p:nvSpPr>
        <p:spPr>
          <a:xfrm>
            <a:off x="5028489" y="1531552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en-US" altLang="ko-KR" sz="6000" b="1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60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11CC6-BCDB-435E-8124-ECA672D56B3C}"/>
              </a:ext>
            </a:extLst>
          </p:cNvPr>
          <p:cNvGrpSpPr/>
          <p:nvPr/>
        </p:nvGrpSpPr>
        <p:grpSpPr>
          <a:xfrm>
            <a:off x="6699655" y="1838500"/>
            <a:ext cx="5029702" cy="829449"/>
            <a:chOff x="6963013" y="1368649"/>
            <a:chExt cx="4661840" cy="8294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A1BB9-7C0C-4E88-B8E5-3D22838D833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645ED-3FD3-4ADD-B6FE-098302E0300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2000" b="1" dirty="0"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A6024-9C4B-45F0-B5F3-7609F40CCC66}"/>
              </a:ext>
            </a:extLst>
          </p:cNvPr>
          <p:cNvSpPr txBox="1"/>
          <p:nvPr/>
        </p:nvSpPr>
        <p:spPr>
          <a:xfrm>
            <a:off x="5028489" y="2777096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en-US" altLang="ko-KR" sz="6000" b="1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60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33F7-CF51-4707-A355-7879EFFE629F}"/>
              </a:ext>
            </a:extLst>
          </p:cNvPr>
          <p:cNvGrpSpPr/>
          <p:nvPr/>
        </p:nvGrpSpPr>
        <p:grpSpPr>
          <a:xfrm>
            <a:off x="6699655" y="3084044"/>
            <a:ext cx="5029702" cy="829449"/>
            <a:chOff x="6963013" y="1368649"/>
            <a:chExt cx="4661840" cy="829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7575-D528-49A9-9372-D76B864763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CB7FD9-8691-48E1-8914-18CE48F1A6F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2000" b="1" dirty="0"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1EA0BB-C2B6-4B3C-9767-01EFEF97C857}"/>
              </a:ext>
            </a:extLst>
          </p:cNvPr>
          <p:cNvSpPr txBox="1"/>
          <p:nvPr/>
        </p:nvSpPr>
        <p:spPr>
          <a:xfrm>
            <a:off x="5028489" y="4022640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en-US" altLang="ko-KR" sz="6000" b="1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60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34FE2-0AE6-4809-8681-97C791C25744}"/>
              </a:ext>
            </a:extLst>
          </p:cNvPr>
          <p:cNvGrpSpPr/>
          <p:nvPr/>
        </p:nvGrpSpPr>
        <p:grpSpPr>
          <a:xfrm>
            <a:off x="6699655" y="4329588"/>
            <a:ext cx="5029702" cy="829449"/>
            <a:chOff x="6963013" y="1368649"/>
            <a:chExt cx="4661840" cy="829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F0382-3DA8-44F1-AE8B-5E4B8B5682F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9DEDB-BE8F-4A0E-9CF6-BDDB8461916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2000" b="1" dirty="0"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69D143AA-BDE3-44BF-B57B-2B0B95428F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865" y="770730"/>
            <a:ext cx="5961378" cy="6060734"/>
          </a:xfrm>
          <a:prstGeom prst="rect">
            <a:avLst/>
          </a:prstGeom>
        </p:spPr>
      </p:pic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2D0317-3831-4ED3-B8AC-217EEC22671E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8242D3-794F-43ED-8EDB-7C209CB7DE2B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565655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68B1F-BB3D-46E8-ACCE-5E8F075C5E98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01</a:t>
            </a:r>
            <a:endParaRPr lang="ko-KR" altLang="en-US" sz="2400" b="1">
              <a:solidFill>
                <a:schemeClr val="bg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173C8-2B89-4CA5-ACF8-9F33099DCD31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AA907-0C2D-4B6C-B17F-EA410C5E0EB4}"/>
              </a:ext>
            </a:extLst>
          </p:cNvPr>
          <p:cNvSpPr txBox="1"/>
          <p:nvPr/>
        </p:nvSpPr>
        <p:spPr>
          <a:xfrm>
            <a:off x="920522" y="3055986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9983CC77-815F-4135-B748-968EFB5CC843}"/>
              </a:ext>
            </a:extLst>
          </p:cNvPr>
          <p:cNvSpPr/>
          <p:nvPr/>
        </p:nvSpPr>
        <p:spPr>
          <a:xfrm>
            <a:off x="6561957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5377B1F-A219-4D0E-A462-F3D243F70258}"/>
              </a:ext>
            </a:extLst>
          </p:cNvPr>
          <p:cNvSpPr/>
          <p:nvPr/>
        </p:nvSpPr>
        <p:spPr>
          <a:xfrm>
            <a:off x="6564054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8554C-437B-43D3-A1FD-631D37D65FD4}"/>
              </a:ext>
            </a:extLst>
          </p:cNvPr>
          <p:cNvSpPr txBox="1"/>
          <p:nvPr/>
        </p:nvSpPr>
        <p:spPr>
          <a:xfrm>
            <a:off x="6752085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 rtl="1"/>
            <a:r>
              <a:rPr lang="en-US" altLang="ko-KR" sz="2400" b="1">
                <a:latin typeface="Calibri" pitchFamily="34" charset="0"/>
                <a:cs typeface="B Nazanin" panose="00000400000000000000" pitchFamily="2" charset="-78"/>
              </a:rPr>
              <a:t>02</a:t>
            </a:r>
            <a:endParaRPr lang="ko-KR" altLang="en-US" sz="2400" b="1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8E616-CC71-474A-B715-823ABE6FC722}"/>
              </a:ext>
            </a:extLst>
          </p:cNvPr>
          <p:cNvSpPr txBox="1"/>
          <p:nvPr/>
        </p:nvSpPr>
        <p:spPr>
          <a:xfrm>
            <a:off x="7763087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4A936-99B2-4DDC-B7BF-B827CC030AED}"/>
              </a:ext>
            </a:extLst>
          </p:cNvPr>
          <p:cNvSpPr txBox="1"/>
          <p:nvPr/>
        </p:nvSpPr>
        <p:spPr>
          <a:xfrm>
            <a:off x="6561958" y="3055986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E93CC2FA-3F90-4ECD-A4A8-6D9F8CCD56DA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C1A06025-D8B3-495E-BA55-027C355A657C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565655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1E324-93E5-45C2-90A1-2437E9AA9753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03</a:t>
            </a:r>
            <a:endParaRPr lang="ko-KR" altLang="en-US" sz="2400" b="1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29513-CAF0-458C-B1E4-82DF55B60154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1D29F-5691-467D-8382-FA09BAAF895C}"/>
              </a:ext>
            </a:extLst>
          </p:cNvPr>
          <p:cNvSpPr txBox="1"/>
          <p:nvPr/>
        </p:nvSpPr>
        <p:spPr>
          <a:xfrm>
            <a:off x="924716" y="5084404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F3616689-80E7-45B7-9C3D-1642FE26DE60}"/>
              </a:ext>
            </a:extLst>
          </p:cNvPr>
          <p:cNvSpPr/>
          <p:nvPr/>
        </p:nvSpPr>
        <p:spPr>
          <a:xfrm>
            <a:off x="6566150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A788E13B-01FB-4091-977A-3A8E2F1463AC}"/>
              </a:ext>
            </a:extLst>
          </p:cNvPr>
          <p:cNvSpPr/>
          <p:nvPr/>
        </p:nvSpPr>
        <p:spPr>
          <a:xfrm>
            <a:off x="6564054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8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761A8-D854-4D0F-B50C-4DAA7AD716DC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 rtl="1"/>
            <a:r>
              <a:rPr lang="en-US" altLang="ko-KR" sz="2400" b="1">
                <a:latin typeface="Calibri" pitchFamily="34" charset="0"/>
                <a:cs typeface="B Nazanin" panose="00000400000000000000" pitchFamily="2" charset="-78"/>
              </a:rPr>
              <a:t>04</a:t>
            </a:r>
            <a:endParaRPr lang="ko-KR" altLang="en-US" sz="2400" b="1"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59237-6249-4069-A6C4-B45523683371}"/>
              </a:ext>
            </a:extLst>
          </p:cNvPr>
          <p:cNvSpPr txBox="1"/>
          <p:nvPr/>
        </p:nvSpPr>
        <p:spPr>
          <a:xfrm>
            <a:off x="7767280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F5D3B-6F02-4A27-A664-226EC73CB452}"/>
              </a:ext>
            </a:extLst>
          </p:cNvPr>
          <p:cNvSpPr txBox="1"/>
          <p:nvPr/>
        </p:nvSpPr>
        <p:spPr>
          <a:xfrm>
            <a:off x="6566150" y="5084404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1BA2D01B-1879-4CC4-9277-48E68CFA1350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1B214D-0666-46BF-8FE3-3EEB1633F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62" y="5837128"/>
            <a:ext cx="3373107" cy="10208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DE59D24-5272-4659-8CDB-DB328D11D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233" y="6151200"/>
            <a:ext cx="1114767" cy="70680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051C372D-D5D0-4E2C-81F1-AE454B2AFC8E}"/>
              </a:ext>
            </a:extLst>
          </p:cNvPr>
          <p:cNvGrpSpPr/>
          <p:nvPr/>
        </p:nvGrpSpPr>
        <p:grpSpPr>
          <a:xfrm>
            <a:off x="-7081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27" name="Diagrama de flujo: retraso 26">
              <a:extLst>
                <a:ext uri="{FF2B5EF4-FFF2-40B4-BE49-F238E27FC236}">
                  <a16:creationId xmlns:a16="http://schemas.microsoft.com/office/drawing/2014/main" id="{D9D4BB58-4EF5-4CB9-B56B-FDFEABC1A070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9576F7E-EF11-4324-B454-5CDFEF611702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E4742B7-4717-4C1D-99CA-F0EC3F772F7B}"/>
              </a:ext>
            </a:extLst>
          </p:cNvPr>
          <p:cNvSpPr txBox="1"/>
          <p:nvPr/>
        </p:nvSpPr>
        <p:spPr>
          <a:xfrm>
            <a:off x="-2629160" y="310554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7FD1A5AF-44C9-4108-AF6D-DD81A56A45D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2F7923-134B-4D29-93AA-37B99CE2C7EE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D60D36-83FB-4326-BBB1-1D1158B81DE7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9DEBA4-6087-436A-B252-B4486A471D7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63D6B8-9A63-47BA-B675-E725DAA31D01}"/>
              </a:ext>
            </a:extLst>
          </p:cNvPr>
          <p:cNvGrpSpPr/>
          <p:nvPr/>
        </p:nvGrpSpPr>
        <p:grpSpPr>
          <a:xfrm>
            <a:off x="6303276" y="1771476"/>
            <a:ext cx="4002645" cy="684029"/>
            <a:chOff x="910640" y="2975794"/>
            <a:chExt cx="1527408" cy="17108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D667A-507D-4725-9AB3-3DFAF4CBB00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FFEE6-54FD-47E1-9B7B-D98E6E387730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15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995CC8-5FA5-44E8-AECA-B97996FD914D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en-US" altLang="ko-KR" sz="4400" b="1">
                <a:cs typeface="B Nazanin" panose="00000400000000000000" pitchFamily="2" charset="-78"/>
              </a:rPr>
              <a:t>99</a:t>
            </a:r>
            <a:r>
              <a:rPr lang="en-US" altLang="ko-KR" sz="2400" b="1">
                <a:cs typeface="B Nazanin" panose="00000400000000000000" pitchFamily="2" charset="-78"/>
              </a:rPr>
              <a:t>%</a:t>
            </a:r>
            <a:endParaRPr lang="ko-KR" altLang="en-US" sz="2400" b="1">
              <a:cs typeface="B Nazani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CCAF9-7E75-46E7-B409-B9BEF2CE9A4C}"/>
              </a:ext>
            </a:extLst>
          </p:cNvPr>
          <p:cNvGrpSpPr/>
          <p:nvPr/>
        </p:nvGrpSpPr>
        <p:grpSpPr>
          <a:xfrm>
            <a:off x="6303276" y="2937137"/>
            <a:ext cx="4002645" cy="684028"/>
            <a:chOff x="910640" y="2975794"/>
            <a:chExt cx="1527408" cy="17108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B2DC0C-4649-41F4-B6C0-88EAA304832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A923B-6706-4045-9437-C330D9E1AFE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048571F-C62C-497B-A860-1DE905E89A9E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en-US" altLang="ko-KR" sz="4400" b="1">
                <a:cs typeface="B Nazanin" panose="00000400000000000000" pitchFamily="2" charset="-78"/>
              </a:rPr>
              <a:t>85</a:t>
            </a:r>
            <a:r>
              <a:rPr lang="en-US" altLang="ko-KR" sz="2400" b="1">
                <a:cs typeface="B Nazanin" panose="00000400000000000000" pitchFamily="2" charset="-78"/>
              </a:rPr>
              <a:t>%</a:t>
            </a:r>
            <a:endParaRPr lang="ko-KR" altLang="en-US" sz="2400" b="1"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B92AF-68D9-404B-9BBE-395E0A380B22}"/>
              </a:ext>
            </a:extLst>
          </p:cNvPr>
          <p:cNvGrpSpPr/>
          <p:nvPr/>
        </p:nvGrpSpPr>
        <p:grpSpPr>
          <a:xfrm>
            <a:off x="6303276" y="4102799"/>
            <a:ext cx="4002645" cy="684028"/>
            <a:chOff x="910640" y="2975794"/>
            <a:chExt cx="1527408" cy="17108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BFF97E-B514-4CE4-B598-8113A931BCF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8846E1-9FF0-498E-92C2-B287A20B964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AD532B-5D6B-4FE2-8A3A-1784117A243A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en-US" altLang="ko-KR" sz="4400" b="1">
                <a:cs typeface="B Nazanin" panose="00000400000000000000" pitchFamily="2" charset="-78"/>
              </a:rPr>
              <a:t>67</a:t>
            </a:r>
            <a:r>
              <a:rPr lang="en-US" altLang="ko-KR" sz="2400" b="1">
                <a:cs typeface="B Nazanin" panose="00000400000000000000" pitchFamily="2" charset="-78"/>
              </a:rPr>
              <a:t>%</a:t>
            </a:r>
            <a:endParaRPr lang="ko-KR" altLang="en-US" sz="2400" b="1"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89629C-5FA8-4E47-88B2-1174937D2477}"/>
              </a:ext>
            </a:extLst>
          </p:cNvPr>
          <p:cNvGrpSpPr/>
          <p:nvPr/>
        </p:nvGrpSpPr>
        <p:grpSpPr>
          <a:xfrm>
            <a:off x="6303276" y="5268460"/>
            <a:ext cx="4002645" cy="684028"/>
            <a:chOff x="910640" y="2975794"/>
            <a:chExt cx="1527408" cy="17108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19DE69-0209-4BB1-BCD4-1BC4D51D19A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9B2C55-C91A-475C-AFA6-8064078C44E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2D00F0-BF33-46E5-85A9-2748EDC14101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en-US" altLang="ko-KR" sz="4400" b="1">
                <a:cs typeface="B Nazanin" panose="00000400000000000000" pitchFamily="2" charset="-78"/>
              </a:rPr>
              <a:t>43</a:t>
            </a:r>
            <a:r>
              <a:rPr lang="en-US" altLang="ko-KR" sz="2400" b="1">
                <a:cs typeface="B Nazanin" panose="00000400000000000000" pitchFamily="2" charset="-78"/>
              </a:rPr>
              <a:t>%</a:t>
            </a:r>
            <a:endParaRPr lang="ko-KR" altLang="en-US" sz="2400" b="1">
              <a:cs typeface="B Nazanin" panose="00000400000000000000" pitchFamily="2" charset="-78"/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B009D4B0-9703-4208-9A3E-C529E7A0FB62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3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7" name="Freeform 95">
            <a:extLst>
              <a:ext uri="{FF2B5EF4-FFF2-40B4-BE49-F238E27FC236}">
                <a16:creationId xmlns:a16="http://schemas.microsoft.com/office/drawing/2014/main" id="{EE4E5821-D649-4FDF-AFE9-43DFCFC1242A}"/>
              </a:ext>
            </a:extLst>
          </p:cNvPr>
          <p:cNvSpPr/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8" name="Isosceles Triangle 20">
            <a:extLst>
              <a:ext uri="{FF2B5EF4-FFF2-40B4-BE49-F238E27FC236}">
                <a16:creationId xmlns:a16="http://schemas.microsoft.com/office/drawing/2014/main" id="{FF641070-C2CE-457E-B8EC-4E78FDB2480B}"/>
              </a:ext>
            </a:extLst>
          </p:cNvPr>
          <p:cNvSpPr>
            <a:spLocks noChangeAspect="1"/>
          </p:cNvSpPr>
          <p:nvPr/>
        </p:nvSpPr>
        <p:spPr>
          <a:xfrm rot="8201236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C1D92D2B-3E21-4253-8008-406A41FF863F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0" name="Flecha: pentágono 69">
            <a:extLst>
              <a:ext uri="{FF2B5EF4-FFF2-40B4-BE49-F238E27FC236}">
                <a16:creationId xmlns:a16="http://schemas.microsoft.com/office/drawing/2014/main" id="{34B216C4-CCEC-4966-8242-870CF451B4B8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E2C1D68E-B93C-4204-8BC9-1E14F5E3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62" y="5837128"/>
            <a:ext cx="3373107" cy="102087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CC298C3-3A4B-4A64-BDAC-6308DE2F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233" y="6151200"/>
            <a:ext cx="1114767" cy="706800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92ACA1B4-1EA9-41CD-A1CE-C5F4E01CFC64}"/>
              </a:ext>
            </a:extLst>
          </p:cNvPr>
          <p:cNvGrpSpPr/>
          <p:nvPr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74" name="Diagrama de flujo: retraso 73">
              <a:extLst>
                <a:ext uri="{FF2B5EF4-FFF2-40B4-BE49-F238E27FC236}">
                  <a16:creationId xmlns:a16="http://schemas.microsoft.com/office/drawing/2014/main" id="{0709970A-E2A3-4C55-A876-19CC29AF7602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1EE31ED3-80FA-4448-85C1-585A0902784C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4695FEC-EB8F-4955-A24F-E2E024357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202" y="701632"/>
            <a:ext cx="6267771" cy="6267771"/>
          </a:xfrm>
          <a:prstGeom prst="rect">
            <a:avLst/>
          </a:prstGeom>
        </p:spPr>
      </p:pic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B7DB7D82-0F29-421F-81DE-981FCA4A97BD}"/>
              </a:ext>
            </a:extLst>
          </p:cNvPr>
          <p:cNvSpPr txBox="1"/>
          <p:nvPr/>
        </p:nvSpPr>
        <p:spPr>
          <a:xfrm>
            <a:off x="-2669796" y="199794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3BFBA-562B-4FBC-8C3C-C63168255D09}"/>
              </a:ext>
            </a:extLst>
          </p:cNvPr>
          <p:cNvSpPr txBox="1"/>
          <p:nvPr/>
        </p:nvSpPr>
        <p:spPr>
          <a:xfrm>
            <a:off x="8173167" y="78001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حرفه ای با کیفیت</a:t>
            </a:r>
          </a:p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ارائه </a:t>
            </a:r>
            <a:r>
              <a:rPr lang="en-US" altLang="ko-KR" sz="2800" dirty="0">
                <a:latin typeface="+mj-lt"/>
                <a:cs typeface="B Nazanin" panose="00000400000000000000" pitchFamily="2" charset="-78"/>
              </a:rPr>
              <a:t>PPT</a:t>
            </a:r>
            <a:endParaRPr lang="ko-KR" altLang="en-US" sz="28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D65F6521-FF8A-419E-B10C-EC8143216BAD}"/>
              </a:ext>
            </a:extLst>
          </p:cNvPr>
          <p:cNvSpPr/>
          <p:nvPr/>
        </p:nvSpPr>
        <p:spPr>
          <a:xfrm>
            <a:off x="8173167" y="2512231"/>
            <a:ext cx="3396372" cy="338214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2B0F9-68B4-4D84-BFAC-1C180BDBEE17}"/>
              </a:ext>
            </a:extLst>
          </p:cNvPr>
          <p:cNvSpPr txBox="1"/>
          <p:nvPr/>
        </p:nvSpPr>
        <p:spPr>
          <a:xfrm>
            <a:off x="393861" y="749735"/>
            <a:ext cx="658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4400" b="1" dirty="0">
                <a:cs typeface="B Nazanin" panose="00000400000000000000" pitchFamily="2" charset="-78"/>
              </a:rPr>
              <a:t>NO.1 </a:t>
            </a:r>
            <a:r>
              <a:rPr lang="fa-IR" altLang="ko-KR" sz="4400" b="1" dirty="0">
                <a:cs typeface="B Nazanin" panose="00000400000000000000" pitchFamily="2" charset="-78"/>
              </a:rPr>
              <a:t>ارائه</a:t>
            </a:r>
            <a:endParaRPr lang="ko-KR" altLang="en-US" sz="4400" b="1" dirty="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C6A07-6FB3-4761-9B0F-CC5D41F3DF60}"/>
              </a:ext>
            </a:extLst>
          </p:cNvPr>
          <p:cNvSpPr txBox="1"/>
          <p:nvPr/>
        </p:nvSpPr>
        <p:spPr>
          <a:xfrm>
            <a:off x="393861" y="411052"/>
            <a:ext cx="658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2800" b="1" dirty="0">
                <a:cs typeface="B Nazanin" panose="00000400000000000000" pitchFamily="2" charset="-78"/>
              </a:rPr>
              <a:t>ارائه پاورپوینت مدرن</a:t>
            </a:r>
            <a:endParaRPr lang="ko-KR" altLang="en-US" sz="2800" b="1" dirty="0">
              <a:cs typeface="B Nazanin" panose="00000400000000000000" pitchFamily="2" charset="-7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2C446A-E2BA-4D75-A093-80567E921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89" y="5616127"/>
            <a:ext cx="2035911" cy="12418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824D51-26B7-4D64-A50D-20EA33812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657" y="5585476"/>
            <a:ext cx="2072318" cy="1264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382451-A58D-49CA-9786-7C83F1399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63" y="1527618"/>
            <a:ext cx="6751714" cy="53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cio 63">
            <a:extLst>
              <a:ext uri="{FF2B5EF4-FFF2-40B4-BE49-F238E27FC236}">
                <a16:creationId xmlns:a16="http://schemas.microsoft.com/office/drawing/2014/main" id="{19F5A706-696D-43C9-9053-7CBB04D6C5E7}"/>
              </a:ext>
            </a:extLst>
          </p:cNvPr>
          <p:cNvSpPr/>
          <p:nvPr/>
        </p:nvSpPr>
        <p:spPr>
          <a:xfrm rot="10800000">
            <a:off x="3935537" y="4730137"/>
            <a:ext cx="4609105" cy="468915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F634-032B-484C-8C9B-B716A01F7514}"/>
              </a:ext>
            </a:extLst>
          </p:cNvPr>
          <p:cNvGrpSpPr/>
          <p:nvPr/>
        </p:nvGrpSpPr>
        <p:grpSpPr>
          <a:xfrm>
            <a:off x="2938935" y="2104011"/>
            <a:ext cx="2595164" cy="2214562"/>
            <a:chOff x="2051720" y="2290328"/>
            <a:chExt cx="2454909" cy="2094876"/>
          </a:xfrm>
          <a:solidFill>
            <a:schemeClr val="bg1">
              <a:lumMod val="85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1E278A-67F8-4122-A551-76797C208886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grp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14C1D2-B8AC-412E-9352-A5D868A3996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19E5-ADF0-498C-9E49-518BCBABC9F6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570B56-6A65-444B-B579-29604BF10910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4FC5BF-2886-4182-B93D-740FB7582F2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F08153-BDBB-47E3-A2CA-F3BE128F3FAB}"/>
                </a:ext>
              </a:extLst>
            </p:cNvPr>
            <p:cNvCxnSpPr>
              <a:stCxn id="4" idx="3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1CDC1-9FAD-4FA5-8117-F47458DD4A5F}"/>
              </a:ext>
            </a:extLst>
          </p:cNvPr>
          <p:cNvGrpSpPr/>
          <p:nvPr/>
        </p:nvGrpSpPr>
        <p:grpSpPr>
          <a:xfrm flipH="1">
            <a:off x="6670875" y="2099335"/>
            <a:ext cx="2595164" cy="2223911"/>
            <a:chOff x="2051720" y="2281484"/>
            <a:chExt cx="2454909" cy="2103720"/>
          </a:xfrm>
          <a:solidFill>
            <a:schemeClr val="bg1">
              <a:lumMod val="75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4EB99C-5E4A-4A6B-A2D4-65479B4E233B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BA2C2F-7AD8-435A-A232-C65671A780CD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7F64E-CC32-41ED-A7AF-5A940B82FC71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918052-4355-40A1-817F-1CB9B8E6FA95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681E4-EA65-424E-8385-87BE6F4A0CD8}"/>
                </a:ext>
              </a:extLst>
            </p:cNvPr>
            <p:cNvCxnSpPr>
              <a:stCxn id="12" idx="3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D3B74-93A9-4764-88E5-AEC22569E4F5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928-5B00-4805-97FA-6A2931635F1C}"/>
              </a:ext>
            </a:extLst>
          </p:cNvPr>
          <p:cNvGrpSpPr/>
          <p:nvPr/>
        </p:nvGrpSpPr>
        <p:grpSpPr>
          <a:xfrm>
            <a:off x="5624622" y="29673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9DCB1D61-7E8A-4863-9ED7-D3D7E372158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305D5A3-D734-4808-B8BA-0BF12348C9A2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448C9-3B5E-4207-863C-CB0C3D554C21}"/>
              </a:ext>
            </a:extLst>
          </p:cNvPr>
          <p:cNvGrpSpPr/>
          <p:nvPr/>
        </p:nvGrpSpPr>
        <p:grpSpPr>
          <a:xfrm>
            <a:off x="8887337" y="2057833"/>
            <a:ext cx="2012872" cy="686114"/>
            <a:chOff x="1696746" y="1788479"/>
            <a:chExt cx="1371977" cy="6861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370343-D8E3-4802-AED2-11D541CD4EC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1257D-36C3-4601-9ADE-444A58BFE26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F89ED-1AE3-4DE9-834B-7C1EB34B2983}"/>
              </a:ext>
            </a:extLst>
          </p:cNvPr>
          <p:cNvGrpSpPr/>
          <p:nvPr/>
        </p:nvGrpSpPr>
        <p:grpSpPr>
          <a:xfrm>
            <a:off x="9355574" y="3111838"/>
            <a:ext cx="2012872" cy="686114"/>
            <a:chOff x="1696746" y="1788479"/>
            <a:chExt cx="1371977" cy="6861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A575D-BD4E-4211-BA6F-AF6987350C0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76D1F-1C38-43D9-BE67-56B3EEB5052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57F6B-189B-46D2-8BF4-9BC6C3EE4588}"/>
              </a:ext>
            </a:extLst>
          </p:cNvPr>
          <p:cNvGrpSpPr/>
          <p:nvPr/>
        </p:nvGrpSpPr>
        <p:grpSpPr>
          <a:xfrm>
            <a:off x="8887337" y="4165843"/>
            <a:ext cx="2012872" cy="686114"/>
            <a:chOff x="1696746" y="1788479"/>
            <a:chExt cx="1371977" cy="6861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B20FE-77BD-4B32-9B0E-C6521EF3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CEA89-9C4A-429E-B1F2-0D2A80963C2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1A4296-77C9-4045-ABDC-D1A42C7E5707}"/>
              </a:ext>
            </a:extLst>
          </p:cNvPr>
          <p:cNvGrpSpPr/>
          <p:nvPr/>
        </p:nvGrpSpPr>
        <p:grpSpPr>
          <a:xfrm>
            <a:off x="1318296" y="2057833"/>
            <a:ext cx="1975499" cy="686114"/>
            <a:chOff x="1696746" y="1788479"/>
            <a:chExt cx="1371977" cy="6861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296A7-9BDF-4C17-B20E-E6156CD10DC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0E588-4ADD-4051-ACEC-F99F1B79B2A1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C2871D-F41C-4C74-A09D-E045C97A974A}"/>
              </a:ext>
            </a:extLst>
          </p:cNvPr>
          <p:cNvGrpSpPr/>
          <p:nvPr/>
        </p:nvGrpSpPr>
        <p:grpSpPr>
          <a:xfrm>
            <a:off x="845846" y="3111838"/>
            <a:ext cx="1975499" cy="686114"/>
            <a:chOff x="1696746" y="1788479"/>
            <a:chExt cx="1371977" cy="6861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91521-E083-48B2-AA32-572E08AFDF4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9C89A-A65B-4331-8293-65051847099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495A3E-682C-4DD5-9EC0-921C69768E9C}"/>
              </a:ext>
            </a:extLst>
          </p:cNvPr>
          <p:cNvGrpSpPr/>
          <p:nvPr/>
        </p:nvGrpSpPr>
        <p:grpSpPr>
          <a:xfrm>
            <a:off x="1318296" y="4165843"/>
            <a:ext cx="1975499" cy="686114"/>
            <a:chOff x="1696746" y="1788479"/>
            <a:chExt cx="1371977" cy="68611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0187C8-9202-459F-AF32-19CFD88EB56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C357F5-C8F0-4CD2-9E5C-9F1FCA06E497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0F6DEA-A8E4-4FB1-B4E4-C7A3FFC8BEFD}"/>
              </a:ext>
            </a:extLst>
          </p:cNvPr>
          <p:cNvGrpSpPr/>
          <p:nvPr/>
        </p:nvGrpSpPr>
        <p:grpSpPr>
          <a:xfrm>
            <a:off x="3010476" y="5224561"/>
            <a:ext cx="2986457" cy="892552"/>
            <a:chOff x="1353016" y="1766707"/>
            <a:chExt cx="2452106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70B600-5857-4B35-BEDA-5D8D0031AE32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8A2FB8-7D52-415A-8C44-B1D026292EE1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492F-DBC6-4806-A396-C5256C222B40}"/>
              </a:ext>
            </a:extLst>
          </p:cNvPr>
          <p:cNvGrpSpPr/>
          <p:nvPr/>
        </p:nvGrpSpPr>
        <p:grpSpPr>
          <a:xfrm>
            <a:off x="6187235" y="5223217"/>
            <a:ext cx="2986457" cy="892552"/>
            <a:chOff x="1353016" y="1766707"/>
            <a:chExt cx="2452106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908482-1257-4572-AFF6-8A1399AE789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AA794-21D2-4876-B363-F1FD20DF1F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2F5A9ADF-8A98-4C12-AA1F-7F1432B59C24}"/>
              </a:ext>
            </a:extLst>
          </p:cNvPr>
          <p:cNvSpPr/>
          <p:nvPr/>
        </p:nvSpPr>
        <p:spPr>
          <a:xfrm>
            <a:off x="4728012" y="33437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A6A4B021-C4F0-4666-A112-B19B2CB24D5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3395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FDE8370-26CF-456B-95DF-3CCD8D910D3F}"/>
              </a:ext>
            </a:extLst>
          </p:cNvPr>
          <p:cNvSpPr/>
          <p:nvPr/>
        </p:nvSpPr>
        <p:spPr>
          <a:xfrm>
            <a:off x="8265530" y="44760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CB08445-5C86-437E-B38D-484A3545076B}"/>
              </a:ext>
            </a:extLst>
          </p:cNvPr>
          <p:cNvSpPr/>
          <p:nvPr/>
        </p:nvSpPr>
        <p:spPr>
          <a:xfrm>
            <a:off x="8720548" y="33976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87287B4-4940-4D78-90F8-9B5BA83B569F}"/>
              </a:ext>
            </a:extLst>
          </p:cNvPr>
          <p:cNvSpPr/>
          <p:nvPr/>
        </p:nvSpPr>
        <p:spPr>
          <a:xfrm>
            <a:off x="3626548" y="44736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E9AA63CD-4C96-486F-A994-356DE4E15653}"/>
              </a:ext>
            </a:extLst>
          </p:cNvPr>
          <p:cNvSpPr/>
          <p:nvPr/>
        </p:nvSpPr>
        <p:spPr>
          <a:xfrm>
            <a:off x="8177062" y="23673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FC4F753-A059-452B-9040-8DC1E83603B3}"/>
              </a:ext>
            </a:extLst>
          </p:cNvPr>
          <p:cNvSpPr>
            <a:spLocks noChangeAspect="1"/>
          </p:cNvSpPr>
          <p:nvPr/>
        </p:nvSpPr>
        <p:spPr>
          <a:xfrm>
            <a:off x="3621204" y="23513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55D334A8-61DC-44AA-9129-C6EE0D26070A}"/>
              </a:ext>
            </a:extLst>
          </p:cNvPr>
          <p:cNvSpPr>
            <a:spLocks noChangeAspect="1"/>
          </p:cNvSpPr>
          <p:nvPr/>
        </p:nvSpPr>
        <p:spPr>
          <a:xfrm>
            <a:off x="3158524" y="33654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DB859B6-8694-4FF9-8121-ACB344FCA7CD}"/>
              </a:ext>
            </a:extLst>
          </p:cNvPr>
          <p:cNvGrpSpPr/>
          <p:nvPr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55" name="Diagrama de flujo: retraso 54">
              <a:extLst>
                <a:ext uri="{FF2B5EF4-FFF2-40B4-BE49-F238E27FC236}">
                  <a16:creationId xmlns:a16="http://schemas.microsoft.com/office/drawing/2014/main" id="{924949FA-10FE-47FA-9849-B2237F1B61BC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8AC37AD-67E8-4795-8C60-868FEB6289CC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9DF6EA00-181D-49D6-A77F-E6EF6F49D51F}"/>
              </a:ext>
            </a:extLst>
          </p:cNvPr>
          <p:cNvSpPr txBox="1"/>
          <p:nvPr/>
        </p:nvSpPr>
        <p:spPr>
          <a:xfrm>
            <a:off x="11968" y="285259"/>
            <a:ext cx="3718739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38D212BF-20B8-4603-BECD-37469797E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67" y="2057231"/>
            <a:ext cx="4734416" cy="2895600"/>
          </a:xfrm>
          <a:prstGeom prst="rect">
            <a:avLst/>
          </a:prstGeom>
        </p:spPr>
      </p:pic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6209280B-E4B6-403C-8BF0-78BB7BB502F6}"/>
              </a:ext>
            </a:extLst>
          </p:cNvPr>
          <p:cNvSpPr/>
          <p:nvPr/>
        </p:nvSpPr>
        <p:spPr>
          <a:xfrm>
            <a:off x="381000" y="1276350"/>
            <a:ext cx="11391900" cy="5335273"/>
          </a:xfrm>
          <a:prstGeom prst="round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1D8DBC-638C-4D0F-9293-4106B5649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5F06A3-DFE3-4E24-89E9-A0271E56BCFB}"/>
              </a:ext>
            </a:extLst>
          </p:cNvPr>
          <p:cNvSpPr/>
          <p:nvPr/>
        </p:nvSpPr>
        <p:spPr>
          <a:xfrm>
            <a:off x="5512777" y="431494"/>
            <a:ext cx="6218443" cy="4395483"/>
          </a:xfrm>
          <a:prstGeom prst="roundRect">
            <a:avLst>
              <a:gd name="adj" fmla="val 33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200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94122-5CE4-4054-83A2-4EB18B86227F}"/>
              </a:ext>
            </a:extLst>
          </p:cNvPr>
          <p:cNvSpPr txBox="1"/>
          <p:nvPr/>
        </p:nvSpPr>
        <p:spPr>
          <a:xfrm>
            <a:off x="6581615" y="3599297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>
            <a:defPPr/>
          </a:lstStyle>
          <a:p>
            <a:pPr algn="r"/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ما ایجاد می کنیم</a:t>
            </a:r>
          </a:p>
          <a:p>
            <a:pPr algn="r"/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ارائه حرفه ای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3B42-EA3C-4E57-B078-482A67BF9473}"/>
              </a:ext>
            </a:extLst>
          </p:cNvPr>
          <p:cNvSpPr txBox="1"/>
          <p:nvPr/>
        </p:nvSpPr>
        <p:spPr>
          <a:xfrm>
            <a:off x="8220809" y="1504378"/>
            <a:ext cx="3112166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8F259-5DE1-4F24-8261-80026311BD98}"/>
              </a:ext>
            </a:extLst>
          </p:cNvPr>
          <p:cNvSpPr txBox="1"/>
          <p:nvPr/>
        </p:nvSpPr>
        <p:spPr>
          <a:xfrm>
            <a:off x="8220809" y="688777"/>
            <a:ext cx="311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fa-IR" altLang="ko-KR" sz="1400" b="1" dirty="0">
                <a:solidFill>
                  <a:schemeClr val="accent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400" b="1" dirty="0">
              <a:solidFill>
                <a:schemeClr val="accent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84FC3-B062-4C26-9EE1-0F8E519ECD91}"/>
              </a:ext>
            </a:extLst>
          </p:cNvPr>
          <p:cNvSpPr txBox="1"/>
          <p:nvPr/>
        </p:nvSpPr>
        <p:spPr>
          <a:xfrm>
            <a:off x="5955323" y="258773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1" b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B Nazanin" panose="00000400000000000000" pitchFamily="2" charset="-78"/>
              </a:rPr>
              <a:t>A</a:t>
            </a:r>
            <a:endParaRPr lang="ko-KR" altLang="en-US" sz="20001" b="1">
              <a:solidFill>
                <a:schemeClr val="tx1">
                  <a:lumMod val="75000"/>
                  <a:lumOff val="25000"/>
                  <a:alpha val="3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79">
            <a:extLst>
              <a:ext uri="{FF2B5EF4-FFF2-40B4-BE49-F238E27FC236}">
                <a16:creationId xmlns:a16="http://schemas.microsoft.com/office/drawing/2014/main" id="{280ADDDF-CAE2-4BEB-8C7C-E5AEE6590AD4}"/>
              </a:ext>
            </a:extLst>
          </p:cNvPr>
          <p:cNvSpPr>
            <a:spLocks noChangeAspect="1"/>
          </p:cNvSpPr>
          <p:nvPr/>
        </p:nvSpPr>
        <p:spPr>
          <a:xfrm>
            <a:off x="5668546" y="2344852"/>
            <a:ext cx="854909" cy="1343933"/>
          </a:xfrm>
          <a:custGeom>
            <a:avLst/>
            <a:gdLst>
              <a:gd name="connsiteX0" fmla="*/ 951056 w 2991257"/>
              <a:gd name="connsiteY0" fmla="*/ 4310393 h 4702319"/>
              <a:gd name="connsiteX1" fmla="*/ 2052826 w 2991257"/>
              <a:gd name="connsiteY1" fmla="*/ 4310393 h 4702319"/>
              <a:gd name="connsiteX2" fmla="*/ 2052826 w 2991257"/>
              <a:gd name="connsiteY2" fmla="*/ 4506356 h 4702319"/>
              <a:gd name="connsiteX3" fmla="*/ 1501941 w 2991257"/>
              <a:gd name="connsiteY3" fmla="*/ 4702319 h 4702319"/>
              <a:gd name="connsiteX4" fmla="*/ 951056 w 2991257"/>
              <a:gd name="connsiteY4" fmla="*/ 4506356 h 4702319"/>
              <a:gd name="connsiteX5" fmla="*/ 953472 w 2991257"/>
              <a:gd name="connsiteY5" fmla="*/ 3978828 h 4702319"/>
              <a:gd name="connsiteX6" fmla="*/ 2050412 w 2991257"/>
              <a:gd name="connsiteY6" fmla="*/ 3978828 h 4702319"/>
              <a:gd name="connsiteX7" fmla="*/ 2152988 w 2991257"/>
              <a:gd name="connsiteY7" fmla="*/ 4079172 h 4702319"/>
              <a:gd name="connsiteX8" fmla="*/ 2152988 w 2991257"/>
              <a:gd name="connsiteY8" fmla="*/ 4123466 h 4702319"/>
              <a:gd name="connsiteX9" fmla="*/ 2050412 w 2991257"/>
              <a:gd name="connsiteY9" fmla="*/ 4223810 h 4702319"/>
              <a:gd name="connsiteX10" fmla="*/ 953472 w 2991257"/>
              <a:gd name="connsiteY10" fmla="*/ 4223810 h 4702319"/>
              <a:gd name="connsiteX11" fmla="*/ 850896 w 2991257"/>
              <a:gd name="connsiteY11" fmla="*/ 4123466 h 4702319"/>
              <a:gd name="connsiteX12" fmla="*/ 850896 w 2991257"/>
              <a:gd name="connsiteY12" fmla="*/ 4079172 h 4702319"/>
              <a:gd name="connsiteX13" fmla="*/ 953472 w 2991257"/>
              <a:gd name="connsiteY13" fmla="*/ 3978828 h 4702319"/>
              <a:gd name="connsiteX14" fmla="*/ 903390 w 2991257"/>
              <a:gd name="connsiteY14" fmla="*/ 3647264 h 4702319"/>
              <a:gd name="connsiteX15" fmla="*/ 2100491 w 2991257"/>
              <a:gd name="connsiteY15" fmla="*/ 3647264 h 4702319"/>
              <a:gd name="connsiteX16" fmla="*/ 2203068 w 2991257"/>
              <a:gd name="connsiteY16" fmla="*/ 3747607 h 4702319"/>
              <a:gd name="connsiteX17" fmla="*/ 2203068 w 2991257"/>
              <a:gd name="connsiteY17" fmla="*/ 3791900 h 4702319"/>
              <a:gd name="connsiteX18" fmla="*/ 2100491 w 2991257"/>
              <a:gd name="connsiteY18" fmla="*/ 3892244 h 4702319"/>
              <a:gd name="connsiteX19" fmla="*/ 903390 w 2991257"/>
              <a:gd name="connsiteY19" fmla="*/ 3892244 h 4702319"/>
              <a:gd name="connsiteX20" fmla="*/ 800815 w 2991257"/>
              <a:gd name="connsiteY20" fmla="*/ 3791900 h 4702319"/>
              <a:gd name="connsiteX21" fmla="*/ 800815 w 2991257"/>
              <a:gd name="connsiteY21" fmla="*/ 3747607 h 4702319"/>
              <a:gd name="connsiteX22" fmla="*/ 903390 w 2991257"/>
              <a:gd name="connsiteY22" fmla="*/ 3647264 h 4702319"/>
              <a:gd name="connsiteX23" fmla="*/ 853310 w 2991257"/>
              <a:gd name="connsiteY23" fmla="*/ 3315698 h 4702319"/>
              <a:gd name="connsiteX24" fmla="*/ 2150572 w 2991257"/>
              <a:gd name="connsiteY24" fmla="*/ 3315698 h 4702319"/>
              <a:gd name="connsiteX25" fmla="*/ 2253147 w 2991257"/>
              <a:gd name="connsiteY25" fmla="*/ 3416042 h 4702319"/>
              <a:gd name="connsiteX26" fmla="*/ 2253147 w 2991257"/>
              <a:gd name="connsiteY26" fmla="*/ 3460336 h 4702319"/>
              <a:gd name="connsiteX27" fmla="*/ 2150572 w 2991257"/>
              <a:gd name="connsiteY27" fmla="*/ 3560680 h 4702319"/>
              <a:gd name="connsiteX28" fmla="*/ 853310 w 2991257"/>
              <a:gd name="connsiteY28" fmla="*/ 3560680 h 4702319"/>
              <a:gd name="connsiteX29" fmla="*/ 750733 w 2991257"/>
              <a:gd name="connsiteY29" fmla="*/ 3460336 h 4702319"/>
              <a:gd name="connsiteX30" fmla="*/ 750733 w 2991257"/>
              <a:gd name="connsiteY30" fmla="*/ 3416042 h 4702319"/>
              <a:gd name="connsiteX31" fmla="*/ 853310 w 2991257"/>
              <a:gd name="connsiteY31" fmla="*/ 3315698 h 4702319"/>
              <a:gd name="connsiteX32" fmla="*/ 1386722 w 2991257"/>
              <a:gd name="connsiteY32" fmla="*/ 1558904 h 4702319"/>
              <a:gd name="connsiteX33" fmla="*/ 1267488 w 2991257"/>
              <a:gd name="connsiteY33" fmla="*/ 1609721 h 4702319"/>
              <a:gd name="connsiteX34" fmla="*/ 1167563 w 2991257"/>
              <a:gd name="connsiteY34" fmla="*/ 1572653 h 4702319"/>
              <a:gd name="connsiteX35" fmla="*/ 1400707 w 2991257"/>
              <a:gd name="connsiteY35" fmla="*/ 3012633 h 4702319"/>
              <a:gd name="connsiteX36" fmla="*/ 1492336 w 2991257"/>
              <a:gd name="connsiteY36" fmla="*/ 3011914 h 4702319"/>
              <a:gd name="connsiteX37" fmla="*/ 1492336 w 2991257"/>
              <a:gd name="connsiteY37" fmla="*/ 3011864 h 4702319"/>
              <a:gd name="connsiteX38" fmla="*/ 1495631 w 2991257"/>
              <a:gd name="connsiteY38" fmla="*/ 3011889 h 4702319"/>
              <a:gd name="connsiteX39" fmla="*/ 1498923 w 2991257"/>
              <a:gd name="connsiteY39" fmla="*/ 3011864 h 4702319"/>
              <a:gd name="connsiteX40" fmla="*/ 1498923 w 2991257"/>
              <a:gd name="connsiteY40" fmla="*/ 3011914 h 4702319"/>
              <a:gd name="connsiteX41" fmla="*/ 1589466 w 2991257"/>
              <a:gd name="connsiteY41" fmla="*/ 3012625 h 4702319"/>
              <a:gd name="connsiteX42" fmla="*/ 1819775 w 2991257"/>
              <a:gd name="connsiteY42" fmla="*/ 1590148 h 4702319"/>
              <a:gd name="connsiteX43" fmla="*/ 1744424 w 2991257"/>
              <a:gd name="connsiteY43" fmla="*/ 1609721 h 4702319"/>
              <a:gd name="connsiteX44" fmla="*/ 1625191 w 2991257"/>
              <a:gd name="connsiteY44" fmla="*/ 1558904 h 4702319"/>
              <a:gd name="connsiteX45" fmla="*/ 1505957 w 2991257"/>
              <a:gd name="connsiteY45" fmla="*/ 1609721 h 4702319"/>
              <a:gd name="connsiteX46" fmla="*/ 1386722 w 2991257"/>
              <a:gd name="connsiteY46" fmla="*/ 1558904 h 4702319"/>
              <a:gd name="connsiteX47" fmla="*/ 1492336 w 2991257"/>
              <a:gd name="connsiteY47" fmla="*/ 296022 h 4702319"/>
              <a:gd name="connsiteX48" fmla="*/ 274831 w 2991257"/>
              <a:gd name="connsiteY48" fmla="*/ 1488534 h 4702319"/>
              <a:gd name="connsiteX49" fmla="*/ 855798 w 2991257"/>
              <a:gd name="connsiteY49" fmla="*/ 2574654 h 4702319"/>
              <a:gd name="connsiteX50" fmla="*/ 1010657 w 2991257"/>
              <a:gd name="connsiteY50" fmla="*/ 2878465 h 4702319"/>
              <a:gd name="connsiteX51" fmla="*/ 1099844 w 2991257"/>
              <a:gd name="connsiteY51" fmla="*/ 3014995 h 4702319"/>
              <a:gd name="connsiteX52" fmla="*/ 1178890 w 2991257"/>
              <a:gd name="connsiteY52" fmla="*/ 3014374 h 4702319"/>
              <a:gd name="connsiteX53" fmla="*/ 912952 w 2991257"/>
              <a:gd name="connsiteY53" fmla="*/ 1371837 h 4702319"/>
              <a:gd name="connsiteX54" fmla="*/ 1002548 w 2991257"/>
              <a:gd name="connsiteY54" fmla="*/ 1251201 h 4702319"/>
              <a:gd name="connsiteX55" fmla="*/ 1006296 w 2991257"/>
              <a:gd name="connsiteY55" fmla="*/ 1250621 h 4702319"/>
              <a:gd name="connsiteX56" fmla="*/ 1124040 w 2991257"/>
              <a:gd name="connsiteY56" fmla="*/ 1323612 h 4702319"/>
              <a:gd name="connsiteX57" fmla="*/ 1267488 w 2991257"/>
              <a:gd name="connsiteY57" fmla="*/ 1239026 h 4702319"/>
              <a:gd name="connsiteX58" fmla="*/ 1386722 w 2991257"/>
              <a:gd name="connsiteY58" fmla="*/ 1289845 h 4702319"/>
              <a:gd name="connsiteX59" fmla="*/ 1505957 w 2991257"/>
              <a:gd name="connsiteY59" fmla="*/ 1239026 h 4702319"/>
              <a:gd name="connsiteX60" fmla="*/ 1625191 w 2991257"/>
              <a:gd name="connsiteY60" fmla="*/ 1289845 h 4702319"/>
              <a:gd name="connsiteX61" fmla="*/ 1744424 w 2991257"/>
              <a:gd name="connsiteY61" fmla="*/ 1239026 h 4702319"/>
              <a:gd name="connsiteX62" fmla="*/ 1873330 w 2991257"/>
              <a:gd name="connsiteY62" fmla="*/ 1300835 h 4702319"/>
              <a:gd name="connsiteX63" fmla="*/ 1984961 w 2991257"/>
              <a:gd name="connsiteY63" fmla="*/ 1243910 h 4702319"/>
              <a:gd name="connsiteX64" fmla="*/ 1988709 w 2991257"/>
              <a:gd name="connsiteY64" fmla="*/ 1244491 h 4702319"/>
              <a:gd name="connsiteX65" fmla="*/ 2078307 w 2991257"/>
              <a:gd name="connsiteY65" fmla="*/ 1365125 h 4702319"/>
              <a:gd name="connsiteX66" fmla="*/ 1811283 w 2991257"/>
              <a:gd name="connsiteY66" fmla="*/ 3014366 h 4702319"/>
              <a:gd name="connsiteX67" fmla="*/ 1891413 w 2991257"/>
              <a:gd name="connsiteY67" fmla="*/ 3014995 h 4702319"/>
              <a:gd name="connsiteX68" fmla="*/ 1980600 w 2991257"/>
              <a:gd name="connsiteY68" fmla="*/ 2878465 h 4702319"/>
              <a:gd name="connsiteX69" fmla="*/ 2135459 w 2991257"/>
              <a:gd name="connsiteY69" fmla="*/ 2574654 h 4702319"/>
              <a:gd name="connsiteX70" fmla="*/ 2716427 w 2991257"/>
              <a:gd name="connsiteY70" fmla="*/ 1488534 h 4702319"/>
              <a:gd name="connsiteX71" fmla="*/ 1498923 w 2991257"/>
              <a:gd name="connsiteY71" fmla="*/ 296022 h 4702319"/>
              <a:gd name="connsiteX72" fmla="*/ 1498923 w 2991257"/>
              <a:gd name="connsiteY72" fmla="*/ 296319 h 4702319"/>
              <a:gd name="connsiteX73" fmla="*/ 1495631 w 2991257"/>
              <a:gd name="connsiteY73" fmla="*/ 296070 h 4702319"/>
              <a:gd name="connsiteX74" fmla="*/ 1492336 w 2991257"/>
              <a:gd name="connsiteY74" fmla="*/ 296319 h 4702319"/>
              <a:gd name="connsiteX75" fmla="*/ 1492826 w 2991257"/>
              <a:gd name="connsiteY75" fmla="*/ 0 h 4702319"/>
              <a:gd name="connsiteX76" fmla="*/ 1495631 w 2991257"/>
              <a:gd name="connsiteY76" fmla="*/ 211 h 4702319"/>
              <a:gd name="connsiteX77" fmla="*/ 1498432 w 2991257"/>
              <a:gd name="connsiteY77" fmla="*/ 0 h 4702319"/>
              <a:gd name="connsiteX78" fmla="*/ 2991257 w 2991257"/>
              <a:gd name="connsiteY78" fmla="*/ 1460348 h 4702319"/>
              <a:gd name="connsiteX79" fmla="*/ 2279478 w 2991257"/>
              <a:gd name="connsiteY79" fmla="*/ 2790647 h 4702319"/>
              <a:gd name="connsiteX80" fmla="*/ 2207246 w 2991257"/>
              <a:gd name="connsiteY80" fmla="*/ 3088369 h 4702319"/>
              <a:gd name="connsiteX81" fmla="*/ 2016213 w 2991257"/>
              <a:gd name="connsiteY81" fmla="*/ 3228140 h 4702319"/>
              <a:gd name="connsiteX82" fmla="*/ 1495631 w 2991257"/>
              <a:gd name="connsiteY82" fmla="*/ 3226317 h 4702319"/>
              <a:gd name="connsiteX83" fmla="*/ 975044 w 2991257"/>
              <a:gd name="connsiteY83" fmla="*/ 3228140 h 4702319"/>
              <a:gd name="connsiteX84" fmla="*/ 784011 w 2991257"/>
              <a:gd name="connsiteY84" fmla="*/ 3088369 h 4702319"/>
              <a:gd name="connsiteX85" fmla="*/ 711780 w 2991257"/>
              <a:gd name="connsiteY85" fmla="*/ 2790647 h 4702319"/>
              <a:gd name="connsiteX86" fmla="*/ 0 w 2991257"/>
              <a:gd name="connsiteY86" fmla="*/ 1460348 h 4702319"/>
              <a:gd name="connsiteX87" fmla="*/ 1492826 w 2991257"/>
              <a:gd name="connsiteY87" fmla="*/ 0 h 470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991257" h="4702319">
                <a:moveTo>
                  <a:pt x="951056" y="4310393"/>
                </a:moveTo>
                <a:lnTo>
                  <a:pt x="2052826" y="4310393"/>
                </a:lnTo>
                <a:lnTo>
                  <a:pt x="2052826" y="4506356"/>
                </a:lnTo>
                <a:cubicBezTo>
                  <a:pt x="2052826" y="4614583"/>
                  <a:pt x="1806188" y="4702319"/>
                  <a:pt x="1501941" y="4702319"/>
                </a:cubicBezTo>
                <a:cubicBezTo>
                  <a:pt x="1197696" y="4702319"/>
                  <a:pt x="951056" y="4614583"/>
                  <a:pt x="951056" y="4506356"/>
                </a:cubicBezTo>
                <a:close/>
                <a:moveTo>
                  <a:pt x="953472" y="3978828"/>
                </a:moveTo>
                <a:lnTo>
                  <a:pt x="2050412" y="3978828"/>
                </a:lnTo>
                <a:cubicBezTo>
                  <a:pt x="2107063" y="3978828"/>
                  <a:pt x="2152988" y="4023754"/>
                  <a:pt x="2152988" y="4079172"/>
                </a:cubicBezTo>
                <a:lnTo>
                  <a:pt x="2152988" y="4123466"/>
                </a:lnTo>
                <a:cubicBezTo>
                  <a:pt x="2152988" y="4178882"/>
                  <a:pt x="2107063" y="4223810"/>
                  <a:pt x="2050412" y="4223810"/>
                </a:cubicBezTo>
                <a:lnTo>
                  <a:pt x="953472" y="4223810"/>
                </a:lnTo>
                <a:cubicBezTo>
                  <a:pt x="896821" y="4223810"/>
                  <a:pt x="850896" y="4178882"/>
                  <a:pt x="850896" y="4123466"/>
                </a:cubicBezTo>
                <a:lnTo>
                  <a:pt x="850896" y="4079172"/>
                </a:lnTo>
                <a:cubicBezTo>
                  <a:pt x="850896" y="4023754"/>
                  <a:pt x="896821" y="3978828"/>
                  <a:pt x="953472" y="3978828"/>
                </a:cubicBezTo>
                <a:close/>
                <a:moveTo>
                  <a:pt x="903390" y="3647264"/>
                </a:moveTo>
                <a:lnTo>
                  <a:pt x="2100491" y="3647264"/>
                </a:lnTo>
                <a:cubicBezTo>
                  <a:pt x="2157143" y="3647264"/>
                  <a:pt x="2203068" y="3692189"/>
                  <a:pt x="2203068" y="3747607"/>
                </a:cubicBezTo>
                <a:lnTo>
                  <a:pt x="2203068" y="3791900"/>
                </a:lnTo>
                <a:cubicBezTo>
                  <a:pt x="2203068" y="3847318"/>
                  <a:pt x="2157143" y="3892244"/>
                  <a:pt x="2100491" y="3892244"/>
                </a:cubicBezTo>
                <a:lnTo>
                  <a:pt x="903390" y="3892244"/>
                </a:lnTo>
                <a:cubicBezTo>
                  <a:pt x="846740" y="3892244"/>
                  <a:pt x="800815" y="3847318"/>
                  <a:pt x="800815" y="3791900"/>
                </a:cubicBezTo>
                <a:lnTo>
                  <a:pt x="800815" y="3747607"/>
                </a:lnTo>
                <a:cubicBezTo>
                  <a:pt x="800815" y="3692189"/>
                  <a:pt x="846740" y="3647264"/>
                  <a:pt x="903390" y="3647264"/>
                </a:cubicBezTo>
                <a:close/>
                <a:moveTo>
                  <a:pt x="853310" y="3315698"/>
                </a:moveTo>
                <a:lnTo>
                  <a:pt x="2150572" y="3315698"/>
                </a:lnTo>
                <a:cubicBezTo>
                  <a:pt x="2207223" y="3315698"/>
                  <a:pt x="2253147" y="3360624"/>
                  <a:pt x="2253147" y="3416042"/>
                </a:cubicBezTo>
                <a:lnTo>
                  <a:pt x="2253147" y="3460336"/>
                </a:lnTo>
                <a:cubicBezTo>
                  <a:pt x="2253147" y="3515753"/>
                  <a:pt x="2207223" y="3560680"/>
                  <a:pt x="2150572" y="3560680"/>
                </a:cubicBezTo>
                <a:lnTo>
                  <a:pt x="853310" y="3560680"/>
                </a:lnTo>
                <a:cubicBezTo>
                  <a:pt x="796658" y="3560680"/>
                  <a:pt x="750733" y="3515753"/>
                  <a:pt x="750733" y="3460336"/>
                </a:cubicBezTo>
                <a:lnTo>
                  <a:pt x="750733" y="3416042"/>
                </a:lnTo>
                <a:cubicBezTo>
                  <a:pt x="750733" y="3360624"/>
                  <a:pt x="796658" y="3315698"/>
                  <a:pt x="853310" y="3315698"/>
                </a:cubicBezTo>
                <a:close/>
                <a:moveTo>
                  <a:pt x="1386722" y="1558904"/>
                </a:moveTo>
                <a:cubicBezTo>
                  <a:pt x="1356097" y="1590701"/>
                  <a:pt x="1313897" y="1609721"/>
                  <a:pt x="1267488" y="1609721"/>
                </a:cubicBezTo>
                <a:cubicBezTo>
                  <a:pt x="1229461" y="1609721"/>
                  <a:pt x="1194258" y="1596950"/>
                  <a:pt x="1167563" y="1572653"/>
                </a:cubicBezTo>
                <a:lnTo>
                  <a:pt x="1400707" y="3012633"/>
                </a:lnTo>
                <a:lnTo>
                  <a:pt x="1492336" y="3011914"/>
                </a:lnTo>
                <a:lnTo>
                  <a:pt x="1492336" y="3011864"/>
                </a:lnTo>
                <a:lnTo>
                  <a:pt x="1495631" y="3011889"/>
                </a:lnTo>
                <a:lnTo>
                  <a:pt x="1498923" y="3011864"/>
                </a:lnTo>
                <a:lnTo>
                  <a:pt x="1498923" y="3011914"/>
                </a:lnTo>
                <a:lnTo>
                  <a:pt x="1589466" y="3012625"/>
                </a:lnTo>
                <a:lnTo>
                  <a:pt x="1819775" y="1590148"/>
                </a:lnTo>
                <a:cubicBezTo>
                  <a:pt x="1797467" y="1603167"/>
                  <a:pt x="1771670" y="1609721"/>
                  <a:pt x="1744424" y="1609721"/>
                </a:cubicBezTo>
                <a:cubicBezTo>
                  <a:pt x="1698015" y="1609721"/>
                  <a:pt x="1655815" y="1590701"/>
                  <a:pt x="1625191" y="1558904"/>
                </a:cubicBezTo>
                <a:cubicBezTo>
                  <a:pt x="1594564" y="1590701"/>
                  <a:pt x="1552364" y="1609721"/>
                  <a:pt x="1505957" y="1609721"/>
                </a:cubicBezTo>
                <a:cubicBezTo>
                  <a:pt x="1459548" y="1609721"/>
                  <a:pt x="1417348" y="1590701"/>
                  <a:pt x="1386722" y="1558904"/>
                </a:cubicBezTo>
                <a:close/>
                <a:moveTo>
                  <a:pt x="1492336" y="296022"/>
                </a:moveTo>
                <a:cubicBezTo>
                  <a:pt x="819777" y="296795"/>
                  <a:pt x="274831" y="830410"/>
                  <a:pt x="274831" y="1488534"/>
                </a:cubicBezTo>
                <a:cubicBezTo>
                  <a:pt x="274831" y="1934058"/>
                  <a:pt x="599874" y="2373770"/>
                  <a:pt x="855798" y="2574654"/>
                </a:cubicBezTo>
                <a:cubicBezTo>
                  <a:pt x="972489" y="2706724"/>
                  <a:pt x="963238" y="2709431"/>
                  <a:pt x="1010657" y="2878465"/>
                </a:cubicBezTo>
                <a:cubicBezTo>
                  <a:pt x="1029549" y="2996988"/>
                  <a:pt x="991277" y="3008834"/>
                  <a:pt x="1099844" y="3014995"/>
                </a:cubicBezTo>
                <a:lnTo>
                  <a:pt x="1178890" y="3014374"/>
                </a:lnTo>
                <a:lnTo>
                  <a:pt x="912952" y="1371837"/>
                </a:lnTo>
                <a:cubicBezTo>
                  <a:pt x="903639" y="1314321"/>
                  <a:pt x="943753" y="1260311"/>
                  <a:pt x="1002548" y="1251201"/>
                </a:cubicBezTo>
                <a:lnTo>
                  <a:pt x="1006296" y="1250621"/>
                </a:lnTo>
                <a:cubicBezTo>
                  <a:pt x="1059733" y="1242341"/>
                  <a:pt x="1110210" y="1274002"/>
                  <a:pt x="1124040" y="1323612"/>
                </a:cubicBezTo>
                <a:cubicBezTo>
                  <a:pt x="1152654" y="1271953"/>
                  <a:pt x="1206429" y="1239026"/>
                  <a:pt x="1267488" y="1239026"/>
                </a:cubicBezTo>
                <a:cubicBezTo>
                  <a:pt x="1313897" y="1239026"/>
                  <a:pt x="1356097" y="1258048"/>
                  <a:pt x="1386722" y="1289845"/>
                </a:cubicBezTo>
                <a:cubicBezTo>
                  <a:pt x="1417348" y="1258048"/>
                  <a:pt x="1459548" y="1239026"/>
                  <a:pt x="1505957" y="1239026"/>
                </a:cubicBezTo>
                <a:cubicBezTo>
                  <a:pt x="1552364" y="1239026"/>
                  <a:pt x="1594564" y="1258048"/>
                  <a:pt x="1625191" y="1289845"/>
                </a:cubicBezTo>
                <a:cubicBezTo>
                  <a:pt x="1655815" y="1258048"/>
                  <a:pt x="1698015" y="1239026"/>
                  <a:pt x="1744424" y="1239026"/>
                </a:cubicBezTo>
                <a:cubicBezTo>
                  <a:pt x="1795987" y="1239026"/>
                  <a:pt x="1842359" y="1262509"/>
                  <a:pt x="1873330" y="1300835"/>
                </a:cubicBezTo>
                <a:cubicBezTo>
                  <a:pt x="1892646" y="1260564"/>
                  <a:pt x="1937643" y="1236578"/>
                  <a:pt x="1984961" y="1243910"/>
                </a:cubicBezTo>
                <a:lnTo>
                  <a:pt x="1988709" y="1244491"/>
                </a:lnTo>
                <a:cubicBezTo>
                  <a:pt x="2047506" y="1253600"/>
                  <a:pt x="2087618" y="1307610"/>
                  <a:pt x="2078307" y="1365125"/>
                </a:cubicBezTo>
                <a:lnTo>
                  <a:pt x="1811283" y="3014366"/>
                </a:lnTo>
                <a:lnTo>
                  <a:pt x="1891413" y="3014995"/>
                </a:lnTo>
                <a:cubicBezTo>
                  <a:pt x="1999980" y="3008834"/>
                  <a:pt x="1961709" y="2996988"/>
                  <a:pt x="1980600" y="2878465"/>
                </a:cubicBezTo>
                <a:cubicBezTo>
                  <a:pt x="2028019" y="2709431"/>
                  <a:pt x="2018769" y="2706724"/>
                  <a:pt x="2135459" y="2574654"/>
                </a:cubicBezTo>
                <a:cubicBezTo>
                  <a:pt x="2391383" y="2373770"/>
                  <a:pt x="2716427" y="1934058"/>
                  <a:pt x="2716427" y="1488534"/>
                </a:cubicBezTo>
                <a:cubicBezTo>
                  <a:pt x="2716427" y="830410"/>
                  <a:pt x="2171481" y="296795"/>
                  <a:pt x="1498923" y="296022"/>
                </a:cubicBezTo>
                <a:lnTo>
                  <a:pt x="1498923" y="296319"/>
                </a:lnTo>
                <a:lnTo>
                  <a:pt x="1495631" y="296070"/>
                </a:lnTo>
                <a:lnTo>
                  <a:pt x="1492336" y="296319"/>
                </a:lnTo>
                <a:close/>
                <a:moveTo>
                  <a:pt x="1492826" y="0"/>
                </a:moveTo>
                <a:lnTo>
                  <a:pt x="1495631" y="211"/>
                </a:lnTo>
                <a:lnTo>
                  <a:pt x="1498432" y="0"/>
                </a:lnTo>
                <a:cubicBezTo>
                  <a:pt x="2322897" y="0"/>
                  <a:pt x="2991257" y="653819"/>
                  <a:pt x="2991257" y="1460348"/>
                </a:cubicBezTo>
                <a:cubicBezTo>
                  <a:pt x="2991257" y="2006129"/>
                  <a:pt x="2592903" y="2544781"/>
                  <a:pt x="2279478" y="2790647"/>
                </a:cubicBezTo>
                <a:cubicBezTo>
                  <a:pt x="2186103" y="2895884"/>
                  <a:pt x="2227311" y="2951181"/>
                  <a:pt x="2207246" y="3088369"/>
                </a:cubicBezTo>
                <a:cubicBezTo>
                  <a:pt x="2155081" y="3194275"/>
                  <a:pt x="2108422" y="3228140"/>
                  <a:pt x="2016213" y="3228140"/>
                </a:cubicBezTo>
                <a:lnTo>
                  <a:pt x="1495631" y="3226317"/>
                </a:lnTo>
                <a:lnTo>
                  <a:pt x="975044" y="3228140"/>
                </a:lnTo>
                <a:cubicBezTo>
                  <a:pt x="882838" y="3228140"/>
                  <a:pt x="836177" y="3194275"/>
                  <a:pt x="784011" y="3088369"/>
                </a:cubicBezTo>
                <a:cubicBezTo>
                  <a:pt x="763946" y="2951181"/>
                  <a:pt x="805155" y="2895884"/>
                  <a:pt x="711780" y="2790647"/>
                </a:cubicBezTo>
                <a:cubicBezTo>
                  <a:pt x="398354" y="2544781"/>
                  <a:pt x="0" y="2006129"/>
                  <a:pt x="0" y="1460348"/>
                </a:cubicBezTo>
                <a:cubicBezTo>
                  <a:pt x="0" y="653819"/>
                  <a:pt x="668362" y="0"/>
                  <a:pt x="1492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4628C7BB-3D4B-407C-A783-D164696BA16E}"/>
              </a:ext>
            </a:extLst>
          </p:cNvPr>
          <p:cNvGrpSpPr/>
          <p:nvPr/>
        </p:nvGrpSpPr>
        <p:grpSpPr>
          <a:xfrm>
            <a:off x="5174351" y="3637228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071DF6B-B26A-437A-8494-E7382428172E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222221FE-B586-4F27-BACF-138BEDEA031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6837DE67-28BF-4F0A-9EAE-07FA6290078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C12FDE2A-906F-40F8-8706-0C0CC338BDCF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5BF358C-58AD-4D6C-A731-30596DD73E2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83CA423F-B36D-4997-AA3C-C4BDB0C3E72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EFF652AA-A7A6-45DB-B2A2-E006056B5F47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AFA938EA-DCC1-47A5-A423-901E3936CAA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5B7D8676-56B6-4257-BE78-F2A32D8DC38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2F4D24F1-EA35-43CE-BF98-172504DBAA57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1FDA02C7-23B2-496A-B75C-64D6BE3AA34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7CE7185A-D26B-4DE0-8FE5-EFDE67D1174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DB1478E0-CAD7-4425-807A-A4483CDED93B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469C60F3-761A-4D5B-B729-BB17C82D744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228BC020-0EBA-4D83-BFD0-381F41AEBFC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1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CCEEFBFE-5533-4767-99FB-805EDF159434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594AA041-9FAE-4E4C-8856-9CCC9412FCBF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9C6779F7-35BF-4649-9991-477A8B3B9448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DEB5BA8E-3000-43E5-99AB-09B5151C83BB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CFC8B160-C7F3-4AD7-8386-BD8655662BCF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315820-0B8B-47BC-9949-529F65407DFD}"/>
              </a:ext>
            </a:extLst>
          </p:cNvPr>
          <p:cNvGrpSpPr/>
          <p:nvPr/>
        </p:nvGrpSpPr>
        <p:grpSpPr>
          <a:xfrm>
            <a:off x="7531659" y="4009527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65D902-EC5F-4081-8B5F-E4BD75BEDF9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577AD-5608-4E58-83A8-D82CC2A290A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5A08D3-E25E-4E12-B78E-B0F96059A15F}"/>
              </a:ext>
            </a:extLst>
          </p:cNvPr>
          <p:cNvGrpSpPr/>
          <p:nvPr/>
        </p:nvGrpSpPr>
        <p:grpSpPr>
          <a:xfrm>
            <a:off x="7531659" y="4998316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24F3DA-0CFB-4072-B842-43606A8E981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34556F-6D8E-4002-AD50-872B41717FA4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F18260-3203-4FB5-BBB2-918D29DCA26E}"/>
              </a:ext>
            </a:extLst>
          </p:cNvPr>
          <p:cNvGrpSpPr/>
          <p:nvPr/>
        </p:nvGrpSpPr>
        <p:grpSpPr>
          <a:xfrm>
            <a:off x="733560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6E8E36-D2A8-437C-B161-B76A38CCAD11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8C69E-B8C4-4C00-8F40-96BE49AA5749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7F0C36-E018-445F-92F4-161EC04FFD8A}"/>
              </a:ext>
            </a:extLst>
          </p:cNvPr>
          <p:cNvGrpSpPr/>
          <p:nvPr/>
        </p:nvGrpSpPr>
        <p:grpSpPr>
          <a:xfrm>
            <a:off x="733560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BB685A-C22B-496F-8E69-CBD06BAB62F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E9ACD-DFCA-4B8F-A2F2-193FCDAF036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50F23E-0046-47ED-93D7-61569BB1D7E7}"/>
              </a:ext>
            </a:extLst>
          </p:cNvPr>
          <p:cNvGrpSpPr/>
          <p:nvPr/>
        </p:nvGrpSpPr>
        <p:grpSpPr>
          <a:xfrm>
            <a:off x="733560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212C71-8BAE-4BAB-B61A-12342D836FF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4BAB35-5AB5-4906-8D3A-E716FD2017D6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BC3FF2-A41B-4DAD-BE38-48F21EEA1048}"/>
              </a:ext>
            </a:extLst>
          </p:cNvPr>
          <p:cNvGrpSpPr/>
          <p:nvPr/>
        </p:nvGrpSpPr>
        <p:grpSpPr>
          <a:xfrm>
            <a:off x="7538523" y="2926287"/>
            <a:ext cx="4123954" cy="707886"/>
            <a:chOff x="2556780" y="1766707"/>
            <a:chExt cx="3116715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6BEA5-0717-4ABD-A3DB-3E5357EE3EB0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F3680-AA72-4DF7-BCC8-B1C3A2EB3CB2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24E7E4EC-DC43-4E49-80C9-EFB86B6B6373}"/>
              </a:ext>
            </a:extLst>
          </p:cNvPr>
          <p:cNvSpPr txBox="1"/>
          <p:nvPr/>
        </p:nvSpPr>
        <p:spPr>
          <a:xfrm>
            <a:off x="1234974" y="23344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D8F37-9FA5-4F52-8DCF-E3604C37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71" y="0"/>
            <a:ext cx="2997147" cy="6858000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85DD3C95-608C-4205-BB3D-9BE61C863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2699" y="1729481"/>
            <a:ext cx="908384" cy="908384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AFBD2C3F-AE15-408C-9A83-9314AF0F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7192" y="1818405"/>
            <a:ext cx="908384" cy="908384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02EADC7A-53D9-47DE-B982-FC645BE6D9E5}"/>
              </a:ext>
            </a:extLst>
          </p:cNvPr>
          <p:cNvSpPr/>
          <p:nvPr/>
        </p:nvSpPr>
        <p:spPr>
          <a:xfrm>
            <a:off x="417095" y="1246247"/>
            <a:ext cx="11245382" cy="5365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fa-IR" altLang="ko-KR" sz="1400" b="1" i="1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مشاور املاک</a:t>
            </a:r>
            <a:endParaRPr lang="ko-KR" altLang="en-US" sz="1400" b="1" i="1" dirty="0">
              <a:solidFill>
                <a:schemeClr val="bg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>
              <a:lnSpc>
                <a:spcPct val="15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/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altLang="ko-KR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نمونه کارها مدرن</a:t>
            </a:r>
            <a:endParaRPr lang="en-US" altLang="ko-KR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CD75974-A5A9-41D0-8DA4-70B262441F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Widescreen</PresentationFormat>
  <Paragraphs>102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2024-04-03T21:05:54Z</dcterms:created>
  <dcterms:modified xsi:type="dcterms:W3CDTF">2024-04-30T12:21:07Z</dcterms:modified>
  <cp:category/>
</cp:coreProperties>
</file>