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12"/>
  </p:notesMasterIdLst>
  <p:sldIdLst>
    <p:sldId id="340" r:id="rId2"/>
    <p:sldId id="341" r:id="rId3"/>
    <p:sldId id="344" r:id="rId4"/>
    <p:sldId id="345" r:id="rId5"/>
    <p:sldId id="347" r:id="rId6"/>
    <p:sldId id="267" r:id="rId7"/>
    <p:sldId id="351" r:id="rId8"/>
    <p:sldId id="271" r:id="rId9"/>
    <p:sldId id="357" r:id="rId10"/>
    <p:sldId id="365" r:id="rId11"/>
  </p:sldIdLst>
  <p:sldSz cx="12192000" cy="6858000"/>
  <p:notesSz cx="6858000" cy="9144000"/>
  <p:custDataLst>
    <p:tags r:id="rId13"/>
  </p:custDataLst>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211"/>
    <a:srgbClr val="FBBF05"/>
    <a:srgbClr val="FEE408"/>
    <a:srgbClr val="676461"/>
    <a:srgbClr val="616161"/>
    <a:srgbClr val="010101"/>
    <a:srgbClr val="220300"/>
    <a:srgbClr val="0C0201"/>
    <a:srgbClr val="120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65517" autoAdjust="0"/>
  </p:normalViewPr>
  <p:slideViewPr>
    <p:cSldViewPr snapToGrid="0">
      <p:cViewPr varScale="1">
        <p:scale>
          <a:sx n="70" d="100"/>
          <a:sy n="70" d="100"/>
        </p:scale>
        <p:origin x="816" y="60"/>
      </p:cViewPr>
      <p:guideLst>
        <p:guide orient="horz" pos="2280"/>
        <p:guide pos="3840"/>
      </p:guideLst>
    </p:cSldViewPr>
  </p:slideViewPr>
  <p:notesTextViewPr>
    <p:cViewPr>
      <p:scale>
        <a:sx n="1" d="1"/>
        <a:sy n="1" d="1"/>
      </p:scale>
      <p:origin x="0" y="0"/>
    </p:cViewPr>
  </p:notesTextViewPr>
  <p:sorterViewPr>
    <p:cViewPr>
      <p:scale>
        <a:sx n="81" d="100"/>
        <a:sy n="81" d="100"/>
      </p:scale>
      <p:origin x="0" y="-359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71698113207548E-2"/>
          <c:y val="3.3232336685961482E-3"/>
          <c:w val="0.97405660377358494"/>
          <c:h val="0.8937562196149809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Sheet1!$B$2:$B$6</c:f>
              <c:numCache>
                <c:formatCode>General</c:formatCode>
                <c:ptCount val="5"/>
                <c:pt idx="0">
                  <c:v>4</c:v>
                </c:pt>
                <c:pt idx="1">
                  <c:v>2</c:v>
                </c:pt>
                <c:pt idx="2">
                  <c:v>3</c:v>
                </c:pt>
                <c:pt idx="3">
                  <c:v>4</c:v>
                </c:pt>
                <c:pt idx="4">
                  <c:v>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2016</c:v>
                      </c:pt>
                      <c:pt idx="1">
                        <c:v>2017</c:v>
                      </c:pt>
                      <c:pt idx="2">
                        <c:v>2018</c:v>
                      </c:pt>
                      <c:pt idx="3">
                        <c:v>2019</c:v>
                      </c:pt>
                      <c:pt idx="4">
                        <c:v>2021</c:v>
                      </c:pt>
                    </c:numCache>
                  </c:numRef>
                </c15:cat>
              </c15:filteredCategoryTitle>
            </c:ext>
            <c:ext xmlns:c16="http://schemas.microsoft.com/office/drawing/2014/chart" uri="{C3380CC4-5D6E-409C-BE32-E72D297353CC}">
              <c16:uniqueId val="{00000000-1F81-4FD9-A3A4-479FE2EEF77B}"/>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Cache>
                <c:formatCode>General</c:formatCode>
                <c:ptCount val="5"/>
                <c:pt idx="0">
                  <c:v>5</c:v>
                </c:pt>
                <c:pt idx="1">
                  <c:v>4</c:v>
                </c:pt>
                <c:pt idx="2">
                  <c:v>2</c:v>
                </c:pt>
                <c:pt idx="3">
                  <c:v>5</c:v>
                </c:pt>
                <c:pt idx="4">
                  <c:v>3</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2016</c:v>
                      </c:pt>
                      <c:pt idx="1">
                        <c:v>2017</c:v>
                      </c:pt>
                      <c:pt idx="2">
                        <c:v>2018</c:v>
                      </c:pt>
                      <c:pt idx="3">
                        <c:v>2019</c:v>
                      </c:pt>
                      <c:pt idx="4">
                        <c:v>2021</c:v>
                      </c:pt>
                    </c:numCache>
                  </c:numRef>
                </c15:cat>
              </c15:filteredCategoryTitle>
            </c:ext>
            <c:ext xmlns:c16="http://schemas.microsoft.com/office/drawing/2014/chart" uri="{C3380CC4-5D6E-409C-BE32-E72D297353CC}">
              <c16:uniqueId val="{00000001-1F81-4FD9-A3A4-479FE2EEF77B}"/>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Sheet1!$D$2:$D$6</c:f>
              <c:numCache>
                <c:formatCode>General</c:formatCode>
                <c:ptCount val="5"/>
                <c:pt idx="0">
                  <c:v>2</c:v>
                </c:pt>
                <c:pt idx="1">
                  <c:v>3</c:v>
                </c:pt>
                <c:pt idx="2">
                  <c:v>4</c:v>
                </c:pt>
                <c:pt idx="3">
                  <c:v>2</c:v>
                </c:pt>
                <c:pt idx="4">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2016</c:v>
                      </c:pt>
                      <c:pt idx="1">
                        <c:v>2017</c:v>
                      </c:pt>
                      <c:pt idx="2">
                        <c:v>2018</c:v>
                      </c:pt>
                      <c:pt idx="3">
                        <c:v>2019</c:v>
                      </c:pt>
                      <c:pt idx="4">
                        <c:v>2021</c:v>
                      </c:pt>
                    </c:numCache>
                  </c:numRef>
                </c15:cat>
              </c15:filteredCategoryTitle>
            </c:ext>
            <c:ext xmlns:c16="http://schemas.microsoft.com/office/drawing/2014/chart" uri="{C3380CC4-5D6E-409C-BE32-E72D297353CC}">
              <c16:uniqueId val="{00000002-1F81-4FD9-A3A4-479FE2EEF77B}"/>
            </c:ext>
          </c:extLst>
        </c:ser>
        <c:dLbls>
          <c:showLegendKey val="0"/>
          <c:showVal val="0"/>
          <c:showCatName val="0"/>
          <c:showSerName val="0"/>
          <c:showPercent val="0"/>
          <c:showBubbleSize val="0"/>
        </c:dLbls>
        <c:gapWidth val="219"/>
        <c:overlap val="-27"/>
        <c:axId val="1495003600"/>
        <c:axId val="1854450032"/>
      </c:barChart>
      <c:catAx>
        <c:axId val="1495003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854450032"/>
        <c:crosses val="autoZero"/>
        <c:auto val="1"/>
        <c:lblAlgn val="ctr"/>
        <c:lblOffset val="100"/>
        <c:noMultiLvlLbl val="0"/>
      </c:catAx>
      <c:valAx>
        <c:axId val="1854450032"/>
        <c:scaling>
          <c:orientation val="minMax"/>
        </c:scaling>
        <c:delete val="1"/>
        <c:axPos val="l"/>
        <c:numFmt formatCode="General" sourceLinked="1"/>
        <c:majorTickMark val="out"/>
        <c:minorTickMark val="none"/>
        <c:tickLblPos val="nextTo"/>
        <c:crossAx val="149500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277DBA"/>
            </a:solidFill>
          </c:spPr>
          <c:dPt>
            <c:idx val="0"/>
            <c:bubble3D val="0"/>
            <c:spPr>
              <a:solidFill>
                <a:srgbClr val="676461"/>
              </a:solidFill>
            </c:spPr>
            <c:extLst>
              <c:ext xmlns:c16="http://schemas.microsoft.com/office/drawing/2014/chart" uri="{C3380CC4-5D6E-409C-BE32-E72D297353CC}">
                <c16:uniqueId val="{00000001-4348-4346-8701-B63292E40C81}"/>
              </c:ext>
            </c:extLst>
          </c:dPt>
          <c:dPt>
            <c:idx val="1"/>
            <c:bubble3D val="0"/>
            <c:spPr>
              <a:pattFill prst="wdDnDiag">
                <a:fgClr>
                  <a:schemeClr val="bg1">
                    <a:lumMod val="85000"/>
                  </a:schemeClr>
                </a:fgClr>
                <a:bgClr>
                  <a:schemeClr val="bg1"/>
                </a:bgClr>
              </a:pattFill>
            </c:spPr>
            <c:extLst>
              <c:ext xmlns:c16="http://schemas.microsoft.com/office/drawing/2014/chart" uri="{C3380CC4-5D6E-409C-BE32-E72D297353CC}">
                <c16:uniqueId val="{00000003-4348-4346-8701-B63292E40C81}"/>
              </c:ext>
            </c:extLst>
          </c:dPt>
          <c:val>
            <c:numRef>
              <c:f>Sheet1!$B$2:$B$3</c:f>
              <c:numCache>
                <c:formatCode>General</c:formatCode>
                <c:ptCount val="2"/>
                <c:pt idx="0">
                  <c:v>43</c:v>
                </c:pt>
                <c:pt idx="1">
                  <c:v>57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4348-4346-8701-B63292E40C81}"/>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277DBA"/>
            </a:solidFill>
          </c:spPr>
          <c:dPt>
            <c:idx val="0"/>
            <c:bubble3D val="0"/>
            <c:spPr>
              <a:solidFill>
                <a:srgbClr val="DF5211"/>
              </a:solidFill>
            </c:spPr>
            <c:extLst>
              <c:ext xmlns:c16="http://schemas.microsoft.com/office/drawing/2014/chart" uri="{C3380CC4-5D6E-409C-BE32-E72D297353CC}">
                <c16:uniqueId val="{00000001-B490-41C2-968D-C26085AAD4F5}"/>
              </c:ext>
            </c:extLst>
          </c:dPt>
          <c:dPt>
            <c:idx val="1"/>
            <c:bubble3D val="0"/>
            <c:spPr>
              <a:pattFill prst="wdDnDiag">
                <a:fgClr>
                  <a:schemeClr val="bg1">
                    <a:lumMod val="85000"/>
                  </a:schemeClr>
                </a:fgClr>
                <a:bgClr>
                  <a:schemeClr val="bg1"/>
                </a:bgClr>
              </a:pattFill>
            </c:spPr>
            <c:extLst>
              <c:ext xmlns:c16="http://schemas.microsoft.com/office/drawing/2014/chart" uri="{C3380CC4-5D6E-409C-BE32-E72D297353CC}">
                <c16:uniqueId val="{00000003-B490-41C2-968D-C26085AAD4F5}"/>
              </c:ext>
            </c:extLst>
          </c:dPt>
          <c:val>
            <c:numRef>
              <c:f>Sheet1!$B$2:$B$3</c:f>
              <c:numCache>
                <c:formatCode>General</c:formatCode>
                <c:ptCount val="2"/>
                <c:pt idx="0">
                  <c:v>78</c:v>
                </c:pt>
                <c:pt idx="1">
                  <c:v>22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B490-41C2-968D-C26085AAD4F5}"/>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277DBA"/>
            </a:solidFill>
          </c:spPr>
          <c:dPt>
            <c:idx val="0"/>
            <c:bubble3D val="0"/>
            <c:spPr>
              <a:solidFill>
                <a:srgbClr val="676461"/>
              </a:solidFill>
            </c:spPr>
            <c:extLst>
              <c:ext xmlns:c16="http://schemas.microsoft.com/office/drawing/2014/chart" uri="{C3380CC4-5D6E-409C-BE32-E72D297353CC}">
                <c16:uniqueId val="{00000001-5D49-4A29-881B-3D2B9173BFF2}"/>
              </c:ext>
            </c:extLst>
          </c:dPt>
          <c:dPt>
            <c:idx val="1"/>
            <c:bubble3D val="0"/>
            <c:spPr>
              <a:pattFill prst="wdDnDiag">
                <a:fgClr>
                  <a:schemeClr val="bg1">
                    <a:lumMod val="85000"/>
                  </a:schemeClr>
                </a:fgClr>
                <a:bgClr>
                  <a:schemeClr val="bg1"/>
                </a:bgClr>
              </a:pattFill>
            </c:spPr>
            <c:extLst>
              <c:ext xmlns:c16="http://schemas.microsoft.com/office/drawing/2014/chart" uri="{C3380CC4-5D6E-409C-BE32-E72D297353CC}">
                <c16:uniqueId val="{00000003-5D49-4A29-881B-3D2B9173BFF2}"/>
              </c:ext>
            </c:extLst>
          </c:dPt>
          <c:val>
            <c:numRef>
              <c:f>Sheet1!$B$2:$B$3</c:f>
              <c:numCache>
                <c:formatCode>General</c:formatCode>
                <c:ptCount val="2"/>
                <c:pt idx="0">
                  <c:v>55</c:v>
                </c:pt>
                <c:pt idx="1">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5D49-4A29-881B-3D2B9173BFF2}"/>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277DBA"/>
            </a:solidFill>
          </c:spPr>
          <c:dPt>
            <c:idx val="0"/>
            <c:bubble3D val="0"/>
            <c:spPr>
              <a:solidFill>
                <a:srgbClr val="DF5211"/>
              </a:solidFill>
            </c:spPr>
            <c:extLst>
              <c:ext xmlns:c16="http://schemas.microsoft.com/office/drawing/2014/chart" uri="{C3380CC4-5D6E-409C-BE32-E72D297353CC}">
                <c16:uniqueId val="{00000001-BB3D-4DB6-9279-6DDB56639DAC}"/>
              </c:ext>
            </c:extLst>
          </c:dPt>
          <c:dPt>
            <c:idx val="1"/>
            <c:bubble3D val="0"/>
            <c:spPr>
              <a:pattFill prst="wdDnDiag">
                <a:fgClr>
                  <a:schemeClr val="bg1">
                    <a:lumMod val="85000"/>
                  </a:schemeClr>
                </a:fgClr>
                <a:bgClr>
                  <a:schemeClr val="bg1"/>
                </a:bgClr>
              </a:pattFill>
            </c:spPr>
            <c:extLst>
              <c:ext xmlns:c16="http://schemas.microsoft.com/office/drawing/2014/chart" uri="{C3380CC4-5D6E-409C-BE32-E72D297353CC}">
                <c16:uniqueId val="{00000003-BB3D-4DB6-9279-6DDB56639DAC}"/>
              </c:ext>
            </c:extLst>
          </c:dPt>
          <c:val>
            <c:numRef>
              <c:f>Sheet1!$B$2:$B$3</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BB3D-4DB6-9279-6DDB56639DAC}"/>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277DBA"/>
            </a:solidFill>
          </c:spPr>
          <c:dPt>
            <c:idx val="0"/>
            <c:bubble3D val="0"/>
            <c:spPr>
              <a:solidFill>
                <a:srgbClr val="DF5211"/>
              </a:solidFill>
            </c:spPr>
            <c:extLst>
              <c:ext xmlns:c16="http://schemas.microsoft.com/office/drawing/2014/chart" uri="{C3380CC4-5D6E-409C-BE32-E72D297353CC}">
                <c16:uniqueId val="{00000001-E00A-4DA1-975E-199EE9D24FAD}"/>
              </c:ext>
            </c:extLst>
          </c:dPt>
          <c:dPt>
            <c:idx val="1"/>
            <c:bubble3D val="0"/>
            <c:spPr>
              <a:pattFill prst="wdDnDiag">
                <a:fgClr>
                  <a:schemeClr val="bg1">
                    <a:lumMod val="85000"/>
                  </a:schemeClr>
                </a:fgClr>
                <a:bgClr>
                  <a:schemeClr val="bg1"/>
                </a:bgClr>
              </a:pattFill>
            </c:spPr>
            <c:extLst>
              <c:ext xmlns:c16="http://schemas.microsoft.com/office/drawing/2014/chart" uri="{C3380CC4-5D6E-409C-BE32-E72D297353CC}">
                <c16:uniqueId val="{00000003-E00A-4DA1-975E-199EE9D24FAD}"/>
              </c:ext>
            </c:extLst>
          </c:dPt>
          <c:val>
            <c:numRef>
              <c:f>Sheet1!$B$2:$B$3</c:f>
              <c:numCache>
                <c:formatCode>General</c:formatCode>
                <c:ptCount val="2"/>
                <c:pt idx="0">
                  <c:v>8.1999999999999993</c:v>
                </c:pt>
                <c:pt idx="1">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 xmlns:c16="http://schemas.microsoft.com/office/drawing/2014/chart" uri="{C3380CC4-5D6E-409C-BE32-E72D297353CC}">
              <c16:uniqueId val="{00000004-E00A-4DA1-975E-199EE9D24FAD}"/>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smtId="4294967295"/>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16A0A-6C51-466A-9371-BE417D02BC4C}" type="datetimeFigureOut">
              <a:rPr lang="es-PE" smtClean="0"/>
              <a:t>30/04/2024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6C57E-7BB8-452E-BFAE-5EE10C1708ED}" type="slidenum">
              <a:rPr lang="es-PE" smtClean="0"/>
              <a:t>‹#›</a:t>
            </a:fld>
            <a:endParaRPr lang="es-PE"/>
          </a:p>
        </p:txBody>
      </p:sp>
    </p:spTree>
    <p:extLst>
      <p:ext uri="{BB962C8B-B14F-4D97-AF65-F5344CB8AC3E}">
        <p14:creationId xmlns:p14="http://schemas.microsoft.com/office/powerpoint/2010/main" val="359023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D76C57E-7BB8-452E-BFAE-5EE10C1708ED}" type="slidenum">
              <a:rPr lang="es-PE" smtClean="0"/>
              <a:t>1</a:t>
            </a:fld>
            <a:endParaRPr lang="es-PE"/>
          </a:p>
        </p:txBody>
      </p:sp>
    </p:spTree>
    <p:extLst>
      <p:ext uri="{BB962C8B-B14F-4D97-AF65-F5344CB8AC3E}">
        <p14:creationId xmlns:p14="http://schemas.microsoft.com/office/powerpoint/2010/main" val="365690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CD76C57E-7BB8-452E-BFAE-5EE10C1708ED}" type="slidenum">
              <a:rPr lang="es-PE" smtClean="0"/>
              <a:t>3</a:t>
            </a:fld>
            <a:endParaRPr lang="es-PE"/>
          </a:p>
        </p:txBody>
      </p:sp>
    </p:spTree>
    <p:extLst>
      <p:ext uri="{BB962C8B-B14F-4D97-AF65-F5344CB8AC3E}">
        <p14:creationId xmlns:p14="http://schemas.microsoft.com/office/powerpoint/2010/main" val="38589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CD76C57E-7BB8-452E-BFAE-5EE10C1708ED}" type="slidenum">
              <a:rPr lang="es-PE" smtClean="0"/>
              <a:t>9</a:t>
            </a:fld>
            <a:endParaRPr lang="es-PE"/>
          </a:p>
        </p:txBody>
      </p:sp>
    </p:spTree>
    <p:extLst>
      <p:ext uri="{BB962C8B-B14F-4D97-AF65-F5344CB8AC3E}">
        <p14:creationId xmlns:p14="http://schemas.microsoft.com/office/powerpoint/2010/main" val="80874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876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CC87BE0-A163-55BA-653E-018883B774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1" name="Group 9">
            <a:extLst>
              <a:ext uri="{FF2B5EF4-FFF2-40B4-BE49-F238E27FC236}">
                <a16:creationId xmlns:a16="http://schemas.microsoft.com/office/drawing/2014/main" id="{FA599304-B6BC-C1EA-931E-2617F6BFC041}"/>
              </a:ext>
            </a:extLst>
          </p:cNvPr>
          <p:cNvGrpSpPr/>
          <p:nvPr userDrawn="1"/>
        </p:nvGrpSpPr>
        <p:grpSpPr>
          <a:xfrm flipH="1">
            <a:off x="0" y="185046"/>
            <a:ext cx="7185675" cy="1052040"/>
            <a:chOff x="5006326" y="5391623"/>
            <a:chExt cx="7185675" cy="1052040"/>
          </a:xfrm>
        </p:grpSpPr>
        <p:sp>
          <p:nvSpPr>
            <p:cNvPr id="12" name="Freeform: Shape 10">
              <a:extLst>
                <a:ext uri="{FF2B5EF4-FFF2-40B4-BE49-F238E27FC236}">
                  <a16:creationId xmlns:a16="http://schemas.microsoft.com/office/drawing/2014/main" id="{F7D6415F-CD87-CA45-EC84-62081321AF3E}"/>
                </a:ext>
              </a:extLst>
            </p:cNvPr>
            <p:cNvSpPr/>
            <p:nvPr userDrawn="1"/>
          </p:nvSpPr>
          <p:spPr>
            <a:xfrm flipH="1">
              <a:off x="5006326" y="5481074"/>
              <a:ext cx="7185674" cy="962589"/>
            </a:xfrm>
            <a:custGeom>
              <a:avLst/>
              <a:gdLst>
                <a:gd name="connsiteX0" fmla="*/ 7185674 w 7185674"/>
                <a:gd name="connsiteY0" fmla="*/ 0 h 962589"/>
                <a:gd name="connsiteX1" fmla="*/ 0 w 7185674"/>
                <a:gd name="connsiteY1" fmla="*/ 0 h 962589"/>
                <a:gd name="connsiteX2" fmla="*/ 0 w 7185674"/>
                <a:gd name="connsiteY2" fmla="*/ 962589 h 962589"/>
                <a:gd name="connsiteX3" fmla="*/ 6924558 w 7185674"/>
                <a:gd name="connsiteY3" fmla="*/ 962589 h 962589"/>
              </a:gdLst>
              <a:ahLst/>
              <a:cxnLst>
                <a:cxn ang="0">
                  <a:pos x="connsiteX0" y="connsiteY0"/>
                </a:cxn>
                <a:cxn ang="0">
                  <a:pos x="connsiteX1" y="connsiteY1"/>
                </a:cxn>
                <a:cxn ang="0">
                  <a:pos x="connsiteX2" y="connsiteY2"/>
                </a:cxn>
                <a:cxn ang="0">
                  <a:pos x="connsiteX3" y="connsiteY3"/>
                </a:cxn>
              </a:cxnLst>
              <a:rect l="l" t="t" r="r" b="b"/>
              <a:pathLst>
                <a:path w="7185674" h="962589">
                  <a:moveTo>
                    <a:pt x="7185674" y="0"/>
                  </a:moveTo>
                  <a:lnTo>
                    <a:pt x="0" y="0"/>
                  </a:lnTo>
                  <a:lnTo>
                    <a:pt x="0" y="962589"/>
                  </a:lnTo>
                  <a:lnTo>
                    <a:pt x="6924558" y="962589"/>
                  </a:lnTo>
                  <a:close/>
                </a:path>
              </a:pathLst>
            </a:cu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1">
              <a:extLst>
                <a:ext uri="{FF2B5EF4-FFF2-40B4-BE49-F238E27FC236}">
                  <a16:creationId xmlns:a16="http://schemas.microsoft.com/office/drawing/2014/main" id="{E91EE3F4-5DC9-3F2D-40D5-C61505D73283}"/>
                </a:ext>
              </a:extLst>
            </p:cNvPr>
            <p:cNvSpPr/>
            <p:nvPr userDrawn="1"/>
          </p:nvSpPr>
          <p:spPr>
            <a:xfrm flipH="1">
              <a:off x="5115658" y="5391623"/>
              <a:ext cx="7076343" cy="962589"/>
            </a:xfrm>
            <a:custGeom>
              <a:avLst/>
              <a:gdLst>
                <a:gd name="connsiteX0" fmla="*/ 7076343 w 7076343"/>
                <a:gd name="connsiteY0" fmla="*/ 0 h 962589"/>
                <a:gd name="connsiteX1" fmla="*/ 0 w 7076343"/>
                <a:gd name="connsiteY1" fmla="*/ 0 h 962589"/>
                <a:gd name="connsiteX2" fmla="*/ 0 w 7076343"/>
                <a:gd name="connsiteY2" fmla="*/ 962589 h 962589"/>
                <a:gd name="connsiteX3" fmla="*/ 6807987 w 7076343"/>
                <a:gd name="connsiteY3" fmla="*/ 962589 h 962589"/>
              </a:gdLst>
              <a:ahLst/>
              <a:cxnLst>
                <a:cxn ang="0">
                  <a:pos x="connsiteX0" y="connsiteY0"/>
                </a:cxn>
                <a:cxn ang="0">
                  <a:pos x="connsiteX1" y="connsiteY1"/>
                </a:cxn>
                <a:cxn ang="0">
                  <a:pos x="connsiteX2" y="connsiteY2"/>
                </a:cxn>
                <a:cxn ang="0">
                  <a:pos x="connsiteX3" y="connsiteY3"/>
                </a:cxn>
              </a:cxnLst>
              <a:rect l="l" t="t" r="r" b="b"/>
              <a:pathLst>
                <a:path w="7076343" h="962589">
                  <a:moveTo>
                    <a:pt x="7076343" y="0"/>
                  </a:moveTo>
                  <a:lnTo>
                    <a:pt x="0" y="0"/>
                  </a:lnTo>
                  <a:lnTo>
                    <a:pt x="0" y="962589"/>
                  </a:lnTo>
                  <a:lnTo>
                    <a:pt x="6807987" y="962589"/>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55349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2760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8320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9B60FD-1542-4D64-9E8E-9E30A059147E}" type="datetimeFigureOut">
              <a:rPr lang="en-IN" smtClean="0"/>
              <a:t>30-04-2024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FB82CCA-733E-4385-9D5C-8ED78F2E565B}" type="slidenum">
              <a:rPr lang="en-IN" smtClean="0"/>
              <a:t>‹#›</a:t>
            </a:fld>
            <a:endParaRPr lang="en-IN"/>
          </a:p>
        </p:txBody>
      </p:sp>
    </p:spTree>
    <p:extLst>
      <p:ext uri="{BB962C8B-B14F-4D97-AF65-F5344CB8AC3E}">
        <p14:creationId xmlns:p14="http://schemas.microsoft.com/office/powerpoint/2010/main" val="114021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050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53" r:id="rId2"/>
    <p:sldLayoutId id="2147483740" r:id="rId3"/>
    <p:sldLayoutId id="2147483757" r:id="rId4"/>
    <p:sldLayoutId id="2147483758" r:id="rId5"/>
    <p:sldLayoutId id="2147483763" r:id="rId6"/>
  </p:sldLayoutIdLst>
  <p:transition/>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1.jpeg"/><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EE16D0B2-5B57-C3D4-A579-0B81CE3869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a:solidFill>
            <a:srgbClr val="DF5211"/>
          </a:solidFill>
        </p:spPr>
      </p:pic>
      <p:grpSp>
        <p:nvGrpSpPr>
          <p:cNvPr id="10" name="Grupo 9">
            <a:extLst>
              <a:ext uri="{FF2B5EF4-FFF2-40B4-BE49-F238E27FC236}">
                <a16:creationId xmlns:a16="http://schemas.microsoft.com/office/drawing/2014/main" id="{A46D7E93-D850-7F2C-12FC-088D8730CA7E}"/>
              </a:ext>
            </a:extLst>
          </p:cNvPr>
          <p:cNvGrpSpPr/>
          <p:nvPr/>
        </p:nvGrpSpPr>
        <p:grpSpPr>
          <a:xfrm>
            <a:off x="528838" y="558800"/>
            <a:ext cx="9656562" cy="4360350"/>
            <a:chOff x="528838" y="609600"/>
            <a:chExt cx="9656562" cy="4360350"/>
          </a:xfrm>
        </p:grpSpPr>
        <p:cxnSp>
          <p:nvCxnSpPr>
            <p:cNvPr id="11" name="Conector recto 10">
              <a:extLst>
                <a:ext uri="{FF2B5EF4-FFF2-40B4-BE49-F238E27FC236}">
                  <a16:creationId xmlns:a16="http://schemas.microsoft.com/office/drawing/2014/main" id="{FF5B8AA8-8DFD-768C-825D-B5B2FF6B33D6}"/>
                </a:ext>
              </a:extLst>
            </p:cNvPr>
            <p:cNvCxnSpPr/>
            <p:nvPr/>
          </p:nvCxnSpPr>
          <p:spPr>
            <a:xfrm flipH="1" flipV="1">
              <a:off x="528838" y="609600"/>
              <a:ext cx="0" cy="4360350"/>
            </a:xfrm>
            <a:prstGeom prst="line">
              <a:avLst/>
            </a:prstGeom>
            <a:ln w="28575">
              <a:solidFill>
                <a:schemeClr val="bg1">
                  <a:alpha val="5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27B1CEB3-1B29-D84B-FAD9-E7802FB73649}"/>
                </a:ext>
              </a:extLst>
            </p:cNvPr>
            <p:cNvCxnSpPr/>
            <p:nvPr/>
          </p:nvCxnSpPr>
          <p:spPr>
            <a:xfrm>
              <a:off x="528838" y="609600"/>
              <a:ext cx="9656562" cy="0"/>
            </a:xfrm>
            <a:prstGeom prst="line">
              <a:avLst/>
            </a:prstGeom>
            <a:ln w="28575">
              <a:solidFill>
                <a:schemeClr val="bg1">
                  <a:alpha val="59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Grupo 12">
            <a:extLst>
              <a:ext uri="{FF2B5EF4-FFF2-40B4-BE49-F238E27FC236}">
                <a16:creationId xmlns:a16="http://schemas.microsoft.com/office/drawing/2014/main" id="{9D7983C3-A5DA-3A59-DE1F-440DEC7AB0EE}"/>
              </a:ext>
            </a:extLst>
          </p:cNvPr>
          <p:cNvGrpSpPr/>
          <p:nvPr/>
        </p:nvGrpSpPr>
        <p:grpSpPr>
          <a:xfrm rot="10800000">
            <a:off x="2102837" y="1828109"/>
            <a:ext cx="9656562" cy="4584700"/>
            <a:chOff x="528838" y="609600"/>
            <a:chExt cx="9656562" cy="4584700"/>
          </a:xfrm>
        </p:grpSpPr>
        <p:cxnSp>
          <p:nvCxnSpPr>
            <p:cNvPr id="14" name="Conector recto 13">
              <a:extLst>
                <a:ext uri="{FF2B5EF4-FFF2-40B4-BE49-F238E27FC236}">
                  <a16:creationId xmlns:a16="http://schemas.microsoft.com/office/drawing/2014/main" id="{87306120-3346-799F-6415-2E5CC9813C40}"/>
                </a:ext>
              </a:extLst>
            </p:cNvPr>
            <p:cNvCxnSpPr/>
            <p:nvPr/>
          </p:nvCxnSpPr>
          <p:spPr>
            <a:xfrm flipH="1" flipV="1">
              <a:off x="528838" y="609600"/>
              <a:ext cx="0" cy="4584700"/>
            </a:xfrm>
            <a:prstGeom prst="line">
              <a:avLst/>
            </a:prstGeom>
            <a:ln w="28575">
              <a:solidFill>
                <a:schemeClr val="bg1">
                  <a:alpha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B1B360D8-6A1D-5CDB-3028-2CE88EE0307C}"/>
                </a:ext>
              </a:extLst>
            </p:cNvPr>
            <p:cNvCxnSpPr/>
            <p:nvPr/>
          </p:nvCxnSpPr>
          <p:spPr>
            <a:xfrm>
              <a:off x="528838" y="609600"/>
              <a:ext cx="9656562" cy="0"/>
            </a:xfrm>
            <a:prstGeom prst="line">
              <a:avLst/>
            </a:prstGeom>
            <a:ln w="28575">
              <a:solidFill>
                <a:schemeClr val="bg1">
                  <a:alpha val="6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8" name="TextBox 12">
            <a:extLst>
              <a:ext uri="{FF2B5EF4-FFF2-40B4-BE49-F238E27FC236}">
                <a16:creationId xmlns:a16="http://schemas.microsoft.com/office/drawing/2014/main" id="{617AEA18-BB4F-8D52-26FA-735F65DE76A1}"/>
              </a:ext>
            </a:extLst>
          </p:cNvPr>
          <p:cNvSpPr txBox="1"/>
          <p:nvPr/>
        </p:nvSpPr>
        <p:spPr>
          <a:xfrm>
            <a:off x="1953492" y="2652406"/>
            <a:ext cx="8077195" cy="1107996"/>
          </a:xfrm>
          <a:prstGeom prst="rect">
            <a:avLst/>
          </a:prstGeom>
          <a:noFill/>
          <a:effectLst>
            <a:outerShdw blurRad="50800" dist="38100" dir="13500000" algn="br" rotWithShape="0">
              <a:prstClr val="black">
                <a:alpha val="40000"/>
              </a:prstClr>
            </a:outerShdw>
          </a:effectLst>
        </p:spPr>
        <p:txBody>
          <a:bodyPr wrap="square" rtlCol="0" anchor="ctr">
            <a:spAutoFit/>
          </a:bodyPr>
          <a:lstStyle/>
          <a:p>
            <a:r>
              <a:rPr lang="fa-IR" altLang="ko-KR" sz="6600" b="1" spc="-150" dirty="0">
                <a:solidFill>
                  <a:schemeClr val="bg1">
                    <a:lumMod val="95000"/>
                  </a:schemeClr>
                </a:solidFill>
                <a:cs typeface="B Nazanin" panose="00000700000000000000" pitchFamily="2" charset="-78"/>
              </a:rPr>
              <a:t>تم : منظومه شمسی</a:t>
            </a:r>
            <a:endParaRPr lang="ko-KR" altLang="en-US" sz="6600" b="1" spc="-150" dirty="0">
              <a:solidFill>
                <a:schemeClr val="bg1">
                  <a:lumMod val="95000"/>
                </a:schemeClr>
              </a:solidFill>
              <a:cs typeface="B Nazanin" panose="00000700000000000000" pitchFamily="2" charset="-78"/>
            </a:endParaRPr>
          </a:p>
        </p:txBody>
      </p:sp>
      <p:sp>
        <p:nvSpPr>
          <p:cNvPr id="20" name="TextBox 12">
            <a:extLst>
              <a:ext uri="{FF2B5EF4-FFF2-40B4-BE49-F238E27FC236}">
                <a16:creationId xmlns:a16="http://schemas.microsoft.com/office/drawing/2014/main" id="{6710484A-56C7-88C1-9A73-0340031A8A19}"/>
              </a:ext>
            </a:extLst>
          </p:cNvPr>
          <p:cNvSpPr txBox="1"/>
          <p:nvPr/>
        </p:nvSpPr>
        <p:spPr>
          <a:xfrm>
            <a:off x="2803937" y="3868124"/>
            <a:ext cx="5310993" cy="707886"/>
          </a:xfrm>
          <a:prstGeom prst="rect">
            <a:avLst/>
          </a:prstGeom>
          <a:solidFill>
            <a:srgbClr val="DF5211">
              <a:alpha val="64000"/>
            </a:srgbClr>
          </a:solidFill>
        </p:spPr>
        <p:txBody>
          <a:bodyPr wrap="square" rtlCol="0" anchor="ctr">
            <a:spAutoFit/>
          </a:bodyPr>
          <a:lstStyle/>
          <a:p>
            <a:pPr algn="ctr"/>
            <a:r>
              <a:rPr lang="fa-IR" altLang="ko-KR" sz="4000" b="1" spc="-150" dirty="0">
                <a:solidFill>
                  <a:schemeClr val="bg1"/>
                </a:solidFill>
                <a:cs typeface="B Nazanin" panose="00000700000000000000" pitchFamily="2" charset="-78"/>
              </a:rPr>
              <a:t>قالب پاورپوینت کهکشان و نجوم</a:t>
            </a:r>
            <a:endParaRPr lang="ko-KR" altLang="en-US" sz="4000" b="1" spc="-150" dirty="0">
              <a:solidFill>
                <a:schemeClr val="bg1"/>
              </a:solidFill>
              <a:cs typeface="B Nazanin" panose="00000700000000000000" pitchFamily="2" charset="-78"/>
            </a:endParaRPr>
          </a:p>
        </p:txBody>
      </p:sp>
      <p:sp>
        <p:nvSpPr>
          <p:cNvPr id="22" name="Forma libre: forma 30">
            <a:extLst>
              <a:ext uri="{FF2B5EF4-FFF2-40B4-BE49-F238E27FC236}">
                <a16:creationId xmlns:a16="http://schemas.microsoft.com/office/drawing/2014/main" id="{844CCE96-9851-EF8E-9118-90F11173115E}"/>
              </a:ext>
            </a:extLst>
          </p:cNvPr>
          <p:cNvSpPr/>
          <p:nvPr/>
        </p:nvSpPr>
        <p:spPr>
          <a:xfrm>
            <a:off x="405839" y="5360499"/>
            <a:ext cx="956127" cy="95612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DF5211"/>
          </a:solidFill>
          <a:ln w="2285" cap="flat">
            <a:noFill/>
            <a:prstDash val="solid"/>
            <a:miter/>
          </a:ln>
        </p:spPr>
        <p:txBody>
          <a:bodyPr rtlCol="0" anchor="ctr"/>
          <a:lstStyle/>
          <a:p>
            <a:endParaRPr lang="es-PE" sz="1050">
              <a:cs typeface="B Nazanin" panose="00000700000000000000" pitchFamily="2" charset="-78"/>
            </a:endParaRPr>
          </a:p>
        </p:txBody>
      </p:sp>
      <p:grpSp>
        <p:nvGrpSpPr>
          <p:cNvPr id="24" name="Grupo 23">
            <a:extLst>
              <a:ext uri="{FF2B5EF4-FFF2-40B4-BE49-F238E27FC236}">
                <a16:creationId xmlns:a16="http://schemas.microsoft.com/office/drawing/2014/main" id="{D54FADBA-BCD4-194D-AC2A-D8161CCCD7CC}"/>
              </a:ext>
            </a:extLst>
          </p:cNvPr>
          <p:cNvGrpSpPr/>
          <p:nvPr/>
        </p:nvGrpSpPr>
        <p:grpSpPr>
          <a:xfrm>
            <a:off x="2102837" y="5720110"/>
            <a:ext cx="3245953" cy="467395"/>
            <a:chOff x="6771663" y="5694204"/>
            <a:chExt cx="3245953" cy="467395"/>
          </a:xfrm>
          <a:solidFill>
            <a:schemeClr val="bg1">
              <a:lumMod val="75000"/>
            </a:schemeClr>
          </a:solidFill>
        </p:grpSpPr>
        <p:sp>
          <p:nvSpPr>
            <p:cNvPr id="25" name="Rounded Rectangle 2">
              <a:extLst>
                <a:ext uri="{FF2B5EF4-FFF2-40B4-BE49-F238E27FC236}">
                  <a16:creationId xmlns:a16="http://schemas.microsoft.com/office/drawing/2014/main" id="{F188AE16-EE29-3E0A-DFC6-9E14C42FF1B7}"/>
                </a:ext>
              </a:extLst>
            </p:cNvPr>
            <p:cNvSpPr/>
            <p:nvPr/>
          </p:nvSpPr>
          <p:spPr>
            <a:xfrm>
              <a:off x="7472763" y="5703510"/>
              <a:ext cx="429814" cy="458089"/>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cs typeface="B Nazanin" panose="00000700000000000000" pitchFamily="2" charset="-78"/>
              </a:endParaRPr>
            </a:p>
          </p:txBody>
        </p:sp>
        <p:sp>
          <p:nvSpPr>
            <p:cNvPr id="26" name="Rounded Rectangle 8">
              <a:extLst>
                <a:ext uri="{FF2B5EF4-FFF2-40B4-BE49-F238E27FC236}">
                  <a16:creationId xmlns:a16="http://schemas.microsoft.com/office/drawing/2014/main" id="{3415B461-FD95-7FCD-31CC-CC47DA620ACB}"/>
                </a:ext>
              </a:extLst>
            </p:cNvPr>
            <p:cNvSpPr/>
            <p:nvPr/>
          </p:nvSpPr>
          <p:spPr>
            <a:xfrm>
              <a:off x="6771663" y="5703510"/>
              <a:ext cx="429862" cy="45808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cs typeface="B Nazanin" panose="00000700000000000000" pitchFamily="2" charset="-78"/>
              </a:endParaRPr>
            </a:p>
          </p:txBody>
        </p:sp>
        <p:sp>
          <p:nvSpPr>
            <p:cNvPr id="27" name="Rounded Rectangle 2">
              <a:extLst>
                <a:ext uri="{FF2B5EF4-FFF2-40B4-BE49-F238E27FC236}">
                  <a16:creationId xmlns:a16="http://schemas.microsoft.com/office/drawing/2014/main" id="{A5EE8850-44A7-4BFA-E1FF-1E853E846FF3}"/>
                </a:ext>
              </a:extLst>
            </p:cNvPr>
            <p:cNvSpPr/>
            <p:nvPr/>
          </p:nvSpPr>
          <p:spPr>
            <a:xfrm>
              <a:off x="8869962" y="5703510"/>
              <a:ext cx="429814" cy="458089"/>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cs typeface="B Nazanin" panose="00000700000000000000" pitchFamily="2" charset="-78"/>
              </a:endParaRPr>
            </a:p>
          </p:txBody>
        </p:sp>
        <p:sp>
          <p:nvSpPr>
            <p:cNvPr id="28" name="Rounded Rectangle 3">
              <a:extLst>
                <a:ext uri="{FF2B5EF4-FFF2-40B4-BE49-F238E27FC236}">
                  <a16:creationId xmlns:a16="http://schemas.microsoft.com/office/drawing/2014/main" id="{BF9347AD-CCA3-8303-03B7-9FF83C2F0010}"/>
                </a:ext>
              </a:extLst>
            </p:cNvPr>
            <p:cNvSpPr>
              <a:spLocks noChangeAspect="1"/>
            </p:cNvSpPr>
            <p:nvPr/>
          </p:nvSpPr>
          <p:spPr>
            <a:xfrm>
              <a:off x="8166395" y="5703510"/>
              <a:ext cx="429814" cy="45808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solidFill>
                  <a:schemeClr val="tx1"/>
                </a:solidFill>
                <a:cs typeface="B Nazanin" panose="00000700000000000000" pitchFamily="2" charset="-78"/>
              </a:endParaRPr>
            </a:p>
          </p:txBody>
        </p:sp>
        <p:sp>
          <p:nvSpPr>
            <p:cNvPr id="29" name="Rounded Rectangle 10">
              <a:extLst>
                <a:ext uri="{FF2B5EF4-FFF2-40B4-BE49-F238E27FC236}">
                  <a16:creationId xmlns:a16="http://schemas.microsoft.com/office/drawing/2014/main" id="{ECA26723-EA56-7D95-E72B-391893D083AA}"/>
                </a:ext>
              </a:extLst>
            </p:cNvPr>
            <p:cNvSpPr>
              <a:spLocks noChangeAspect="1"/>
            </p:cNvSpPr>
            <p:nvPr/>
          </p:nvSpPr>
          <p:spPr>
            <a:xfrm>
              <a:off x="9586270" y="5694204"/>
              <a:ext cx="431346" cy="467394"/>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cs typeface="B Nazanin" panose="00000700000000000000" pitchFamily="2" charset="-78"/>
              </a:endParaRPr>
            </a:p>
          </p:txBody>
        </p:sp>
      </p:grpSp>
      <p:sp>
        <p:nvSpPr>
          <p:cNvPr id="38" name="Google Shape;519;p38">
            <a:extLst>
              <a:ext uri="{FF2B5EF4-FFF2-40B4-BE49-F238E27FC236}">
                <a16:creationId xmlns:a16="http://schemas.microsoft.com/office/drawing/2014/main" id="{10C175EF-F58B-F186-5B6E-E9AA59616E87}"/>
              </a:ext>
            </a:extLst>
          </p:cNvPr>
          <p:cNvSpPr txBox="1"/>
          <p:nvPr/>
        </p:nvSpPr>
        <p:spPr>
          <a:xfrm>
            <a:off x="4173308" y="4576010"/>
            <a:ext cx="4199400" cy="407703"/>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sz="1400" dirty="0">
                <a:solidFill>
                  <a:srgbClr val="FFFFFF"/>
                </a:solidFill>
                <a:cs typeface="B Nazanin" panose="00000700000000000000" pitchFamily="2" charset="-78"/>
              </a:rPr>
              <a:t>اینجا جایی است که ارائه شما شروع می شود</a:t>
            </a:r>
            <a:endParaRPr lang="en-US" sz="1400" dirty="0">
              <a:solidFill>
                <a:srgbClr val="FFFFFF"/>
              </a:solidFill>
              <a:cs typeface="B Nazanin" panose="00000700000000000000" pitchFamily="2" charset="-78"/>
            </a:endParaRPr>
          </a:p>
        </p:txBody>
      </p:sp>
    </p:spTree>
    <p:extLst>
      <p:ext uri="{BB962C8B-B14F-4D97-AF65-F5344CB8AC3E}">
        <p14:creationId xmlns:p14="http://schemas.microsoft.com/office/powerpoint/2010/main" val="806792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F91DCA4-CCA7-14B6-0863-15D639F3B0A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248905" y="1256558"/>
            <a:ext cx="3908325" cy="4110480"/>
          </a:xfrm>
          <a:prstGeom prst="rect">
            <a:avLst/>
          </a:prstGeom>
          <a:effectLst>
            <a:glow rad="228600">
              <a:schemeClr val="accent4">
                <a:satMod val="175000"/>
                <a:alpha val="40000"/>
              </a:schemeClr>
            </a:glow>
          </a:effectLst>
        </p:spPr>
      </p:pic>
      <p:pic>
        <p:nvPicPr>
          <p:cNvPr id="4" name="Imagen 3">
            <a:extLst>
              <a:ext uri="{FF2B5EF4-FFF2-40B4-BE49-F238E27FC236}">
                <a16:creationId xmlns:a16="http://schemas.microsoft.com/office/drawing/2014/main" id="{4C537AFE-CB73-E300-DB39-5C7474767F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19491" y="3311798"/>
            <a:ext cx="3345055" cy="3345055"/>
          </a:xfrm>
          <a:prstGeom prst="rect">
            <a:avLst/>
          </a:prstGeom>
        </p:spPr>
      </p:pic>
      <p:pic>
        <p:nvPicPr>
          <p:cNvPr id="5" name="Imagen 4">
            <a:extLst>
              <a:ext uri="{FF2B5EF4-FFF2-40B4-BE49-F238E27FC236}">
                <a16:creationId xmlns:a16="http://schemas.microsoft.com/office/drawing/2014/main" id="{066409DD-8D17-AC54-FC48-D2FEE68803B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78473" y="3206353"/>
            <a:ext cx="3439718" cy="3450500"/>
          </a:xfrm>
          <a:prstGeom prst="rect">
            <a:avLst/>
          </a:prstGeom>
        </p:spPr>
      </p:pic>
      <p:pic>
        <p:nvPicPr>
          <p:cNvPr id="6" name="Imagen 5">
            <a:extLst>
              <a:ext uri="{FF2B5EF4-FFF2-40B4-BE49-F238E27FC236}">
                <a16:creationId xmlns:a16="http://schemas.microsoft.com/office/drawing/2014/main" id="{AC353F3C-278C-2EC8-A3CF-7ACB3DEE2DB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95257" y="201147"/>
            <a:ext cx="3664054" cy="3498027"/>
          </a:xfrm>
          <a:prstGeom prst="rect">
            <a:avLst/>
          </a:prstGeom>
        </p:spPr>
      </p:pic>
      <p:sp>
        <p:nvSpPr>
          <p:cNvPr id="7" name="Text Placeholder 1">
            <a:extLst>
              <a:ext uri="{FF2B5EF4-FFF2-40B4-BE49-F238E27FC236}">
                <a16:creationId xmlns:a16="http://schemas.microsoft.com/office/drawing/2014/main" id="{AB31241E-0A6A-CD10-52EA-6C1621645BE5}"/>
              </a:ext>
            </a:extLst>
          </p:cNvPr>
          <p:cNvSpPr txBox="1"/>
          <p:nvPr/>
        </p:nvSpPr>
        <p:spPr>
          <a:xfrm>
            <a:off x="327835" y="320890"/>
            <a:ext cx="2650227" cy="724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sz="3600" dirty="0">
                <a:solidFill>
                  <a:srgbClr val="DF5211"/>
                </a:solidFill>
                <a:cs typeface="B Nazanin" panose="00000400000000000000" pitchFamily="2" charset="-78"/>
              </a:rPr>
              <a:t>منابع</a:t>
            </a:r>
            <a:endParaRPr lang="en-US" sz="3600" dirty="0">
              <a:solidFill>
                <a:srgbClr val="DF5211"/>
              </a:solidFill>
              <a:cs typeface="B Nazanin" panose="00000400000000000000" pitchFamily="2" charset="-78"/>
            </a:endParaRPr>
          </a:p>
        </p:txBody>
      </p:sp>
    </p:spTree>
    <p:extLst>
      <p:ext uri="{BB962C8B-B14F-4D97-AF65-F5344CB8AC3E}">
        <p14:creationId xmlns:p14="http://schemas.microsoft.com/office/powerpoint/2010/main" val="3847318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1CA25231-FBE0-43E5-12F3-5E7506B4CD4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921114" cy="6858000"/>
          </a:xfrm>
          <a:prstGeom prst="rect">
            <a:avLst/>
          </a:prstGeom>
        </p:spPr>
      </p:pic>
      <p:sp>
        <p:nvSpPr>
          <p:cNvPr id="6" name="TextBox 1">
            <a:extLst>
              <a:ext uri="{FF2B5EF4-FFF2-40B4-BE49-F238E27FC236}">
                <a16:creationId xmlns:a16="http://schemas.microsoft.com/office/drawing/2014/main" id="{2FF695F6-CF78-88F5-EE5E-F9C0666AAA7D}"/>
              </a:ext>
            </a:extLst>
          </p:cNvPr>
          <p:cNvSpPr txBox="1"/>
          <p:nvPr/>
        </p:nvSpPr>
        <p:spPr>
          <a:xfrm>
            <a:off x="4762247" y="304301"/>
            <a:ext cx="6191673" cy="923330"/>
          </a:xfrm>
          <a:prstGeom prst="rect">
            <a:avLst/>
          </a:prstGeom>
          <a:noFill/>
        </p:spPr>
        <p:txBody>
          <a:bodyPr wrap="square" rtlCol="0" anchor="ctr">
            <a:spAutoFit/>
          </a:bodyPr>
          <a:lstStyle/>
          <a:p>
            <a:pPr algn="r" rtl="1"/>
            <a:r>
              <a:rPr lang="fa-IR" altLang="ko-KR" sz="5400" dirty="0">
                <a:solidFill>
                  <a:schemeClr val="bg1"/>
                </a:solidFill>
                <a:cs typeface="B Nazanin" panose="00000400000000000000" pitchFamily="2" charset="-78"/>
              </a:rPr>
              <a:t>سبک دستور کار</a:t>
            </a:r>
            <a:endParaRPr lang="ko-KR" altLang="en-US" sz="5400" dirty="0">
              <a:solidFill>
                <a:schemeClr val="bg1"/>
              </a:solidFill>
              <a:cs typeface="B Nazanin" panose="00000400000000000000" pitchFamily="2" charset="-78"/>
            </a:endParaRPr>
          </a:p>
        </p:txBody>
      </p:sp>
      <p:grpSp>
        <p:nvGrpSpPr>
          <p:cNvPr id="7" name="Group 3">
            <a:extLst>
              <a:ext uri="{FF2B5EF4-FFF2-40B4-BE49-F238E27FC236}">
                <a16:creationId xmlns:a16="http://schemas.microsoft.com/office/drawing/2014/main" id="{8824B913-C6DC-AD6F-3438-71422D2F448A}"/>
              </a:ext>
            </a:extLst>
          </p:cNvPr>
          <p:cNvGrpSpPr/>
          <p:nvPr/>
        </p:nvGrpSpPr>
        <p:grpSpPr>
          <a:xfrm>
            <a:off x="5484142" y="1532698"/>
            <a:ext cx="5917644" cy="959426"/>
            <a:chOff x="5360499" y="1592856"/>
            <a:chExt cx="5917644" cy="959426"/>
          </a:xfrm>
        </p:grpSpPr>
        <p:grpSp>
          <p:nvGrpSpPr>
            <p:cNvPr id="8" name="Group 2">
              <a:extLst>
                <a:ext uri="{FF2B5EF4-FFF2-40B4-BE49-F238E27FC236}">
                  <a16:creationId xmlns:a16="http://schemas.microsoft.com/office/drawing/2014/main" id="{95F055BB-393E-73E2-6AFF-C559D046B8D0}"/>
                </a:ext>
              </a:extLst>
            </p:cNvPr>
            <p:cNvGrpSpPr/>
            <p:nvPr/>
          </p:nvGrpSpPr>
          <p:grpSpPr>
            <a:xfrm>
              <a:off x="6751979" y="1666120"/>
              <a:ext cx="4526164" cy="886162"/>
              <a:chOff x="6751979" y="1666120"/>
              <a:chExt cx="4526164" cy="886162"/>
            </a:xfrm>
          </p:grpSpPr>
          <p:sp>
            <p:nvSpPr>
              <p:cNvPr id="10" name="TextBox 7">
                <a:extLst>
                  <a:ext uri="{FF2B5EF4-FFF2-40B4-BE49-F238E27FC236}">
                    <a16:creationId xmlns:a16="http://schemas.microsoft.com/office/drawing/2014/main" id="{0495B2FD-C30F-A2E0-544D-A7913050EF6C}"/>
                  </a:ext>
                </a:extLst>
              </p:cNvPr>
              <p:cNvSpPr txBox="1"/>
              <p:nvPr/>
            </p:nvSpPr>
            <p:spPr>
              <a:xfrm>
                <a:off x="6770451" y="2090617"/>
                <a:ext cx="4507692" cy="461665"/>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bg1"/>
                  </a:solidFill>
                  <a:cs typeface="B Nazanin" panose="00000400000000000000" pitchFamily="2" charset="-78"/>
                </a:endParaRPr>
              </a:p>
            </p:txBody>
          </p:sp>
          <p:sp>
            <p:nvSpPr>
              <p:cNvPr id="11" name="TextBox 8">
                <a:extLst>
                  <a:ext uri="{FF2B5EF4-FFF2-40B4-BE49-F238E27FC236}">
                    <a16:creationId xmlns:a16="http://schemas.microsoft.com/office/drawing/2014/main" id="{81E84F5D-9987-97BC-8C84-836B75619BF9}"/>
                  </a:ext>
                </a:extLst>
              </p:cNvPr>
              <p:cNvSpPr txBox="1"/>
              <p:nvPr/>
            </p:nvSpPr>
            <p:spPr>
              <a:xfrm>
                <a:off x="6751979" y="1666120"/>
                <a:ext cx="4507692" cy="507831"/>
              </a:xfrm>
              <a:prstGeom prst="rect">
                <a:avLst/>
              </a:prstGeom>
              <a:noFill/>
            </p:spPr>
            <p:txBody>
              <a:bodyPr wrap="square" lIns="108000" rIns="108000" rtlCol="0">
                <a:spAutoFit/>
              </a:bodyPr>
              <a:lstStyle/>
              <a:p>
                <a:pPr algn="r" rtl="1"/>
                <a:r>
                  <a:rPr lang="fa-IR" altLang="ko-KR" sz="2700" b="1" dirty="0">
                    <a:solidFill>
                      <a:schemeClr val="bg1"/>
                    </a:solidFill>
                    <a:cs typeface="B Nazanin" panose="00000400000000000000" pitchFamily="2" charset="-78"/>
                  </a:rPr>
                  <a:t>فهرست</a:t>
                </a:r>
                <a:endParaRPr lang="ko-KR" altLang="en-US" sz="2700" b="1" dirty="0">
                  <a:solidFill>
                    <a:schemeClr val="bg1"/>
                  </a:solidFill>
                  <a:cs typeface="B Nazanin" panose="00000400000000000000" pitchFamily="2" charset="-78"/>
                </a:endParaRPr>
              </a:p>
            </p:txBody>
          </p:sp>
        </p:grpSp>
        <p:sp>
          <p:nvSpPr>
            <p:cNvPr id="9" name="TextBox 6">
              <a:extLst>
                <a:ext uri="{FF2B5EF4-FFF2-40B4-BE49-F238E27FC236}">
                  <a16:creationId xmlns:a16="http://schemas.microsoft.com/office/drawing/2014/main" id="{3E53A527-A593-17E0-5884-90969C914C42}"/>
                </a:ext>
              </a:extLst>
            </p:cNvPr>
            <p:cNvSpPr txBox="1"/>
            <p:nvPr/>
          </p:nvSpPr>
          <p:spPr>
            <a:xfrm>
              <a:off x="5360499" y="1592856"/>
              <a:ext cx="1409952" cy="923330"/>
            </a:xfrm>
            <a:prstGeom prst="rect">
              <a:avLst/>
            </a:prstGeom>
            <a:noFill/>
          </p:spPr>
          <p:txBody>
            <a:bodyPr wrap="square" lIns="108000" rIns="108000" rtlCol="0">
              <a:spAutoFit/>
            </a:bodyPr>
            <a:lstStyle/>
            <a:p>
              <a:pPr algn="l" rtl="1"/>
              <a:r>
                <a:rPr lang="en-US" altLang="ko-KR" sz="5400" b="1">
                  <a:solidFill>
                    <a:schemeClr val="bg1"/>
                  </a:solidFill>
                  <a:cs typeface="B Nazanin" panose="00000400000000000000" pitchFamily="2" charset="-78"/>
                </a:rPr>
                <a:t>01</a:t>
              </a:r>
              <a:endParaRPr lang="ko-KR" altLang="en-US" sz="5400" b="1">
                <a:solidFill>
                  <a:schemeClr val="bg1"/>
                </a:solidFill>
                <a:cs typeface="B Nazanin" panose="00000400000000000000" pitchFamily="2" charset="-78"/>
              </a:endParaRPr>
            </a:p>
          </p:txBody>
        </p:sp>
      </p:grpSp>
      <p:grpSp>
        <p:nvGrpSpPr>
          <p:cNvPr id="12" name="Group 9">
            <a:extLst>
              <a:ext uri="{FF2B5EF4-FFF2-40B4-BE49-F238E27FC236}">
                <a16:creationId xmlns:a16="http://schemas.microsoft.com/office/drawing/2014/main" id="{E8B4743B-6D04-6FE3-FD90-B814A7D2C1E1}"/>
              </a:ext>
            </a:extLst>
          </p:cNvPr>
          <p:cNvGrpSpPr/>
          <p:nvPr/>
        </p:nvGrpSpPr>
        <p:grpSpPr>
          <a:xfrm>
            <a:off x="5480129" y="2703774"/>
            <a:ext cx="5917644" cy="959426"/>
            <a:chOff x="5360499" y="1592856"/>
            <a:chExt cx="5917644" cy="959426"/>
          </a:xfrm>
        </p:grpSpPr>
        <p:grpSp>
          <p:nvGrpSpPr>
            <p:cNvPr id="13" name="Group 10">
              <a:extLst>
                <a:ext uri="{FF2B5EF4-FFF2-40B4-BE49-F238E27FC236}">
                  <a16:creationId xmlns:a16="http://schemas.microsoft.com/office/drawing/2014/main" id="{DEA02DA0-77A7-6EA4-0AC2-45FBBB0D09B8}"/>
                </a:ext>
              </a:extLst>
            </p:cNvPr>
            <p:cNvGrpSpPr/>
            <p:nvPr/>
          </p:nvGrpSpPr>
          <p:grpSpPr>
            <a:xfrm>
              <a:off x="6751979" y="1666120"/>
              <a:ext cx="4526164" cy="886162"/>
              <a:chOff x="6751979" y="1666120"/>
              <a:chExt cx="4526164" cy="886162"/>
            </a:xfrm>
          </p:grpSpPr>
          <p:sp>
            <p:nvSpPr>
              <p:cNvPr id="15" name="TextBox 12">
                <a:extLst>
                  <a:ext uri="{FF2B5EF4-FFF2-40B4-BE49-F238E27FC236}">
                    <a16:creationId xmlns:a16="http://schemas.microsoft.com/office/drawing/2014/main" id="{3A5F6DEA-FD2D-744E-C45A-93F60EC3D2F4}"/>
                  </a:ext>
                </a:extLst>
              </p:cNvPr>
              <p:cNvSpPr txBox="1"/>
              <p:nvPr/>
            </p:nvSpPr>
            <p:spPr>
              <a:xfrm>
                <a:off x="6770451" y="2090617"/>
                <a:ext cx="4507692" cy="461665"/>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bg1"/>
                  </a:solidFill>
                  <a:cs typeface="B Nazanin" panose="00000400000000000000" pitchFamily="2" charset="-78"/>
                </a:endParaRPr>
              </a:p>
            </p:txBody>
          </p:sp>
          <p:sp>
            <p:nvSpPr>
              <p:cNvPr id="16" name="TextBox 13">
                <a:extLst>
                  <a:ext uri="{FF2B5EF4-FFF2-40B4-BE49-F238E27FC236}">
                    <a16:creationId xmlns:a16="http://schemas.microsoft.com/office/drawing/2014/main" id="{0EC540CA-FB49-9C3F-80D0-B868476078DD}"/>
                  </a:ext>
                </a:extLst>
              </p:cNvPr>
              <p:cNvSpPr txBox="1"/>
              <p:nvPr/>
            </p:nvSpPr>
            <p:spPr>
              <a:xfrm>
                <a:off x="6751979" y="1666120"/>
                <a:ext cx="4507692" cy="507831"/>
              </a:xfrm>
              <a:prstGeom prst="rect">
                <a:avLst/>
              </a:prstGeom>
              <a:noFill/>
            </p:spPr>
            <p:txBody>
              <a:bodyPr wrap="square" lIns="108000" rIns="108000" rtlCol="0">
                <a:spAutoFit/>
              </a:bodyPr>
              <a:lstStyle/>
              <a:p>
                <a:pPr algn="r" rtl="1"/>
                <a:r>
                  <a:rPr lang="fa-IR" altLang="ko-KR" sz="2700" b="1" dirty="0">
                    <a:solidFill>
                      <a:schemeClr val="bg1"/>
                    </a:solidFill>
                    <a:cs typeface="B Nazanin" panose="00000400000000000000" pitchFamily="2" charset="-78"/>
                  </a:rPr>
                  <a:t>فهرست</a:t>
                </a:r>
                <a:endParaRPr lang="ko-KR" altLang="en-US" sz="2700" b="1" dirty="0">
                  <a:solidFill>
                    <a:schemeClr val="bg1"/>
                  </a:solidFill>
                  <a:cs typeface="B Nazanin" panose="00000400000000000000" pitchFamily="2" charset="-78"/>
                </a:endParaRPr>
              </a:p>
            </p:txBody>
          </p:sp>
        </p:grpSp>
        <p:sp>
          <p:nvSpPr>
            <p:cNvPr id="14" name="TextBox 11">
              <a:extLst>
                <a:ext uri="{FF2B5EF4-FFF2-40B4-BE49-F238E27FC236}">
                  <a16:creationId xmlns:a16="http://schemas.microsoft.com/office/drawing/2014/main" id="{173BA572-1F50-ED8F-3229-0E2EE59D8AA2}"/>
                </a:ext>
              </a:extLst>
            </p:cNvPr>
            <p:cNvSpPr txBox="1"/>
            <p:nvPr/>
          </p:nvSpPr>
          <p:spPr>
            <a:xfrm>
              <a:off x="5360499" y="1592856"/>
              <a:ext cx="1409952" cy="923330"/>
            </a:xfrm>
            <a:prstGeom prst="rect">
              <a:avLst/>
            </a:prstGeom>
            <a:noFill/>
          </p:spPr>
          <p:txBody>
            <a:bodyPr wrap="square" lIns="108000" rIns="108000" rtlCol="0">
              <a:spAutoFit/>
            </a:bodyPr>
            <a:lstStyle/>
            <a:p>
              <a:pPr algn="l" rtl="1"/>
              <a:r>
                <a:rPr lang="en-US" altLang="ko-KR" sz="5400" b="1">
                  <a:solidFill>
                    <a:schemeClr val="bg1"/>
                  </a:solidFill>
                  <a:cs typeface="B Nazanin" panose="00000400000000000000" pitchFamily="2" charset="-78"/>
                </a:rPr>
                <a:t>02</a:t>
              </a:r>
              <a:endParaRPr lang="ko-KR" altLang="en-US" sz="5400" b="1">
                <a:solidFill>
                  <a:schemeClr val="bg1"/>
                </a:solidFill>
                <a:cs typeface="B Nazanin" panose="00000400000000000000" pitchFamily="2" charset="-78"/>
              </a:endParaRPr>
            </a:p>
          </p:txBody>
        </p:sp>
      </p:grpSp>
      <p:grpSp>
        <p:nvGrpSpPr>
          <p:cNvPr id="17" name="Group 14">
            <a:extLst>
              <a:ext uri="{FF2B5EF4-FFF2-40B4-BE49-F238E27FC236}">
                <a16:creationId xmlns:a16="http://schemas.microsoft.com/office/drawing/2014/main" id="{5C9A664D-5563-777F-8B53-2A59450C22FF}"/>
              </a:ext>
            </a:extLst>
          </p:cNvPr>
          <p:cNvGrpSpPr/>
          <p:nvPr/>
        </p:nvGrpSpPr>
        <p:grpSpPr>
          <a:xfrm>
            <a:off x="5476116" y="3874850"/>
            <a:ext cx="5917644" cy="959426"/>
            <a:chOff x="5360499" y="1592856"/>
            <a:chExt cx="5917644" cy="959426"/>
          </a:xfrm>
        </p:grpSpPr>
        <p:grpSp>
          <p:nvGrpSpPr>
            <p:cNvPr id="18" name="Group 15">
              <a:extLst>
                <a:ext uri="{FF2B5EF4-FFF2-40B4-BE49-F238E27FC236}">
                  <a16:creationId xmlns:a16="http://schemas.microsoft.com/office/drawing/2014/main" id="{485F9800-2CD4-0A52-95F5-ED0D84FBAC9A}"/>
                </a:ext>
              </a:extLst>
            </p:cNvPr>
            <p:cNvGrpSpPr/>
            <p:nvPr/>
          </p:nvGrpSpPr>
          <p:grpSpPr>
            <a:xfrm>
              <a:off x="6751979" y="1666120"/>
              <a:ext cx="4526164" cy="886162"/>
              <a:chOff x="6751979" y="1666120"/>
              <a:chExt cx="4526164" cy="886162"/>
            </a:xfrm>
          </p:grpSpPr>
          <p:sp>
            <p:nvSpPr>
              <p:cNvPr id="20" name="TextBox 17">
                <a:extLst>
                  <a:ext uri="{FF2B5EF4-FFF2-40B4-BE49-F238E27FC236}">
                    <a16:creationId xmlns:a16="http://schemas.microsoft.com/office/drawing/2014/main" id="{E0D5DC43-C1DA-41CF-C495-98022D180ABB}"/>
                  </a:ext>
                </a:extLst>
              </p:cNvPr>
              <p:cNvSpPr txBox="1"/>
              <p:nvPr/>
            </p:nvSpPr>
            <p:spPr>
              <a:xfrm>
                <a:off x="6770451" y="2090617"/>
                <a:ext cx="4507692" cy="461665"/>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bg1"/>
                  </a:solidFill>
                  <a:cs typeface="B Nazanin" panose="00000400000000000000" pitchFamily="2" charset="-78"/>
                </a:endParaRPr>
              </a:p>
            </p:txBody>
          </p:sp>
          <p:sp>
            <p:nvSpPr>
              <p:cNvPr id="21" name="TextBox 18">
                <a:extLst>
                  <a:ext uri="{FF2B5EF4-FFF2-40B4-BE49-F238E27FC236}">
                    <a16:creationId xmlns:a16="http://schemas.microsoft.com/office/drawing/2014/main" id="{4FD91BB3-7EE6-E4CD-BC13-DEAE73A49592}"/>
                  </a:ext>
                </a:extLst>
              </p:cNvPr>
              <p:cNvSpPr txBox="1"/>
              <p:nvPr/>
            </p:nvSpPr>
            <p:spPr>
              <a:xfrm>
                <a:off x="6751979" y="1666120"/>
                <a:ext cx="4507692" cy="507831"/>
              </a:xfrm>
              <a:prstGeom prst="rect">
                <a:avLst/>
              </a:prstGeom>
              <a:noFill/>
            </p:spPr>
            <p:txBody>
              <a:bodyPr wrap="square" lIns="108000" rIns="108000" rtlCol="0">
                <a:spAutoFit/>
              </a:bodyPr>
              <a:lstStyle/>
              <a:p>
                <a:pPr algn="r" rtl="1"/>
                <a:r>
                  <a:rPr lang="fa-IR" altLang="ko-KR" sz="2700" b="1" dirty="0">
                    <a:solidFill>
                      <a:schemeClr val="bg1"/>
                    </a:solidFill>
                    <a:cs typeface="B Nazanin" panose="00000400000000000000" pitchFamily="2" charset="-78"/>
                  </a:rPr>
                  <a:t>فهرست</a:t>
                </a:r>
                <a:endParaRPr lang="ko-KR" altLang="en-US" sz="2700" b="1" dirty="0">
                  <a:solidFill>
                    <a:schemeClr val="bg1"/>
                  </a:solidFill>
                  <a:cs typeface="B Nazanin" panose="00000400000000000000" pitchFamily="2" charset="-78"/>
                </a:endParaRPr>
              </a:p>
            </p:txBody>
          </p:sp>
        </p:grpSp>
        <p:sp>
          <p:nvSpPr>
            <p:cNvPr id="19" name="TextBox 16">
              <a:extLst>
                <a:ext uri="{FF2B5EF4-FFF2-40B4-BE49-F238E27FC236}">
                  <a16:creationId xmlns:a16="http://schemas.microsoft.com/office/drawing/2014/main" id="{6532FB03-5166-10AE-6E4A-98B374AA2C85}"/>
                </a:ext>
              </a:extLst>
            </p:cNvPr>
            <p:cNvSpPr txBox="1"/>
            <p:nvPr/>
          </p:nvSpPr>
          <p:spPr>
            <a:xfrm>
              <a:off x="5360499" y="1592856"/>
              <a:ext cx="1409952" cy="923330"/>
            </a:xfrm>
            <a:prstGeom prst="rect">
              <a:avLst/>
            </a:prstGeom>
            <a:noFill/>
          </p:spPr>
          <p:txBody>
            <a:bodyPr wrap="square" lIns="108000" rIns="108000" rtlCol="0">
              <a:spAutoFit/>
            </a:bodyPr>
            <a:lstStyle/>
            <a:p>
              <a:pPr algn="l" rtl="1"/>
              <a:r>
                <a:rPr lang="en-US" altLang="ko-KR" sz="5400" b="1">
                  <a:solidFill>
                    <a:schemeClr val="bg1"/>
                  </a:solidFill>
                  <a:cs typeface="B Nazanin" panose="00000400000000000000" pitchFamily="2" charset="-78"/>
                </a:rPr>
                <a:t>03</a:t>
              </a:r>
              <a:endParaRPr lang="ko-KR" altLang="en-US" sz="5400" b="1">
                <a:solidFill>
                  <a:schemeClr val="bg1"/>
                </a:solidFill>
                <a:cs typeface="B Nazanin" panose="00000400000000000000" pitchFamily="2" charset="-78"/>
              </a:endParaRPr>
            </a:p>
          </p:txBody>
        </p:sp>
      </p:grpSp>
      <p:grpSp>
        <p:nvGrpSpPr>
          <p:cNvPr id="22" name="Group 19">
            <a:extLst>
              <a:ext uri="{FF2B5EF4-FFF2-40B4-BE49-F238E27FC236}">
                <a16:creationId xmlns:a16="http://schemas.microsoft.com/office/drawing/2014/main" id="{71F5022F-0236-CB4F-7E45-A096EE978012}"/>
              </a:ext>
            </a:extLst>
          </p:cNvPr>
          <p:cNvGrpSpPr/>
          <p:nvPr/>
        </p:nvGrpSpPr>
        <p:grpSpPr>
          <a:xfrm>
            <a:off x="5472103" y="5045927"/>
            <a:ext cx="5917644" cy="959426"/>
            <a:chOff x="5360499" y="1592856"/>
            <a:chExt cx="5917644" cy="959426"/>
          </a:xfrm>
        </p:grpSpPr>
        <p:grpSp>
          <p:nvGrpSpPr>
            <p:cNvPr id="23" name="Group 20">
              <a:extLst>
                <a:ext uri="{FF2B5EF4-FFF2-40B4-BE49-F238E27FC236}">
                  <a16:creationId xmlns:a16="http://schemas.microsoft.com/office/drawing/2014/main" id="{DBF0FC06-AACF-8376-3B46-EE14C9D47E29}"/>
                </a:ext>
              </a:extLst>
            </p:cNvPr>
            <p:cNvGrpSpPr/>
            <p:nvPr/>
          </p:nvGrpSpPr>
          <p:grpSpPr>
            <a:xfrm>
              <a:off x="6751979" y="1666120"/>
              <a:ext cx="4526164" cy="886162"/>
              <a:chOff x="6751979" y="1666120"/>
              <a:chExt cx="4526164" cy="886162"/>
            </a:xfrm>
          </p:grpSpPr>
          <p:sp>
            <p:nvSpPr>
              <p:cNvPr id="25" name="TextBox 22">
                <a:extLst>
                  <a:ext uri="{FF2B5EF4-FFF2-40B4-BE49-F238E27FC236}">
                    <a16:creationId xmlns:a16="http://schemas.microsoft.com/office/drawing/2014/main" id="{13EBD8F3-C4DA-9947-8B18-19196E9E2350}"/>
                  </a:ext>
                </a:extLst>
              </p:cNvPr>
              <p:cNvSpPr txBox="1"/>
              <p:nvPr/>
            </p:nvSpPr>
            <p:spPr>
              <a:xfrm>
                <a:off x="6770451" y="2090617"/>
                <a:ext cx="4507692" cy="461665"/>
              </a:xfrm>
              <a:prstGeom prst="rect">
                <a:avLst/>
              </a:prstGeom>
              <a:noFill/>
            </p:spPr>
            <p:txBody>
              <a:bodyPr wrap="square" rtlCol="0">
                <a:spAutoFit/>
              </a:bodyPr>
              <a:lstStyle/>
              <a:p>
                <a:pPr algn="r" rtl="1"/>
                <a:r>
                  <a:rPr lang="fa-IR" altLang="ko-KR" sz="1200" dirty="0">
                    <a:solidFill>
                      <a:schemeClr val="bg1"/>
                    </a:solidFill>
                    <a:cs typeface="B Nazanin" panose="00000400000000000000" pitchFamily="2" charset="-78"/>
                  </a:rPr>
                  <a:t>ارائه پاورپوینت مدرنی را دریافت کنید که به زیبایی طراحی شده است. من امیدوارم و معتقدم که این الگو وقت شما را خواهد داشت.</a:t>
                </a:r>
                <a:endParaRPr lang="en-US" altLang="ko-KR" sz="1200" dirty="0">
                  <a:solidFill>
                    <a:schemeClr val="bg1"/>
                  </a:solidFill>
                  <a:cs typeface="B Nazanin" panose="00000400000000000000" pitchFamily="2" charset="-78"/>
                </a:endParaRPr>
              </a:p>
            </p:txBody>
          </p:sp>
          <p:sp>
            <p:nvSpPr>
              <p:cNvPr id="26" name="TextBox 23">
                <a:extLst>
                  <a:ext uri="{FF2B5EF4-FFF2-40B4-BE49-F238E27FC236}">
                    <a16:creationId xmlns:a16="http://schemas.microsoft.com/office/drawing/2014/main" id="{217304A7-6FEE-CA8B-9A12-CD1C14A213DF}"/>
                  </a:ext>
                </a:extLst>
              </p:cNvPr>
              <p:cNvSpPr txBox="1"/>
              <p:nvPr/>
            </p:nvSpPr>
            <p:spPr>
              <a:xfrm>
                <a:off x="6751979" y="1666120"/>
                <a:ext cx="4507692" cy="507831"/>
              </a:xfrm>
              <a:prstGeom prst="rect">
                <a:avLst/>
              </a:prstGeom>
              <a:noFill/>
            </p:spPr>
            <p:txBody>
              <a:bodyPr wrap="square" lIns="108000" rIns="108000" rtlCol="0">
                <a:spAutoFit/>
              </a:bodyPr>
              <a:lstStyle/>
              <a:p>
                <a:pPr algn="r" rtl="1"/>
                <a:r>
                  <a:rPr lang="fa-IR" altLang="ko-KR" sz="2700" b="1" dirty="0">
                    <a:solidFill>
                      <a:schemeClr val="bg1"/>
                    </a:solidFill>
                    <a:cs typeface="B Nazanin" panose="00000400000000000000" pitchFamily="2" charset="-78"/>
                  </a:rPr>
                  <a:t>فهرست</a:t>
                </a:r>
                <a:endParaRPr lang="ko-KR" altLang="en-US" sz="2700" b="1" dirty="0">
                  <a:solidFill>
                    <a:schemeClr val="bg1"/>
                  </a:solidFill>
                  <a:cs typeface="B Nazanin" panose="00000400000000000000" pitchFamily="2" charset="-78"/>
                </a:endParaRPr>
              </a:p>
            </p:txBody>
          </p:sp>
        </p:grpSp>
        <p:sp>
          <p:nvSpPr>
            <p:cNvPr id="24" name="TextBox 21">
              <a:extLst>
                <a:ext uri="{FF2B5EF4-FFF2-40B4-BE49-F238E27FC236}">
                  <a16:creationId xmlns:a16="http://schemas.microsoft.com/office/drawing/2014/main" id="{C7616619-29A6-1A09-69A9-2D4195533439}"/>
                </a:ext>
              </a:extLst>
            </p:cNvPr>
            <p:cNvSpPr txBox="1"/>
            <p:nvPr/>
          </p:nvSpPr>
          <p:spPr>
            <a:xfrm>
              <a:off x="5360499" y="1592856"/>
              <a:ext cx="1409952" cy="923330"/>
            </a:xfrm>
            <a:prstGeom prst="rect">
              <a:avLst/>
            </a:prstGeom>
            <a:noFill/>
          </p:spPr>
          <p:txBody>
            <a:bodyPr wrap="square" lIns="108000" rIns="108000" rtlCol="0">
              <a:spAutoFit/>
            </a:bodyPr>
            <a:lstStyle/>
            <a:p>
              <a:pPr algn="l" rtl="1"/>
              <a:r>
                <a:rPr lang="en-US" altLang="ko-KR" sz="5400" b="1">
                  <a:solidFill>
                    <a:schemeClr val="bg1"/>
                  </a:solidFill>
                  <a:cs typeface="B Nazanin" panose="00000400000000000000" pitchFamily="2" charset="-78"/>
                </a:rPr>
                <a:t>04</a:t>
              </a:r>
              <a:endParaRPr lang="ko-KR" altLang="en-US" sz="5400" b="1">
                <a:solidFill>
                  <a:schemeClr val="bg1"/>
                </a:solidFill>
                <a:cs typeface="B Nazanin" panose="00000400000000000000" pitchFamily="2" charset="-78"/>
              </a:endParaRPr>
            </a:p>
          </p:txBody>
        </p:sp>
      </p:grpSp>
      <p:grpSp>
        <p:nvGrpSpPr>
          <p:cNvPr id="30" name="Grupo 29">
            <a:extLst>
              <a:ext uri="{FF2B5EF4-FFF2-40B4-BE49-F238E27FC236}">
                <a16:creationId xmlns:a16="http://schemas.microsoft.com/office/drawing/2014/main" id="{1B8654EE-D7FE-7AF8-8978-5AD29CB3B62A}"/>
              </a:ext>
            </a:extLst>
          </p:cNvPr>
          <p:cNvGrpSpPr/>
          <p:nvPr/>
        </p:nvGrpSpPr>
        <p:grpSpPr>
          <a:xfrm rot="10800000">
            <a:off x="2102837" y="1828109"/>
            <a:ext cx="9656562" cy="4584700"/>
            <a:chOff x="528838" y="609600"/>
            <a:chExt cx="9656562" cy="4584700"/>
          </a:xfrm>
        </p:grpSpPr>
        <p:cxnSp>
          <p:nvCxnSpPr>
            <p:cNvPr id="31" name="Conector recto 30">
              <a:extLst>
                <a:ext uri="{FF2B5EF4-FFF2-40B4-BE49-F238E27FC236}">
                  <a16:creationId xmlns:a16="http://schemas.microsoft.com/office/drawing/2014/main" id="{6B8557FC-9734-995D-1D90-4C3633D868EA}"/>
                </a:ext>
              </a:extLst>
            </p:cNvPr>
            <p:cNvCxnSpPr/>
            <p:nvPr/>
          </p:nvCxnSpPr>
          <p:spPr>
            <a:xfrm flipH="1" flipV="1">
              <a:off x="528838" y="609600"/>
              <a:ext cx="0" cy="4584700"/>
            </a:xfrm>
            <a:prstGeom prst="line">
              <a:avLst/>
            </a:prstGeom>
            <a:ln w="28575">
              <a:solidFill>
                <a:schemeClr val="bg1">
                  <a:alpha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A419AC11-3E71-02CD-0EA9-A7B2FF2B2321}"/>
                </a:ext>
              </a:extLst>
            </p:cNvPr>
            <p:cNvCxnSpPr/>
            <p:nvPr/>
          </p:nvCxnSpPr>
          <p:spPr>
            <a:xfrm>
              <a:off x="528838" y="609600"/>
              <a:ext cx="9656562" cy="0"/>
            </a:xfrm>
            <a:prstGeom prst="line">
              <a:avLst/>
            </a:prstGeom>
            <a:ln w="28575">
              <a:solidFill>
                <a:schemeClr val="bg1">
                  <a:alpha val="60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6427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n 45">
            <a:extLst>
              <a:ext uri="{FF2B5EF4-FFF2-40B4-BE49-F238E27FC236}">
                <a16:creationId xmlns:a16="http://schemas.microsoft.com/office/drawing/2014/main" id="{D3463C70-F38D-6D64-BD8A-AC4112384A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9445595" y="13063"/>
            <a:ext cx="2746405" cy="6858000"/>
          </a:xfrm>
          <a:prstGeom prst="rect">
            <a:avLst/>
          </a:prstGeom>
        </p:spPr>
      </p:pic>
      <p:cxnSp>
        <p:nvCxnSpPr>
          <p:cNvPr id="2" name="Straight Arrow Connector 103">
            <a:extLst>
              <a:ext uri="{FF2B5EF4-FFF2-40B4-BE49-F238E27FC236}">
                <a16:creationId xmlns:a16="http://schemas.microsoft.com/office/drawing/2014/main" id="{9E4012A0-BD9E-3147-F1DA-8618607F463B}"/>
              </a:ext>
            </a:extLst>
          </p:cNvPr>
          <p:cNvCxnSpPr/>
          <p:nvPr/>
        </p:nvCxnSpPr>
        <p:spPr>
          <a:xfrm>
            <a:off x="639239" y="3974850"/>
            <a:ext cx="10248523" cy="0"/>
          </a:xfrm>
          <a:prstGeom prst="straightConnector1">
            <a:avLst/>
          </a:prstGeom>
          <a:ln w="508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104">
            <a:extLst>
              <a:ext uri="{FF2B5EF4-FFF2-40B4-BE49-F238E27FC236}">
                <a16:creationId xmlns:a16="http://schemas.microsoft.com/office/drawing/2014/main" id="{BD957BCD-1F00-78B0-2635-5DE298C5E90C}"/>
              </a:ext>
            </a:extLst>
          </p:cNvPr>
          <p:cNvGrpSpPr/>
          <p:nvPr/>
        </p:nvGrpSpPr>
        <p:grpSpPr>
          <a:xfrm>
            <a:off x="1064952" y="3835026"/>
            <a:ext cx="279648" cy="279648"/>
            <a:chOff x="1700064" y="4517504"/>
            <a:chExt cx="279648" cy="279648"/>
          </a:xfrm>
        </p:grpSpPr>
        <p:sp>
          <p:nvSpPr>
            <p:cNvPr id="4" name="Flowchart: Connector 105">
              <a:extLst>
                <a:ext uri="{FF2B5EF4-FFF2-40B4-BE49-F238E27FC236}">
                  <a16:creationId xmlns:a16="http://schemas.microsoft.com/office/drawing/2014/main" id="{E464401A-36BE-9921-9DC7-255537336225}"/>
                </a:ext>
              </a:extLst>
            </p:cNvPr>
            <p:cNvSpPr/>
            <p:nvPr/>
          </p:nvSpPr>
          <p:spPr>
            <a:xfrm>
              <a:off x="1700064" y="4517504"/>
              <a:ext cx="279648" cy="279648"/>
            </a:xfrm>
            <a:prstGeom prst="flowChartConnector">
              <a:avLst/>
            </a:prstGeom>
            <a:solidFill>
              <a:schemeClr val="bg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5" name="Flowchart: Connector 106">
              <a:extLst>
                <a:ext uri="{FF2B5EF4-FFF2-40B4-BE49-F238E27FC236}">
                  <a16:creationId xmlns:a16="http://schemas.microsoft.com/office/drawing/2014/main" id="{B272DCF7-D365-9D5C-14F3-BB121C6EA0E0}"/>
                </a:ext>
              </a:extLst>
            </p:cNvPr>
            <p:cNvSpPr/>
            <p:nvPr/>
          </p:nvSpPr>
          <p:spPr>
            <a:xfrm>
              <a:off x="1767880" y="4585320"/>
              <a:ext cx="144016" cy="144016"/>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sp>
        <p:nvSpPr>
          <p:cNvPr id="6" name="Rectangle 107">
            <a:extLst>
              <a:ext uri="{FF2B5EF4-FFF2-40B4-BE49-F238E27FC236}">
                <a16:creationId xmlns:a16="http://schemas.microsoft.com/office/drawing/2014/main" id="{4A27CEC0-D604-3063-20D2-D4DBCE00F57C}"/>
              </a:ext>
            </a:extLst>
          </p:cNvPr>
          <p:cNvSpPr/>
          <p:nvPr/>
        </p:nvSpPr>
        <p:spPr>
          <a:xfrm>
            <a:off x="1342057" y="4320885"/>
            <a:ext cx="1296144" cy="46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7" name="Rectangle 108">
            <a:extLst>
              <a:ext uri="{FF2B5EF4-FFF2-40B4-BE49-F238E27FC236}">
                <a16:creationId xmlns:a16="http://schemas.microsoft.com/office/drawing/2014/main" id="{1E1A5065-2532-5CE6-440D-D03D1F2F00F2}"/>
              </a:ext>
            </a:extLst>
          </p:cNvPr>
          <p:cNvSpPr/>
          <p:nvPr/>
        </p:nvSpPr>
        <p:spPr>
          <a:xfrm>
            <a:off x="1160333" y="4320885"/>
            <a:ext cx="98884"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8" name="TextBox 109">
            <a:extLst>
              <a:ext uri="{FF2B5EF4-FFF2-40B4-BE49-F238E27FC236}">
                <a16:creationId xmlns:a16="http://schemas.microsoft.com/office/drawing/2014/main" id="{CE7D59B1-D396-8AD6-2076-9C456AA01047}"/>
              </a:ext>
            </a:extLst>
          </p:cNvPr>
          <p:cNvSpPr txBox="1"/>
          <p:nvPr/>
        </p:nvSpPr>
        <p:spPr>
          <a:xfrm>
            <a:off x="1433254" y="4297802"/>
            <a:ext cx="1136126" cy="507831"/>
          </a:xfrm>
          <a:prstGeom prst="rect">
            <a:avLst/>
          </a:prstGeom>
          <a:noFill/>
        </p:spPr>
        <p:txBody>
          <a:bodyPr wrap="square" rtlCol="0" anchor="ctr">
            <a:spAutoFit/>
          </a:bodyPr>
          <a:lstStyle/>
          <a:p>
            <a:pPr algn="ctr"/>
            <a:r>
              <a:rPr lang="en-US" altLang="ko-KR" sz="2700" b="1">
                <a:solidFill>
                  <a:schemeClr val="bg1"/>
                </a:solidFill>
                <a:cs typeface="B Nazanin" panose="00000400000000000000" pitchFamily="2" charset="-78"/>
              </a:rPr>
              <a:t>2017</a:t>
            </a:r>
            <a:endParaRPr lang="ko-KR" altLang="en-US" sz="2700" b="1">
              <a:solidFill>
                <a:schemeClr val="bg1"/>
              </a:solidFill>
              <a:cs typeface="B Nazanin" panose="00000400000000000000" pitchFamily="2" charset="-78"/>
            </a:endParaRPr>
          </a:p>
        </p:txBody>
      </p:sp>
      <p:sp>
        <p:nvSpPr>
          <p:cNvPr id="9" name="TextBox 110">
            <a:extLst>
              <a:ext uri="{FF2B5EF4-FFF2-40B4-BE49-F238E27FC236}">
                <a16:creationId xmlns:a16="http://schemas.microsoft.com/office/drawing/2014/main" id="{A273594A-0FF7-755A-C784-A95AA5BEA599}"/>
              </a:ext>
            </a:extLst>
          </p:cNvPr>
          <p:cNvSpPr txBox="1"/>
          <p:nvPr/>
        </p:nvSpPr>
        <p:spPr>
          <a:xfrm>
            <a:off x="1295744" y="4804673"/>
            <a:ext cx="1388775" cy="646331"/>
          </a:xfrm>
          <a:prstGeom prst="rect">
            <a:avLst/>
          </a:prstGeom>
          <a:noFill/>
        </p:spPr>
        <p:txBody>
          <a:bodyPr wrap="square" rtlCol="0">
            <a:spAutoFit/>
          </a:bodyPr>
          <a:lstStyle/>
          <a:p>
            <a:pPr algn="r" rtl="1"/>
            <a:r>
              <a:rPr lang="fa-IR" altLang="ko-KR" sz="1200" dirty="0">
                <a:solidFill>
                  <a:schemeClr val="bg1">
                    <a:lumMod val="8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85000"/>
                </a:schemeClr>
              </a:solidFill>
              <a:cs typeface="B Nazanin" panose="00000400000000000000" pitchFamily="2" charset="-78"/>
            </a:endParaRPr>
          </a:p>
        </p:txBody>
      </p:sp>
      <p:grpSp>
        <p:nvGrpSpPr>
          <p:cNvPr id="10" name="Group 111">
            <a:extLst>
              <a:ext uri="{FF2B5EF4-FFF2-40B4-BE49-F238E27FC236}">
                <a16:creationId xmlns:a16="http://schemas.microsoft.com/office/drawing/2014/main" id="{DC5F0A1D-465E-CF07-B0DA-BB625C348B3D}"/>
              </a:ext>
            </a:extLst>
          </p:cNvPr>
          <p:cNvGrpSpPr/>
          <p:nvPr/>
        </p:nvGrpSpPr>
        <p:grpSpPr>
          <a:xfrm>
            <a:off x="2869753" y="3835026"/>
            <a:ext cx="279648" cy="279648"/>
            <a:chOff x="1700064" y="4517504"/>
            <a:chExt cx="279648" cy="279648"/>
          </a:xfrm>
        </p:grpSpPr>
        <p:sp>
          <p:nvSpPr>
            <p:cNvPr id="11" name="Flowchart: Connector 112">
              <a:extLst>
                <a:ext uri="{FF2B5EF4-FFF2-40B4-BE49-F238E27FC236}">
                  <a16:creationId xmlns:a16="http://schemas.microsoft.com/office/drawing/2014/main" id="{0B3D4DBC-CA22-587B-A4EE-55101BC8C159}"/>
                </a:ext>
              </a:extLst>
            </p:cNvPr>
            <p:cNvSpPr/>
            <p:nvPr/>
          </p:nvSpPr>
          <p:spPr>
            <a:xfrm>
              <a:off x="1700064" y="4517504"/>
              <a:ext cx="279648" cy="279648"/>
            </a:xfrm>
            <a:prstGeom prst="flowChartConnector">
              <a:avLst/>
            </a:prstGeom>
            <a:solidFill>
              <a:srgbClr val="DF521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12" name="Flowchart: Connector 113">
              <a:extLst>
                <a:ext uri="{FF2B5EF4-FFF2-40B4-BE49-F238E27FC236}">
                  <a16:creationId xmlns:a16="http://schemas.microsoft.com/office/drawing/2014/main" id="{80F95710-321D-8913-3067-4C600B35DA4C}"/>
                </a:ext>
              </a:extLst>
            </p:cNvPr>
            <p:cNvSpPr/>
            <p:nvPr/>
          </p:nvSpPr>
          <p:spPr>
            <a:xfrm>
              <a:off x="1767880" y="4585320"/>
              <a:ext cx="144016" cy="144016"/>
            </a:xfrm>
            <a:prstGeom prst="flowChartConnector">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sp>
        <p:nvSpPr>
          <p:cNvPr id="13" name="Rectangle 114">
            <a:extLst>
              <a:ext uri="{FF2B5EF4-FFF2-40B4-BE49-F238E27FC236}">
                <a16:creationId xmlns:a16="http://schemas.microsoft.com/office/drawing/2014/main" id="{330DAEEF-596B-03B2-CA8D-D8EF97AAD336}"/>
              </a:ext>
            </a:extLst>
          </p:cNvPr>
          <p:cNvSpPr/>
          <p:nvPr/>
        </p:nvSpPr>
        <p:spPr>
          <a:xfrm>
            <a:off x="4964109" y="4320885"/>
            <a:ext cx="1296144" cy="468000"/>
          </a:xfrm>
          <a:prstGeom prst="rect">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14" name="Rectangle 115">
            <a:extLst>
              <a:ext uri="{FF2B5EF4-FFF2-40B4-BE49-F238E27FC236}">
                <a16:creationId xmlns:a16="http://schemas.microsoft.com/office/drawing/2014/main" id="{69BA925D-83C4-0435-6AA0-78B23BA151C5}"/>
              </a:ext>
            </a:extLst>
          </p:cNvPr>
          <p:cNvSpPr/>
          <p:nvPr/>
        </p:nvSpPr>
        <p:spPr>
          <a:xfrm>
            <a:off x="4777771" y="4308817"/>
            <a:ext cx="98884" cy="1440000"/>
          </a:xfrm>
          <a:prstGeom prst="rect">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15" name="TextBox 116">
            <a:extLst>
              <a:ext uri="{FF2B5EF4-FFF2-40B4-BE49-F238E27FC236}">
                <a16:creationId xmlns:a16="http://schemas.microsoft.com/office/drawing/2014/main" id="{1AEF7CC4-80C3-EE8E-5165-64342C222124}"/>
              </a:ext>
            </a:extLst>
          </p:cNvPr>
          <p:cNvSpPr txBox="1"/>
          <p:nvPr/>
        </p:nvSpPr>
        <p:spPr>
          <a:xfrm>
            <a:off x="5044118" y="4297802"/>
            <a:ext cx="1136126" cy="507831"/>
          </a:xfrm>
          <a:prstGeom prst="rect">
            <a:avLst/>
          </a:prstGeom>
          <a:noFill/>
        </p:spPr>
        <p:txBody>
          <a:bodyPr wrap="square" rtlCol="0" anchor="ctr">
            <a:spAutoFit/>
          </a:bodyPr>
          <a:lstStyle/>
          <a:p>
            <a:pPr algn="ctr"/>
            <a:r>
              <a:rPr lang="en-US" altLang="ko-KR" sz="2700" b="1">
                <a:solidFill>
                  <a:schemeClr val="bg1"/>
                </a:solidFill>
                <a:cs typeface="B Nazanin" panose="00000400000000000000" pitchFamily="2" charset="-78"/>
              </a:rPr>
              <a:t>2019</a:t>
            </a:r>
            <a:endParaRPr lang="ko-KR" altLang="en-US" sz="2700" b="1">
              <a:solidFill>
                <a:schemeClr val="bg1"/>
              </a:solidFill>
              <a:cs typeface="B Nazanin" panose="00000400000000000000" pitchFamily="2" charset="-78"/>
            </a:endParaRPr>
          </a:p>
        </p:txBody>
      </p:sp>
      <p:sp>
        <p:nvSpPr>
          <p:cNvPr id="16" name="TextBox 117">
            <a:extLst>
              <a:ext uri="{FF2B5EF4-FFF2-40B4-BE49-F238E27FC236}">
                <a16:creationId xmlns:a16="http://schemas.microsoft.com/office/drawing/2014/main" id="{8915B22D-162A-6B88-7E85-0E644FEFD230}"/>
              </a:ext>
            </a:extLst>
          </p:cNvPr>
          <p:cNvSpPr txBox="1"/>
          <p:nvPr/>
        </p:nvSpPr>
        <p:spPr>
          <a:xfrm>
            <a:off x="4917270" y="4804673"/>
            <a:ext cx="1388775" cy="646331"/>
          </a:xfrm>
          <a:prstGeom prst="rect">
            <a:avLst/>
          </a:prstGeom>
          <a:noFill/>
        </p:spPr>
        <p:txBody>
          <a:bodyPr wrap="square" rtlCol="0">
            <a:spAutoFit/>
          </a:bodyPr>
          <a:lstStyle/>
          <a:p>
            <a:pPr algn="r" rtl="1"/>
            <a:r>
              <a:rPr lang="fa-IR" altLang="ko-KR" sz="1200" dirty="0">
                <a:solidFill>
                  <a:schemeClr val="bg1">
                    <a:lumMod val="8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85000"/>
                </a:schemeClr>
              </a:solidFill>
              <a:cs typeface="B Nazanin" panose="00000400000000000000" pitchFamily="2" charset="-78"/>
            </a:endParaRPr>
          </a:p>
        </p:txBody>
      </p:sp>
      <p:grpSp>
        <p:nvGrpSpPr>
          <p:cNvPr id="17" name="Group 118">
            <a:extLst>
              <a:ext uri="{FF2B5EF4-FFF2-40B4-BE49-F238E27FC236}">
                <a16:creationId xmlns:a16="http://schemas.microsoft.com/office/drawing/2014/main" id="{5C851F64-CB13-F35B-6FAE-2FBAB27F28E3}"/>
              </a:ext>
            </a:extLst>
          </p:cNvPr>
          <p:cNvGrpSpPr/>
          <p:nvPr/>
        </p:nvGrpSpPr>
        <p:grpSpPr>
          <a:xfrm>
            <a:off x="6479355" y="3835026"/>
            <a:ext cx="279648" cy="279648"/>
            <a:chOff x="1700064" y="4517504"/>
            <a:chExt cx="279648" cy="279648"/>
          </a:xfrm>
        </p:grpSpPr>
        <p:sp>
          <p:nvSpPr>
            <p:cNvPr id="18" name="Flowchart: Connector 119">
              <a:extLst>
                <a:ext uri="{FF2B5EF4-FFF2-40B4-BE49-F238E27FC236}">
                  <a16:creationId xmlns:a16="http://schemas.microsoft.com/office/drawing/2014/main" id="{6484C186-5B4A-F6EB-AE99-6D00F03AE1BE}"/>
                </a:ext>
              </a:extLst>
            </p:cNvPr>
            <p:cNvSpPr/>
            <p:nvPr/>
          </p:nvSpPr>
          <p:spPr>
            <a:xfrm>
              <a:off x="1700064" y="4517504"/>
              <a:ext cx="279648" cy="279648"/>
            </a:xfrm>
            <a:prstGeom prst="flowChartConnector">
              <a:avLst/>
            </a:prstGeom>
            <a:solidFill>
              <a:schemeClr val="bg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19" name="Flowchart: Connector 120">
              <a:extLst>
                <a:ext uri="{FF2B5EF4-FFF2-40B4-BE49-F238E27FC236}">
                  <a16:creationId xmlns:a16="http://schemas.microsoft.com/office/drawing/2014/main" id="{E3938804-FD24-67E2-C9F2-AA1C98FA7BE8}"/>
                </a:ext>
              </a:extLst>
            </p:cNvPr>
            <p:cNvSpPr/>
            <p:nvPr/>
          </p:nvSpPr>
          <p:spPr>
            <a:xfrm>
              <a:off x="1767880" y="4585320"/>
              <a:ext cx="144016" cy="144016"/>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sp>
        <p:nvSpPr>
          <p:cNvPr id="20" name="Rectangle 121">
            <a:extLst>
              <a:ext uri="{FF2B5EF4-FFF2-40B4-BE49-F238E27FC236}">
                <a16:creationId xmlns:a16="http://schemas.microsoft.com/office/drawing/2014/main" id="{4A1012ED-40B5-213F-4FF4-8F12C65F190F}"/>
              </a:ext>
            </a:extLst>
          </p:cNvPr>
          <p:cNvSpPr/>
          <p:nvPr/>
        </p:nvSpPr>
        <p:spPr>
          <a:xfrm>
            <a:off x="8586161" y="4320885"/>
            <a:ext cx="1296144" cy="46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21" name="Rectangle 122">
            <a:extLst>
              <a:ext uri="{FF2B5EF4-FFF2-40B4-BE49-F238E27FC236}">
                <a16:creationId xmlns:a16="http://schemas.microsoft.com/office/drawing/2014/main" id="{89158B37-F4C5-3230-2636-21545DE7964F}"/>
              </a:ext>
            </a:extLst>
          </p:cNvPr>
          <p:cNvSpPr/>
          <p:nvPr/>
        </p:nvSpPr>
        <p:spPr>
          <a:xfrm>
            <a:off x="8395209" y="4296749"/>
            <a:ext cx="98884"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22" name="TextBox 123">
            <a:extLst>
              <a:ext uri="{FF2B5EF4-FFF2-40B4-BE49-F238E27FC236}">
                <a16:creationId xmlns:a16="http://schemas.microsoft.com/office/drawing/2014/main" id="{6374C480-EE80-C95A-BF6C-98B504488522}"/>
              </a:ext>
            </a:extLst>
          </p:cNvPr>
          <p:cNvSpPr txBox="1"/>
          <p:nvPr/>
        </p:nvSpPr>
        <p:spPr>
          <a:xfrm>
            <a:off x="8666170" y="4297802"/>
            <a:ext cx="1136126" cy="507831"/>
          </a:xfrm>
          <a:prstGeom prst="rect">
            <a:avLst/>
          </a:prstGeom>
          <a:noFill/>
        </p:spPr>
        <p:txBody>
          <a:bodyPr wrap="square" rtlCol="0" anchor="ctr">
            <a:spAutoFit/>
          </a:bodyPr>
          <a:lstStyle/>
          <a:p>
            <a:pPr algn="ctr"/>
            <a:r>
              <a:rPr lang="en-US" altLang="ko-KR" sz="2700" b="1">
                <a:solidFill>
                  <a:schemeClr val="bg1"/>
                </a:solidFill>
                <a:cs typeface="B Nazanin" panose="00000400000000000000" pitchFamily="2" charset="-78"/>
              </a:rPr>
              <a:t>2021</a:t>
            </a:r>
            <a:endParaRPr lang="ko-KR" altLang="en-US" sz="2700" b="1">
              <a:solidFill>
                <a:schemeClr val="bg1"/>
              </a:solidFill>
              <a:cs typeface="B Nazanin" panose="00000400000000000000" pitchFamily="2" charset="-78"/>
            </a:endParaRPr>
          </a:p>
        </p:txBody>
      </p:sp>
      <p:sp>
        <p:nvSpPr>
          <p:cNvPr id="23" name="TextBox 124">
            <a:extLst>
              <a:ext uri="{FF2B5EF4-FFF2-40B4-BE49-F238E27FC236}">
                <a16:creationId xmlns:a16="http://schemas.microsoft.com/office/drawing/2014/main" id="{9C804AA8-4A9E-77AF-0DFD-2C623B576555}"/>
              </a:ext>
            </a:extLst>
          </p:cNvPr>
          <p:cNvSpPr txBox="1"/>
          <p:nvPr/>
        </p:nvSpPr>
        <p:spPr>
          <a:xfrm>
            <a:off x="8538796" y="4804673"/>
            <a:ext cx="1388775" cy="646331"/>
          </a:xfrm>
          <a:prstGeom prst="rect">
            <a:avLst/>
          </a:prstGeom>
          <a:noFill/>
        </p:spPr>
        <p:txBody>
          <a:bodyPr wrap="square" rtlCol="0">
            <a:spAutoFit/>
          </a:bodyPr>
          <a:lstStyle/>
          <a:p>
            <a:pPr algn="r" rtl="1"/>
            <a:r>
              <a:rPr lang="fa-IR" altLang="ko-KR" sz="1200" dirty="0">
                <a:solidFill>
                  <a:schemeClr val="bg1">
                    <a:lumMod val="8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85000"/>
                </a:schemeClr>
              </a:solidFill>
              <a:cs typeface="B Nazanin" panose="00000400000000000000" pitchFamily="2" charset="-78"/>
            </a:endParaRPr>
          </a:p>
        </p:txBody>
      </p:sp>
      <p:grpSp>
        <p:nvGrpSpPr>
          <p:cNvPr id="24" name="Group 125">
            <a:extLst>
              <a:ext uri="{FF2B5EF4-FFF2-40B4-BE49-F238E27FC236}">
                <a16:creationId xmlns:a16="http://schemas.microsoft.com/office/drawing/2014/main" id="{BDDF66F5-5D50-795D-F154-BC5A0871258A}"/>
              </a:ext>
            </a:extLst>
          </p:cNvPr>
          <p:cNvGrpSpPr/>
          <p:nvPr/>
        </p:nvGrpSpPr>
        <p:grpSpPr>
          <a:xfrm>
            <a:off x="10088959" y="3835026"/>
            <a:ext cx="279648" cy="279648"/>
            <a:chOff x="1700064" y="4517504"/>
            <a:chExt cx="279648" cy="279648"/>
          </a:xfrm>
        </p:grpSpPr>
        <p:sp>
          <p:nvSpPr>
            <p:cNvPr id="25" name="Flowchart: Connector 126">
              <a:extLst>
                <a:ext uri="{FF2B5EF4-FFF2-40B4-BE49-F238E27FC236}">
                  <a16:creationId xmlns:a16="http://schemas.microsoft.com/office/drawing/2014/main" id="{4D80BF1A-07AA-E506-086C-AE1EFCD66120}"/>
                </a:ext>
              </a:extLst>
            </p:cNvPr>
            <p:cNvSpPr/>
            <p:nvPr/>
          </p:nvSpPr>
          <p:spPr>
            <a:xfrm>
              <a:off x="1700064" y="4517504"/>
              <a:ext cx="279648" cy="279648"/>
            </a:xfrm>
            <a:prstGeom prst="flowChartConnector">
              <a:avLst/>
            </a:prstGeom>
            <a:solidFill>
              <a:srgbClr val="DF52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26" name="Flowchart: Connector 127">
              <a:extLst>
                <a:ext uri="{FF2B5EF4-FFF2-40B4-BE49-F238E27FC236}">
                  <a16:creationId xmlns:a16="http://schemas.microsoft.com/office/drawing/2014/main" id="{D9E513CB-DCF7-E7C8-AB20-E6D9A9647361}"/>
                </a:ext>
              </a:extLst>
            </p:cNvPr>
            <p:cNvSpPr/>
            <p:nvPr/>
          </p:nvSpPr>
          <p:spPr>
            <a:xfrm>
              <a:off x="1767880" y="4585320"/>
              <a:ext cx="144016" cy="144016"/>
            </a:xfrm>
            <a:prstGeom prst="flowChartConnector">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grpSp>
        <p:nvGrpSpPr>
          <p:cNvPr id="27" name="Group 128">
            <a:extLst>
              <a:ext uri="{FF2B5EF4-FFF2-40B4-BE49-F238E27FC236}">
                <a16:creationId xmlns:a16="http://schemas.microsoft.com/office/drawing/2014/main" id="{640FA5B0-5CEC-2409-806D-56FABE12AB2F}"/>
              </a:ext>
            </a:extLst>
          </p:cNvPr>
          <p:cNvGrpSpPr/>
          <p:nvPr/>
        </p:nvGrpSpPr>
        <p:grpSpPr>
          <a:xfrm>
            <a:off x="4674554" y="3835026"/>
            <a:ext cx="279648" cy="279648"/>
            <a:chOff x="1700064" y="4517504"/>
            <a:chExt cx="279648" cy="279648"/>
          </a:xfrm>
        </p:grpSpPr>
        <p:sp>
          <p:nvSpPr>
            <p:cNvPr id="28" name="Flowchart: Connector 129">
              <a:extLst>
                <a:ext uri="{FF2B5EF4-FFF2-40B4-BE49-F238E27FC236}">
                  <a16:creationId xmlns:a16="http://schemas.microsoft.com/office/drawing/2014/main" id="{3E94FEE3-22D0-EB2D-2FA0-97F95F229F5C}"/>
                </a:ext>
              </a:extLst>
            </p:cNvPr>
            <p:cNvSpPr/>
            <p:nvPr/>
          </p:nvSpPr>
          <p:spPr>
            <a:xfrm>
              <a:off x="1700064" y="4517504"/>
              <a:ext cx="279648" cy="279648"/>
            </a:xfrm>
            <a:prstGeom prst="flowChartConnector">
              <a:avLst/>
            </a:prstGeom>
            <a:solidFill>
              <a:srgbClr val="DF521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29" name="Flowchart: Connector 130">
              <a:extLst>
                <a:ext uri="{FF2B5EF4-FFF2-40B4-BE49-F238E27FC236}">
                  <a16:creationId xmlns:a16="http://schemas.microsoft.com/office/drawing/2014/main" id="{2427E8D7-C7B6-F4E9-A89F-2BD96E800802}"/>
                </a:ext>
              </a:extLst>
            </p:cNvPr>
            <p:cNvSpPr/>
            <p:nvPr/>
          </p:nvSpPr>
          <p:spPr>
            <a:xfrm>
              <a:off x="1767880" y="4585320"/>
              <a:ext cx="144016" cy="144016"/>
            </a:xfrm>
            <a:prstGeom prst="flowChartConnector">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grpSp>
        <p:nvGrpSpPr>
          <p:cNvPr id="30" name="Group 131">
            <a:extLst>
              <a:ext uri="{FF2B5EF4-FFF2-40B4-BE49-F238E27FC236}">
                <a16:creationId xmlns:a16="http://schemas.microsoft.com/office/drawing/2014/main" id="{243D9B08-16C7-A167-ECC2-12D829C45E82}"/>
              </a:ext>
            </a:extLst>
          </p:cNvPr>
          <p:cNvGrpSpPr/>
          <p:nvPr/>
        </p:nvGrpSpPr>
        <p:grpSpPr>
          <a:xfrm>
            <a:off x="8284156" y="3835026"/>
            <a:ext cx="279648" cy="279648"/>
            <a:chOff x="1700064" y="4517504"/>
            <a:chExt cx="279648" cy="279648"/>
          </a:xfrm>
        </p:grpSpPr>
        <p:sp>
          <p:nvSpPr>
            <p:cNvPr id="31" name="Flowchart: Connector 132">
              <a:extLst>
                <a:ext uri="{FF2B5EF4-FFF2-40B4-BE49-F238E27FC236}">
                  <a16:creationId xmlns:a16="http://schemas.microsoft.com/office/drawing/2014/main" id="{5ADFD37B-3B83-807B-6F96-C57F2087EE8D}"/>
                </a:ext>
              </a:extLst>
            </p:cNvPr>
            <p:cNvSpPr/>
            <p:nvPr/>
          </p:nvSpPr>
          <p:spPr>
            <a:xfrm>
              <a:off x="1700064" y="4517504"/>
              <a:ext cx="279648" cy="279648"/>
            </a:xfrm>
            <a:prstGeom prst="flowChartConnector">
              <a:avLst/>
            </a:prstGeom>
            <a:solidFill>
              <a:schemeClr val="bg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32" name="Flowchart: Connector 133">
              <a:extLst>
                <a:ext uri="{FF2B5EF4-FFF2-40B4-BE49-F238E27FC236}">
                  <a16:creationId xmlns:a16="http://schemas.microsoft.com/office/drawing/2014/main" id="{005AEBF2-5EA6-AE61-2EC6-69F6D308A7BA}"/>
                </a:ext>
              </a:extLst>
            </p:cNvPr>
            <p:cNvSpPr/>
            <p:nvPr/>
          </p:nvSpPr>
          <p:spPr>
            <a:xfrm>
              <a:off x="1767880" y="4585320"/>
              <a:ext cx="144016" cy="144016"/>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sp>
        <p:nvSpPr>
          <p:cNvPr id="33" name="Rectangle 134">
            <a:extLst>
              <a:ext uri="{FF2B5EF4-FFF2-40B4-BE49-F238E27FC236}">
                <a16:creationId xmlns:a16="http://schemas.microsoft.com/office/drawing/2014/main" id="{70A2FAB9-3AD4-7D5A-538A-66EAA0B25099}"/>
              </a:ext>
            </a:extLst>
          </p:cNvPr>
          <p:cNvSpPr/>
          <p:nvPr/>
        </p:nvSpPr>
        <p:spPr>
          <a:xfrm>
            <a:off x="1608410" y="2277551"/>
            <a:ext cx="1296144" cy="468000"/>
          </a:xfrm>
          <a:prstGeom prst="rect">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34" name="Rectangle 135">
            <a:extLst>
              <a:ext uri="{FF2B5EF4-FFF2-40B4-BE49-F238E27FC236}">
                <a16:creationId xmlns:a16="http://schemas.microsoft.com/office/drawing/2014/main" id="{CB334BF8-2DCE-735E-D51E-6255E8751C1F}"/>
              </a:ext>
            </a:extLst>
          </p:cNvPr>
          <p:cNvSpPr/>
          <p:nvPr/>
        </p:nvSpPr>
        <p:spPr>
          <a:xfrm>
            <a:off x="2969052" y="2277551"/>
            <a:ext cx="98884" cy="1440000"/>
          </a:xfrm>
          <a:prstGeom prst="rect">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35" name="TextBox 136">
            <a:extLst>
              <a:ext uri="{FF2B5EF4-FFF2-40B4-BE49-F238E27FC236}">
                <a16:creationId xmlns:a16="http://schemas.microsoft.com/office/drawing/2014/main" id="{9AA476B0-50C5-5C48-24B2-694B5650703A}"/>
              </a:ext>
            </a:extLst>
          </p:cNvPr>
          <p:cNvSpPr txBox="1"/>
          <p:nvPr/>
        </p:nvSpPr>
        <p:spPr>
          <a:xfrm>
            <a:off x="1688420" y="2254468"/>
            <a:ext cx="1136126" cy="507831"/>
          </a:xfrm>
          <a:prstGeom prst="rect">
            <a:avLst/>
          </a:prstGeom>
          <a:noFill/>
        </p:spPr>
        <p:txBody>
          <a:bodyPr wrap="square" rtlCol="0" anchor="ctr">
            <a:spAutoFit/>
          </a:bodyPr>
          <a:lstStyle/>
          <a:p>
            <a:pPr algn="ctr"/>
            <a:r>
              <a:rPr lang="en-US" altLang="ko-KR" sz="2700" b="1">
                <a:solidFill>
                  <a:schemeClr val="bg1"/>
                </a:solidFill>
                <a:cs typeface="B Nazanin" panose="00000400000000000000" pitchFamily="2" charset="-78"/>
              </a:rPr>
              <a:t>2018</a:t>
            </a:r>
            <a:endParaRPr lang="ko-KR" altLang="en-US" sz="2700" b="1">
              <a:solidFill>
                <a:schemeClr val="bg1"/>
              </a:solidFill>
              <a:cs typeface="B Nazanin" panose="00000400000000000000" pitchFamily="2" charset="-78"/>
            </a:endParaRPr>
          </a:p>
        </p:txBody>
      </p:sp>
      <p:sp>
        <p:nvSpPr>
          <p:cNvPr id="36" name="TextBox 137">
            <a:extLst>
              <a:ext uri="{FF2B5EF4-FFF2-40B4-BE49-F238E27FC236}">
                <a16:creationId xmlns:a16="http://schemas.microsoft.com/office/drawing/2014/main" id="{EE60CAC4-5556-5526-F742-1D5A097D4C1B}"/>
              </a:ext>
            </a:extLst>
          </p:cNvPr>
          <p:cNvSpPr txBox="1"/>
          <p:nvPr/>
        </p:nvSpPr>
        <p:spPr>
          <a:xfrm>
            <a:off x="1563146" y="2752286"/>
            <a:ext cx="1388775" cy="646331"/>
          </a:xfrm>
          <a:prstGeom prst="rect">
            <a:avLst/>
          </a:prstGeom>
          <a:noFill/>
        </p:spPr>
        <p:txBody>
          <a:bodyPr wrap="square" rtlCol="0">
            <a:spAutoFit/>
          </a:bodyPr>
          <a:lstStyle/>
          <a:p>
            <a:pPr algn="r"/>
            <a:r>
              <a:rPr lang="fa-IR" altLang="ko-KR" sz="1200" dirty="0">
                <a:solidFill>
                  <a:schemeClr val="bg1">
                    <a:lumMod val="8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85000"/>
                </a:schemeClr>
              </a:solidFill>
              <a:cs typeface="B Nazanin" panose="00000400000000000000" pitchFamily="2" charset="-78"/>
            </a:endParaRPr>
          </a:p>
        </p:txBody>
      </p:sp>
      <p:sp>
        <p:nvSpPr>
          <p:cNvPr id="37" name="Rectangle 138">
            <a:extLst>
              <a:ext uri="{FF2B5EF4-FFF2-40B4-BE49-F238E27FC236}">
                <a16:creationId xmlns:a16="http://schemas.microsoft.com/office/drawing/2014/main" id="{24FC36FB-6F28-E42B-99B6-4193F177E606}"/>
              </a:ext>
            </a:extLst>
          </p:cNvPr>
          <p:cNvSpPr/>
          <p:nvPr/>
        </p:nvSpPr>
        <p:spPr>
          <a:xfrm>
            <a:off x="5216251" y="2277551"/>
            <a:ext cx="1296144" cy="46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38" name="Rectangle 139">
            <a:extLst>
              <a:ext uri="{FF2B5EF4-FFF2-40B4-BE49-F238E27FC236}">
                <a16:creationId xmlns:a16="http://schemas.microsoft.com/office/drawing/2014/main" id="{C3658473-C930-BBBD-40AE-AF8B65F0987C}"/>
              </a:ext>
            </a:extLst>
          </p:cNvPr>
          <p:cNvSpPr/>
          <p:nvPr/>
        </p:nvSpPr>
        <p:spPr>
          <a:xfrm>
            <a:off x="6586490" y="2265483"/>
            <a:ext cx="98884" cy="144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39" name="TextBox 140">
            <a:extLst>
              <a:ext uri="{FF2B5EF4-FFF2-40B4-BE49-F238E27FC236}">
                <a16:creationId xmlns:a16="http://schemas.microsoft.com/office/drawing/2014/main" id="{45D9892E-72C9-7B2E-9474-7C9140087C53}"/>
              </a:ext>
            </a:extLst>
          </p:cNvPr>
          <p:cNvSpPr txBox="1"/>
          <p:nvPr/>
        </p:nvSpPr>
        <p:spPr>
          <a:xfrm>
            <a:off x="5296260" y="2254468"/>
            <a:ext cx="1136126" cy="507831"/>
          </a:xfrm>
          <a:prstGeom prst="rect">
            <a:avLst/>
          </a:prstGeom>
          <a:noFill/>
        </p:spPr>
        <p:txBody>
          <a:bodyPr wrap="square" rtlCol="0" anchor="ctr">
            <a:spAutoFit/>
          </a:bodyPr>
          <a:lstStyle/>
          <a:p>
            <a:pPr algn="ctr"/>
            <a:r>
              <a:rPr lang="en-US" altLang="ko-KR" sz="2700" b="1">
                <a:solidFill>
                  <a:schemeClr val="bg1"/>
                </a:solidFill>
                <a:cs typeface="B Nazanin" panose="00000400000000000000" pitchFamily="2" charset="-78"/>
              </a:rPr>
              <a:t>2020</a:t>
            </a:r>
            <a:endParaRPr lang="ko-KR" altLang="en-US" sz="2700" b="1">
              <a:solidFill>
                <a:schemeClr val="bg1"/>
              </a:solidFill>
              <a:cs typeface="B Nazanin" panose="00000400000000000000" pitchFamily="2" charset="-78"/>
            </a:endParaRPr>
          </a:p>
        </p:txBody>
      </p:sp>
      <p:sp>
        <p:nvSpPr>
          <p:cNvPr id="40" name="TextBox 141">
            <a:extLst>
              <a:ext uri="{FF2B5EF4-FFF2-40B4-BE49-F238E27FC236}">
                <a16:creationId xmlns:a16="http://schemas.microsoft.com/office/drawing/2014/main" id="{765A9AA4-6213-5D81-E4E7-968F2FC256EF}"/>
              </a:ext>
            </a:extLst>
          </p:cNvPr>
          <p:cNvSpPr txBox="1"/>
          <p:nvPr/>
        </p:nvSpPr>
        <p:spPr>
          <a:xfrm>
            <a:off x="5166566" y="2752286"/>
            <a:ext cx="1388775" cy="646331"/>
          </a:xfrm>
          <a:prstGeom prst="rect">
            <a:avLst/>
          </a:prstGeom>
          <a:noFill/>
        </p:spPr>
        <p:txBody>
          <a:bodyPr wrap="square" rtlCol="0">
            <a:spAutoFit/>
          </a:bodyPr>
          <a:lstStyle/>
          <a:p>
            <a:pPr algn="r"/>
            <a:r>
              <a:rPr lang="fa-IR" altLang="ko-KR" sz="1200" dirty="0">
                <a:solidFill>
                  <a:schemeClr val="bg1">
                    <a:lumMod val="8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85000"/>
                </a:schemeClr>
              </a:solidFill>
              <a:cs typeface="B Nazanin" panose="00000400000000000000" pitchFamily="2" charset="-78"/>
            </a:endParaRPr>
          </a:p>
        </p:txBody>
      </p:sp>
      <p:sp>
        <p:nvSpPr>
          <p:cNvPr id="41" name="Rectangle 142">
            <a:extLst>
              <a:ext uri="{FF2B5EF4-FFF2-40B4-BE49-F238E27FC236}">
                <a16:creationId xmlns:a16="http://schemas.microsoft.com/office/drawing/2014/main" id="{ABB34429-2F6B-8A1F-9DB1-366904442D5D}"/>
              </a:ext>
            </a:extLst>
          </p:cNvPr>
          <p:cNvSpPr/>
          <p:nvPr/>
        </p:nvSpPr>
        <p:spPr>
          <a:xfrm>
            <a:off x="8833551" y="2277551"/>
            <a:ext cx="1296144" cy="468000"/>
          </a:xfrm>
          <a:prstGeom prst="rect">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42" name="Rectangle 143">
            <a:extLst>
              <a:ext uri="{FF2B5EF4-FFF2-40B4-BE49-F238E27FC236}">
                <a16:creationId xmlns:a16="http://schemas.microsoft.com/office/drawing/2014/main" id="{8810932E-C447-4C39-B2B2-0F85FD93A656}"/>
              </a:ext>
            </a:extLst>
          </p:cNvPr>
          <p:cNvSpPr/>
          <p:nvPr/>
        </p:nvSpPr>
        <p:spPr>
          <a:xfrm>
            <a:off x="10203926" y="2253415"/>
            <a:ext cx="98884" cy="1440000"/>
          </a:xfrm>
          <a:prstGeom prst="rect">
            <a:avLst/>
          </a:prstGeom>
          <a:solidFill>
            <a:srgbClr val="DF5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43" name="TextBox 144">
            <a:extLst>
              <a:ext uri="{FF2B5EF4-FFF2-40B4-BE49-F238E27FC236}">
                <a16:creationId xmlns:a16="http://schemas.microsoft.com/office/drawing/2014/main" id="{2235EF86-225F-5639-C61F-AD122B2FA033}"/>
              </a:ext>
            </a:extLst>
          </p:cNvPr>
          <p:cNvSpPr txBox="1"/>
          <p:nvPr/>
        </p:nvSpPr>
        <p:spPr>
          <a:xfrm>
            <a:off x="8924748" y="2254468"/>
            <a:ext cx="1136126" cy="507831"/>
          </a:xfrm>
          <a:prstGeom prst="rect">
            <a:avLst/>
          </a:prstGeom>
          <a:noFill/>
        </p:spPr>
        <p:txBody>
          <a:bodyPr wrap="square" rtlCol="0" anchor="ctr">
            <a:spAutoFit/>
          </a:bodyPr>
          <a:lstStyle/>
          <a:p>
            <a:pPr algn="ctr"/>
            <a:r>
              <a:rPr lang="en-US" altLang="ko-KR" sz="2700" b="1">
                <a:solidFill>
                  <a:schemeClr val="bg1"/>
                </a:solidFill>
                <a:cs typeface="B Nazanin" panose="00000400000000000000" pitchFamily="2" charset="-78"/>
              </a:rPr>
              <a:t>2022</a:t>
            </a:r>
            <a:endParaRPr lang="ko-KR" altLang="en-US" sz="2700" b="1">
              <a:solidFill>
                <a:schemeClr val="bg1"/>
              </a:solidFill>
              <a:cs typeface="B Nazanin" panose="00000400000000000000" pitchFamily="2" charset="-78"/>
            </a:endParaRPr>
          </a:p>
        </p:txBody>
      </p:sp>
      <p:sp>
        <p:nvSpPr>
          <p:cNvPr id="44" name="TextBox 145">
            <a:extLst>
              <a:ext uri="{FF2B5EF4-FFF2-40B4-BE49-F238E27FC236}">
                <a16:creationId xmlns:a16="http://schemas.microsoft.com/office/drawing/2014/main" id="{AADB75ED-DD58-4262-9B9F-BAB0752A66E0}"/>
              </a:ext>
            </a:extLst>
          </p:cNvPr>
          <p:cNvSpPr txBox="1"/>
          <p:nvPr/>
        </p:nvSpPr>
        <p:spPr>
          <a:xfrm>
            <a:off x="8769986" y="2752286"/>
            <a:ext cx="1388775" cy="646331"/>
          </a:xfrm>
          <a:prstGeom prst="rect">
            <a:avLst/>
          </a:prstGeom>
          <a:noFill/>
        </p:spPr>
        <p:txBody>
          <a:bodyPr wrap="square" rtlCol="0">
            <a:spAutoFit/>
          </a:bodyPr>
          <a:lstStyle/>
          <a:p>
            <a:pPr algn="r"/>
            <a:r>
              <a:rPr lang="fa-IR" altLang="ko-KR" sz="1200" dirty="0">
                <a:solidFill>
                  <a:schemeClr val="bg1">
                    <a:lumMod val="8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85000"/>
                </a:schemeClr>
              </a:solidFill>
              <a:cs typeface="B Nazanin" panose="00000400000000000000" pitchFamily="2" charset="-78"/>
            </a:endParaRPr>
          </a:p>
        </p:txBody>
      </p:sp>
      <p:sp>
        <p:nvSpPr>
          <p:cNvPr id="45" name="Text Placeholder 1">
            <a:extLst>
              <a:ext uri="{FF2B5EF4-FFF2-40B4-BE49-F238E27FC236}">
                <a16:creationId xmlns:a16="http://schemas.microsoft.com/office/drawing/2014/main" id="{98981CE7-0EE6-4D8E-1296-1AAA8FE69F4A}"/>
              </a:ext>
            </a:extLst>
          </p:cNvPr>
          <p:cNvSpPr txBox="1"/>
          <p:nvPr/>
        </p:nvSpPr>
        <p:spPr>
          <a:xfrm>
            <a:off x="323530" y="333522"/>
            <a:ext cx="6332248"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sz="5400" dirty="0">
                <a:solidFill>
                  <a:schemeClr val="bg1"/>
                </a:solidFill>
                <a:cs typeface="B Nazanin" panose="00000400000000000000" pitchFamily="2" charset="-78"/>
              </a:rPr>
              <a:t>سبک اینفوگرافیک</a:t>
            </a:r>
            <a:endParaRPr lang="en-US" sz="5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363309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id="{1AF9A027-871B-7BA2-C86D-33A2387656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46" y="-119922"/>
            <a:ext cx="4571954" cy="6858000"/>
          </a:xfrm>
          <a:prstGeom prst="rect">
            <a:avLst/>
          </a:prstGeom>
          <a:effectLst>
            <a:softEdge rad="635000"/>
          </a:effectLst>
        </p:spPr>
      </p:pic>
      <p:grpSp>
        <p:nvGrpSpPr>
          <p:cNvPr id="2" name="그룹 22">
            <a:extLst>
              <a:ext uri="{FF2B5EF4-FFF2-40B4-BE49-F238E27FC236}">
                <a16:creationId xmlns:a16="http://schemas.microsoft.com/office/drawing/2014/main" id="{FF33CF8E-3554-627A-E859-03287A9C83A2}"/>
              </a:ext>
            </a:extLst>
          </p:cNvPr>
          <p:cNvGrpSpPr/>
          <p:nvPr/>
        </p:nvGrpSpPr>
        <p:grpSpPr>
          <a:xfrm>
            <a:off x="762985" y="2798824"/>
            <a:ext cx="6138975" cy="760244"/>
            <a:chOff x="1473068" y="3360271"/>
            <a:chExt cx="3240000" cy="760244"/>
          </a:xfrm>
        </p:grpSpPr>
        <p:sp>
          <p:nvSpPr>
            <p:cNvPr id="3" name="TextBox 4">
              <a:extLst>
                <a:ext uri="{FF2B5EF4-FFF2-40B4-BE49-F238E27FC236}">
                  <a16:creationId xmlns:a16="http://schemas.microsoft.com/office/drawing/2014/main" id="{AB72AA86-4452-38FD-5EBC-9B839CA55304}"/>
                </a:ext>
              </a:extLst>
            </p:cNvPr>
            <p:cNvSpPr txBox="1"/>
            <p:nvPr/>
          </p:nvSpPr>
          <p:spPr>
            <a:xfrm>
              <a:off x="1473068" y="3360271"/>
              <a:ext cx="3240000" cy="307777"/>
            </a:xfrm>
            <a:prstGeom prst="rect">
              <a:avLst/>
            </a:prstGeom>
            <a:solidFill>
              <a:schemeClr val="accent4"/>
            </a:solidFill>
          </p:spPr>
          <p:txBody>
            <a:bodyPr wrap="square" rtlCol="0">
              <a:spAutoFit/>
            </a:bodyPr>
            <a:lstStyle/>
            <a:p>
              <a:pPr algn="r" rtl="1"/>
              <a:r>
                <a:rPr lang="fa-IR" altLang="ko-KR" sz="1400" b="1" dirty="0">
                  <a:solidFill>
                    <a:schemeClr val="bg1"/>
                  </a:solidFill>
                  <a:latin typeface="Calibri" pitchFamily="34" charset="0"/>
                  <a:cs typeface="B Nazanin" panose="00000400000000000000" pitchFamily="2" charset="-78"/>
                </a:rPr>
                <a:t>متن شما در اینجا</a:t>
              </a:r>
              <a:endParaRPr lang="ko-KR" altLang="en-US" sz="1400" b="1" dirty="0">
                <a:solidFill>
                  <a:schemeClr val="bg1"/>
                </a:solidFill>
                <a:latin typeface="Calibri" panose="020F0502020204030204" pitchFamily="34" charset="0"/>
                <a:cs typeface="B Nazanin" panose="00000400000000000000" pitchFamily="2" charset="-78"/>
              </a:endParaRPr>
            </a:p>
          </p:txBody>
        </p:sp>
        <p:sp>
          <p:nvSpPr>
            <p:cNvPr id="4" name="TextBox 5">
              <a:extLst>
                <a:ext uri="{FF2B5EF4-FFF2-40B4-BE49-F238E27FC236}">
                  <a16:creationId xmlns:a16="http://schemas.microsoft.com/office/drawing/2014/main" id="{CC49B25B-EE8F-CBB7-5A6C-A3B11173EFFD}"/>
                </a:ext>
              </a:extLst>
            </p:cNvPr>
            <p:cNvSpPr txBox="1"/>
            <p:nvPr/>
          </p:nvSpPr>
          <p:spPr>
            <a:xfrm>
              <a:off x="1473068" y="3658850"/>
              <a:ext cx="3240000" cy="461665"/>
            </a:xfrm>
            <a:prstGeom prst="rect">
              <a:avLst/>
            </a:prstGeom>
            <a:noFill/>
          </p:spPr>
          <p:txBody>
            <a:bodyPr wrap="square" rtlCol="0">
              <a:spAutoFit/>
            </a:bodyPr>
            <a:lstStyle/>
            <a:p>
              <a:pPr algn="r" rtl="1"/>
              <a:r>
                <a:rPr lang="fa-IR" altLang="ko-KR" sz="1200" dirty="0">
                  <a:solidFill>
                    <a:schemeClr val="bg1">
                      <a:lumMod val="95000"/>
                    </a:schemeClr>
                  </a:solidFill>
                  <a:cs typeface="B Nazanin" panose="00000400000000000000" pitchFamily="2" charset="-78"/>
                </a:rPr>
                <a:t>ارائه پاورپوینت مدرنی را دریافت کنید که به زیبایی طراحی شده است. آسان برای تغییر رنگ، عکس و متن. شما به سادگی می توانید مخاطبان خود را تحت تاثیر قرار دهید و به ارائه های خود جذابیت و زیبایی بی نظیری اضافه کنید.</a:t>
              </a:r>
              <a:endParaRPr lang="ko-KR" altLang="en-US" sz="1200" dirty="0">
                <a:solidFill>
                  <a:schemeClr val="bg1">
                    <a:lumMod val="95000"/>
                  </a:schemeClr>
                </a:solidFill>
                <a:cs typeface="B Nazanin" panose="00000400000000000000" pitchFamily="2" charset="-78"/>
              </a:endParaRPr>
            </a:p>
          </p:txBody>
        </p:sp>
      </p:grpSp>
      <p:sp>
        <p:nvSpPr>
          <p:cNvPr id="5" name="Text Placeholder 1">
            <a:extLst>
              <a:ext uri="{FF2B5EF4-FFF2-40B4-BE49-F238E27FC236}">
                <a16:creationId xmlns:a16="http://schemas.microsoft.com/office/drawing/2014/main" id="{577BDFEB-B85D-7DDA-7BE2-0325FAD97C0E}"/>
              </a:ext>
            </a:extLst>
          </p:cNvPr>
          <p:cNvSpPr txBox="1"/>
          <p:nvPr/>
        </p:nvSpPr>
        <p:spPr>
          <a:xfrm>
            <a:off x="323530" y="320459"/>
            <a:ext cx="6332248"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sz="5400" dirty="0">
                <a:solidFill>
                  <a:schemeClr val="bg1">
                    <a:lumMod val="85000"/>
                  </a:schemeClr>
                </a:solidFill>
                <a:cs typeface="B Nazanin" panose="00000400000000000000" pitchFamily="2" charset="-78"/>
              </a:rPr>
              <a:t>سبک اینفوگرافیک</a:t>
            </a:r>
            <a:endParaRPr lang="en-US" sz="5400" dirty="0">
              <a:solidFill>
                <a:schemeClr val="bg1">
                  <a:lumMod val="85000"/>
                </a:schemeClr>
              </a:solidFill>
              <a:cs typeface="B Nazanin" panose="00000400000000000000" pitchFamily="2" charset="-78"/>
            </a:endParaRPr>
          </a:p>
        </p:txBody>
      </p:sp>
      <p:grpSp>
        <p:nvGrpSpPr>
          <p:cNvPr id="6" name="Group 15">
            <a:extLst>
              <a:ext uri="{FF2B5EF4-FFF2-40B4-BE49-F238E27FC236}">
                <a16:creationId xmlns:a16="http://schemas.microsoft.com/office/drawing/2014/main" id="{ADE917D2-9F04-DD08-0228-A56340CD910B}"/>
              </a:ext>
            </a:extLst>
          </p:cNvPr>
          <p:cNvGrpSpPr/>
          <p:nvPr/>
        </p:nvGrpSpPr>
        <p:grpSpPr>
          <a:xfrm>
            <a:off x="762987" y="1738103"/>
            <a:ext cx="6622550" cy="769442"/>
            <a:chOff x="842118" y="1660051"/>
            <a:chExt cx="6622550" cy="769442"/>
          </a:xfrm>
        </p:grpSpPr>
        <p:sp>
          <p:nvSpPr>
            <p:cNvPr id="7" name="TextBox 13">
              <a:extLst>
                <a:ext uri="{FF2B5EF4-FFF2-40B4-BE49-F238E27FC236}">
                  <a16:creationId xmlns:a16="http://schemas.microsoft.com/office/drawing/2014/main" id="{1F77C784-9176-0F06-BF13-D5C7B3867202}"/>
                </a:ext>
              </a:extLst>
            </p:cNvPr>
            <p:cNvSpPr txBox="1"/>
            <p:nvPr/>
          </p:nvSpPr>
          <p:spPr>
            <a:xfrm>
              <a:off x="842118" y="1967828"/>
              <a:ext cx="6622550" cy="461665"/>
            </a:xfrm>
            <a:prstGeom prst="rect">
              <a:avLst/>
            </a:prstGeom>
            <a:noFill/>
          </p:spPr>
          <p:txBody>
            <a:bodyPr wrap="square" rtlCol="0">
              <a:spAutoFit/>
            </a:bodyPr>
            <a:lstStyle/>
            <a:p>
              <a:pPr algn="r" rtl="1"/>
              <a:r>
                <a:rPr lang="fa-IR" altLang="ko-KR" sz="1200" dirty="0">
                  <a:solidFill>
                    <a:schemeClr val="bg1">
                      <a:lumMod val="9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 آسان برای تغییر رنگ، عکس و متن.</a:t>
              </a:r>
              <a:endParaRPr lang="ko-KR" altLang="en-US" sz="1200" dirty="0">
                <a:solidFill>
                  <a:schemeClr val="bg1">
                    <a:lumMod val="95000"/>
                  </a:schemeClr>
                </a:solidFill>
                <a:cs typeface="B Nazanin" panose="00000400000000000000" pitchFamily="2" charset="-78"/>
              </a:endParaRPr>
            </a:p>
          </p:txBody>
        </p:sp>
        <p:sp>
          <p:nvSpPr>
            <p:cNvPr id="8" name="TextBox 14">
              <a:extLst>
                <a:ext uri="{FF2B5EF4-FFF2-40B4-BE49-F238E27FC236}">
                  <a16:creationId xmlns:a16="http://schemas.microsoft.com/office/drawing/2014/main" id="{87E71DCC-C3A9-4C2F-1A83-FE23585DBB5B}"/>
                </a:ext>
              </a:extLst>
            </p:cNvPr>
            <p:cNvSpPr txBox="1"/>
            <p:nvPr/>
          </p:nvSpPr>
          <p:spPr>
            <a:xfrm>
              <a:off x="842118" y="1660051"/>
              <a:ext cx="6622550" cy="307777"/>
            </a:xfrm>
            <a:prstGeom prst="rect">
              <a:avLst/>
            </a:prstGeom>
            <a:noFill/>
          </p:spPr>
          <p:txBody>
            <a:bodyPr wrap="square" rtlCol="0">
              <a:spAutoFit/>
            </a:bodyPr>
            <a:lstStyle/>
            <a:p>
              <a:pPr algn="r" rtl="1"/>
              <a:r>
                <a:rPr lang="fa-IR" altLang="ko-KR" sz="1400" b="1" dirty="0">
                  <a:solidFill>
                    <a:schemeClr val="bg1">
                      <a:lumMod val="95000"/>
                    </a:schemeClr>
                  </a:solidFill>
                  <a:cs typeface="B Nazanin" panose="00000400000000000000" pitchFamily="2" charset="-78"/>
                </a:rPr>
                <a:t>ارائه پاورپوینت مدرنی را دریافت کنید که به زیبایی طراحی شده است.</a:t>
              </a:r>
              <a:endParaRPr lang="ko-KR" altLang="en-US" sz="1400" b="1" dirty="0">
                <a:solidFill>
                  <a:schemeClr val="bg1">
                    <a:lumMod val="95000"/>
                  </a:schemeClr>
                </a:solidFill>
                <a:cs typeface="B Nazanin" panose="00000400000000000000" pitchFamily="2" charset="-78"/>
              </a:endParaRPr>
            </a:p>
          </p:txBody>
        </p:sp>
      </p:grpSp>
      <p:grpSp>
        <p:nvGrpSpPr>
          <p:cNvPr id="9" name="Group 36">
            <a:extLst>
              <a:ext uri="{FF2B5EF4-FFF2-40B4-BE49-F238E27FC236}">
                <a16:creationId xmlns:a16="http://schemas.microsoft.com/office/drawing/2014/main" id="{572848ED-A4C5-8E1C-2DA1-DA3C04693DC1}"/>
              </a:ext>
            </a:extLst>
          </p:cNvPr>
          <p:cNvGrpSpPr/>
          <p:nvPr/>
        </p:nvGrpSpPr>
        <p:grpSpPr>
          <a:xfrm>
            <a:off x="759905" y="4289481"/>
            <a:ext cx="7397308" cy="767940"/>
            <a:chOff x="759905" y="4633491"/>
            <a:chExt cx="7397308" cy="767940"/>
          </a:xfrm>
        </p:grpSpPr>
        <p:grpSp>
          <p:nvGrpSpPr>
            <p:cNvPr id="10" name="Group 27">
              <a:extLst>
                <a:ext uri="{FF2B5EF4-FFF2-40B4-BE49-F238E27FC236}">
                  <a16:creationId xmlns:a16="http://schemas.microsoft.com/office/drawing/2014/main" id="{C7328B26-325E-A7D3-1F22-0228D0FB1597}"/>
                </a:ext>
              </a:extLst>
            </p:cNvPr>
            <p:cNvGrpSpPr/>
            <p:nvPr/>
          </p:nvGrpSpPr>
          <p:grpSpPr>
            <a:xfrm>
              <a:off x="759905" y="4633491"/>
              <a:ext cx="1083952" cy="767940"/>
              <a:chOff x="753368" y="4070063"/>
              <a:chExt cx="1083952" cy="767940"/>
            </a:xfrm>
          </p:grpSpPr>
          <p:sp>
            <p:nvSpPr>
              <p:cNvPr id="23" name="TextBox 16">
                <a:extLst>
                  <a:ext uri="{FF2B5EF4-FFF2-40B4-BE49-F238E27FC236}">
                    <a16:creationId xmlns:a16="http://schemas.microsoft.com/office/drawing/2014/main" id="{E899925B-C30E-C083-AAA0-6BC3A3B5A335}"/>
                  </a:ext>
                </a:extLst>
              </p:cNvPr>
              <p:cNvSpPr txBox="1"/>
              <p:nvPr/>
            </p:nvSpPr>
            <p:spPr>
              <a:xfrm>
                <a:off x="753368" y="4376338"/>
                <a:ext cx="636714" cy="461665"/>
              </a:xfrm>
              <a:prstGeom prst="rect">
                <a:avLst/>
              </a:prstGeom>
              <a:noFill/>
            </p:spPr>
            <p:txBody>
              <a:bodyPr wrap="none" rtlCol="0">
                <a:spAutoFit/>
              </a:bodyPr>
              <a:lstStyle/>
              <a:p>
                <a:pPr algn="r" rtl="1"/>
                <a:r>
                  <a:rPr lang="fa-IR" altLang="ko-KR" sz="1200" dirty="0">
                    <a:solidFill>
                      <a:schemeClr val="bg1">
                        <a:lumMod val="95000"/>
                      </a:schemeClr>
                    </a:solidFill>
                    <a:cs typeface="B Nazanin" panose="00000400000000000000" pitchFamily="2" charset="-78"/>
                  </a:rPr>
                  <a:t>درج کنید</a:t>
                </a:r>
              </a:p>
              <a:p>
                <a:pPr algn="r" rtl="1"/>
                <a:r>
                  <a:rPr lang="fa-IR" altLang="ko-KR" sz="1200" dirty="0">
                    <a:solidFill>
                      <a:schemeClr val="bg1">
                        <a:lumMod val="95000"/>
                      </a:schemeClr>
                    </a:solidFill>
                    <a:cs typeface="B Nazanin" panose="00000400000000000000" pitchFamily="2" charset="-78"/>
                  </a:rPr>
                  <a:t>فهرست</a:t>
                </a:r>
                <a:endParaRPr lang="ko-KR" altLang="en-US" sz="1200" dirty="0">
                  <a:solidFill>
                    <a:schemeClr val="bg1">
                      <a:lumMod val="95000"/>
                    </a:schemeClr>
                  </a:solidFill>
                  <a:cs typeface="B Nazanin" panose="00000400000000000000" pitchFamily="2" charset="-78"/>
                </a:endParaRPr>
              </a:p>
            </p:txBody>
          </p:sp>
          <p:sp>
            <p:nvSpPr>
              <p:cNvPr id="24" name="TextBox 17">
                <a:extLst>
                  <a:ext uri="{FF2B5EF4-FFF2-40B4-BE49-F238E27FC236}">
                    <a16:creationId xmlns:a16="http://schemas.microsoft.com/office/drawing/2014/main" id="{BC128EA7-2EC8-C5B7-3E1F-4CB80725E675}"/>
                  </a:ext>
                </a:extLst>
              </p:cNvPr>
              <p:cNvSpPr txBox="1"/>
              <p:nvPr/>
            </p:nvSpPr>
            <p:spPr>
              <a:xfrm>
                <a:off x="766434" y="4070063"/>
                <a:ext cx="1070886" cy="400110"/>
              </a:xfrm>
              <a:prstGeom prst="rect">
                <a:avLst/>
              </a:prstGeom>
              <a:noFill/>
            </p:spPr>
            <p:txBody>
              <a:bodyPr wrap="square" rtlCol="0" anchor="b">
                <a:spAutoFit/>
              </a:bodyPr>
              <a:lstStyle/>
              <a:p>
                <a:pPr algn="r" rtl="1"/>
                <a:r>
                  <a:rPr lang="en-US" altLang="ko-KR" sz="2000">
                    <a:solidFill>
                      <a:srgbClr val="DF5211"/>
                    </a:solidFill>
                    <a:cs typeface="B Nazanin" panose="00000400000000000000" pitchFamily="2" charset="-78"/>
                  </a:rPr>
                  <a:t>5,000</a:t>
                </a:r>
              </a:p>
            </p:txBody>
          </p:sp>
        </p:grpSp>
        <p:cxnSp>
          <p:nvCxnSpPr>
            <p:cNvPr id="11" name="직선 연결선 73">
              <a:extLst>
                <a:ext uri="{FF2B5EF4-FFF2-40B4-BE49-F238E27FC236}">
                  <a16:creationId xmlns:a16="http://schemas.microsoft.com/office/drawing/2014/main" id="{307ABC57-60BB-B666-CFEA-FDA5CC06CC23}"/>
                </a:ext>
              </a:extLst>
            </p:cNvPr>
            <p:cNvCxnSpPr/>
            <p:nvPr/>
          </p:nvCxnSpPr>
          <p:spPr>
            <a:xfrm rot="10800000">
              <a:off x="1998916" y="5017461"/>
              <a:ext cx="720000" cy="0"/>
            </a:xfrm>
            <a:prstGeom prst="line">
              <a:avLst/>
            </a:prstGeom>
            <a:noFill/>
            <a:ln w="19050">
              <a:solidFill>
                <a:schemeClr val="bg1">
                  <a:lumMod val="65000"/>
                </a:schemeClr>
              </a:solidFill>
              <a:prstDash val="sysDot"/>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grpSp>
          <p:nvGrpSpPr>
            <p:cNvPr id="12" name="Group 28">
              <a:extLst>
                <a:ext uri="{FF2B5EF4-FFF2-40B4-BE49-F238E27FC236}">
                  <a16:creationId xmlns:a16="http://schemas.microsoft.com/office/drawing/2014/main" id="{17E10992-F786-0F65-115D-7BEE696C0EC7}"/>
                </a:ext>
              </a:extLst>
            </p:cNvPr>
            <p:cNvGrpSpPr/>
            <p:nvPr/>
          </p:nvGrpSpPr>
          <p:grpSpPr>
            <a:xfrm>
              <a:off x="2864356" y="4633491"/>
              <a:ext cx="1083952" cy="767940"/>
              <a:chOff x="3086492" y="4070784"/>
              <a:chExt cx="1083952" cy="767940"/>
            </a:xfrm>
          </p:grpSpPr>
          <p:sp>
            <p:nvSpPr>
              <p:cNvPr id="21" name="TextBox 19">
                <a:extLst>
                  <a:ext uri="{FF2B5EF4-FFF2-40B4-BE49-F238E27FC236}">
                    <a16:creationId xmlns:a16="http://schemas.microsoft.com/office/drawing/2014/main" id="{C858D02E-D881-BDA4-6AF3-070B094D1673}"/>
                  </a:ext>
                </a:extLst>
              </p:cNvPr>
              <p:cNvSpPr txBox="1"/>
              <p:nvPr/>
            </p:nvSpPr>
            <p:spPr>
              <a:xfrm>
                <a:off x="3086492" y="4377059"/>
                <a:ext cx="636714" cy="461665"/>
              </a:xfrm>
              <a:prstGeom prst="rect">
                <a:avLst/>
              </a:prstGeom>
              <a:noFill/>
            </p:spPr>
            <p:txBody>
              <a:bodyPr wrap="none" rtlCol="0">
                <a:spAutoFit/>
              </a:bodyPr>
              <a:lstStyle/>
              <a:p>
                <a:pPr algn="r" rtl="1"/>
                <a:r>
                  <a:rPr lang="fa-IR" altLang="ko-KR" sz="1200" dirty="0">
                    <a:solidFill>
                      <a:schemeClr val="bg1">
                        <a:lumMod val="95000"/>
                      </a:schemeClr>
                    </a:solidFill>
                    <a:cs typeface="B Nazanin" panose="00000400000000000000" pitchFamily="2" charset="-78"/>
                  </a:rPr>
                  <a:t>درج کنید</a:t>
                </a:r>
              </a:p>
              <a:p>
                <a:pPr algn="r" rtl="1"/>
                <a:r>
                  <a:rPr lang="fa-IR" altLang="ko-KR" sz="1200" dirty="0">
                    <a:solidFill>
                      <a:schemeClr val="bg1">
                        <a:lumMod val="95000"/>
                      </a:schemeClr>
                    </a:solidFill>
                    <a:cs typeface="B Nazanin" panose="00000400000000000000" pitchFamily="2" charset="-78"/>
                  </a:rPr>
                  <a:t>فهرست</a:t>
                </a:r>
                <a:endParaRPr lang="ko-KR" altLang="en-US" sz="1200" dirty="0">
                  <a:solidFill>
                    <a:schemeClr val="bg1">
                      <a:lumMod val="95000"/>
                    </a:schemeClr>
                  </a:solidFill>
                  <a:cs typeface="B Nazanin" panose="00000400000000000000" pitchFamily="2" charset="-78"/>
                </a:endParaRPr>
              </a:p>
            </p:txBody>
          </p:sp>
          <p:sp>
            <p:nvSpPr>
              <p:cNvPr id="22" name="TextBox 20">
                <a:extLst>
                  <a:ext uri="{FF2B5EF4-FFF2-40B4-BE49-F238E27FC236}">
                    <a16:creationId xmlns:a16="http://schemas.microsoft.com/office/drawing/2014/main" id="{62C45627-709E-CD32-BA45-546D8F69CCD7}"/>
                  </a:ext>
                </a:extLst>
              </p:cNvPr>
              <p:cNvSpPr txBox="1"/>
              <p:nvPr/>
            </p:nvSpPr>
            <p:spPr>
              <a:xfrm>
                <a:off x="3099558" y="4070784"/>
                <a:ext cx="1070886" cy="400110"/>
              </a:xfrm>
              <a:prstGeom prst="rect">
                <a:avLst/>
              </a:prstGeom>
              <a:noFill/>
            </p:spPr>
            <p:txBody>
              <a:bodyPr wrap="square" rtlCol="0" anchor="b">
                <a:spAutoFit/>
              </a:bodyPr>
              <a:lstStyle/>
              <a:p>
                <a:pPr algn="r" rtl="1"/>
                <a:r>
                  <a:rPr lang="en-US" altLang="ko-KR" sz="2000">
                    <a:solidFill>
                      <a:srgbClr val="DF5211"/>
                    </a:solidFill>
                    <a:cs typeface="B Nazanin" panose="00000400000000000000" pitchFamily="2" charset="-78"/>
                  </a:rPr>
                  <a:t>34</a:t>
                </a:r>
                <a:r>
                  <a:rPr lang="en-US" altLang="ko-KR" sz="1400">
                    <a:solidFill>
                      <a:srgbClr val="DF5211"/>
                    </a:solidFill>
                    <a:cs typeface="B Nazanin" panose="00000400000000000000" pitchFamily="2" charset="-78"/>
                  </a:rPr>
                  <a:t>%</a:t>
                </a:r>
              </a:p>
            </p:txBody>
          </p:sp>
        </p:grpSp>
        <p:grpSp>
          <p:nvGrpSpPr>
            <p:cNvPr id="13" name="Group 29">
              <a:extLst>
                <a:ext uri="{FF2B5EF4-FFF2-40B4-BE49-F238E27FC236}">
                  <a16:creationId xmlns:a16="http://schemas.microsoft.com/office/drawing/2014/main" id="{A6B14593-BE06-128B-AD50-0CE4764AD52E}"/>
                </a:ext>
              </a:extLst>
            </p:cNvPr>
            <p:cNvGrpSpPr/>
            <p:nvPr/>
          </p:nvGrpSpPr>
          <p:grpSpPr>
            <a:xfrm>
              <a:off x="4968809" y="4637563"/>
              <a:ext cx="1083952" cy="759796"/>
              <a:chOff x="5419616" y="4079648"/>
              <a:chExt cx="1083952" cy="759796"/>
            </a:xfrm>
          </p:grpSpPr>
          <p:sp>
            <p:nvSpPr>
              <p:cNvPr id="19" name="TextBox 21">
                <a:extLst>
                  <a:ext uri="{FF2B5EF4-FFF2-40B4-BE49-F238E27FC236}">
                    <a16:creationId xmlns:a16="http://schemas.microsoft.com/office/drawing/2014/main" id="{679B4B99-0BD5-68EE-E745-0EF5AB711B1B}"/>
                  </a:ext>
                </a:extLst>
              </p:cNvPr>
              <p:cNvSpPr txBox="1"/>
              <p:nvPr/>
            </p:nvSpPr>
            <p:spPr>
              <a:xfrm>
                <a:off x="5419616" y="4377779"/>
                <a:ext cx="636714" cy="461665"/>
              </a:xfrm>
              <a:prstGeom prst="rect">
                <a:avLst/>
              </a:prstGeom>
              <a:noFill/>
            </p:spPr>
            <p:txBody>
              <a:bodyPr wrap="none" rtlCol="0">
                <a:spAutoFit/>
              </a:bodyPr>
              <a:lstStyle/>
              <a:p>
                <a:pPr algn="r" rtl="1"/>
                <a:r>
                  <a:rPr lang="fa-IR" altLang="ko-KR" sz="1200" dirty="0">
                    <a:solidFill>
                      <a:schemeClr val="bg1">
                        <a:lumMod val="95000"/>
                      </a:schemeClr>
                    </a:solidFill>
                    <a:cs typeface="B Nazanin" panose="00000400000000000000" pitchFamily="2" charset="-78"/>
                  </a:rPr>
                  <a:t>درج کنید</a:t>
                </a:r>
              </a:p>
              <a:p>
                <a:pPr algn="r" rtl="1"/>
                <a:r>
                  <a:rPr lang="fa-IR" altLang="ko-KR" sz="1200" dirty="0">
                    <a:solidFill>
                      <a:schemeClr val="bg1">
                        <a:lumMod val="95000"/>
                      </a:schemeClr>
                    </a:solidFill>
                    <a:cs typeface="B Nazanin" panose="00000400000000000000" pitchFamily="2" charset="-78"/>
                  </a:rPr>
                  <a:t>فهرست</a:t>
                </a:r>
                <a:endParaRPr lang="ko-KR" altLang="en-US" sz="1200" dirty="0">
                  <a:solidFill>
                    <a:schemeClr val="bg1">
                      <a:lumMod val="95000"/>
                    </a:schemeClr>
                  </a:solidFill>
                  <a:cs typeface="B Nazanin" panose="00000400000000000000" pitchFamily="2" charset="-78"/>
                </a:endParaRPr>
              </a:p>
            </p:txBody>
          </p:sp>
          <p:sp>
            <p:nvSpPr>
              <p:cNvPr id="20" name="TextBox 22">
                <a:extLst>
                  <a:ext uri="{FF2B5EF4-FFF2-40B4-BE49-F238E27FC236}">
                    <a16:creationId xmlns:a16="http://schemas.microsoft.com/office/drawing/2014/main" id="{E4B3381C-5510-5719-0CD1-D9582365CC9C}"/>
                  </a:ext>
                </a:extLst>
              </p:cNvPr>
              <p:cNvSpPr txBox="1"/>
              <p:nvPr/>
            </p:nvSpPr>
            <p:spPr>
              <a:xfrm>
                <a:off x="5432682" y="4079648"/>
                <a:ext cx="1070886" cy="400110"/>
              </a:xfrm>
              <a:prstGeom prst="rect">
                <a:avLst/>
              </a:prstGeom>
              <a:noFill/>
            </p:spPr>
            <p:txBody>
              <a:bodyPr wrap="square" rtlCol="0" anchor="b">
                <a:spAutoFit/>
              </a:bodyPr>
              <a:lstStyle/>
              <a:p>
                <a:pPr algn="r" rtl="1"/>
                <a:r>
                  <a:rPr lang="en-US" altLang="ko-KR" sz="2000">
                    <a:solidFill>
                      <a:srgbClr val="DF5211"/>
                    </a:solidFill>
                    <a:cs typeface="B Nazanin" panose="00000400000000000000" pitchFamily="2" charset="-78"/>
                  </a:rPr>
                  <a:t>2019</a:t>
                </a:r>
              </a:p>
            </p:txBody>
          </p:sp>
        </p:grpSp>
        <p:grpSp>
          <p:nvGrpSpPr>
            <p:cNvPr id="14" name="Group 30">
              <a:extLst>
                <a:ext uri="{FF2B5EF4-FFF2-40B4-BE49-F238E27FC236}">
                  <a16:creationId xmlns:a16="http://schemas.microsoft.com/office/drawing/2014/main" id="{56DBFE08-7826-275B-9251-F0E70A9DF5A2}"/>
                </a:ext>
              </a:extLst>
            </p:cNvPr>
            <p:cNvGrpSpPr/>
            <p:nvPr/>
          </p:nvGrpSpPr>
          <p:grpSpPr>
            <a:xfrm>
              <a:off x="7073261" y="4633491"/>
              <a:ext cx="1083952" cy="767940"/>
              <a:chOff x="7752740" y="4072223"/>
              <a:chExt cx="1083952" cy="767940"/>
            </a:xfrm>
          </p:grpSpPr>
          <p:sp>
            <p:nvSpPr>
              <p:cNvPr id="17" name="TextBox 23">
                <a:extLst>
                  <a:ext uri="{FF2B5EF4-FFF2-40B4-BE49-F238E27FC236}">
                    <a16:creationId xmlns:a16="http://schemas.microsoft.com/office/drawing/2014/main" id="{A050790E-E12E-E08F-DFAD-7B35D73A4B9E}"/>
                  </a:ext>
                </a:extLst>
              </p:cNvPr>
              <p:cNvSpPr txBox="1"/>
              <p:nvPr/>
            </p:nvSpPr>
            <p:spPr>
              <a:xfrm>
                <a:off x="7752740" y="4378498"/>
                <a:ext cx="636714" cy="461665"/>
              </a:xfrm>
              <a:prstGeom prst="rect">
                <a:avLst/>
              </a:prstGeom>
              <a:noFill/>
            </p:spPr>
            <p:txBody>
              <a:bodyPr wrap="none" rtlCol="0">
                <a:spAutoFit/>
              </a:bodyPr>
              <a:lstStyle/>
              <a:p>
                <a:pPr algn="r" rtl="1"/>
                <a:r>
                  <a:rPr lang="fa-IR" altLang="ko-KR" sz="1200" dirty="0">
                    <a:solidFill>
                      <a:schemeClr val="bg1">
                        <a:lumMod val="95000"/>
                      </a:schemeClr>
                    </a:solidFill>
                    <a:cs typeface="B Nazanin" panose="00000400000000000000" pitchFamily="2" charset="-78"/>
                  </a:rPr>
                  <a:t>درج کنید</a:t>
                </a:r>
              </a:p>
              <a:p>
                <a:pPr algn="r" rtl="1"/>
                <a:r>
                  <a:rPr lang="fa-IR" altLang="ko-KR" sz="1200" dirty="0">
                    <a:solidFill>
                      <a:schemeClr val="bg1">
                        <a:lumMod val="95000"/>
                      </a:schemeClr>
                    </a:solidFill>
                    <a:cs typeface="B Nazanin" panose="00000400000000000000" pitchFamily="2" charset="-78"/>
                  </a:rPr>
                  <a:t>فهرست</a:t>
                </a:r>
                <a:endParaRPr lang="ko-KR" altLang="en-US" sz="1200" dirty="0">
                  <a:solidFill>
                    <a:schemeClr val="bg1">
                      <a:lumMod val="95000"/>
                    </a:schemeClr>
                  </a:solidFill>
                  <a:cs typeface="B Nazanin" panose="00000400000000000000" pitchFamily="2" charset="-78"/>
                </a:endParaRPr>
              </a:p>
            </p:txBody>
          </p:sp>
          <p:sp>
            <p:nvSpPr>
              <p:cNvPr id="18" name="TextBox 24">
                <a:extLst>
                  <a:ext uri="{FF2B5EF4-FFF2-40B4-BE49-F238E27FC236}">
                    <a16:creationId xmlns:a16="http://schemas.microsoft.com/office/drawing/2014/main" id="{39CB84CE-20EA-06B9-0D63-990D48C2A39B}"/>
                  </a:ext>
                </a:extLst>
              </p:cNvPr>
              <p:cNvSpPr txBox="1"/>
              <p:nvPr/>
            </p:nvSpPr>
            <p:spPr>
              <a:xfrm>
                <a:off x="7765806" y="4072223"/>
                <a:ext cx="1070886" cy="400110"/>
              </a:xfrm>
              <a:prstGeom prst="rect">
                <a:avLst/>
              </a:prstGeom>
              <a:noFill/>
            </p:spPr>
            <p:txBody>
              <a:bodyPr wrap="square" rtlCol="0" anchor="b">
                <a:spAutoFit/>
              </a:bodyPr>
              <a:lstStyle/>
              <a:p>
                <a:pPr algn="r" rtl="1"/>
                <a:r>
                  <a:rPr lang="en-US" altLang="ko-KR" sz="2000">
                    <a:solidFill>
                      <a:srgbClr val="DF5211"/>
                    </a:solidFill>
                    <a:cs typeface="B Nazanin" panose="00000400000000000000" pitchFamily="2" charset="-78"/>
                  </a:rPr>
                  <a:t>8,000</a:t>
                </a:r>
              </a:p>
            </p:txBody>
          </p:sp>
        </p:grpSp>
        <p:cxnSp>
          <p:nvCxnSpPr>
            <p:cNvPr id="15" name="직선 연결선 81">
              <a:extLst>
                <a:ext uri="{FF2B5EF4-FFF2-40B4-BE49-F238E27FC236}">
                  <a16:creationId xmlns:a16="http://schemas.microsoft.com/office/drawing/2014/main" id="{C94EA18D-9FC9-CF04-2C32-2DB9B02579BD}"/>
                </a:ext>
              </a:extLst>
            </p:cNvPr>
            <p:cNvCxnSpPr/>
            <p:nvPr/>
          </p:nvCxnSpPr>
          <p:spPr>
            <a:xfrm rot="10800000">
              <a:off x="4103368" y="5017461"/>
              <a:ext cx="720000" cy="0"/>
            </a:xfrm>
            <a:prstGeom prst="line">
              <a:avLst/>
            </a:prstGeom>
            <a:noFill/>
            <a:ln w="19050">
              <a:solidFill>
                <a:schemeClr val="bg1">
                  <a:lumMod val="65000"/>
                </a:schemeClr>
              </a:solidFill>
              <a:prstDash val="sysDot"/>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16" name="직선 연결선 82">
              <a:extLst>
                <a:ext uri="{FF2B5EF4-FFF2-40B4-BE49-F238E27FC236}">
                  <a16:creationId xmlns:a16="http://schemas.microsoft.com/office/drawing/2014/main" id="{7DC6928E-FC41-723E-E007-A78A6D491C83}"/>
                </a:ext>
              </a:extLst>
            </p:cNvPr>
            <p:cNvCxnSpPr/>
            <p:nvPr/>
          </p:nvCxnSpPr>
          <p:spPr>
            <a:xfrm rot="10800000">
              <a:off x="6207821" y="5017461"/>
              <a:ext cx="720000" cy="0"/>
            </a:xfrm>
            <a:prstGeom prst="line">
              <a:avLst/>
            </a:prstGeom>
            <a:noFill/>
            <a:ln w="19050">
              <a:solidFill>
                <a:schemeClr val="bg1">
                  <a:lumMod val="65000"/>
                </a:schemeClr>
              </a:solidFill>
              <a:prstDash val="sysDot"/>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grpSp>
      <p:sp>
        <p:nvSpPr>
          <p:cNvPr id="25" name="TextBox 31">
            <a:extLst>
              <a:ext uri="{FF2B5EF4-FFF2-40B4-BE49-F238E27FC236}">
                <a16:creationId xmlns:a16="http://schemas.microsoft.com/office/drawing/2014/main" id="{7631A57D-DD17-A8A7-7838-7EB12ED01559}"/>
              </a:ext>
            </a:extLst>
          </p:cNvPr>
          <p:cNvSpPr txBox="1"/>
          <p:nvPr/>
        </p:nvSpPr>
        <p:spPr>
          <a:xfrm>
            <a:off x="762985" y="3954125"/>
            <a:ext cx="7394227" cy="307777"/>
          </a:xfrm>
          <a:prstGeom prst="rect">
            <a:avLst/>
          </a:prstGeom>
          <a:solidFill>
            <a:srgbClr val="DF5211"/>
          </a:solidFill>
        </p:spPr>
        <p:txBody>
          <a:bodyPr wrap="square" rtlCol="0">
            <a:spAutoFit/>
          </a:bodyPr>
          <a:lstStyle/>
          <a:p>
            <a:pPr algn="r" rtl="1"/>
            <a:r>
              <a:rPr lang="en-US" altLang="ko-KR" sz="1400" b="1">
                <a:solidFill>
                  <a:schemeClr val="bg1"/>
                </a:solidFill>
                <a:latin typeface="Calibri" pitchFamily="34" charset="0"/>
                <a:cs typeface="B Nazanin" panose="00000400000000000000" pitchFamily="2" charset="-78"/>
              </a:rPr>
              <a:t>Your Text Here</a:t>
            </a:r>
            <a:endParaRPr lang="ko-KR" altLang="en-US" sz="1400" b="1">
              <a:solidFill>
                <a:schemeClr val="bg1"/>
              </a:solidFill>
              <a:latin typeface="Calibri" pitchFamily="34" charset="0"/>
              <a:cs typeface="B Nazanin" panose="00000400000000000000" pitchFamily="2" charset="-78"/>
            </a:endParaRPr>
          </a:p>
        </p:txBody>
      </p:sp>
      <p:grpSp>
        <p:nvGrpSpPr>
          <p:cNvPr id="26" name="그룹 11">
            <a:extLst>
              <a:ext uri="{FF2B5EF4-FFF2-40B4-BE49-F238E27FC236}">
                <a16:creationId xmlns:a16="http://schemas.microsoft.com/office/drawing/2014/main" id="{7E90DAC8-A272-8325-7E86-BEF1CE6995C3}"/>
              </a:ext>
            </a:extLst>
          </p:cNvPr>
          <p:cNvGrpSpPr/>
          <p:nvPr/>
        </p:nvGrpSpPr>
        <p:grpSpPr>
          <a:xfrm>
            <a:off x="881587" y="5643950"/>
            <a:ext cx="1837329" cy="454065"/>
            <a:chOff x="8028249" y="1638871"/>
            <a:chExt cx="1837329" cy="454065"/>
          </a:xfrm>
        </p:grpSpPr>
        <p:sp>
          <p:nvSpPr>
            <p:cNvPr id="27" name="TextBox 33">
              <a:extLst>
                <a:ext uri="{FF2B5EF4-FFF2-40B4-BE49-F238E27FC236}">
                  <a16:creationId xmlns:a16="http://schemas.microsoft.com/office/drawing/2014/main" id="{7C87056A-DD5A-67E9-5B75-26BFDE8856A5}"/>
                </a:ext>
              </a:extLst>
            </p:cNvPr>
            <p:cNvSpPr txBox="1"/>
            <p:nvPr/>
          </p:nvSpPr>
          <p:spPr>
            <a:xfrm>
              <a:off x="8029577" y="1908270"/>
              <a:ext cx="1836001" cy="184666"/>
            </a:xfrm>
            <a:prstGeom prst="rect">
              <a:avLst/>
            </a:prstGeom>
            <a:noFill/>
          </p:spPr>
          <p:txBody>
            <a:bodyPr wrap="square" lIns="0" tIns="0" rIns="0" bIns="0" rtlCol="0">
              <a:spAutoFit/>
            </a:bodyPr>
            <a:lstStyle/>
            <a:p>
              <a:pPr algn="r" rtl="1"/>
              <a:r>
                <a:rPr lang="fa-IR" altLang="ko-KR" sz="1200" dirty="0">
                  <a:solidFill>
                    <a:schemeClr val="bg1">
                      <a:lumMod val="95000"/>
                    </a:schemeClr>
                  </a:solidFill>
                  <a:cs typeface="B Nazanin" panose="00000400000000000000" pitchFamily="2" charset="-78"/>
                </a:rPr>
                <a:t>پاورپوینت مدرن</a:t>
              </a:r>
              <a:endParaRPr lang="en-US" altLang="ko-KR" sz="1200" dirty="0">
                <a:solidFill>
                  <a:schemeClr val="bg1">
                    <a:lumMod val="95000"/>
                  </a:schemeClr>
                </a:solidFill>
                <a:cs typeface="B Nazanin" panose="00000400000000000000" pitchFamily="2" charset="-78"/>
              </a:endParaRPr>
            </a:p>
          </p:txBody>
        </p:sp>
        <p:sp>
          <p:nvSpPr>
            <p:cNvPr id="28" name="TextBox 34">
              <a:extLst>
                <a:ext uri="{FF2B5EF4-FFF2-40B4-BE49-F238E27FC236}">
                  <a16:creationId xmlns:a16="http://schemas.microsoft.com/office/drawing/2014/main" id="{81958FCD-4C3E-841E-D45D-C99AFE204502}"/>
                </a:ext>
              </a:extLst>
            </p:cNvPr>
            <p:cNvSpPr txBox="1"/>
            <p:nvPr/>
          </p:nvSpPr>
          <p:spPr>
            <a:xfrm>
              <a:off x="8028249" y="1638871"/>
              <a:ext cx="1836000" cy="215444"/>
            </a:xfrm>
            <a:prstGeom prst="rect">
              <a:avLst/>
            </a:prstGeom>
            <a:noFill/>
          </p:spPr>
          <p:txBody>
            <a:bodyPr wrap="square" lIns="0" tIns="0" rIns="0" bIns="0" rtlCol="0">
              <a:spAutoFit/>
            </a:bodyPr>
            <a:lstStyle/>
            <a:p>
              <a:pPr algn="r" rtl="1"/>
              <a:r>
                <a:rPr lang="fa-IR" altLang="ko-KR" sz="1400" b="1" dirty="0">
                  <a:solidFill>
                    <a:schemeClr val="bg1">
                      <a:lumMod val="95000"/>
                    </a:schemeClr>
                  </a:solidFill>
                  <a:cs typeface="B Nazanin" panose="00000400000000000000" pitchFamily="2" charset="-78"/>
                </a:rPr>
                <a:t>ماموریت</a:t>
              </a:r>
              <a:endParaRPr lang="en-US" altLang="ko-KR" sz="1400" b="1" dirty="0">
                <a:solidFill>
                  <a:schemeClr val="bg1">
                    <a:lumMod val="95000"/>
                  </a:schemeClr>
                </a:solidFill>
                <a:cs typeface="B Nazanin" panose="00000400000000000000" pitchFamily="2" charset="-78"/>
              </a:endParaRPr>
            </a:p>
          </p:txBody>
        </p:sp>
      </p:grpSp>
      <p:sp>
        <p:nvSpPr>
          <p:cNvPr id="29" name="TextBox 35">
            <a:extLst>
              <a:ext uri="{FF2B5EF4-FFF2-40B4-BE49-F238E27FC236}">
                <a16:creationId xmlns:a16="http://schemas.microsoft.com/office/drawing/2014/main" id="{86406332-F586-F206-9FDB-6ABCDF826DFA}"/>
              </a:ext>
            </a:extLst>
          </p:cNvPr>
          <p:cNvSpPr txBox="1"/>
          <p:nvPr/>
        </p:nvSpPr>
        <p:spPr>
          <a:xfrm>
            <a:off x="762984" y="5240757"/>
            <a:ext cx="7123715" cy="307777"/>
          </a:xfrm>
          <a:prstGeom prst="rect">
            <a:avLst/>
          </a:prstGeom>
          <a:solidFill>
            <a:schemeClr val="accent4"/>
          </a:solidFill>
        </p:spPr>
        <p:txBody>
          <a:bodyPr wrap="square" rtlCol="0">
            <a:spAutoFit/>
          </a:bodyPr>
          <a:lstStyle/>
          <a:p>
            <a:pPr algn="r" rtl="1"/>
            <a:r>
              <a:rPr lang="fa-IR" altLang="ko-KR" sz="1400" b="1" dirty="0">
                <a:solidFill>
                  <a:schemeClr val="bg1"/>
                </a:solidFill>
                <a:latin typeface="Calibri" pitchFamily="34" charset="0"/>
                <a:cs typeface="B Nazanin" panose="00000400000000000000" pitchFamily="2" charset="-78"/>
              </a:rPr>
              <a:t>متن شما در اینجا</a:t>
            </a:r>
            <a:endParaRPr lang="ko-KR" altLang="en-US" sz="1400" b="1" dirty="0">
              <a:solidFill>
                <a:schemeClr val="bg1"/>
              </a:solidFill>
              <a:latin typeface="Calibri" pitchFamily="34" charset="0"/>
              <a:cs typeface="B Nazanin" panose="00000400000000000000" pitchFamily="2" charset="-78"/>
            </a:endParaRPr>
          </a:p>
        </p:txBody>
      </p:sp>
      <p:grpSp>
        <p:nvGrpSpPr>
          <p:cNvPr id="30" name="그룹 11">
            <a:extLst>
              <a:ext uri="{FF2B5EF4-FFF2-40B4-BE49-F238E27FC236}">
                <a16:creationId xmlns:a16="http://schemas.microsoft.com/office/drawing/2014/main" id="{C8335460-7B86-CB06-1C62-783DC639D197}"/>
              </a:ext>
            </a:extLst>
          </p:cNvPr>
          <p:cNvGrpSpPr/>
          <p:nvPr/>
        </p:nvGrpSpPr>
        <p:grpSpPr>
          <a:xfrm>
            <a:off x="2717587" y="5643950"/>
            <a:ext cx="1837329" cy="454065"/>
            <a:chOff x="8028249" y="1638871"/>
            <a:chExt cx="1837329" cy="454065"/>
          </a:xfrm>
        </p:grpSpPr>
        <p:sp>
          <p:nvSpPr>
            <p:cNvPr id="31" name="TextBox 38">
              <a:extLst>
                <a:ext uri="{FF2B5EF4-FFF2-40B4-BE49-F238E27FC236}">
                  <a16:creationId xmlns:a16="http://schemas.microsoft.com/office/drawing/2014/main" id="{768CC380-4CC7-E9B3-AE08-14D07270D923}"/>
                </a:ext>
              </a:extLst>
            </p:cNvPr>
            <p:cNvSpPr txBox="1"/>
            <p:nvPr/>
          </p:nvSpPr>
          <p:spPr>
            <a:xfrm>
              <a:off x="8029577" y="1908270"/>
              <a:ext cx="1836001" cy="184666"/>
            </a:xfrm>
            <a:prstGeom prst="rect">
              <a:avLst/>
            </a:prstGeom>
            <a:noFill/>
          </p:spPr>
          <p:txBody>
            <a:bodyPr wrap="square" lIns="0" tIns="0" rIns="0" bIns="0" rtlCol="0">
              <a:spAutoFit/>
            </a:bodyPr>
            <a:lstStyle/>
            <a:p>
              <a:pPr algn="r" rtl="1"/>
              <a:r>
                <a:rPr lang="fa-IR" altLang="ko-KR" sz="1200" dirty="0">
                  <a:solidFill>
                    <a:schemeClr val="bg1">
                      <a:lumMod val="95000"/>
                    </a:schemeClr>
                  </a:solidFill>
                  <a:cs typeface="B Nazanin" panose="00000400000000000000" pitchFamily="2" charset="-78"/>
                </a:rPr>
                <a:t>پاورپوینت مدرن</a:t>
              </a:r>
              <a:endParaRPr lang="en-US" altLang="ko-KR" sz="1200" dirty="0">
                <a:solidFill>
                  <a:schemeClr val="bg1">
                    <a:lumMod val="95000"/>
                  </a:schemeClr>
                </a:solidFill>
                <a:cs typeface="B Nazanin" panose="00000400000000000000" pitchFamily="2" charset="-78"/>
              </a:endParaRPr>
            </a:p>
          </p:txBody>
        </p:sp>
        <p:sp>
          <p:nvSpPr>
            <p:cNvPr id="32" name="TextBox 39">
              <a:extLst>
                <a:ext uri="{FF2B5EF4-FFF2-40B4-BE49-F238E27FC236}">
                  <a16:creationId xmlns:a16="http://schemas.microsoft.com/office/drawing/2014/main" id="{D7925599-251D-B58F-191F-54FA492B5984}"/>
                </a:ext>
              </a:extLst>
            </p:cNvPr>
            <p:cNvSpPr txBox="1"/>
            <p:nvPr/>
          </p:nvSpPr>
          <p:spPr>
            <a:xfrm>
              <a:off x="8028249" y="1638871"/>
              <a:ext cx="1836000" cy="215444"/>
            </a:xfrm>
            <a:prstGeom prst="rect">
              <a:avLst/>
            </a:prstGeom>
            <a:noFill/>
          </p:spPr>
          <p:txBody>
            <a:bodyPr wrap="square" lIns="0" tIns="0" rIns="0" bIns="0" rtlCol="0">
              <a:spAutoFit/>
            </a:bodyPr>
            <a:lstStyle/>
            <a:p>
              <a:pPr algn="r" rtl="1"/>
              <a:r>
                <a:rPr lang="fa-IR" altLang="ko-KR" sz="1400" b="1" dirty="0">
                  <a:solidFill>
                    <a:schemeClr val="bg1">
                      <a:lumMod val="95000"/>
                    </a:schemeClr>
                  </a:solidFill>
                  <a:cs typeface="B Nazanin" panose="00000400000000000000" pitchFamily="2" charset="-78"/>
                </a:rPr>
                <a:t>ماموریت</a:t>
              </a:r>
              <a:endParaRPr lang="en-US" altLang="ko-KR" sz="1400" b="1" dirty="0">
                <a:solidFill>
                  <a:schemeClr val="bg1">
                    <a:lumMod val="95000"/>
                  </a:schemeClr>
                </a:solidFill>
                <a:cs typeface="B Nazanin" panose="00000400000000000000" pitchFamily="2" charset="-78"/>
              </a:endParaRPr>
            </a:p>
          </p:txBody>
        </p:sp>
      </p:grpSp>
      <p:grpSp>
        <p:nvGrpSpPr>
          <p:cNvPr id="33" name="그룹 11">
            <a:extLst>
              <a:ext uri="{FF2B5EF4-FFF2-40B4-BE49-F238E27FC236}">
                <a16:creationId xmlns:a16="http://schemas.microsoft.com/office/drawing/2014/main" id="{F8FE31EF-30BB-7718-FD45-3180C9876A17}"/>
              </a:ext>
            </a:extLst>
          </p:cNvPr>
          <p:cNvGrpSpPr/>
          <p:nvPr/>
        </p:nvGrpSpPr>
        <p:grpSpPr>
          <a:xfrm>
            <a:off x="4553587" y="5643950"/>
            <a:ext cx="1837329" cy="454065"/>
            <a:chOff x="8028249" y="1638871"/>
            <a:chExt cx="1837329" cy="454065"/>
          </a:xfrm>
        </p:grpSpPr>
        <p:sp>
          <p:nvSpPr>
            <p:cNvPr id="34" name="TextBox 41">
              <a:extLst>
                <a:ext uri="{FF2B5EF4-FFF2-40B4-BE49-F238E27FC236}">
                  <a16:creationId xmlns:a16="http://schemas.microsoft.com/office/drawing/2014/main" id="{9D9E4E25-3551-2FB7-861F-D60712D9921A}"/>
                </a:ext>
              </a:extLst>
            </p:cNvPr>
            <p:cNvSpPr txBox="1"/>
            <p:nvPr/>
          </p:nvSpPr>
          <p:spPr>
            <a:xfrm>
              <a:off x="8029577" y="1908270"/>
              <a:ext cx="1836001" cy="184666"/>
            </a:xfrm>
            <a:prstGeom prst="rect">
              <a:avLst/>
            </a:prstGeom>
            <a:noFill/>
          </p:spPr>
          <p:txBody>
            <a:bodyPr wrap="square" lIns="0" tIns="0" rIns="0" bIns="0" rtlCol="0">
              <a:spAutoFit/>
            </a:bodyPr>
            <a:lstStyle/>
            <a:p>
              <a:pPr algn="r" rtl="1"/>
              <a:r>
                <a:rPr lang="fa-IR" altLang="ko-KR" sz="1200" dirty="0">
                  <a:solidFill>
                    <a:schemeClr val="bg1">
                      <a:lumMod val="95000"/>
                    </a:schemeClr>
                  </a:solidFill>
                  <a:cs typeface="B Nazanin" panose="00000400000000000000" pitchFamily="2" charset="-78"/>
                </a:rPr>
                <a:t>پاورپوینت مدرن</a:t>
              </a:r>
              <a:endParaRPr lang="en-US" altLang="ko-KR" sz="1200" dirty="0">
                <a:solidFill>
                  <a:schemeClr val="bg1">
                    <a:lumMod val="95000"/>
                  </a:schemeClr>
                </a:solidFill>
                <a:cs typeface="B Nazanin" panose="00000400000000000000" pitchFamily="2" charset="-78"/>
              </a:endParaRPr>
            </a:p>
          </p:txBody>
        </p:sp>
        <p:sp>
          <p:nvSpPr>
            <p:cNvPr id="35" name="TextBox 42">
              <a:extLst>
                <a:ext uri="{FF2B5EF4-FFF2-40B4-BE49-F238E27FC236}">
                  <a16:creationId xmlns:a16="http://schemas.microsoft.com/office/drawing/2014/main" id="{3D38DCA1-0C96-541B-E38D-07F2A0043592}"/>
                </a:ext>
              </a:extLst>
            </p:cNvPr>
            <p:cNvSpPr txBox="1"/>
            <p:nvPr/>
          </p:nvSpPr>
          <p:spPr>
            <a:xfrm>
              <a:off x="8028249" y="1638871"/>
              <a:ext cx="1836000" cy="215444"/>
            </a:xfrm>
            <a:prstGeom prst="rect">
              <a:avLst/>
            </a:prstGeom>
            <a:noFill/>
          </p:spPr>
          <p:txBody>
            <a:bodyPr wrap="square" lIns="0" tIns="0" rIns="0" bIns="0" rtlCol="0">
              <a:spAutoFit/>
            </a:bodyPr>
            <a:lstStyle/>
            <a:p>
              <a:pPr algn="r" rtl="1"/>
              <a:r>
                <a:rPr lang="fa-IR" altLang="ko-KR" sz="1400" b="1" dirty="0">
                  <a:solidFill>
                    <a:schemeClr val="bg1">
                      <a:lumMod val="95000"/>
                    </a:schemeClr>
                  </a:solidFill>
                  <a:cs typeface="B Nazanin" panose="00000400000000000000" pitchFamily="2" charset="-78"/>
                </a:rPr>
                <a:t>ماموریت</a:t>
              </a:r>
              <a:endParaRPr lang="en-US" altLang="ko-KR" sz="1400" b="1" dirty="0">
                <a:solidFill>
                  <a:schemeClr val="bg1">
                    <a:lumMod val="95000"/>
                  </a:schemeClr>
                </a:solidFill>
                <a:cs typeface="B Nazanin" panose="00000400000000000000" pitchFamily="2" charset="-78"/>
              </a:endParaRPr>
            </a:p>
          </p:txBody>
        </p:sp>
      </p:grpSp>
      <p:grpSp>
        <p:nvGrpSpPr>
          <p:cNvPr id="36" name="그룹 11">
            <a:extLst>
              <a:ext uri="{FF2B5EF4-FFF2-40B4-BE49-F238E27FC236}">
                <a16:creationId xmlns:a16="http://schemas.microsoft.com/office/drawing/2014/main" id="{F14ED637-7863-490B-255D-CF3DFB02C09F}"/>
              </a:ext>
            </a:extLst>
          </p:cNvPr>
          <p:cNvGrpSpPr/>
          <p:nvPr/>
        </p:nvGrpSpPr>
        <p:grpSpPr>
          <a:xfrm>
            <a:off x="6389587" y="5643950"/>
            <a:ext cx="1837329" cy="454065"/>
            <a:chOff x="8028249" y="1638871"/>
            <a:chExt cx="1837329" cy="454065"/>
          </a:xfrm>
        </p:grpSpPr>
        <p:sp>
          <p:nvSpPr>
            <p:cNvPr id="37" name="TextBox 44">
              <a:extLst>
                <a:ext uri="{FF2B5EF4-FFF2-40B4-BE49-F238E27FC236}">
                  <a16:creationId xmlns:a16="http://schemas.microsoft.com/office/drawing/2014/main" id="{4B741F45-7675-4282-987A-324642214B79}"/>
                </a:ext>
              </a:extLst>
            </p:cNvPr>
            <p:cNvSpPr txBox="1"/>
            <p:nvPr/>
          </p:nvSpPr>
          <p:spPr>
            <a:xfrm>
              <a:off x="8029577" y="1908270"/>
              <a:ext cx="1836001" cy="184666"/>
            </a:xfrm>
            <a:prstGeom prst="rect">
              <a:avLst/>
            </a:prstGeom>
            <a:noFill/>
          </p:spPr>
          <p:txBody>
            <a:bodyPr wrap="square" lIns="0" tIns="0" rIns="0" bIns="0" rtlCol="0">
              <a:spAutoFit/>
            </a:bodyPr>
            <a:lstStyle/>
            <a:p>
              <a:pPr algn="r" rtl="1"/>
              <a:r>
                <a:rPr lang="fa-IR" altLang="ko-KR" sz="1200" dirty="0">
                  <a:solidFill>
                    <a:schemeClr val="bg1">
                      <a:lumMod val="95000"/>
                    </a:schemeClr>
                  </a:solidFill>
                  <a:cs typeface="B Nazanin" panose="00000400000000000000" pitchFamily="2" charset="-78"/>
                </a:rPr>
                <a:t>پاورپوینت مدرن</a:t>
              </a:r>
              <a:endParaRPr lang="en-US" altLang="ko-KR" sz="1200" dirty="0">
                <a:solidFill>
                  <a:schemeClr val="bg1">
                    <a:lumMod val="95000"/>
                  </a:schemeClr>
                </a:solidFill>
                <a:cs typeface="B Nazanin" panose="00000400000000000000" pitchFamily="2" charset="-78"/>
              </a:endParaRPr>
            </a:p>
          </p:txBody>
        </p:sp>
        <p:sp>
          <p:nvSpPr>
            <p:cNvPr id="38" name="TextBox 45">
              <a:extLst>
                <a:ext uri="{FF2B5EF4-FFF2-40B4-BE49-F238E27FC236}">
                  <a16:creationId xmlns:a16="http://schemas.microsoft.com/office/drawing/2014/main" id="{C79220DF-323B-0EC0-D50D-16100AF5B35F}"/>
                </a:ext>
              </a:extLst>
            </p:cNvPr>
            <p:cNvSpPr txBox="1"/>
            <p:nvPr/>
          </p:nvSpPr>
          <p:spPr>
            <a:xfrm>
              <a:off x="8028249" y="1638871"/>
              <a:ext cx="1836000" cy="215444"/>
            </a:xfrm>
            <a:prstGeom prst="rect">
              <a:avLst/>
            </a:prstGeom>
            <a:noFill/>
          </p:spPr>
          <p:txBody>
            <a:bodyPr wrap="square" lIns="0" tIns="0" rIns="0" bIns="0" rtlCol="0">
              <a:spAutoFit/>
            </a:bodyPr>
            <a:lstStyle/>
            <a:p>
              <a:pPr algn="r" rtl="1"/>
              <a:r>
                <a:rPr lang="fa-IR" altLang="ko-KR" sz="1400" b="1" dirty="0">
                  <a:solidFill>
                    <a:schemeClr val="bg1">
                      <a:lumMod val="95000"/>
                    </a:schemeClr>
                  </a:solidFill>
                  <a:cs typeface="B Nazanin" panose="00000400000000000000" pitchFamily="2" charset="-78"/>
                </a:rPr>
                <a:t>ماموریت</a:t>
              </a:r>
              <a:endParaRPr lang="en-US" altLang="ko-KR" sz="1400" b="1" dirty="0">
                <a:solidFill>
                  <a:schemeClr val="bg1">
                    <a:lumMod val="95000"/>
                  </a:schemeClr>
                </a:solidFill>
                <a:cs typeface="B Nazanin" panose="00000400000000000000" pitchFamily="2" charset="-78"/>
              </a:endParaRPr>
            </a:p>
          </p:txBody>
        </p:sp>
      </p:grpSp>
    </p:spTree>
    <p:extLst>
      <p:ext uri="{BB962C8B-B14F-4D97-AF65-F5344CB8AC3E}">
        <p14:creationId xmlns:p14="http://schemas.microsoft.com/office/powerpoint/2010/main" val="1788439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8156D57-EAD2-1A54-A6C9-3D52163F94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7950"/>
            <a:ext cx="12192000" cy="6965950"/>
          </a:xfrm>
          <a:prstGeom prst="rect">
            <a:avLst/>
          </a:prstGeom>
        </p:spPr>
      </p:pic>
      <p:sp>
        <p:nvSpPr>
          <p:cNvPr id="4" name="Título 1">
            <a:extLst>
              <a:ext uri="{FF2B5EF4-FFF2-40B4-BE49-F238E27FC236}">
                <a16:creationId xmlns:a16="http://schemas.microsoft.com/office/drawing/2014/main" id="{49A980CE-C23B-B6FC-3F6C-5C57810DDC42}"/>
              </a:ext>
            </a:extLst>
          </p:cNvPr>
          <p:cNvSpPr txBox="1"/>
          <p:nvPr/>
        </p:nvSpPr>
        <p:spPr>
          <a:xfrm>
            <a:off x="2394464" y="878784"/>
            <a:ext cx="7931911" cy="693533"/>
          </a:xfrm>
          <a:prstGeom prst="rect">
            <a:avLst/>
          </a:prstGeom>
        </p:spPr>
        <p:txBody>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3600" dirty="0">
                <a:solidFill>
                  <a:schemeClr val="bg1"/>
                </a:solidFill>
                <a:cs typeface="B Nazanin" panose="00000400000000000000" pitchFamily="2" charset="-78"/>
              </a:rPr>
              <a:t>سیارات سیستم خورشیدی ما</a:t>
            </a:r>
            <a:endParaRPr lang="es-ES" sz="3600" dirty="0">
              <a:solidFill>
                <a:schemeClr val="bg1"/>
              </a:solidFill>
              <a:cs typeface="B Nazanin" panose="00000400000000000000" pitchFamily="2" charset="-78"/>
            </a:endParaRPr>
          </a:p>
        </p:txBody>
      </p:sp>
      <p:sp>
        <p:nvSpPr>
          <p:cNvPr id="5" name="Marcador de contenido 2">
            <a:extLst>
              <a:ext uri="{FF2B5EF4-FFF2-40B4-BE49-F238E27FC236}">
                <a16:creationId xmlns:a16="http://schemas.microsoft.com/office/drawing/2014/main" id="{F8AB1A98-A085-CB10-9768-C93653E18247}"/>
              </a:ext>
            </a:extLst>
          </p:cNvPr>
          <p:cNvSpPr txBox="1"/>
          <p:nvPr/>
        </p:nvSpPr>
        <p:spPr>
          <a:xfrm>
            <a:off x="3348964" y="1805679"/>
            <a:ext cx="5590310" cy="4351338"/>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spcBef>
                <a:spcPts val="2200"/>
              </a:spcBef>
              <a:buNone/>
            </a:pPr>
            <a:r>
              <a:rPr lang="fa-IR" sz="1400" dirty="0">
                <a:solidFill>
                  <a:schemeClr val="bg1"/>
                </a:solidFill>
                <a:cs typeface="B Nazanin" panose="00000400000000000000" pitchFamily="2" charset="-78"/>
              </a:rPr>
              <a:t>تعداد سیارات در کهکشان ما بیشتر از ستارگان است. تعداد فعلی در حال گردش به دور ستاره ما: هشت.</a:t>
            </a:r>
          </a:p>
          <a:p>
            <a:pPr marL="0" indent="0" algn="r" rtl="1">
              <a:lnSpc>
                <a:spcPct val="150000"/>
              </a:lnSpc>
              <a:spcBef>
                <a:spcPts val="2200"/>
              </a:spcBef>
              <a:buNone/>
            </a:pPr>
            <a:r>
              <a:rPr lang="fa-IR" sz="1400" dirty="0">
                <a:solidFill>
                  <a:schemeClr val="bg1"/>
                </a:solidFill>
                <a:cs typeface="B Nazanin" panose="00000400000000000000" pitchFamily="2" charset="-78"/>
              </a:rPr>
              <a:t>سیارات صخره‌ای درونی عبارتند از عطارد، زهره، زمین و مریخ. سیارات بیرونی غول‌های گازی مشتری و زحل و غول‌های یخی اورانوس و نپتون هستند.</a:t>
            </a:r>
          </a:p>
          <a:p>
            <a:pPr marL="0" indent="0" algn="r" rtl="1">
              <a:lnSpc>
                <a:spcPct val="150000"/>
              </a:lnSpc>
              <a:spcBef>
                <a:spcPts val="2200"/>
              </a:spcBef>
              <a:buNone/>
            </a:pPr>
            <a:r>
              <a:rPr lang="fa-IR" sz="1400" dirty="0">
                <a:solidFill>
                  <a:schemeClr val="bg1"/>
                </a:solidFill>
                <a:cs typeface="B Nazanin" panose="00000400000000000000" pitchFamily="2" charset="-78"/>
              </a:rPr>
              <a:t>فراتر از نپتون، دسته جدیدی از جهان های کوچکتر به نام سیارات کوتوله سلطنت می کنند، از جمله پلوتون مورد علاقه دیرینه. هزاران سیاره دیگر فراتر از منظومه شمسی ما کشف شده است. دانشمندان آنها را سیارات فراخورشیدی می نامند (</a:t>
            </a:r>
            <a:r>
              <a:rPr lang="es-ES" sz="1400" dirty="0" err="1">
                <a:solidFill>
                  <a:schemeClr val="bg1"/>
                </a:solidFill>
                <a:cs typeface="B Nazanin" panose="00000400000000000000" pitchFamily="2" charset="-78"/>
              </a:rPr>
              <a:t>exo</a:t>
            </a:r>
            <a:r>
              <a:rPr lang="es-ES" sz="1400" dirty="0">
                <a:solidFill>
                  <a:schemeClr val="bg1"/>
                </a:solidFill>
                <a:cs typeface="B Nazanin" panose="00000400000000000000" pitchFamily="2" charset="-78"/>
              </a:rPr>
              <a:t> </a:t>
            </a:r>
            <a:r>
              <a:rPr lang="fa-IR" sz="1400" dirty="0">
                <a:solidFill>
                  <a:schemeClr val="bg1"/>
                </a:solidFill>
                <a:cs typeface="B Nazanin" panose="00000400000000000000" pitchFamily="2" charset="-78"/>
              </a:rPr>
              <a:t>به معنای "از بیرون" است.)</a:t>
            </a:r>
            <a:endParaRPr lang="es-ES" sz="1400" dirty="0">
              <a:solidFill>
                <a:schemeClr val="bg1"/>
              </a:solidFill>
              <a:cs typeface="B Nazanin" panose="00000400000000000000" pitchFamily="2" charset="-78"/>
            </a:endParaRPr>
          </a:p>
        </p:txBody>
      </p:sp>
      <p:grpSp>
        <p:nvGrpSpPr>
          <p:cNvPr id="6" name="Grupo 5">
            <a:extLst>
              <a:ext uri="{FF2B5EF4-FFF2-40B4-BE49-F238E27FC236}">
                <a16:creationId xmlns:a16="http://schemas.microsoft.com/office/drawing/2014/main" id="{6D6F9D89-E2BF-CAF0-336F-AAF2E4AE184A}"/>
              </a:ext>
            </a:extLst>
          </p:cNvPr>
          <p:cNvGrpSpPr/>
          <p:nvPr/>
        </p:nvGrpSpPr>
        <p:grpSpPr>
          <a:xfrm>
            <a:off x="528838" y="558800"/>
            <a:ext cx="9656562" cy="4360350"/>
            <a:chOff x="528838" y="609600"/>
            <a:chExt cx="9656562" cy="4360350"/>
          </a:xfrm>
        </p:grpSpPr>
        <p:cxnSp>
          <p:nvCxnSpPr>
            <p:cNvPr id="7" name="Conector recto 6">
              <a:extLst>
                <a:ext uri="{FF2B5EF4-FFF2-40B4-BE49-F238E27FC236}">
                  <a16:creationId xmlns:a16="http://schemas.microsoft.com/office/drawing/2014/main" id="{59E3CAF7-8AAB-4BAA-A900-FDA53D4DA414}"/>
                </a:ext>
              </a:extLst>
            </p:cNvPr>
            <p:cNvCxnSpPr/>
            <p:nvPr/>
          </p:nvCxnSpPr>
          <p:spPr>
            <a:xfrm flipH="1" flipV="1">
              <a:off x="528838" y="609600"/>
              <a:ext cx="0" cy="4360350"/>
            </a:xfrm>
            <a:prstGeom prst="line">
              <a:avLst/>
            </a:prstGeom>
            <a:ln w="28575">
              <a:solidFill>
                <a:schemeClr val="bg1">
                  <a:alpha val="59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9A3DE06B-FC55-C0E6-8620-12C9EE86E0A8}"/>
                </a:ext>
              </a:extLst>
            </p:cNvPr>
            <p:cNvCxnSpPr/>
            <p:nvPr/>
          </p:nvCxnSpPr>
          <p:spPr>
            <a:xfrm>
              <a:off x="528838" y="609600"/>
              <a:ext cx="9656562" cy="0"/>
            </a:xfrm>
            <a:prstGeom prst="line">
              <a:avLst/>
            </a:prstGeom>
            <a:ln w="28575">
              <a:solidFill>
                <a:schemeClr val="bg1">
                  <a:alpha val="59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upo 8">
            <a:extLst>
              <a:ext uri="{FF2B5EF4-FFF2-40B4-BE49-F238E27FC236}">
                <a16:creationId xmlns:a16="http://schemas.microsoft.com/office/drawing/2014/main" id="{540C17E4-7FFE-53F3-3018-78B9C43FF8CF}"/>
              </a:ext>
            </a:extLst>
          </p:cNvPr>
          <p:cNvGrpSpPr/>
          <p:nvPr/>
        </p:nvGrpSpPr>
        <p:grpSpPr>
          <a:xfrm rot="10800000">
            <a:off x="2102837" y="1828109"/>
            <a:ext cx="9656562" cy="4584700"/>
            <a:chOff x="528838" y="609600"/>
            <a:chExt cx="9656562" cy="4584700"/>
          </a:xfrm>
        </p:grpSpPr>
        <p:cxnSp>
          <p:nvCxnSpPr>
            <p:cNvPr id="10" name="Conector recto 9">
              <a:extLst>
                <a:ext uri="{FF2B5EF4-FFF2-40B4-BE49-F238E27FC236}">
                  <a16:creationId xmlns:a16="http://schemas.microsoft.com/office/drawing/2014/main" id="{A4B7DA4E-D792-71C0-1DB5-CD97C7C8F444}"/>
                </a:ext>
              </a:extLst>
            </p:cNvPr>
            <p:cNvCxnSpPr/>
            <p:nvPr/>
          </p:nvCxnSpPr>
          <p:spPr>
            <a:xfrm flipH="1" flipV="1">
              <a:off x="528838" y="609600"/>
              <a:ext cx="0" cy="4584700"/>
            </a:xfrm>
            <a:prstGeom prst="line">
              <a:avLst/>
            </a:prstGeom>
            <a:ln w="28575">
              <a:solidFill>
                <a:schemeClr val="bg1">
                  <a:alpha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25C3742-FFB5-A36B-4906-FF20A3751661}"/>
                </a:ext>
              </a:extLst>
            </p:cNvPr>
            <p:cNvCxnSpPr/>
            <p:nvPr/>
          </p:nvCxnSpPr>
          <p:spPr>
            <a:xfrm>
              <a:off x="528838" y="609600"/>
              <a:ext cx="9656562" cy="0"/>
            </a:xfrm>
            <a:prstGeom prst="line">
              <a:avLst/>
            </a:prstGeom>
            <a:ln w="28575">
              <a:solidFill>
                <a:schemeClr val="bg1">
                  <a:alpha val="60000"/>
                </a:schemeClr>
              </a:solidFill>
              <a:prstDash val="solid"/>
            </a:ln>
          </p:spPr>
          <p:style>
            <a:lnRef idx="1">
              <a:schemeClr val="accent1"/>
            </a:lnRef>
            <a:fillRef idx="0">
              <a:schemeClr val="accent1"/>
            </a:fillRef>
            <a:effectRef idx="0">
              <a:schemeClr val="accent1"/>
            </a:effectRef>
            <a:fontRef idx="minor">
              <a:schemeClr val="tx1"/>
            </a:fontRef>
          </p:style>
        </p:cxnSp>
      </p:grpSp>
      <p:pic>
        <p:nvPicPr>
          <p:cNvPr id="12" name="Imagen 11">
            <a:extLst>
              <a:ext uri="{FF2B5EF4-FFF2-40B4-BE49-F238E27FC236}">
                <a16:creationId xmlns:a16="http://schemas.microsoft.com/office/drawing/2014/main" id="{AC93C4E6-873B-A73E-D6FE-E83A98B7FC0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057677" y="2559051"/>
            <a:ext cx="1738859" cy="1828800"/>
          </a:xfrm>
          <a:prstGeom prst="rect">
            <a:avLst/>
          </a:prstGeom>
          <a:effectLst>
            <a:glow rad="228600">
              <a:schemeClr val="accent4">
                <a:satMod val="175000"/>
                <a:alpha val="40000"/>
              </a:schemeClr>
            </a:glow>
          </a:effectLst>
        </p:spPr>
      </p:pic>
      <p:pic>
        <p:nvPicPr>
          <p:cNvPr id="13" name="Imagen 12">
            <a:extLst>
              <a:ext uri="{FF2B5EF4-FFF2-40B4-BE49-F238E27FC236}">
                <a16:creationId xmlns:a16="http://schemas.microsoft.com/office/drawing/2014/main" id="{BBFA2982-5ED6-64AC-DB3A-2A5059EB2B6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9416518" y="2514600"/>
            <a:ext cx="1738859" cy="1828800"/>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2938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8DF545C-26CD-483A-B465-53970C3D895D}"/>
              </a:ext>
            </a:extLst>
          </p:cNvPr>
          <p:cNvGraphicFramePr/>
          <p:nvPr>
            <p:extLst>
              <p:ext uri="{D42A27DB-BD31-4B8C-83A1-F6EECF244321}">
                <p14:modId xmlns:p14="http://schemas.microsoft.com/office/powerpoint/2010/main" val="1271250111"/>
              </p:ext>
            </p:extLst>
          </p:nvPr>
        </p:nvGraphicFramePr>
        <p:xfrm>
          <a:off x="711200" y="934068"/>
          <a:ext cx="10769600" cy="3821579"/>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Group 29">
            <a:extLst>
              <a:ext uri="{FF2B5EF4-FFF2-40B4-BE49-F238E27FC236}">
                <a16:creationId xmlns:a16="http://schemas.microsoft.com/office/drawing/2014/main" id="{9CCA0CF1-3A4D-4BBF-A49E-E36AFF90BE5A}"/>
              </a:ext>
            </a:extLst>
          </p:cNvPr>
          <p:cNvGrpSpPr/>
          <p:nvPr/>
        </p:nvGrpSpPr>
        <p:grpSpPr>
          <a:xfrm>
            <a:off x="405190" y="5152573"/>
            <a:ext cx="11381620" cy="1129393"/>
            <a:chOff x="405190" y="5297714"/>
            <a:chExt cx="11381620" cy="1129393"/>
          </a:xfrm>
        </p:grpSpPr>
        <p:grpSp>
          <p:nvGrpSpPr>
            <p:cNvPr id="13" name="Group 12">
              <a:extLst>
                <a:ext uri="{FF2B5EF4-FFF2-40B4-BE49-F238E27FC236}">
                  <a16:creationId xmlns:a16="http://schemas.microsoft.com/office/drawing/2014/main" id="{556494AF-CA79-4B52-A8C6-A9869F8B7AA9}"/>
                </a:ext>
              </a:extLst>
            </p:cNvPr>
            <p:cNvGrpSpPr/>
            <p:nvPr/>
          </p:nvGrpSpPr>
          <p:grpSpPr>
            <a:xfrm>
              <a:off x="405190" y="5297714"/>
              <a:ext cx="3367315" cy="1129393"/>
              <a:chOff x="1596571" y="5297714"/>
              <a:chExt cx="3367315" cy="1129393"/>
            </a:xfrm>
          </p:grpSpPr>
          <p:grpSp>
            <p:nvGrpSpPr>
              <p:cNvPr id="10" name="Group 9">
                <a:extLst>
                  <a:ext uri="{FF2B5EF4-FFF2-40B4-BE49-F238E27FC236}">
                    <a16:creationId xmlns:a16="http://schemas.microsoft.com/office/drawing/2014/main" id="{E6721AA6-B6E8-4D7F-9363-69AE3115C67A}"/>
                  </a:ext>
                </a:extLst>
              </p:cNvPr>
              <p:cNvGrpSpPr/>
              <p:nvPr/>
            </p:nvGrpSpPr>
            <p:grpSpPr>
              <a:xfrm>
                <a:off x="2698044" y="5297714"/>
                <a:ext cx="2265842" cy="1129393"/>
                <a:chOff x="2698044" y="5333596"/>
                <a:chExt cx="2265842" cy="1129393"/>
              </a:xfrm>
            </p:grpSpPr>
            <p:sp>
              <p:nvSpPr>
                <p:cNvPr id="8" name="TextBox 7">
                  <a:extLst>
                    <a:ext uri="{FF2B5EF4-FFF2-40B4-BE49-F238E27FC236}">
                      <a16:creationId xmlns:a16="http://schemas.microsoft.com/office/drawing/2014/main" id="{368AC9F4-FBBE-47D7-9F25-25333A60015E}"/>
                    </a:ext>
                  </a:extLst>
                </p:cNvPr>
                <p:cNvSpPr txBox="1"/>
                <p:nvPr/>
              </p:nvSpPr>
              <p:spPr>
                <a:xfrm>
                  <a:off x="2698044" y="5631992"/>
                  <a:ext cx="2265842" cy="830997"/>
                </a:xfrm>
                <a:prstGeom prst="rect">
                  <a:avLst/>
                </a:prstGeom>
                <a:noFill/>
              </p:spPr>
              <p:txBody>
                <a:bodyPr wrap="square" rtlCol="0">
                  <a:spAutoFit/>
                </a:bodyPr>
                <a:lstStyle/>
                <a:p>
                  <a:pPr lvl="0" algn="r" rtl="1"/>
                  <a:r>
                    <a:rPr lang="fa-IR" sz="1600" dirty="0">
                      <a:solidFill>
                        <a:schemeClr val="bg1"/>
                      </a:solidFill>
                      <a:latin typeface="Georgia Pro Light" panose="02040302050405020303" pitchFamily="18" charset="0"/>
                      <a:cs typeface="B Nazanin" panose="00000400000000000000" pitchFamily="2" charset="-78"/>
                    </a:rPr>
                    <a:t>این اسلاید یک اسلاید قابل ویرایش با تمام نیازهای شماست.</a:t>
                  </a:r>
                  <a:endParaRPr lang="en-US" sz="1600" dirty="0">
                    <a:solidFill>
                      <a:schemeClr val="bg1"/>
                    </a:solidFill>
                    <a:latin typeface="Georgia Pro Light" panose="02040302050405020303" pitchFamily="18" charset="0"/>
                    <a:cs typeface="B Nazanin" panose="00000400000000000000" pitchFamily="2" charset="-78"/>
                  </a:endParaRPr>
                </a:p>
              </p:txBody>
            </p:sp>
            <p:sp>
              <p:nvSpPr>
                <p:cNvPr id="9" name="TextBox 8">
                  <a:extLst>
                    <a:ext uri="{FF2B5EF4-FFF2-40B4-BE49-F238E27FC236}">
                      <a16:creationId xmlns:a16="http://schemas.microsoft.com/office/drawing/2014/main" id="{E0DD6DDF-1B41-42E8-B320-E7BC288596D3}"/>
                    </a:ext>
                  </a:extLst>
                </p:cNvPr>
                <p:cNvSpPr txBox="1"/>
                <p:nvPr/>
              </p:nvSpPr>
              <p:spPr>
                <a:xfrm>
                  <a:off x="2698044" y="5333596"/>
                  <a:ext cx="2265842" cy="338554"/>
                </a:xfrm>
                <a:prstGeom prst="rect">
                  <a:avLst/>
                </a:prstGeom>
                <a:noFill/>
              </p:spPr>
              <p:txBody>
                <a:bodyPr wrap="square" rtlCol="0">
                  <a:spAutoFit/>
                </a:bodyPr>
                <a:lstStyle/>
                <a:p>
                  <a:pPr lvl="0" algn="r" rtl="1"/>
                  <a:r>
                    <a:rPr lang="fa-IR" sz="1600" b="1" dirty="0">
                      <a:solidFill>
                        <a:schemeClr val="bg1"/>
                      </a:solidFill>
                      <a:latin typeface="Georgia" panose="02040502050405020303" pitchFamily="18" charset="0"/>
                      <a:cs typeface="B Nazanin" panose="00000400000000000000" pitchFamily="2" charset="-78"/>
                    </a:rPr>
                    <a:t>نمودار میله ای </a:t>
                  </a:r>
                  <a:r>
                    <a:rPr lang="en-US" sz="1600" b="1" dirty="0">
                      <a:solidFill>
                        <a:schemeClr val="bg1"/>
                      </a:solidFill>
                      <a:latin typeface="Georgia" panose="02040502050405020303" pitchFamily="18" charset="0"/>
                      <a:cs typeface="B Nazanin" panose="00000400000000000000" pitchFamily="2" charset="-78"/>
                    </a:rPr>
                    <a:t>1</a:t>
                  </a:r>
                </a:p>
              </p:txBody>
            </p:sp>
          </p:grpSp>
          <p:grpSp>
            <p:nvGrpSpPr>
              <p:cNvPr id="12" name="Group 11">
                <a:extLst>
                  <a:ext uri="{FF2B5EF4-FFF2-40B4-BE49-F238E27FC236}">
                    <a16:creationId xmlns:a16="http://schemas.microsoft.com/office/drawing/2014/main" id="{0494264B-3B0C-4D32-855C-7B513DDD3D3A}"/>
                  </a:ext>
                </a:extLst>
              </p:cNvPr>
              <p:cNvGrpSpPr/>
              <p:nvPr/>
            </p:nvGrpSpPr>
            <p:grpSpPr>
              <a:xfrm>
                <a:off x="1596571" y="5297714"/>
                <a:ext cx="957943" cy="957943"/>
                <a:chOff x="1596571" y="5297714"/>
                <a:chExt cx="957943" cy="957943"/>
              </a:xfrm>
            </p:grpSpPr>
            <p:sp>
              <p:nvSpPr>
                <p:cNvPr id="7" name="Oval 6">
                  <a:extLst>
                    <a:ext uri="{FF2B5EF4-FFF2-40B4-BE49-F238E27FC236}">
                      <a16:creationId xmlns:a16="http://schemas.microsoft.com/office/drawing/2014/main" id="{229E6D4F-403A-41FD-80A8-F83D21E6CEC6}"/>
                    </a:ext>
                  </a:extLst>
                </p:cNvPr>
                <p:cNvSpPr/>
                <p:nvPr/>
              </p:nvSpPr>
              <p:spPr>
                <a:xfrm>
                  <a:off x="1596571" y="5297714"/>
                  <a:ext cx="957943" cy="957943"/>
                </a:xfrm>
                <a:prstGeom prst="ellipse">
                  <a:avLst/>
                </a:prstGeom>
                <a:ln>
                  <a:noFill/>
                </a:ln>
                <a:effectLst>
                  <a:outerShdw blurRad="50800" dist="635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solidFill>
                    <a:cs typeface="B Nazanin" panose="00000400000000000000" pitchFamily="2" charset="-78"/>
                  </a:endParaRPr>
                </a:p>
              </p:txBody>
            </p:sp>
            <p:sp>
              <p:nvSpPr>
                <p:cNvPr id="11" name="TextBox 10">
                  <a:extLst>
                    <a:ext uri="{FF2B5EF4-FFF2-40B4-BE49-F238E27FC236}">
                      <a16:creationId xmlns:a16="http://schemas.microsoft.com/office/drawing/2014/main" id="{914C35AA-1468-4B32-87B6-7104CA6E82F9}"/>
                    </a:ext>
                  </a:extLst>
                </p:cNvPr>
                <p:cNvSpPr txBox="1"/>
                <p:nvPr/>
              </p:nvSpPr>
              <p:spPr>
                <a:xfrm>
                  <a:off x="1638752" y="5484298"/>
                  <a:ext cx="873580" cy="584775"/>
                </a:xfrm>
                <a:prstGeom prst="rect">
                  <a:avLst/>
                </a:prstGeom>
                <a:noFill/>
              </p:spPr>
              <p:txBody>
                <a:bodyPr wrap="square" rtlCol="0">
                  <a:spAutoFit/>
                </a:bodyPr>
                <a:lstStyle/>
                <a:p>
                  <a:pPr lvl="0" algn="ctr" rtl="1"/>
                  <a:r>
                    <a:rPr lang="en-US" sz="3200" b="1" dirty="0">
                      <a:solidFill>
                        <a:schemeClr val="bg1"/>
                      </a:solidFill>
                      <a:latin typeface="Georgia" panose="02040502050405020303" pitchFamily="18" charset="0"/>
                      <a:cs typeface="B Nazanin" panose="00000400000000000000" pitchFamily="2" charset="-78"/>
                    </a:rPr>
                    <a:t>01</a:t>
                  </a:r>
                </a:p>
              </p:txBody>
            </p:sp>
          </p:grpSp>
        </p:grpSp>
        <p:grpSp>
          <p:nvGrpSpPr>
            <p:cNvPr id="14" name="Group 13">
              <a:extLst>
                <a:ext uri="{FF2B5EF4-FFF2-40B4-BE49-F238E27FC236}">
                  <a16:creationId xmlns:a16="http://schemas.microsoft.com/office/drawing/2014/main" id="{1B4E1F8E-F5AE-4BB5-9200-773606D2EF7C}"/>
                </a:ext>
              </a:extLst>
            </p:cNvPr>
            <p:cNvGrpSpPr/>
            <p:nvPr/>
          </p:nvGrpSpPr>
          <p:grpSpPr>
            <a:xfrm>
              <a:off x="4412343" y="5297714"/>
              <a:ext cx="3367315" cy="1129393"/>
              <a:chOff x="1596571" y="5297714"/>
              <a:chExt cx="3367315" cy="1129393"/>
            </a:xfrm>
          </p:grpSpPr>
          <p:grpSp>
            <p:nvGrpSpPr>
              <p:cNvPr id="15" name="Group 14">
                <a:extLst>
                  <a:ext uri="{FF2B5EF4-FFF2-40B4-BE49-F238E27FC236}">
                    <a16:creationId xmlns:a16="http://schemas.microsoft.com/office/drawing/2014/main" id="{86FDA09B-3D8D-40F6-83CD-D353A4B803F6}"/>
                  </a:ext>
                </a:extLst>
              </p:cNvPr>
              <p:cNvGrpSpPr/>
              <p:nvPr/>
            </p:nvGrpSpPr>
            <p:grpSpPr>
              <a:xfrm>
                <a:off x="2698044" y="5297714"/>
                <a:ext cx="2265842" cy="1129393"/>
                <a:chOff x="2698044" y="5333596"/>
                <a:chExt cx="2265842" cy="1129393"/>
              </a:xfrm>
            </p:grpSpPr>
            <p:sp>
              <p:nvSpPr>
                <p:cNvPr id="19" name="TextBox 18">
                  <a:extLst>
                    <a:ext uri="{FF2B5EF4-FFF2-40B4-BE49-F238E27FC236}">
                      <a16:creationId xmlns:a16="http://schemas.microsoft.com/office/drawing/2014/main" id="{3B8F986B-CE55-49A0-93DF-F08E5CA34F18}"/>
                    </a:ext>
                  </a:extLst>
                </p:cNvPr>
                <p:cNvSpPr txBox="1"/>
                <p:nvPr/>
              </p:nvSpPr>
              <p:spPr>
                <a:xfrm>
                  <a:off x="2698044" y="5631992"/>
                  <a:ext cx="2265842" cy="830997"/>
                </a:xfrm>
                <a:prstGeom prst="rect">
                  <a:avLst/>
                </a:prstGeom>
                <a:noFill/>
              </p:spPr>
              <p:txBody>
                <a:bodyPr wrap="square" rtlCol="0">
                  <a:spAutoFit/>
                </a:bodyPr>
                <a:lstStyle/>
                <a:p>
                  <a:pPr lvl="0" algn="r" rtl="1"/>
                  <a:r>
                    <a:rPr lang="fa-IR" sz="1600" dirty="0">
                      <a:solidFill>
                        <a:schemeClr val="bg1"/>
                      </a:solidFill>
                      <a:latin typeface="Georgia Pro Light" panose="02040302050405020303" pitchFamily="18" charset="0"/>
                      <a:cs typeface="B Nazanin" panose="00000400000000000000" pitchFamily="2" charset="-78"/>
                    </a:rPr>
                    <a:t>این اسلاید یک اسلاید قابل ویرایش با تمام نیازهای شماست.</a:t>
                  </a:r>
                  <a:endParaRPr lang="en-US" sz="1600" dirty="0">
                    <a:solidFill>
                      <a:schemeClr val="bg1"/>
                    </a:solidFill>
                    <a:latin typeface="Georgia Pro Light" panose="02040302050405020303" pitchFamily="18" charset="0"/>
                    <a:cs typeface="B Nazanin" panose="00000400000000000000" pitchFamily="2" charset="-78"/>
                  </a:endParaRPr>
                </a:p>
              </p:txBody>
            </p:sp>
            <p:sp>
              <p:nvSpPr>
                <p:cNvPr id="20" name="TextBox 19">
                  <a:extLst>
                    <a:ext uri="{FF2B5EF4-FFF2-40B4-BE49-F238E27FC236}">
                      <a16:creationId xmlns:a16="http://schemas.microsoft.com/office/drawing/2014/main" id="{C4F423FC-ADC2-4DAD-806F-275AE16DB3EF}"/>
                    </a:ext>
                  </a:extLst>
                </p:cNvPr>
                <p:cNvSpPr txBox="1"/>
                <p:nvPr/>
              </p:nvSpPr>
              <p:spPr>
                <a:xfrm>
                  <a:off x="2698044" y="5333596"/>
                  <a:ext cx="2265842" cy="338554"/>
                </a:xfrm>
                <a:prstGeom prst="rect">
                  <a:avLst/>
                </a:prstGeom>
                <a:noFill/>
              </p:spPr>
              <p:txBody>
                <a:bodyPr wrap="square" rtlCol="0">
                  <a:spAutoFit/>
                </a:bodyPr>
                <a:lstStyle/>
                <a:p>
                  <a:pPr lvl="0" algn="r" rtl="1"/>
                  <a:r>
                    <a:rPr lang="fa-IR" sz="1600" b="1" dirty="0">
                      <a:solidFill>
                        <a:schemeClr val="bg1"/>
                      </a:solidFill>
                      <a:latin typeface="Georgia" panose="02040502050405020303" pitchFamily="18" charset="0"/>
                      <a:cs typeface="B Nazanin" panose="00000400000000000000" pitchFamily="2" charset="-78"/>
                    </a:rPr>
                    <a:t>نمودار میله ای </a:t>
                  </a:r>
                  <a:r>
                    <a:rPr lang="en-US" sz="1600" b="1" dirty="0">
                      <a:solidFill>
                        <a:schemeClr val="bg1"/>
                      </a:solidFill>
                      <a:latin typeface="Georgia" panose="02040502050405020303" pitchFamily="18" charset="0"/>
                      <a:cs typeface="B Nazanin" panose="00000400000000000000" pitchFamily="2" charset="-78"/>
                    </a:rPr>
                    <a:t>2</a:t>
                  </a:r>
                </a:p>
              </p:txBody>
            </p:sp>
          </p:grpSp>
          <p:grpSp>
            <p:nvGrpSpPr>
              <p:cNvPr id="16" name="Group 15">
                <a:extLst>
                  <a:ext uri="{FF2B5EF4-FFF2-40B4-BE49-F238E27FC236}">
                    <a16:creationId xmlns:a16="http://schemas.microsoft.com/office/drawing/2014/main" id="{2BBE1D09-B659-480F-96B5-BE9EA0B33C45}"/>
                  </a:ext>
                </a:extLst>
              </p:cNvPr>
              <p:cNvGrpSpPr/>
              <p:nvPr/>
            </p:nvGrpSpPr>
            <p:grpSpPr>
              <a:xfrm>
                <a:off x="1596571" y="5297714"/>
                <a:ext cx="957943" cy="957943"/>
                <a:chOff x="1596571" y="5297714"/>
                <a:chExt cx="957943" cy="957943"/>
              </a:xfrm>
            </p:grpSpPr>
            <p:sp>
              <p:nvSpPr>
                <p:cNvPr id="17" name="Oval 16">
                  <a:extLst>
                    <a:ext uri="{FF2B5EF4-FFF2-40B4-BE49-F238E27FC236}">
                      <a16:creationId xmlns:a16="http://schemas.microsoft.com/office/drawing/2014/main" id="{B85FF985-01C5-4D18-862E-88CDC83DD00E}"/>
                    </a:ext>
                  </a:extLst>
                </p:cNvPr>
                <p:cNvSpPr/>
                <p:nvPr/>
              </p:nvSpPr>
              <p:spPr>
                <a:xfrm>
                  <a:off x="1596571" y="5297714"/>
                  <a:ext cx="957943" cy="957943"/>
                </a:xfrm>
                <a:prstGeom prst="ellipse">
                  <a:avLst/>
                </a:prstGeom>
                <a:solidFill>
                  <a:schemeClr val="accent2"/>
                </a:solidFill>
                <a:ln>
                  <a:noFill/>
                </a:ln>
                <a:effectLst>
                  <a:outerShdw blurRad="50800" dist="635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solidFill>
                    <a:cs typeface="B Nazanin" panose="00000400000000000000" pitchFamily="2" charset="-78"/>
                  </a:endParaRPr>
                </a:p>
              </p:txBody>
            </p:sp>
            <p:sp>
              <p:nvSpPr>
                <p:cNvPr id="18" name="TextBox 17">
                  <a:extLst>
                    <a:ext uri="{FF2B5EF4-FFF2-40B4-BE49-F238E27FC236}">
                      <a16:creationId xmlns:a16="http://schemas.microsoft.com/office/drawing/2014/main" id="{F1E3084F-6D85-41CB-A0E6-6B21619C4592}"/>
                    </a:ext>
                  </a:extLst>
                </p:cNvPr>
                <p:cNvSpPr txBox="1"/>
                <p:nvPr/>
              </p:nvSpPr>
              <p:spPr>
                <a:xfrm>
                  <a:off x="1638752" y="5484298"/>
                  <a:ext cx="873580" cy="584775"/>
                </a:xfrm>
                <a:prstGeom prst="rect">
                  <a:avLst/>
                </a:prstGeom>
                <a:noFill/>
              </p:spPr>
              <p:txBody>
                <a:bodyPr wrap="square" rtlCol="0">
                  <a:spAutoFit/>
                </a:bodyPr>
                <a:lstStyle/>
                <a:p>
                  <a:pPr lvl="0" algn="ctr" rtl="1"/>
                  <a:r>
                    <a:rPr lang="en-US" sz="3200" b="1" dirty="0">
                      <a:solidFill>
                        <a:schemeClr val="bg1"/>
                      </a:solidFill>
                      <a:latin typeface="Georgia" panose="02040502050405020303" pitchFamily="18" charset="0"/>
                      <a:cs typeface="B Nazanin" panose="00000400000000000000" pitchFamily="2" charset="-78"/>
                    </a:rPr>
                    <a:t>02</a:t>
                  </a:r>
                </a:p>
              </p:txBody>
            </p:sp>
          </p:grpSp>
        </p:grpSp>
        <p:grpSp>
          <p:nvGrpSpPr>
            <p:cNvPr id="21" name="Group 20">
              <a:extLst>
                <a:ext uri="{FF2B5EF4-FFF2-40B4-BE49-F238E27FC236}">
                  <a16:creationId xmlns:a16="http://schemas.microsoft.com/office/drawing/2014/main" id="{19352836-55AA-40B5-8BBA-41591A5F2ED2}"/>
                </a:ext>
              </a:extLst>
            </p:cNvPr>
            <p:cNvGrpSpPr/>
            <p:nvPr/>
          </p:nvGrpSpPr>
          <p:grpSpPr>
            <a:xfrm>
              <a:off x="8419495" y="5297714"/>
              <a:ext cx="3367315" cy="1129393"/>
              <a:chOff x="1596571" y="5297714"/>
              <a:chExt cx="3367315" cy="1129393"/>
            </a:xfrm>
          </p:grpSpPr>
          <p:grpSp>
            <p:nvGrpSpPr>
              <p:cNvPr id="22" name="Group 21">
                <a:extLst>
                  <a:ext uri="{FF2B5EF4-FFF2-40B4-BE49-F238E27FC236}">
                    <a16:creationId xmlns:a16="http://schemas.microsoft.com/office/drawing/2014/main" id="{C32FBC36-A952-4D78-93DA-623249D06EE4}"/>
                  </a:ext>
                </a:extLst>
              </p:cNvPr>
              <p:cNvGrpSpPr/>
              <p:nvPr/>
            </p:nvGrpSpPr>
            <p:grpSpPr>
              <a:xfrm>
                <a:off x="2698044" y="5297714"/>
                <a:ext cx="2265842" cy="1129393"/>
                <a:chOff x="2698044" y="5333596"/>
                <a:chExt cx="2265842" cy="1129393"/>
              </a:xfrm>
            </p:grpSpPr>
            <p:sp>
              <p:nvSpPr>
                <p:cNvPr id="26" name="TextBox 25">
                  <a:extLst>
                    <a:ext uri="{FF2B5EF4-FFF2-40B4-BE49-F238E27FC236}">
                      <a16:creationId xmlns:a16="http://schemas.microsoft.com/office/drawing/2014/main" id="{EA220CF6-77BD-4D4B-BD26-77F844F341D5}"/>
                    </a:ext>
                  </a:extLst>
                </p:cNvPr>
                <p:cNvSpPr txBox="1"/>
                <p:nvPr/>
              </p:nvSpPr>
              <p:spPr>
                <a:xfrm>
                  <a:off x="2698044" y="5631992"/>
                  <a:ext cx="2265842" cy="830997"/>
                </a:xfrm>
                <a:prstGeom prst="rect">
                  <a:avLst/>
                </a:prstGeom>
                <a:noFill/>
              </p:spPr>
              <p:txBody>
                <a:bodyPr wrap="square" rtlCol="0">
                  <a:spAutoFit/>
                </a:bodyPr>
                <a:lstStyle/>
                <a:p>
                  <a:pPr lvl="0" algn="r" rtl="1"/>
                  <a:r>
                    <a:rPr lang="fa-IR" sz="1600" dirty="0">
                      <a:solidFill>
                        <a:schemeClr val="bg1"/>
                      </a:solidFill>
                      <a:latin typeface="Georgia Pro Light" panose="02040302050405020303" pitchFamily="18" charset="0"/>
                      <a:cs typeface="B Nazanin" panose="00000400000000000000" pitchFamily="2" charset="-78"/>
                    </a:rPr>
                    <a:t>این اسلاید یک اسلاید قابل ویرایش با تمام نیازهای شماست.</a:t>
                  </a:r>
                  <a:endParaRPr lang="en-US" sz="1600" dirty="0">
                    <a:solidFill>
                      <a:schemeClr val="bg1"/>
                    </a:solidFill>
                    <a:latin typeface="Georgia Pro Light" panose="02040302050405020303" pitchFamily="18" charset="0"/>
                    <a:cs typeface="B Nazanin" panose="00000400000000000000" pitchFamily="2" charset="-78"/>
                  </a:endParaRPr>
                </a:p>
              </p:txBody>
            </p:sp>
            <p:sp>
              <p:nvSpPr>
                <p:cNvPr id="27" name="TextBox 26">
                  <a:extLst>
                    <a:ext uri="{FF2B5EF4-FFF2-40B4-BE49-F238E27FC236}">
                      <a16:creationId xmlns:a16="http://schemas.microsoft.com/office/drawing/2014/main" id="{97F09CFD-8B03-4178-BDA1-555A4BA858F2}"/>
                    </a:ext>
                  </a:extLst>
                </p:cNvPr>
                <p:cNvSpPr txBox="1"/>
                <p:nvPr/>
              </p:nvSpPr>
              <p:spPr>
                <a:xfrm>
                  <a:off x="2698044" y="5333596"/>
                  <a:ext cx="2265842" cy="338554"/>
                </a:xfrm>
                <a:prstGeom prst="rect">
                  <a:avLst/>
                </a:prstGeom>
                <a:noFill/>
              </p:spPr>
              <p:txBody>
                <a:bodyPr wrap="square" rtlCol="0">
                  <a:spAutoFit/>
                </a:bodyPr>
                <a:lstStyle/>
                <a:p>
                  <a:pPr lvl="0" algn="r" rtl="1"/>
                  <a:r>
                    <a:rPr lang="fa-IR" sz="1600" b="1" dirty="0">
                      <a:solidFill>
                        <a:schemeClr val="bg1"/>
                      </a:solidFill>
                      <a:latin typeface="Georgia" panose="02040502050405020303" pitchFamily="18" charset="0"/>
                      <a:cs typeface="B Nazanin" panose="00000400000000000000" pitchFamily="2" charset="-78"/>
                    </a:rPr>
                    <a:t>نمودار میله ای 3</a:t>
                  </a:r>
                  <a:endParaRPr lang="en-US" sz="1600" b="1" dirty="0">
                    <a:solidFill>
                      <a:schemeClr val="bg1"/>
                    </a:solidFill>
                    <a:latin typeface="Georgia" panose="02040502050405020303" pitchFamily="18" charset="0"/>
                    <a:cs typeface="B Nazanin" panose="00000400000000000000" pitchFamily="2" charset="-78"/>
                  </a:endParaRPr>
                </a:p>
              </p:txBody>
            </p:sp>
          </p:grpSp>
          <p:grpSp>
            <p:nvGrpSpPr>
              <p:cNvPr id="23" name="Group 22">
                <a:extLst>
                  <a:ext uri="{FF2B5EF4-FFF2-40B4-BE49-F238E27FC236}">
                    <a16:creationId xmlns:a16="http://schemas.microsoft.com/office/drawing/2014/main" id="{9129AF8A-ADC0-4A25-ABE3-0A806A43FB0B}"/>
                  </a:ext>
                </a:extLst>
              </p:cNvPr>
              <p:cNvGrpSpPr/>
              <p:nvPr/>
            </p:nvGrpSpPr>
            <p:grpSpPr>
              <a:xfrm>
                <a:off x="1596571" y="5297714"/>
                <a:ext cx="957943" cy="957943"/>
                <a:chOff x="1596571" y="5297714"/>
                <a:chExt cx="957943" cy="957943"/>
              </a:xfrm>
            </p:grpSpPr>
            <p:sp>
              <p:nvSpPr>
                <p:cNvPr id="24" name="Oval 23">
                  <a:extLst>
                    <a:ext uri="{FF2B5EF4-FFF2-40B4-BE49-F238E27FC236}">
                      <a16:creationId xmlns:a16="http://schemas.microsoft.com/office/drawing/2014/main" id="{7E4A3115-A846-4BF2-96BE-2ADF452AFB81}"/>
                    </a:ext>
                  </a:extLst>
                </p:cNvPr>
                <p:cNvSpPr/>
                <p:nvPr/>
              </p:nvSpPr>
              <p:spPr>
                <a:xfrm>
                  <a:off x="1596571" y="5297714"/>
                  <a:ext cx="957943" cy="957943"/>
                </a:xfrm>
                <a:prstGeom prst="ellipse">
                  <a:avLst/>
                </a:prstGeom>
                <a:solidFill>
                  <a:schemeClr val="accent3"/>
                </a:solidFill>
                <a:ln>
                  <a:noFill/>
                </a:ln>
                <a:effectLst>
                  <a:outerShdw blurRad="50800" dist="635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bg1"/>
                    </a:solidFill>
                    <a:cs typeface="B Nazanin" panose="00000400000000000000" pitchFamily="2" charset="-78"/>
                  </a:endParaRPr>
                </a:p>
              </p:txBody>
            </p:sp>
            <p:sp>
              <p:nvSpPr>
                <p:cNvPr id="25" name="TextBox 24">
                  <a:extLst>
                    <a:ext uri="{FF2B5EF4-FFF2-40B4-BE49-F238E27FC236}">
                      <a16:creationId xmlns:a16="http://schemas.microsoft.com/office/drawing/2014/main" id="{F7C16E7E-A93F-49C7-907E-125B07C871B8}"/>
                    </a:ext>
                  </a:extLst>
                </p:cNvPr>
                <p:cNvSpPr txBox="1"/>
                <p:nvPr/>
              </p:nvSpPr>
              <p:spPr>
                <a:xfrm>
                  <a:off x="1638752" y="5484298"/>
                  <a:ext cx="873580" cy="584775"/>
                </a:xfrm>
                <a:prstGeom prst="rect">
                  <a:avLst/>
                </a:prstGeom>
                <a:noFill/>
              </p:spPr>
              <p:txBody>
                <a:bodyPr wrap="square" rtlCol="0">
                  <a:spAutoFit/>
                </a:bodyPr>
                <a:lstStyle/>
                <a:p>
                  <a:pPr lvl="0" algn="ctr" rtl="1"/>
                  <a:r>
                    <a:rPr lang="en-US" sz="3200" b="1" dirty="0">
                      <a:solidFill>
                        <a:schemeClr val="bg1"/>
                      </a:solidFill>
                      <a:latin typeface="Georgia" panose="02040502050405020303" pitchFamily="18" charset="0"/>
                      <a:cs typeface="B Nazanin" panose="00000400000000000000" pitchFamily="2" charset="-78"/>
                    </a:rPr>
                    <a:t>03</a:t>
                  </a:r>
                </a:p>
              </p:txBody>
            </p:sp>
          </p:grpSp>
        </p:grpSp>
      </p:grpSp>
      <p:sp>
        <p:nvSpPr>
          <p:cNvPr id="29" name="TextBox 28">
            <a:extLst>
              <a:ext uri="{FF2B5EF4-FFF2-40B4-BE49-F238E27FC236}">
                <a16:creationId xmlns:a16="http://schemas.microsoft.com/office/drawing/2014/main" id="{060D7A32-E899-4FFA-B0CA-66F9E9FE3B0E}"/>
              </a:ext>
            </a:extLst>
          </p:cNvPr>
          <p:cNvSpPr txBox="1"/>
          <p:nvPr/>
        </p:nvSpPr>
        <p:spPr>
          <a:xfrm>
            <a:off x="0" y="72570"/>
            <a:ext cx="12192000" cy="584775"/>
          </a:xfrm>
          <a:prstGeom prst="rect">
            <a:avLst/>
          </a:prstGeom>
          <a:noFill/>
        </p:spPr>
        <p:txBody>
          <a:bodyPr wrap="square" rtlCol="0">
            <a:spAutoFit/>
          </a:bodyPr>
          <a:lstStyle/>
          <a:p>
            <a:pPr algn="ctr" rtl="1"/>
            <a:r>
              <a:rPr lang="fa-IR" sz="3200" dirty="0">
                <a:solidFill>
                  <a:schemeClr val="bg1"/>
                </a:solidFill>
                <a:effectLst>
                  <a:outerShdw blurRad="50800" dist="38100" dir="5400000" algn="t" rotWithShape="0">
                    <a:prstClr val="black">
                      <a:alpha val="40000"/>
                    </a:prstClr>
                  </a:outerShdw>
                </a:effectLst>
                <a:latin typeface="Georgia" panose="02040502050405020303" pitchFamily="18" charset="0"/>
                <a:cs typeface="B Nazanin" panose="00000400000000000000" pitchFamily="2" charset="-78"/>
              </a:rPr>
              <a:t>الگوی نمودار میله ای </a:t>
            </a:r>
            <a:r>
              <a:rPr lang="en-US" sz="3200" dirty="0">
                <a:solidFill>
                  <a:schemeClr val="bg1"/>
                </a:solidFill>
                <a:effectLst>
                  <a:outerShdw blurRad="50800" dist="38100" dir="5400000" algn="t" rotWithShape="0">
                    <a:prstClr val="black">
                      <a:alpha val="40000"/>
                    </a:prstClr>
                  </a:outerShdw>
                </a:effectLst>
                <a:latin typeface="Georgia" panose="02040502050405020303" pitchFamily="18" charset="0"/>
                <a:cs typeface="B Nazanin" panose="00000400000000000000" pitchFamily="2" charset="-78"/>
              </a:rPr>
              <a:t>ppt</a:t>
            </a:r>
          </a:p>
        </p:txBody>
      </p:sp>
      <p:grpSp>
        <p:nvGrpSpPr>
          <p:cNvPr id="36" name="Group 1">
            <a:extLst>
              <a:ext uri="{FF2B5EF4-FFF2-40B4-BE49-F238E27FC236}">
                <a16:creationId xmlns:a16="http://schemas.microsoft.com/office/drawing/2014/main" id="{FADF88E4-0FF0-4D5E-96E2-961A55996EEA}"/>
              </a:ext>
            </a:extLst>
          </p:cNvPr>
          <p:cNvGrpSpPr/>
          <p:nvPr/>
        </p:nvGrpSpPr>
        <p:grpSpPr>
          <a:xfrm>
            <a:off x="5103491" y="731061"/>
            <a:ext cx="2074760" cy="54766"/>
            <a:chOff x="10866255" y="8448874"/>
            <a:chExt cx="2738812" cy="73150"/>
          </a:xfrm>
        </p:grpSpPr>
        <p:sp>
          <p:nvSpPr>
            <p:cNvPr id="37" name="Rectangle 11">
              <a:extLst>
                <a:ext uri="{FF2B5EF4-FFF2-40B4-BE49-F238E27FC236}">
                  <a16:creationId xmlns:a16="http://schemas.microsoft.com/office/drawing/2014/main" id="{12AEB3EA-CC2D-4E99-832A-D7469D56681C}"/>
                </a:ext>
              </a:extLst>
            </p:cNvPr>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rtl="1"/>
              <a:endParaRPr lang="en-US" sz="900" dirty="0">
                <a:solidFill>
                  <a:schemeClr val="bg1"/>
                </a:solidFill>
                <a:cs typeface="B Nazanin" panose="00000400000000000000" pitchFamily="2" charset="-78"/>
              </a:endParaRPr>
            </a:p>
          </p:txBody>
        </p:sp>
        <p:sp>
          <p:nvSpPr>
            <p:cNvPr id="38" name="Rectangle 12">
              <a:extLst>
                <a:ext uri="{FF2B5EF4-FFF2-40B4-BE49-F238E27FC236}">
                  <a16:creationId xmlns:a16="http://schemas.microsoft.com/office/drawing/2014/main" id="{C4FFA6C0-9813-490F-ADC5-383896008317}"/>
                </a:ext>
              </a:extLst>
            </p:cNvPr>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rtl="1"/>
              <a:endParaRPr lang="en-US" sz="900" dirty="0">
                <a:solidFill>
                  <a:schemeClr val="bg1"/>
                </a:solidFill>
                <a:cs typeface="B Nazanin" panose="00000400000000000000" pitchFamily="2" charset="-78"/>
              </a:endParaRPr>
            </a:p>
          </p:txBody>
        </p:sp>
        <p:sp>
          <p:nvSpPr>
            <p:cNvPr id="39" name="Rectangle 13">
              <a:extLst>
                <a:ext uri="{FF2B5EF4-FFF2-40B4-BE49-F238E27FC236}">
                  <a16:creationId xmlns:a16="http://schemas.microsoft.com/office/drawing/2014/main" id="{FB2DD6D3-022A-4E0B-87D1-0F8D0029F18D}"/>
                </a:ext>
              </a:extLst>
            </p:cNvPr>
            <p:cNvSpPr/>
            <p:nvPr/>
          </p:nvSpPr>
          <p:spPr>
            <a:xfrm flipV="1">
              <a:off x="11809200" y="8448874"/>
              <a:ext cx="407521" cy="73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rtl="1"/>
              <a:endParaRPr lang="en-US" sz="900" dirty="0">
                <a:solidFill>
                  <a:schemeClr val="bg1"/>
                </a:solidFill>
                <a:cs typeface="B Nazanin" panose="00000400000000000000" pitchFamily="2" charset="-78"/>
              </a:endParaRPr>
            </a:p>
          </p:txBody>
        </p:sp>
        <p:sp>
          <p:nvSpPr>
            <p:cNvPr id="40" name="Rectangle 14">
              <a:extLst>
                <a:ext uri="{FF2B5EF4-FFF2-40B4-BE49-F238E27FC236}">
                  <a16:creationId xmlns:a16="http://schemas.microsoft.com/office/drawing/2014/main" id="{DAABAE78-A6BB-4545-A103-228247CE5B25}"/>
                </a:ext>
              </a:extLst>
            </p:cNvPr>
            <p:cNvSpPr/>
            <p:nvPr/>
          </p:nvSpPr>
          <p:spPr>
            <a:xfrm flipV="1">
              <a:off x="12273541" y="8448874"/>
              <a:ext cx="407521" cy="731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rtl="1"/>
              <a:endParaRPr lang="en-US" sz="900" dirty="0">
                <a:solidFill>
                  <a:schemeClr val="bg1"/>
                </a:solidFill>
                <a:cs typeface="B Nazanin" panose="00000400000000000000" pitchFamily="2" charset="-78"/>
              </a:endParaRPr>
            </a:p>
          </p:txBody>
        </p:sp>
        <p:sp>
          <p:nvSpPr>
            <p:cNvPr id="41" name="Rectangle 15">
              <a:extLst>
                <a:ext uri="{FF2B5EF4-FFF2-40B4-BE49-F238E27FC236}">
                  <a16:creationId xmlns:a16="http://schemas.microsoft.com/office/drawing/2014/main" id="{FC8811F0-073F-4619-BAFB-B57777B2EEFB}"/>
                </a:ext>
              </a:extLst>
            </p:cNvPr>
            <p:cNvSpPr/>
            <p:nvPr/>
          </p:nvSpPr>
          <p:spPr>
            <a:xfrm flipV="1">
              <a:off x="12737783"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rtl="1"/>
              <a:endParaRPr lang="en-US" sz="900" dirty="0">
                <a:solidFill>
                  <a:schemeClr val="bg1"/>
                </a:solidFill>
                <a:cs typeface="B Nazanin" panose="00000400000000000000" pitchFamily="2" charset="-78"/>
              </a:endParaRPr>
            </a:p>
          </p:txBody>
        </p:sp>
        <p:sp>
          <p:nvSpPr>
            <p:cNvPr id="42" name="Rectangle 16">
              <a:extLst>
                <a:ext uri="{FF2B5EF4-FFF2-40B4-BE49-F238E27FC236}">
                  <a16:creationId xmlns:a16="http://schemas.microsoft.com/office/drawing/2014/main" id="{62AF783E-46FA-4C7B-B760-9330BD6253B7}"/>
                </a:ext>
              </a:extLst>
            </p:cNvPr>
            <p:cNvSpPr/>
            <p:nvPr/>
          </p:nvSpPr>
          <p:spPr>
            <a:xfrm flipV="1">
              <a:off x="13197546" y="8448874"/>
              <a:ext cx="407521" cy="7315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rtl="1"/>
              <a:endParaRPr lang="en-US" sz="900" dirty="0">
                <a:solidFill>
                  <a:schemeClr val="bg1"/>
                </a:solidFill>
                <a:cs typeface="B Nazanin" panose="00000400000000000000" pitchFamily="2" charset="-78"/>
              </a:endParaRPr>
            </a:p>
          </p:txBody>
        </p:sp>
      </p:grpSp>
    </p:spTree>
    <p:extLst>
      <p:ext uri="{BB962C8B-B14F-4D97-AF65-F5344CB8AC3E}">
        <p14:creationId xmlns:p14="http://schemas.microsoft.com/office/powerpoint/2010/main" val="179870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1">
            <a:extLst>
              <a:ext uri="{FF2B5EF4-FFF2-40B4-BE49-F238E27FC236}">
                <a16:creationId xmlns:a16="http://schemas.microsoft.com/office/drawing/2014/main" id="{B4091E09-8108-61B0-D2F8-033233AC00D3}"/>
              </a:ext>
            </a:extLst>
          </p:cNvPr>
          <p:cNvSpPr txBox="1"/>
          <p:nvPr/>
        </p:nvSpPr>
        <p:spPr>
          <a:xfrm>
            <a:off x="323530" y="320459"/>
            <a:ext cx="6332248"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sz="5400" dirty="0">
                <a:solidFill>
                  <a:schemeClr val="bg1">
                    <a:lumMod val="85000"/>
                  </a:schemeClr>
                </a:solidFill>
                <a:cs typeface="B Nazanin" panose="00000400000000000000" pitchFamily="2" charset="-78"/>
              </a:rPr>
              <a:t>سیارات منظومه</a:t>
            </a:r>
            <a:endParaRPr lang="en-US" sz="5400" dirty="0">
              <a:solidFill>
                <a:schemeClr val="bg1">
                  <a:lumMod val="85000"/>
                </a:schemeClr>
              </a:solidFill>
              <a:cs typeface="B Nazanin" panose="00000400000000000000" pitchFamily="2" charset="-78"/>
            </a:endParaRPr>
          </a:p>
        </p:txBody>
      </p:sp>
      <p:sp>
        <p:nvSpPr>
          <p:cNvPr id="53" name="Text Placeholder 1">
            <a:extLst>
              <a:ext uri="{FF2B5EF4-FFF2-40B4-BE49-F238E27FC236}">
                <a16:creationId xmlns:a16="http://schemas.microsoft.com/office/drawing/2014/main" id="{2C6678DD-5E04-3CA6-4AA1-969941B3F084}"/>
              </a:ext>
            </a:extLst>
          </p:cNvPr>
          <p:cNvSpPr txBox="1"/>
          <p:nvPr/>
        </p:nvSpPr>
        <p:spPr>
          <a:xfrm>
            <a:off x="4037366" y="2671877"/>
            <a:ext cx="4350992" cy="3593860"/>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None/>
            </a:pPr>
            <a:r>
              <a:rPr lang="fa-IR" sz="1400" spc="300" dirty="0">
                <a:solidFill>
                  <a:schemeClr val="bg1">
                    <a:lumMod val="85000"/>
                  </a:schemeClr>
                </a:solidFill>
                <a:cs typeface="B Nazanin" panose="00000400000000000000" pitchFamily="2" charset="-78"/>
              </a:rPr>
              <a:t>مریخ چهارمین سیاره از خورشید است – دنیایی غبارآلود، سرد و بیابانی با جوی بسیار نازک. مریخ همچنین سیاره ای پویا با فصول، کلاهک های یخی قطبی، دره ها، آتشفشان های خاموش و شواهدی است که نشان می دهد در گذشته حتی بیشتر فعال بوده است.</a:t>
            </a:r>
          </a:p>
          <a:p>
            <a:pPr marL="0" indent="0" algn="r" rtl="1">
              <a:lnSpc>
                <a:spcPct val="150000"/>
              </a:lnSpc>
              <a:buNone/>
            </a:pPr>
            <a:r>
              <a:rPr lang="fa-IR" sz="1400" spc="300" dirty="0">
                <a:solidFill>
                  <a:schemeClr val="bg1">
                    <a:lumMod val="85000"/>
                  </a:schemeClr>
                </a:solidFill>
                <a:cs typeface="B Nazanin" panose="00000400000000000000" pitchFamily="2" charset="-78"/>
              </a:rPr>
              <a:t>مریخ یکی از کاوش‌شده‌ترین اجرام در منظومه شمسی است و تنها سیاره‌ای است که مریخ نوردهایی را برای پرسه زدن در مناظر بیگانه فرستاده‌ایم. دو مریخ نورد ناسا و یک فرودگر در حال کاوش سطح مریخ هستند. یک ناوگان بین المللی متشکل از هشت مدارگرد در حال مطالعه سیاره سرخ از بالا هستند.</a:t>
            </a:r>
            <a:endParaRPr lang="en-US" sz="1400" spc="300" dirty="0">
              <a:solidFill>
                <a:schemeClr val="bg1">
                  <a:lumMod val="85000"/>
                </a:schemeClr>
              </a:solidFill>
              <a:cs typeface="B Nazanin" panose="00000400000000000000" pitchFamily="2" charset="-78"/>
            </a:endParaRPr>
          </a:p>
        </p:txBody>
      </p:sp>
      <p:sp>
        <p:nvSpPr>
          <p:cNvPr id="54" name="Rectangle 21">
            <a:extLst>
              <a:ext uri="{FF2B5EF4-FFF2-40B4-BE49-F238E27FC236}">
                <a16:creationId xmlns:a16="http://schemas.microsoft.com/office/drawing/2014/main" id="{EC10C17B-8831-3661-C846-0CDDA4D69961}"/>
              </a:ext>
            </a:extLst>
          </p:cNvPr>
          <p:cNvSpPr/>
          <p:nvPr/>
        </p:nvSpPr>
        <p:spPr>
          <a:xfrm>
            <a:off x="4079334" y="6285154"/>
            <a:ext cx="4154400" cy="879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5" name="Rectangle 21">
            <a:extLst>
              <a:ext uri="{FF2B5EF4-FFF2-40B4-BE49-F238E27FC236}">
                <a16:creationId xmlns:a16="http://schemas.microsoft.com/office/drawing/2014/main" id="{E4351528-C4F0-F962-1CB0-1BD215E716DB}"/>
              </a:ext>
            </a:extLst>
          </p:cNvPr>
          <p:cNvSpPr/>
          <p:nvPr/>
        </p:nvSpPr>
        <p:spPr>
          <a:xfrm>
            <a:off x="4079334" y="2421149"/>
            <a:ext cx="4154400" cy="879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58" name="Text Placeholder 1">
            <a:extLst>
              <a:ext uri="{FF2B5EF4-FFF2-40B4-BE49-F238E27FC236}">
                <a16:creationId xmlns:a16="http://schemas.microsoft.com/office/drawing/2014/main" id="{9EE732E4-F00D-1201-8165-174DC1383F56}"/>
              </a:ext>
            </a:extLst>
          </p:cNvPr>
          <p:cNvSpPr txBox="1"/>
          <p:nvPr/>
        </p:nvSpPr>
        <p:spPr>
          <a:xfrm>
            <a:off x="4740217" y="1804242"/>
            <a:ext cx="2832634"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1">
                    <a:lumMod val="85000"/>
                  </a:schemeClr>
                </a:solidFill>
                <a:cs typeface="B Nazanin" panose="00000400000000000000" pitchFamily="2" charset="-78"/>
              </a:rPr>
              <a:t>مریخ</a:t>
            </a:r>
            <a:endParaRPr lang="en-US" sz="3600" dirty="0">
              <a:solidFill>
                <a:schemeClr val="bg1">
                  <a:lumMod val="85000"/>
                </a:schemeClr>
              </a:solidFill>
              <a:cs typeface="B Nazanin" panose="00000400000000000000" pitchFamily="2" charset="-78"/>
            </a:endParaRPr>
          </a:p>
        </p:txBody>
      </p:sp>
      <p:pic>
        <p:nvPicPr>
          <p:cNvPr id="5" name="Imagen 4">
            <a:extLst>
              <a:ext uri="{FF2B5EF4-FFF2-40B4-BE49-F238E27FC236}">
                <a16:creationId xmlns:a16="http://schemas.microsoft.com/office/drawing/2014/main" id="{81C0B2E1-6EDF-2807-A563-5D86FC9BB2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8589" y="2671877"/>
            <a:ext cx="3439718" cy="3450500"/>
          </a:xfrm>
          <a:prstGeom prst="rect">
            <a:avLst/>
          </a:prstGeom>
        </p:spPr>
      </p:pic>
      <p:pic>
        <p:nvPicPr>
          <p:cNvPr id="6" name="Imagen 5">
            <a:extLst>
              <a:ext uri="{FF2B5EF4-FFF2-40B4-BE49-F238E27FC236}">
                <a16:creationId xmlns:a16="http://schemas.microsoft.com/office/drawing/2014/main" id="{780042E1-D843-46A4-9578-B3D94EA82E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93695" y="2671877"/>
            <a:ext cx="3439718" cy="3450500"/>
          </a:xfrm>
          <a:prstGeom prst="rect">
            <a:avLst/>
          </a:prstGeom>
        </p:spPr>
      </p:pic>
    </p:spTree>
    <p:extLst>
      <p:ext uri="{BB962C8B-B14F-4D97-AF65-F5344CB8AC3E}">
        <p14:creationId xmlns:p14="http://schemas.microsoft.com/office/powerpoint/2010/main" val="3102097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C345319C-C20F-8B8F-6DEF-B6DBB1F8FF6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F768760C-09C7-4EF7-B312-E728BC171BBA}"/>
              </a:ext>
            </a:extLst>
          </p:cNvPr>
          <p:cNvSpPr/>
          <p:nvPr/>
        </p:nvSpPr>
        <p:spPr>
          <a:xfrm>
            <a:off x="7510793" y="0"/>
            <a:ext cx="4681208" cy="6858000"/>
          </a:xfrm>
          <a:prstGeom prst="rect">
            <a:avLst/>
          </a:pr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5" name="TextBox 4">
            <a:extLst>
              <a:ext uri="{FF2B5EF4-FFF2-40B4-BE49-F238E27FC236}">
                <a16:creationId xmlns:a16="http://schemas.microsoft.com/office/drawing/2014/main" id="{E84DD8DD-5163-447B-82BA-F979BA064831}"/>
              </a:ext>
            </a:extLst>
          </p:cNvPr>
          <p:cNvSpPr txBox="1"/>
          <p:nvPr/>
        </p:nvSpPr>
        <p:spPr>
          <a:xfrm>
            <a:off x="8229601" y="1334923"/>
            <a:ext cx="3323006" cy="523220"/>
          </a:xfrm>
          <a:prstGeom prst="rect">
            <a:avLst/>
          </a:prstGeom>
          <a:noFill/>
        </p:spPr>
        <p:txBody>
          <a:bodyPr wrap="square" rtlCol="0" anchor="ctr">
            <a:spAutoFit/>
          </a:bodyPr>
          <a:lstStyle/>
          <a:p>
            <a:pPr algn="r" rtl="1"/>
            <a:r>
              <a:rPr lang="fa-IR" altLang="ko-KR" sz="1400" dirty="0">
                <a:solidFill>
                  <a:schemeClr val="bg1"/>
                </a:solidFill>
                <a:cs typeface="B Nazanin" panose="00000400000000000000" pitchFamily="2" charset="-78"/>
              </a:rPr>
              <a:t>لورم درد او دوست داشتنی است،</a:t>
            </a:r>
          </a:p>
          <a:p>
            <a:pPr algn="r" rtl="1"/>
            <a:r>
              <a:rPr lang="en-GB" altLang="ko-KR" sz="1400" dirty="0">
                <a:solidFill>
                  <a:schemeClr val="bg1"/>
                </a:solidFill>
                <a:cs typeface="B Nazanin" panose="00000400000000000000" pitchFamily="2" charset="-78"/>
              </a:rPr>
              <a:t>CU </a:t>
            </a:r>
            <a:r>
              <a:rPr lang="fa-IR" altLang="ko-KR" sz="1400" dirty="0">
                <a:solidFill>
                  <a:schemeClr val="bg1"/>
                </a:solidFill>
                <a:cs typeface="B Nazanin" panose="00000400000000000000" pitchFamily="2" charset="-78"/>
              </a:rPr>
              <a:t>استفاده برای جلوگیری کامل از اقدام.</a:t>
            </a:r>
            <a:endParaRPr lang="ko-KR" altLang="en-US" sz="1400" dirty="0">
              <a:solidFill>
                <a:schemeClr val="bg1"/>
              </a:solidFill>
              <a:cs typeface="B Nazanin" panose="00000400000000000000" pitchFamily="2" charset="-78"/>
            </a:endParaRPr>
          </a:p>
        </p:txBody>
      </p:sp>
      <p:sp>
        <p:nvSpPr>
          <p:cNvPr id="6" name="TextBox 5">
            <a:extLst>
              <a:ext uri="{FF2B5EF4-FFF2-40B4-BE49-F238E27FC236}">
                <a16:creationId xmlns:a16="http://schemas.microsoft.com/office/drawing/2014/main" id="{02B7A03E-5DE5-4BD0-AF48-756645BE44DC}"/>
              </a:ext>
            </a:extLst>
          </p:cNvPr>
          <p:cNvSpPr txBox="1"/>
          <p:nvPr/>
        </p:nvSpPr>
        <p:spPr>
          <a:xfrm>
            <a:off x="8229601" y="347646"/>
            <a:ext cx="3323007" cy="954107"/>
          </a:xfrm>
          <a:prstGeom prst="rect">
            <a:avLst/>
          </a:prstGeom>
          <a:noFill/>
        </p:spPr>
        <p:txBody>
          <a:bodyPr wrap="square" rtlCol="0" anchor="ctr">
            <a:spAutoFit/>
          </a:bodyPr>
          <a:lstStyle/>
          <a:p>
            <a:pPr algn="r" rtl="1"/>
            <a:r>
              <a:rPr lang="fa-IR" altLang="ko-KR" sz="2800" dirty="0">
                <a:solidFill>
                  <a:schemeClr val="bg1"/>
                </a:solidFill>
                <a:cs typeface="B Nazanin" panose="00000400000000000000" pitchFamily="2" charset="-78"/>
              </a:rPr>
              <a:t>لورم اپیسوم</a:t>
            </a:r>
          </a:p>
          <a:p>
            <a:pPr algn="r" rtl="1"/>
            <a:r>
              <a:rPr lang="fa-IR" altLang="ko-KR" sz="2800" dirty="0">
                <a:solidFill>
                  <a:schemeClr val="bg1"/>
                </a:solidFill>
                <a:cs typeface="B Nazanin" panose="00000400000000000000" pitchFamily="2" charset="-78"/>
              </a:rPr>
              <a:t>هویج،</a:t>
            </a:r>
            <a:endParaRPr lang="ko-KR" altLang="en-US" sz="2800" dirty="0">
              <a:solidFill>
                <a:schemeClr val="bg1"/>
              </a:solidFill>
              <a:cs typeface="B Nazanin" panose="00000400000000000000" pitchFamily="2" charset="-78"/>
            </a:endParaRPr>
          </a:p>
        </p:txBody>
      </p:sp>
      <p:grpSp>
        <p:nvGrpSpPr>
          <p:cNvPr id="7" name="Group 6">
            <a:extLst>
              <a:ext uri="{FF2B5EF4-FFF2-40B4-BE49-F238E27FC236}">
                <a16:creationId xmlns:a16="http://schemas.microsoft.com/office/drawing/2014/main" id="{ADB65143-B8D7-419D-B12A-C7AC63E5091E}"/>
              </a:ext>
            </a:extLst>
          </p:cNvPr>
          <p:cNvGrpSpPr/>
          <p:nvPr/>
        </p:nvGrpSpPr>
        <p:grpSpPr>
          <a:xfrm>
            <a:off x="8229601" y="5325414"/>
            <a:ext cx="3590925" cy="1056546"/>
            <a:chOff x="8627290" y="5353989"/>
            <a:chExt cx="2905124" cy="1056546"/>
          </a:xfrm>
        </p:grpSpPr>
        <p:sp>
          <p:nvSpPr>
            <p:cNvPr id="8" name="TextBox 7">
              <a:extLst>
                <a:ext uri="{FF2B5EF4-FFF2-40B4-BE49-F238E27FC236}">
                  <a16:creationId xmlns:a16="http://schemas.microsoft.com/office/drawing/2014/main" id="{DA90A630-9309-4422-812A-6A82E9F9FB1A}"/>
                </a:ext>
              </a:extLst>
            </p:cNvPr>
            <p:cNvSpPr txBox="1"/>
            <p:nvPr/>
          </p:nvSpPr>
          <p:spPr>
            <a:xfrm>
              <a:off x="8627290" y="5353989"/>
              <a:ext cx="2905124" cy="707886"/>
            </a:xfrm>
            <a:prstGeom prst="rect">
              <a:avLst/>
            </a:prstGeom>
            <a:noFill/>
          </p:spPr>
          <p:txBody>
            <a:bodyPr wrap="square" rtlCol="0" anchor="ctr">
              <a:spAutoFit/>
            </a:bodyPr>
            <a:lstStyle/>
            <a:p>
              <a:pPr algn="dist"/>
              <a:r>
                <a:rPr lang="fa-IR" altLang="ko-KR" sz="4000" dirty="0">
                  <a:solidFill>
                    <a:schemeClr val="bg1"/>
                  </a:solidFill>
                  <a:cs typeface="B Nazanin" panose="00000400000000000000" pitchFamily="2" charset="-78"/>
                </a:rPr>
                <a:t>خورشیدی</a:t>
              </a:r>
              <a:endParaRPr lang="ko-KR" altLang="en-US" sz="4000" dirty="0">
                <a:solidFill>
                  <a:schemeClr val="bg1"/>
                </a:solidFill>
                <a:cs typeface="B Nazanin" panose="00000400000000000000" pitchFamily="2" charset="-78"/>
              </a:endParaRPr>
            </a:p>
          </p:txBody>
        </p:sp>
        <p:sp>
          <p:nvSpPr>
            <p:cNvPr id="9" name="TextBox 8">
              <a:extLst>
                <a:ext uri="{FF2B5EF4-FFF2-40B4-BE49-F238E27FC236}">
                  <a16:creationId xmlns:a16="http://schemas.microsoft.com/office/drawing/2014/main" id="{4B05B54E-CAC3-4EF1-8910-ED906A8EB77F}"/>
                </a:ext>
              </a:extLst>
            </p:cNvPr>
            <p:cNvSpPr txBox="1"/>
            <p:nvPr/>
          </p:nvSpPr>
          <p:spPr>
            <a:xfrm>
              <a:off x="8627290" y="5948870"/>
              <a:ext cx="2905124" cy="461665"/>
            </a:xfrm>
            <a:prstGeom prst="rect">
              <a:avLst/>
            </a:prstGeom>
            <a:noFill/>
          </p:spPr>
          <p:txBody>
            <a:bodyPr wrap="square" rtlCol="0" anchor="ctr">
              <a:spAutoFit/>
            </a:bodyPr>
            <a:lstStyle/>
            <a:p>
              <a:pPr algn="dist"/>
              <a:r>
                <a:rPr lang="fa-IR" altLang="ko-KR" sz="2400" dirty="0">
                  <a:solidFill>
                    <a:schemeClr val="bg1"/>
                  </a:solidFill>
                  <a:cs typeface="B Nazanin" panose="00000400000000000000" pitchFamily="2" charset="-78"/>
                </a:rPr>
                <a:t>سیستم – قالب </a:t>
              </a:r>
              <a:endParaRPr lang="ko-KR" altLang="en-US" sz="2400" dirty="0">
                <a:solidFill>
                  <a:schemeClr val="bg1"/>
                </a:solidFill>
                <a:cs typeface="B Nazanin" panose="00000400000000000000" pitchFamily="2" charset="-78"/>
              </a:endParaRPr>
            </a:p>
          </p:txBody>
        </p:sp>
      </p:grpSp>
      <p:sp>
        <p:nvSpPr>
          <p:cNvPr id="10" name="TextBox 9">
            <a:extLst>
              <a:ext uri="{FF2B5EF4-FFF2-40B4-BE49-F238E27FC236}">
                <a16:creationId xmlns:a16="http://schemas.microsoft.com/office/drawing/2014/main" id="{3567096F-5E77-4FDB-8B4D-3D4A54A925B6}"/>
              </a:ext>
            </a:extLst>
          </p:cNvPr>
          <p:cNvSpPr txBox="1"/>
          <p:nvPr/>
        </p:nvSpPr>
        <p:spPr>
          <a:xfrm>
            <a:off x="6430122" y="1905566"/>
            <a:ext cx="1080671" cy="923330"/>
          </a:xfrm>
          <a:prstGeom prst="rect">
            <a:avLst/>
          </a:prstGeom>
          <a:noFill/>
        </p:spPr>
        <p:txBody>
          <a:bodyPr wrap="square" lIns="108000" rIns="108000" rtlCol="0" anchor="ctr">
            <a:spAutoFit/>
          </a:bodyPr>
          <a:lstStyle/>
          <a:p>
            <a:pPr algn="ctr"/>
            <a:r>
              <a:rPr lang="en-US" altLang="ko-KR" sz="5400" b="1">
                <a:solidFill>
                  <a:schemeClr val="bg1"/>
                </a:solidFill>
                <a:cs typeface="B Nazanin" panose="00000400000000000000" pitchFamily="2" charset="-78"/>
              </a:rPr>
              <a:t>01</a:t>
            </a:r>
            <a:endParaRPr lang="ko-KR" altLang="en-US" sz="5400" b="1">
              <a:solidFill>
                <a:schemeClr val="bg1"/>
              </a:solidFill>
              <a:cs typeface="B Nazanin" panose="00000400000000000000" pitchFamily="2" charset="-78"/>
            </a:endParaRPr>
          </a:p>
        </p:txBody>
      </p:sp>
      <p:sp>
        <p:nvSpPr>
          <p:cNvPr id="11" name="TextBox 10">
            <a:extLst>
              <a:ext uri="{FF2B5EF4-FFF2-40B4-BE49-F238E27FC236}">
                <a16:creationId xmlns:a16="http://schemas.microsoft.com/office/drawing/2014/main" id="{B7F4CD87-B49E-4584-A52D-5C83F3363FDD}"/>
              </a:ext>
            </a:extLst>
          </p:cNvPr>
          <p:cNvSpPr txBox="1"/>
          <p:nvPr/>
        </p:nvSpPr>
        <p:spPr>
          <a:xfrm>
            <a:off x="6430122" y="2967335"/>
            <a:ext cx="1080671" cy="923330"/>
          </a:xfrm>
          <a:prstGeom prst="rect">
            <a:avLst/>
          </a:prstGeom>
          <a:noFill/>
        </p:spPr>
        <p:txBody>
          <a:bodyPr wrap="square" lIns="108000" rIns="108000" rtlCol="0" anchor="ctr">
            <a:spAutoFit/>
          </a:bodyPr>
          <a:lstStyle/>
          <a:p>
            <a:pPr algn="ctr"/>
            <a:r>
              <a:rPr lang="en-US" altLang="ko-KR" sz="5400" b="1">
                <a:solidFill>
                  <a:schemeClr val="bg1"/>
                </a:solidFill>
                <a:cs typeface="B Nazanin" panose="00000400000000000000" pitchFamily="2" charset="-78"/>
              </a:rPr>
              <a:t>02</a:t>
            </a:r>
            <a:endParaRPr lang="ko-KR" altLang="en-US" sz="5400" b="1">
              <a:solidFill>
                <a:schemeClr val="bg1"/>
              </a:solidFill>
              <a:cs typeface="B Nazanin" panose="00000400000000000000" pitchFamily="2" charset="-78"/>
            </a:endParaRPr>
          </a:p>
        </p:txBody>
      </p:sp>
      <p:sp>
        <p:nvSpPr>
          <p:cNvPr id="12" name="TextBox 11">
            <a:extLst>
              <a:ext uri="{FF2B5EF4-FFF2-40B4-BE49-F238E27FC236}">
                <a16:creationId xmlns:a16="http://schemas.microsoft.com/office/drawing/2014/main" id="{BAAA4AC7-600A-41AB-99C0-1D080C227326}"/>
              </a:ext>
            </a:extLst>
          </p:cNvPr>
          <p:cNvSpPr txBox="1"/>
          <p:nvPr/>
        </p:nvSpPr>
        <p:spPr>
          <a:xfrm>
            <a:off x="6430122" y="4029104"/>
            <a:ext cx="1080671" cy="923330"/>
          </a:xfrm>
          <a:prstGeom prst="rect">
            <a:avLst/>
          </a:prstGeom>
          <a:noFill/>
        </p:spPr>
        <p:txBody>
          <a:bodyPr wrap="square" lIns="108000" rIns="108000" rtlCol="0" anchor="ctr">
            <a:spAutoFit/>
          </a:bodyPr>
          <a:lstStyle/>
          <a:p>
            <a:pPr algn="ctr"/>
            <a:r>
              <a:rPr lang="en-US" altLang="ko-KR" sz="5400" b="1">
                <a:solidFill>
                  <a:schemeClr val="bg1"/>
                </a:solidFill>
                <a:cs typeface="B Nazanin" panose="00000400000000000000" pitchFamily="2" charset="-78"/>
              </a:rPr>
              <a:t>03</a:t>
            </a:r>
            <a:endParaRPr lang="ko-KR" altLang="en-US" sz="5400" b="1">
              <a:solidFill>
                <a:schemeClr val="bg1"/>
              </a:solidFill>
              <a:cs typeface="B Nazanin" panose="00000400000000000000" pitchFamily="2" charset="-78"/>
            </a:endParaRPr>
          </a:p>
        </p:txBody>
      </p:sp>
      <p:grpSp>
        <p:nvGrpSpPr>
          <p:cNvPr id="13" name="Group 33">
            <a:extLst>
              <a:ext uri="{FF2B5EF4-FFF2-40B4-BE49-F238E27FC236}">
                <a16:creationId xmlns:a16="http://schemas.microsoft.com/office/drawing/2014/main" id="{2AEE7497-4235-468A-809B-4DF4A9558745}"/>
              </a:ext>
            </a:extLst>
          </p:cNvPr>
          <p:cNvGrpSpPr/>
          <p:nvPr/>
        </p:nvGrpSpPr>
        <p:grpSpPr>
          <a:xfrm>
            <a:off x="3086100" y="1931291"/>
            <a:ext cx="3191622" cy="687214"/>
            <a:chOff x="-475010" y="1114177"/>
            <a:chExt cx="4928532" cy="687214"/>
          </a:xfrm>
        </p:grpSpPr>
        <p:sp>
          <p:nvSpPr>
            <p:cNvPr id="14" name="TextBox 13">
              <a:extLst>
                <a:ext uri="{FF2B5EF4-FFF2-40B4-BE49-F238E27FC236}">
                  <a16:creationId xmlns:a16="http://schemas.microsoft.com/office/drawing/2014/main" id="{C95E0A23-3D1F-4D29-BBB1-B31504D49264}"/>
                </a:ext>
              </a:extLst>
            </p:cNvPr>
            <p:cNvSpPr txBox="1"/>
            <p:nvPr/>
          </p:nvSpPr>
          <p:spPr>
            <a:xfrm>
              <a:off x="-475010" y="1114177"/>
              <a:ext cx="4928532" cy="307777"/>
            </a:xfrm>
            <a:prstGeom prst="rect">
              <a:avLst/>
            </a:prstGeom>
            <a:noFill/>
          </p:spPr>
          <p:txBody>
            <a:bodyPr wrap="square" rtlCol="0" anchor="ctr">
              <a:spAutoFit/>
            </a:bodyPr>
            <a:lstStyle/>
            <a:p>
              <a:pPr algn="r"/>
              <a:r>
                <a:rPr lang="fa-IR" altLang="ko-KR" sz="1400" b="1" dirty="0">
                  <a:solidFill>
                    <a:schemeClr val="bg1"/>
                  </a:solidFill>
                  <a:cs typeface="B Nazanin" panose="00000400000000000000" pitchFamily="2" charset="-78"/>
                </a:rPr>
                <a:t>محتوا در اینجا</a:t>
              </a:r>
              <a:endParaRPr lang="ko-KR" altLang="en-US" sz="1400" b="1" dirty="0">
                <a:solidFill>
                  <a:schemeClr val="bg1"/>
                </a:solidFill>
                <a:cs typeface="B Nazanin" panose="00000400000000000000" pitchFamily="2" charset="-78"/>
              </a:endParaRPr>
            </a:p>
          </p:txBody>
        </p:sp>
        <p:sp>
          <p:nvSpPr>
            <p:cNvPr id="15" name="TextBox 14">
              <a:extLst>
                <a:ext uri="{FF2B5EF4-FFF2-40B4-BE49-F238E27FC236}">
                  <a16:creationId xmlns:a16="http://schemas.microsoft.com/office/drawing/2014/main" id="{E4734E40-C0AE-4957-B641-69F534CFCE98}"/>
                </a:ext>
              </a:extLst>
            </p:cNvPr>
            <p:cNvSpPr txBox="1"/>
            <p:nvPr/>
          </p:nvSpPr>
          <p:spPr>
            <a:xfrm>
              <a:off x="-460976" y="1339726"/>
              <a:ext cx="4910610" cy="461665"/>
            </a:xfrm>
            <a:prstGeom prst="rect">
              <a:avLst/>
            </a:prstGeom>
            <a:noFill/>
          </p:spPr>
          <p:txBody>
            <a:bodyPr wrap="square" rtlCol="0">
              <a:spAutoFit/>
            </a:bodyPr>
            <a:lstStyle/>
            <a:p>
              <a:pPr algn="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bg1"/>
                </a:solidFill>
                <a:cs typeface="B Nazanin" panose="00000400000000000000" pitchFamily="2" charset="-78"/>
              </a:endParaRPr>
            </a:p>
          </p:txBody>
        </p:sp>
      </p:grpSp>
      <p:grpSp>
        <p:nvGrpSpPr>
          <p:cNvPr id="16" name="Group 33">
            <a:extLst>
              <a:ext uri="{FF2B5EF4-FFF2-40B4-BE49-F238E27FC236}">
                <a16:creationId xmlns:a16="http://schemas.microsoft.com/office/drawing/2014/main" id="{06969A60-5252-468C-ADD5-14187175C811}"/>
              </a:ext>
            </a:extLst>
          </p:cNvPr>
          <p:cNvGrpSpPr/>
          <p:nvPr/>
        </p:nvGrpSpPr>
        <p:grpSpPr>
          <a:xfrm>
            <a:off x="3086100" y="2995573"/>
            <a:ext cx="3191622" cy="687214"/>
            <a:chOff x="-475010" y="1114177"/>
            <a:chExt cx="4928532" cy="687214"/>
          </a:xfrm>
        </p:grpSpPr>
        <p:sp>
          <p:nvSpPr>
            <p:cNvPr id="17" name="TextBox 16">
              <a:extLst>
                <a:ext uri="{FF2B5EF4-FFF2-40B4-BE49-F238E27FC236}">
                  <a16:creationId xmlns:a16="http://schemas.microsoft.com/office/drawing/2014/main" id="{D061A737-F916-4037-8407-036DF1083B63}"/>
                </a:ext>
              </a:extLst>
            </p:cNvPr>
            <p:cNvSpPr txBox="1"/>
            <p:nvPr/>
          </p:nvSpPr>
          <p:spPr>
            <a:xfrm>
              <a:off x="-475010" y="1114177"/>
              <a:ext cx="4928532" cy="307777"/>
            </a:xfrm>
            <a:prstGeom prst="rect">
              <a:avLst/>
            </a:prstGeom>
            <a:noFill/>
          </p:spPr>
          <p:txBody>
            <a:bodyPr wrap="square" rtlCol="0" anchor="ctr">
              <a:spAutoFit/>
            </a:bodyPr>
            <a:lstStyle/>
            <a:p>
              <a:pPr algn="r"/>
              <a:r>
                <a:rPr lang="fa-IR" altLang="ko-KR" sz="1400" b="1" dirty="0">
                  <a:solidFill>
                    <a:schemeClr val="bg1"/>
                  </a:solidFill>
                  <a:cs typeface="B Nazanin" panose="00000400000000000000" pitchFamily="2" charset="-78"/>
                </a:rPr>
                <a:t>محتوا در اینجا</a:t>
              </a:r>
              <a:endParaRPr lang="ko-KR" altLang="en-US" sz="1400" b="1" dirty="0">
                <a:solidFill>
                  <a:schemeClr val="bg1"/>
                </a:solidFill>
                <a:cs typeface="B Nazanin" panose="00000400000000000000" pitchFamily="2" charset="-78"/>
              </a:endParaRPr>
            </a:p>
          </p:txBody>
        </p:sp>
        <p:sp>
          <p:nvSpPr>
            <p:cNvPr id="18" name="TextBox 17">
              <a:extLst>
                <a:ext uri="{FF2B5EF4-FFF2-40B4-BE49-F238E27FC236}">
                  <a16:creationId xmlns:a16="http://schemas.microsoft.com/office/drawing/2014/main" id="{44DD0424-1DD5-411D-82C2-6BF6FFCBA507}"/>
                </a:ext>
              </a:extLst>
            </p:cNvPr>
            <p:cNvSpPr txBox="1"/>
            <p:nvPr/>
          </p:nvSpPr>
          <p:spPr>
            <a:xfrm>
              <a:off x="-460976" y="1339726"/>
              <a:ext cx="4910610" cy="461665"/>
            </a:xfrm>
            <a:prstGeom prst="rect">
              <a:avLst/>
            </a:prstGeom>
            <a:noFill/>
          </p:spPr>
          <p:txBody>
            <a:bodyPr wrap="square" rtlCol="0">
              <a:spAutoFit/>
            </a:bodyPr>
            <a:lstStyle/>
            <a:p>
              <a:pPr algn="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bg1"/>
                </a:solidFill>
                <a:cs typeface="B Nazanin" panose="00000400000000000000" pitchFamily="2" charset="-78"/>
              </a:endParaRPr>
            </a:p>
          </p:txBody>
        </p:sp>
      </p:grpSp>
      <p:grpSp>
        <p:nvGrpSpPr>
          <p:cNvPr id="19" name="Group 33">
            <a:extLst>
              <a:ext uri="{FF2B5EF4-FFF2-40B4-BE49-F238E27FC236}">
                <a16:creationId xmlns:a16="http://schemas.microsoft.com/office/drawing/2014/main" id="{11DA48D5-B99B-4011-8078-6E588372DEBD}"/>
              </a:ext>
            </a:extLst>
          </p:cNvPr>
          <p:cNvGrpSpPr/>
          <p:nvPr/>
        </p:nvGrpSpPr>
        <p:grpSpPr>
          <a:xfrm>
            <a:off x="3086100" y="4054829"/>
            <a:ext cx="3191622" cy="687214"/>
            <a:chOff x="-475010" y="1114177"/>
            <a:chExt cx="4928532" cy="687214"/>
          </a:xfrm>
        </p:grpSpPr>
        <p:sp>
          <p:nvSpPr>
            <p:cNvPr id="20" name="TextBox 19">
              <a:extLst>
                <a:ext uri="{FF2B5EF4-FFF2-40B4-BE49-F238E27FC236}">
                  <a16:creationId xmlns:a16="http://schemas.microsoft.com/office/drawing/2014/main" id="{6BCCAF2B-E752-4542-8EA1-8ACEE55224F4}"/>
                </a:ext>
              </a:extLst>
            </p:cNvPr>
            <p:cNvSpPr txBox="1"/>
            <p:nvPr/>
          </p:nvSpPr>
          <p:spPr>
            <a:xfrm>
              <a:off x="-475010" y="1114177"/>
              <a:ext cx="4928532" cy="307777"/>
            </a:xfrm>
            <a:prstGeom prst="rect">
              <a:avLst/>
            </a:prstGeom>
            <a:noFill/>
          </p:spPr>
          <p:txBody>
            <a:bodyPr wrap="square" rtlCol="0" anchor="ctr">
              <a:spAutoFit/>
            </a:bodyPr>
            <a:lstStyle/>
            <a:p>
              <a:pPr algn="r"/>
              <a:r>
                <a:rPr lang="fa-IR" altLang="ko-KR" sz="1400" b="1" dirty="0">
                  <a:solidFill>
                    <a:schemeClr val="bg1"/>
                  </a:solidFill>
                  <a:cs typeface="B Nazanin" panose="00000400000000000000" pitchFamily="2" charset="-78"/>
                </a:rPr>
                <a:t>محتوا در اینجا</a:t>
              </a:r>
              <a:endParaRPr lang="ko-KR" altLang="en-US" sz="1400" b="1" dirty="0">
                <a:solidFill>
                  <a:schemeClr val="bg1"/>
                </a:solidFill>
                <a:cs typeface="B Nazanin" panose="00000400000000000000" pitchFamily="2" charset="-78"/>
              </a:endParaRPr>
            </a:p>
          </p:txBody>
        </p:sp>
        <p:sp>
          <p:nvSpPr>
            <p:cNvPr id="21" name="TextBox 20">
              <a:extLst>
                <a:ext uri="{FF2B5EF4-FFF2-40B4-BE49-F238E27FC236}">
                  <a16:creationId xmlns:a16="http://schemas.microsoft.com/office/drawing/2014/main" id="{B3C179DD-5526-4294-88BB-68EF909CBA4F}"/>
                </a:ext>
              </a:extLst>
            </p:cNvPr>
            <p:cNvSpPr txBox="1"/>
            <p:nvPr/>
          </p:nvSpPr>
          <p:spPr>
            <a:xfrm>
              <a:off x="-460976" y="1339726"/>
              <a:ext cx="4910610" cy="461665"/>
            </a:xfrm>
            <a:prstGeom prst="rect">
              <a:avLst/>
            </a:prstGeom>
            <a:noFill/>
          </p:spPr>
          <p:txBody>
            <a:bodyPr wrap="square" rtlCol="0">
              <a:spAutoFit/>
            </a:bodyPr>
            <a:lstStyle/>
            <a:p>
              <a:pPr algn="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bg1"/>
                </a:solidFill>
                <a:cs typeface="B Nazanin" panose="00000400000000000000" pitchFamily="2" charset="-78"/>
              </a:endParaRPr>
            </a:p>
          </p:txBody>
        </p:sp>
      </p:grpSp>
      <p:pic>
        <p:nvPicPr>
          <p:cNvPr id="27" name="Imagen 26">
            <a:extLst>
              <a:ext uri="{FF2B5EF4-FFF2-40B4-BE49-F238E27FC236}">
                <a16:creationId xmlns:a16="http://schemas.microsoft.com/office/drawing/2014/main" id="{CFE4815F-B283-01B2-4672-0D72916F77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3861" y="1840937"/>
            <a:ext cx="4045171" cy="3599570"/>
          </a:xfrm>
          <a:prstGeom prst="rect">
            <a:avLst/>
          </a:prstGeom>
        </p:spPr>
      </p:pic>
    </p:spTree>
    <p:extLst>
      <p:ext uri="{BB962C8B-B14F-4D97-AF65-F5344CB8AC3E}">
        <p14:creationId xmlns:p14="http://schemas.microsoft.com/office/powerpoint/2010/main" val="1502589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BBDF3A3-D6D4-26DD-AAB3-B41BF3ED36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7794884" y="0"/>
            <a:ext cx="4397115" cy="6858000"/>
          </a:xfrm>
          <a:prstGeom prst="rect">
            <a:avLst/>
          </a:prstGeom>
        </p:spPr>
      </p:pic>
      <p:sp>
        <p:nvSpPr>
          <p:cNvPr id="3" name="TextBox 3">
            <a:extLst>
              <a:ext uri="{FF2B5EF4-FFF2-40B4-BE49-F238E27FC236}">
                <a16:creationId xmlns:a16="http://schemas.microsoft.com/office/drawing/2014/main" id="{B7B13814-42FF-BF12-A734-D6C412833378}"/>
              </a:ext>
            </a:extLst>
          </p:cNvPr>
          <p:cNvSpPr txBox="1"/>
          <p:nvPr/>
        </p:nvSpPr>
        <p:spPr>
          <a:xfrm>
            <a:off x="463833" y="1558783"/>
            <a:ext cx="8143404" cy="461665"/>
          </a:xfrm>
          <a:prstGeom prst="rect">
            <a:avLst/>
          </a:prstGeom>
          <a:noFill/>
        </p:spPr>
        <p:txBody>
          <a:bodyPr wrap="square" rtlCol="0">
            <a:spAutoFit/>
          </a:bodyPr>
          <a:lstStyle/>
          <a:p>
            <a:pPr algn="r" rtl="1"/>
            <a:r>
              <a:rPr lang="fa-IR" altLang="ko-KR" sz="1200" dirty="0">
                <a:solidFill>
                  <a:schemeClr val="bg1">
                    <a:lumMod val="95000"/>
                  </a:schemeClr>
                </a:solidFill>
                <a:cs typeface="B Nazanin" panose="00000400000000000000" pitchFamily="2" charset="-78"/>
              </a:rPr>
              <a:t>ارائه پاورپوینت مدرنی را دریافت کنید که به زیبایی طراحی شده است. آسان برای تغییر رنگ، عکس و متن.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bg1">
                  <a:lumMod val="95000"/>
                </a:schemeClr>
              </a:solidFill>
              <a:cs typeface="B Nazanin" panose="00000400000000000000" pitchFamily="2" charset="-78"/>
            </a:endParaRPr>
          </a:p>
        </p:txBody>
      </p:sp>
      <p:sp>
        <p:nvSpPr>
          <p:cNvPr id="4" name="TextBox 4">
            <a:extLst>
              <a:ext uri="{FF2B5EF4-FFF2-40B4-BE49-F238E27FC236}">
                <a16:creationId xmlns:a16="http://schemas.microsoft.com/office/drawing/2014/main" id="{88FA956A-4146-4A2C-119E-002A65835626}"/>
              </a:ext>
            </a:extLst>
          </p:cNvPr>
          <p:cNvSpPr txBox="1"/>
          <p:nvPr/>
        </p:nvSpPr>
        <p:spPr>
          <a:xfrm>
            <a:off x="463834" y="2205114"/>
            <a:ext cx="8143403" cy="461665"/>
          </a:xfrm>
          <a:prstGeom prst="rect">
            <a:avLst/>
          </a:prstGeom>
          <a:noFill/>
        </p:spPr>
        <p:txBody>
          <a:bodyPr wrap="square" rtlCol="0" anchor="ctr">
            <a:spAutoFit/>
          </a:bodyPr>
          <a:lstStyle/>
          <a:p>
            <a:pPr algn="r" rtl="1"/>
            <a:r>
              <a:rPr lang="en-GB" altLang="ko-KR" sz="2400">
                <a:cs typeface="B Nazanin" panose="00000400000000000000" pitchFamily="2" charset="-78"/>
              </a:rPr>
              <a:t>ALLPPT Layout Clean Text Slide for your Presentation</a:t>
            </a:r>
            <a:endParaRPr lang="ko-KR" altLang="en-US" sz="2400">
              <a:cs typeface="B Nazanin" panose="00000400000000000000" pitchFamily="2" charset="-78"/>
            </a:endParaRPr>
          </a:p>
        </p:txBody>
      </p:sp>
      <p:sp>
        <p:nvSpPr>
          <p:cNvPr id="5" name="TextBox 5">
            <a:extLst>
              <a:ext uri="{FF2B5EF4-FFF2-40B4-BE49-F238E27FC236}">
                <a16:creationId xmlns:a16="http://schemas.microsoft.com/office/drawing/2014/main" id="{83EFF7AF-3F85-B3CB-158A-BC08F8587129}"/>
              </a:ext>
            </a:extLst>
          </p:cNvPr>
          <p:cNvSpPr txBox="1"/>
          <p:nvPr/>
        </p:nvSpPr>
        <p:spPr>
          <a:xfrm>
            <a:off x="463833" y="2684074"/>
            <a:ext cx="8143404" cy="461665"/>
          </a:xfrm>
          <a:prstGeom prst="rect">
            <a:avLst/>
          </a:prstGeom>
          <a:noFill/>
        </p:spPr>
        <p:txBody>
          <a:bodyPr wrap="square" rtlCol="0">
            <a:spAutoFit/>
          </a:bodyPr>
          <a:lstStyle/>
          <a:p>
            <a:pPr algn="r" rtl="1"/>
            <a:r>
              <a:rPr lang="fa-IR" altLang="ko-KR" sz="1200" dirty="0">
                <a:solidFill>
                  <a:schemeClr val="bg1">
                    <a:lumMod val="9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ارائه پاورپوینت مدرنی را دریافت کنید که به زیبایی طراحی شده است.</a:t>
            </a:r>
            <a:endParaRPr lang="en-US" altLang="ko-KR" sz="1200" dirty="0">
              <a:solidFill>
                <a:schemeClr val="bg1">
                  <a:lumMod val="95000"/>
                </a:schemeClr>
              </a:solidFill>
              <a:cs typeface="B Nazanin" panose="00000400000000000000" pitchFamily="2" charset="-78"/>
            </a:endParaRPr>
          </a:p>
        </p:txBody>
      </p:sp>
      <p:grpSp>
        <p:nvGrpSpPr>
          <p:cNvPr id="6" name="Group 16">
            <a:extLst>
              <a:ext uri="{FF2B5EF4-FFF2-40B4-BE49-F238E27FC236}">
                <a16:creationId xmlns:a16="http://schemas.microsoft.com/office/drawing/2014/main" id="{7532473E-EE85-B6A9-CDC4-17F6513F023D}"/>
              </a:ext>
            </a:extLst>
          </p:cNvPr>
          <p:cNvGrpSpPr/>
          <p:nvPr/>
        </p:nvGrpSpPr>
        <p:grpSpPr>
          <a:xfrm>
            <a:off x="850396" y="3075137"/>
            <a:ext cx="7370279" cy="1410261"/>
            <a:chOff x="3233244" y="3482612"/>
            <a:chExt cx="10251725" cy="1961610"/>
          </a:xfrm>
        </p:grpSpPr>
        <p:graphicFrame>
          <p:nvGraphicFramePr>
            <p:cNvPr id="7" name="Chart 6">
              <a:extLst>
                <a:ext uri="{FF2B5EF4-FFF2-40B4-BE49-F238E27FC236}">
                  <a16:creationId xmlns:a16="http://schemas.microsoft.com/office/drawing/2014/main" id="{3BC76239-7191-2B0A-1402-1FF7092B1DA9}"/>
                </a:ext>
              </a:extLst>
            </p:cNvPr>
            <p:cNvGraphicFramePr/>
            <p:nvPr>
              <p:extLst>
                <p:ext uri="{D42A27DB-BD31-4B8C-83A1-F6EECF244321}">
                  <p14:modId xmlns:p14="http://schemas.microsoft.com/office/powerpoint/2010/main" val="1851186538"/>
                </p:ext>
              </p:extLst>
            </p:nvPr>
          </p:nvGraphicFramePr>
          <p:xfrm>
            <a:off x="5348924" y="3482612"/>
            <a:ext cx="1789003" cy="19616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1BC61DE-5EB4-0F42-C2C5-988752E76E01}"/>
                </a:ext>
              </a:extLst>
            </p:cNvPr>
            <p:cNvGraphicFramePr/>
            <p:nvPr>
              <p:extLst>
                <p:ext uri="{D42A27DB-BD31-4B8C-83A1-F6EECF244321}">
                  <p14:modId xmlns:p14="http://schemas.microsoft.com/office/powerpoint/2010/main" val="2227796856"/>
                </p:ext>
              </p:extLst>
            </p:nvPr>
          </p:nvGraphicFramePr>
          <p:xfrm>
            <a:off x="7464604" y="3482612"/>
            <a:ext cx="1789003" cy="19616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9FF2F0AD-9A99-B6B7-4DB1-50D1F0FBF6FE}"/>
                </a:ext>
              </a:extLst>
            </p:cNvPr>
            <p:cNvGraphicFramePr/>
            <p:nvPr>
              <p:extLst>
                <p:ext uri="{D42A27DB-BD31-4B8C-83A1-F6EECF244321}">
                  <p14:modId xmlns:p14="http://schemas.microsoft.com/office/powerpoint/2010/main" val="763942166"/>
                </p:ext>
              </p:extLst>
            </p:nvPr>
          </p:nvGraphicFramePr>
          <p:xfrm>
            <a:off x="9580285" y="3482612"/>
            <a:ext cx="1789003" cy="19616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243F95E4-9244-D48C-D52E-F22E1BFF6980}"/>
                </a:ext>
              </a:extLst>
            </p:cNvPr>
            <p:cNvGraphicFramePr/>
            <p:nvPr>
              <p:extLst>
                <p:ext uri="{D42A27DB-BD31-4B8C-83A1-F6EECF244321}">
                  <p14:modId xmlns:p14="http://schemas.microsoft.com/office/powerpoint/2010/main" val="3075770329"/>
                </p:ext>
              </p:extLst>
            </p:nvPr>
          </p:nvGraphicFramePr>
          <p:xfrm>
            <a:off x="11695966" y="3482612"/>
            <a:ext cx="1789003" cy="19616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7B717308-2844-E3AA-5BCB-1833FBE68D07}"/>
                </a:ext>
              </a:extLst>
            </p:cNvPr>
            <p:cNvGraphicFramePr/>
            <p:nvPr>
              <p:extLst>
                <p:ext uri="{D42A27DB-BD31-4B8C-83A1-F6EECF244321}">
                  <p14:modId xmlns:p14="http://schemas.microsoft.com/office/powerpoint/2010/main" val="2424957610"/>
                </p:ext>
              </p:extLst>
            </p:nvPr>
          </p:nvGraphicFramePr>
          <p:xfrm>
            <a:off x="3233244" y="3482612"/>
            <a:ext cx="1789003" cy="1961610"/>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a:extLst>
                <a:ext uri="{FF2B5EF4-FFF2-40B4-BE49-F238E27FC236}">
                  <a16:creationId xmlns:a16="http://schemas.microsoft.com/office/drawing/2014/main" id="{C96E3C33-0E4C-484C-2C48-EBDBB4B05DB0}"/>
                </a:ext>
              </a:extLst>
            </p:cNvPr>
            <p:cNvSpPr txBox="1"/>
            <p:nvPr/>
          </p:nvSpPr>
          <p:spPr>
            <a:xfrm>
              <a:off x="3600667" y="4249365"/>
              <a:ext cx="1054155" cy="428104"/>
            </a:xfrm>
            <a:prstGeom prst="rect">
              <a:avLst/>
            </a:prstGeom>
            <a:noFill/>
          </p:spPr>
          <p:txBody>
            <a:bodyPr wrap="square" lIns="0" tIns="0" rIns="0" bIns="0" rtlCol="0" anchor="ctr">
              <a:spAutoFit/>
            </a:bodyPr>
            <a:lstStyle/>
            <a:p>
              <a:pPr algn="ctr" rtl="1"/>
              <a:r>
                <a:rPr lang="en-US" altLang="ko-KR" sz="2000" b="1">
                  <a:solidFill>
                    <a:schemeClr val="bg1">
                      <a:lumMod val="95000"/>
                    </a:schemeClr>
                  </a:solidFill>
                  <a:cs typeface="B Nazanin" panose="00000400000000000000" pitchFamily="2" charset="-78"/>
                </a:rPr>
                <a:t>67%</a:t>
              </a:r>
              <a:endParaRPr lang="ko-KR" altLang="en-US" sz="2000" b="1">
                <a:solidFill>
                  <a:schemeClr val="bg1">
                    <a:lumMod val="95000"/>
                  </a:schemeClr>
                </a:solidFill>
                <a:cs typeface="B Nazanin" panose="00000400000000000000" pitchFamily="2" charset="-78"/>
              </a:endParaRPr>
            </a:p>
          </p:txBody>
        </p:sp>
        <p:sp>
          <p:nvSpPr>
            <p:cNvPr id="13" name="TextBox 12">
              <a:extLst>
                <a:ext uri="{FF2B5EF4-FFF2-40B4-BE49-F238E27FC236}">
                  <a16:creationId xmlns:a16="http://schemas.microsoft.com/office/drawing/2014/main" id="{388E23D8-CECA-4454-565C-371D76EB0374}"/>
                </a:ext>
              </a:extLst>
            </p:cNvPr>
            <p:cNvSpPr txBox="1"/>
            <p:nvPr/>
          </p:nvSpPr>
          <p:spPr>
            <a:xfrm>
              <a:off x="12063390" y="4249365"/>
              <a:ext cx="1054155" cy="428104"/>
            </a:xfrm>
            <a:prstGeom prst="rect">
              <a:avLst/>
            </a:prstGeom>
            <a:noFill/>
          </p:spPr>
          <p:txBody>
            <a:bodyPr wrap="square" lIns="0" tIns="0" rIns="0" bIns="0" rtlCol="0" anchor="ctr">
              <a:spAutoFit/>
            </a:bodyPr>
            <a:lstStyle/>
            <a:p>
              <a:pPr algn="ctr" rtl="1"/>
              <a:r>
                <a:rPr lang="en-US" altLang="ko-KR" sz="2000" b="1">
                  <a:solidFill>
                    <a:schemeClr val="bg1">
                      <a:lumMod val="95000"/>
                    </a:schemeClr>
                  </a:solidFill>
                  <a:cs typeface="B Nazanin" panose="00000400000000000000" pitchFamily="2" charset="-78"/>
                </a:rPr>
                <a:t>90%</a:t>
              </a:r>
              <a:endParaRPr lang="ko-KR" altLang="en-US" sz="2000" b="1">
                <a:solidFill>
                  <a:schemeClr val="bg1">
                    <a:lumMod val="95000"/>
                  </a:schemeClr>
                </a:solidFill>
                <a:cs typeface="B Nazanin" panose="00000400000000000000" pitchFamily="2" charset="-78"/>
              </a:endParaRPr>
            </a:p>
          </p:txBody>
        </p:sp>
        <p:sp>
          <p:nvSpPr>
            <p:cNvPr id="14" name="TextBox 13">
              <a:extLst>
                <a:ext uri="{FF2B5EF4-FFF2-40B4-BE49-F238E27FC236}">
                  <a16:creationId xmlns:a16="http://schemas.microsoft.com/office/drawing/2014/main" id="{BDB5AC73-9712-2C49-69F5-4623F9F41834}"/>
                </a:ext>
              </a:extLst>
            </p:cNvPr>
            <p:cNvSpPr txBox="1"/>
            <p:nvPr/>
          </p:nvSpPr>
          <p:spPr>
            <a:xfrm>
              <a:off x="5716347" y="4249365"/>
              <a:ext cx="1054155" cy="428104"/>
            </a:xfrm>
            <a:prstGeom prst="rect">
              <a:avLst/>
            </a:prstGeom>
            <a:noFill/>
          </p:spPr>
          <p:txBody>
            <a:bodyPr wrap="square" lIns="0" tIns="0" rIns="0" bIns="0" rtlCol="0" anchor="ctr">
              <a:spAutoFit/>
            </a:bodyPr>
            <a:lstStyle/>
            <a:p>
              <a:pPr algn="ctr" rtl="1"/>
              <a:r>
                <a:rPr lang="en-US" altLang="ko-KR" sz="2000" b="1">
                  <a:solidFill>
                    <a:schemeClr val="bg1">
                      <a:lumMod val="95000"/>
                    </a:schemeClr>
                  </a:solidFill>
                  <a:cs typeface="B Nazanin" panose="00000400000000000000" pitchFamily="2" charset="-78"/>
                </a:rPr>
                <a:t>43%</a:t>
              </a:r>
              <a:endParaRPr lang="ko-KR" altLang="en-US" sz="2000" b="1">
                <a:solidFill>
                  <a:schemeClr val="bg1">
                    <a:lumMod val="95000"/>
                  </a:schemeClr>
                </a:solidFill>
                <a:cs typeface="B Nazanin" panose="00000400000000000000" pitchFamily="2" charset="-78"/>
              </a:endParaRPr>
            </a:p>
          </p:txBody>
        </p:sp>
        <p:sp>
          <p:nvSpPr>
            <p:cNvPr id="15" name="TextBox 14">
              <a:extLst>
                <a:ext uri="{FF2B5EF4-FFF2-40B4-BE49-F238E27FC236}">
                  <a16:creationId xmlns:a16="http://schemas.microsoft.com/office/drawing/2014/main" id="{3EB44DF3-3BCE-532B-DEDF-B5F730746EEA}"/>
                </a:ext>
              </a:extLst>
            </p:cNvPr>
            <p:cNvSpPr txBox="1"/>
            <p:nvPr/>
          </p:nvSpPr>
          <p:spPr>
            <a:xfrm>
              <a:off x="7832027" y="4249365"/>
              <a:ext cx="1054155" cy="428104"/>
            </a:xfrm>
            <a:prstGeom prst="rect">
              <a:avLst/>
            </a:prstGeom>
            <a:noFill/>
          </p:spPr>
          <p:txBody>
            <a:bodyPr wrap="square" lIns="0" tIns="0" rIns="0" bIns="0" rtlCol="0" anchor="ctr">
              <a:spAutoFit/>
            </a:bodyPr>
            <a:lstStyle/>
            <a:p>
              <a:pPr algn="ctr" rtl="1"/>
              <a:r>
                <a:rPr lang="en-US" altLang="ko-KR" sz="2000" b="1">
                  <a:solidFill>
                    <a:schemeClr val="bg1">
                      <a:lumMod val="95000"/>
                    </a:schemeClr>
                  </a:solidFill>
                  <a:cs typeface="B Nazanin" panose="00000400000000000000" pitchFamily="2" charset="-78"/>
                </a:rPr>
                <a:t>78%</a:t>
              </a:r>
              <a:endParaRPr lang="ko-KR" altLang="en-US" sz="2000" b="1">
                <a:solidFill>
                  <a:schemeClr val="bg1">
                    <a:lumMod val="95000"/>
                  </a:schemeClr>
                </a:solidFill>
                <a:cs typeface="B Nazanin" panose="00000400000000000000" pitchFamily="2" charset="-78"/>
              </a:endParaRPr>
            </a:p>
          </p:txBody>
        </p:sp>
        <p:sp>
          <p:nvSpPr>
            <p:cNvPr id="16" name="TextBox 15">
              <a:extLst>
                <a:ext uri="{FF2B5EF4-FFF2-40B4-BE49-F238E27FC236}">
                  <a16:creationId xmlns:a16="http://schemas.microsoft.com/office/drawing/2014/main" id="{3AAC3405-2921-CA88-FA3C-2526F31925A8}"/>
                </a:ext>
              </a:extLst>
            </p:cNvPr>
            <p:cNvSpPr txBox="1"/>
            <p:nvPr/>
          </p:nvSpPr>
          <p:spPr>
            <a:xfrm>
              <a:off x="9947708" y="4249365"/>
              <a:ext cx="1054155" cy="428104"/>
            </a:xfrm>
            <a:prstGeom prst="rect">
              <a:avLst/>
            </a:prstGeom>
            <a:noFill/>
          </p:spPr>
          <p:txBody>
            <a:bodyPr wrap="square" lIns="0" tIns="0" rIns="0" bIns="0" rtlCol="0" anchor="ctr">
              <a:spAutoFit/>
            </a:bodyPr>
            <a:lstStyle/>
            <a:p>
              <a:pPr algn="ctr" rtl="1"/>
              <a:r>
                <a:rPr lang="en-US" altLang="ko-KR" sz="2000" b="1">
                  <a:solidFill>
                    <a:schemeClr val="bg1">
                      <a:lumMod val="95000"/>
                    </a:schemeClr>
                  </a:solidFill>
                  <a:cs typeface="B Nazanin" panose="00000400000000000000" pitchFamily="2" charset="-78"/>
                </a:rPr>
                <a:t>55%</a:t>
              </a:r>
              <a:endParaRPr lang="ko-KR" altLang="en-US" sz="2000" b="1">
                <a:solidFill>
                  <a:schemeClr val="bg1">
                    <a:lumMod val="95000"/>
                  </a:schemeClr>
                </a:solidFill>
                <a:cs typeface="B Nazanin" panose="00000400000000000000" pitchFamily="2" charset="-78"/>
              </a:endParaRPr>
            </a:p>
          </p:txBody>
        </p:sp>
      </p:grpSp>
      <p:sp>
        <p:nvSpPr>
          <p:cNvPr id="17" name="TextBox 17">
            <a:extLst>
              <a:ext uri="{FF2B5EF4-FFF2-40B4-BE49-F238E27FC236}">
                <a16:creationId xmlns:a16="http://schemas.microsoft.com/office/drawing/2014/main" id="{3E1356F1-94BE-7A6C-26DF-BA35C8874593}"/>
              </a:ext>
            </a:extLst>
          </p:cNvPr>
          <p:cNvSpPr txBox="1"/>
          <p:nvPr/>
        </p:nvSpPr>
        <p:spPr>
          <a:xfrm>
            <a:off x="643770" y="4437825"/>
            <a:ext cx="1286170" cy="677108"/>
          </a:xfrm>
          <a:prstGeom prst="rect">
            <a:avLst/>
          </a:prstGeom>
          <a:noFill/>
        </p:spPr>
        <p:txBody>
          <a:bodyPr wrap="square" lIns="0" tIns="0" rIns="0" bIns="0" rtlCol="0" anchor="ctr">
            <a:spAutoFit/>
          </a:bodyPr>
          <a:lstStyle/>
          <a:p>
            <a:pPr algn="ctr" rtl="1"/>
            <a:r>
              <a:rPr lang="en-US" altLang="ko-KR" sz="4400" b="1">
                <a:solidFill>
                  <a:srgbClr val="616161"/>
                </a:solidFill>
                <a:cs typeface="B Nazanin" panose="00000400000000000000" pitchFamily="2" charset="-78"/>
              </a:rPr>
              <a:t>78%</a:t>
            </a:r>
            <a:endParaRPr lang="ko-KR" altLang="en-US" sz="4400" b="1">
              <a:solidFill>
                <a:srgbClr val="616161"/>
              </a:solidFill>
              <a:cs typeface="B Nazanin" panose="00000400000000000000" pitchFamily="2" charset="-78"/>
            </a:endParaRPr>
          </a:p>
        </p:txBody>
      </p:sp>
      <p:sp>
        <p:nvSpPr>
          <p:cNvPr id="18" name="TextBox 18">
            <a:extLst>
              <a:ext uri="{FF2B5EF4-FFF2-40B4-BE49-F238E27FC236}">
                <a16:creationId xmlns:a16="http://schemas.microsoft.com/office/drawing/2014/main" id="{5A70D30F-FE3E-69BE-84C6-4830B76C38D8}"/>
              </a:ext>
            </a:extLst>
          </p:cNvPr>
          <p:cNvSpPr txBox="1"/>
          <p:nvPr/>
        </p:nvSpPr>
        <p:spPr>
          <a:xfrm>
            <a:off x="2095975" y="4437825"/>
            <a:ext cx="2253230" cy="461665"/>
          </a:xfrm>
          <a:prstGeom prst="rect">
            <a:avLst/>
          </a:prstGeom>
          <a:noFill/>
        </p:spPr>
        <p:txBody>
          <a:bodyPr wrap="square" rtlCol="0">
            <a:spAutoFit/>
          </a:bodyPr>
          <a:lstStyle/>
          <a:p>
            <a:pPr algn="r" rtl="1"/>
            <a:r>
              <a:rPr lang="fa-IR" altLang="ko-KR" sz="1200" dirty="0">
                <a:solidFill>
                  <a:schemeClr val="bg1">
                    <a:lumMod val="9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95000"/>
                </a:schemeClr>
              </a:solidFill>
              <a:cs typeface="B Nazanin" panose="00000400000000000000" pitchFamily="2" charset="-78"/>
            </a:endParaRPr>
          </a:p>
        </p:txBody>
      </p:sp>
      <p:sp>
        <p:nvSpPr>
          <p:cNvPr id="19" name="TextBox 19">
            <a:extLst>
              <a:ext uri="{FF2B5EF4-FFF2-40B4-BE49-F238E27FC236}">
                <a16:creationId xmlns:a16="http://schemas.microsoft.com/office/drawing/2014/main" id="{75C9C494-E7BC-B86F-7B82-79B5C034BEE0}"/>
              </a:ext>
            </a:extLst>
          </p:cNvPr>
          <p:cNvSpPr txBox="1"/>
          <p:nvPr/>
        </p:nvSpPr>
        <p:spPr>
          <a:xfrm>
            <a:off x="4515240" y="4437825"/>
            <a:ext cx="1286170" cy="677108"/>
          </a:xfrm>
          <a:prstGeom prst="rect">
            <a:avLst/>
          </a:prstGeom>
          <a:noFill/>
        </p:spPr>
        <p:txBody>
          <a:bodyPr wrap="square" lIns="0" tIns="0" rIns="0" bIns="0" rtlCol="0" anchor="ctr">
            <a:spAutoFit/>
          </a:bodyPr>
          <a:lstStyle/>
          <a:p>
            <a:pPr algn="ctr" rtl="1"/>
            <a:r>
              <a:rPr lang="en-US" altLang="ko-KR" sz="4400" b="1">
                <a:solidFill>
                  <a:srgbClr val="DF5211"/>
                </a:solidFill>
                <a:cs typeface="B Nazanin" panose="00000400000000000000" pitchFamily="2" charset="-78"/>
              </a:rPr>
              <a:t>90%</a:t>
            </a:r>
            <a:endParaRPr lang="ko-KR" altLang="en-US" sz="4400" b="1">
              <a:solidFill>
                <a:srgbClr val="DF5211"/>
              </a:solidFill>
              <a:cs typeface="B Nazanin" panose="00000400000000000000" pitchFamily="2" charset="-78"/>
            </a:endParaRPr>
          </a:p>
        </p:txBody>
      </p:sp>
      <p:sp>
        <p:nvSpPr>
          <p:cNvPr id="20" name="TextBox 20">
            <a:extLst>
              <a:ext uri="{FF2B5EF4-FFF2-40B4-BE49-F238E27FC236}">
                <a16:creationId xmlns:a16="http://schemas.microsoft.com/office/drawing/2014/main" id="{156329B7-BA2A-8F16-573D-E48DD1DECDF3}"/>
              </a:ext>
            </a:extLst>
          </p:cNvPr>
          <p:cNvSpPr txBox="1"/>
          <p:nvPr/>
        </p:nvSpPr>
        <p:spPr>
          <a:xfrm>
            <a:off x="5967445" y="4437825"/>
            <a:ext cx="2253230" cy="461665"/>
          </a:xfrm>
          <a:prstGeom prst="rect">
            <a:avLst/>
          </a:prstGeom>
          <a:noFill/>
        </p:spPr>
        <p:txBody>
          <a:bodyPr wrap="square" rtlCol="0">
            <a:spAutoFit/>
          </a:bodyPr>
          <a:lstStyle/>
          <a:p>
            <a:pPr algn="r" rtl="1"/>
            <a:r>
              <a:rPr lang="fa-IR" altLang="ko-KR" sz="1200" dirty="0">
                <a:solidFill>
                  <a:schemeClr val="bg1">
                    <a:lumMod val="95000"/>
                  </a:schemeClr>
                </a:solidFill>
                <a:cs typeface="B Nazanin" panose="00000400000000000000" pitchFamily="2" charset="-78"/>
              </a:rPr>
              <a:t>ارائه پاورپوینت مدرنی را دریافت کنید که به زیبایی طراحی شده است.</a:t>
            </a:r>
            <a:endParaRPr lang="ko-KR" altLang="en-US" sz="1200" dirty="0">
              <a:solidFill>
                <a:schemeClr val="bg1">
                  <a:lumMod val="95000"/>
                </a:schemeClr>
              </a:solidFill>
              <a:cs typeface="B Nazanin" panose="00000400000000000000" pitchFamily="2" charset="-78"/>
            </a:endParaRPr>
          </a:p>
        </p:txBody>
      </p:sp>
      <p:sp>
        <p:nvSpPr>
          <p:cNvPr id="21" name="Rectangle 21">
            <a:extLst>
              <a:ext uri="{FF2B5EF4-FFF2-40B4-BE49-F238E27FC236}">
                <a16:creationId xmlns:a16="http://schemas.microsoft.com/office/drawing/2014/main" id="{DD6C4DB7-4ADD-2558-81BE-F5B281025902}"/>
              </a:ext>
            </a:extLst>
          </p:cNvPr>
          <p:cNvSpPr/>
          <p:nvPr/>
        </p:nvSpPr>
        <p:spPr>
          <a:xfrm>
            <a:off x="755707" y="5245980"/>
            <a:ext cx="7754815" cy="879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2" name="Rectangle 22">
            <a:extLst>
              <a:ext uri="{FF2B5EF4-FFF2-40B4-BE49-F238E27FC236}">
                <a16:creationId xmlns:a16="http://schemas.microsoft.com/office/drawing/2014/main" id="{16E15CC4-CF36-EF41-DF67-17C5621EB1C7}"/>
              </a:ext>
            </a:extLst>
          </p:cNvPr>
          <p:cNvSpPr/>
          <p:nvPr/>
        </p:nvSpPr>
        <p:spPr>
          <a:xfrm>
            <a:off x="755707" y="6120024"/>
            <a:ext cx="7754815" cy="879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3" name="TextBox 23">
            <a:extLst>
              <a:ext uri="{FF2B5EF4-FFF2-40B4-BE49-F238E27FC236}">
                <a16:creationId xmlns:a16="http://schemas.microsoft.com/office/drawing/2014/main" id="{05281E03-3AC9-8378-2FA1-862FB28A5DB9}"/>
              </a:ext>
            </a:extLst>
          </p:cNvPr>
          <p:cNvSpPr txBox="1"/>
          <p:nvPr/>
        </p:nvSpPr>
        <p:spPr>
          <a:xfrm>
            <a:off x="755707" y="5403798"/>
            <a:ext cx="7754815" cy="461665"/>
          </a:xfrm>
          <a:prstGeom prst="rect">
            <a:avLst/>
          </a:prstGeom>
          <a:noFill/>
        </p:spPr>
        <p:txBody>
          <a:bodyPr wrap="square" rtlCol="0">
            <a:spAutoFit/>
          </a:bodyPr>
          <a:lstStyle/>
          <a:p>
            <a:pPr algn="r" rtl="1"/>
            <a:r>
              <a:rPr lang="fa-IR" altLang="ko-KR" sz="1200" dirty="0">
                <a:solidFill>
                  <a:schemeClr val="bg1">
                    <a:lumMod val="95000"/>
                  </a:schemeClr>
                </a:solidFill>
                <a:cs typeface="B Nazanin" panose="00000400000000000000" pitchFamily="2" charset="-78"/>
              </a:rPr>
              <a:t>ارائه پاورپوینت مدرنی را دریافت کنید که به زیبایی طراحی شده است. آسان برای تغییر رنگ، عکس و متن.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dirty="0">
              <a:solidFill>
                <a:schemeClr val="bg1">
                  <a:lumMod val="95000"/>
                </a:schemeClr>
              </a:solidFill>
              <a:cs typeface="B Nazanin" panose="00000400000000000000" pitchFamily="2" charset="-78"/>
            </a:endParaRPr>
          </a:p>
        </p:txBody>
      </p:sp>
      <p:sp>
        <p:nvSpPr>
          <p:cNvPr id="24" name="Text Placeholder 1">
            <a:extLst>
              <a:ext uri="{FF2B5EF4-FFF2-40B4-BE49-F238E27FC236}">
                <a16:creationId xmlns:a16="http://schemas.microsoft.com/office/drawing/2014/main" id="{926DFDCA-CBB2-86BF-121E-EF89695FD1C9}"/>
              </a:ext>
            </a:extLst>
          </p:cNvPr>
          <p:cNvSpPr txBox="1"/>
          <p:nvPr/>
        </p:nvSpPr>
        <p:spPr>
          <a:xfrm>
            <a:off x="323530" y="320459"/>
            <a:ext cx="6332248" cy="724247"/>
          </a:xfrm>
          <a:prstGeom prst="rect">
            <a:avLst/>
          </a:prstGeom>
        </p:spPr>
        <p:txBody>
          <a:bodyPr>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sz="5400" dirty="0">
                <a:solidFill>
                  <a:schemeClr val="bg1">
                    <a:lumMod val="85000"/>
                  </a:schemeClr>
                </a:solidFill>
                <a:cs typeface="B Nazanin" panose="00000400000000000000" pitchFamily="2" charset="-78"/>
              </a:rPr>
              <a:t>سیارات منظومه</a:t>
            </a:r>
            <a:endParaRPr lang="en-US" sz="5400" dirty="0">
              <a:solidFill>
                <a:schemeClr val="bg1">
                  <a:lumMod val="85000"/>
                </a:schemeClr>
              </a:solidFill>
              <a:cs typeface="B Nazanin" panose="00000400000000000000" pitchFamily="2" charset="-78"/>
            </a:endParaRPr>
          </a:p>
        </p:txBody>
      </p:sp>
    </p:spTree>
    <p:extLst>
      <p:ext uri="{BB962C8B-B14F-4D97-AF65-F5344CB8AC3E}">
        <p14:creationId xmlns:p14="http://schemas.microsoft.com/office/powerpoint/2010/main" val="2353061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ntents Slide Master">
  <a:themeElements>
    <a:clrScheme name="ALLPPT-BASKETBALL">
      <a:dk1>
        <a:sysClr val="windowText" lastClr="000000"/>
      </a:dk1>
      <a:lt1>
        <a:sysClr val="window" lastClr="FFFFFF"/>
      </a:lt1>
      <a:dk2>
        <a:srgbClr val="44546A"/>
      </a:dk2>
      <a:lt2>
        <a:srgbClr val="E7E6E6"/>
      </a:lt2>
      <a:accent1>
        <a:srgbClr val="DE302A"/>
      </a:accent1>
      <a:accent2>
        <a:srgbClr val="7F7F7F"/>
      </a:accent2>
      <a:accent3>
        <a:srgbClr val="920A06"/>
      </a:accent3>
      <a:accent4>
        <a:srgbClr val="3F3F3F"/>
      </a:accent4>
      <a:accent5>
        <a:srgbClr val="500402"/>
      </a:accent5>
      <a:accent6>
        <a:srgbClr val="000000"/>
      </a:accent6>
      <a:hlink>
        <a:srgbClr val="0563C1"/>
      </a:hlink>
      <a:folHlink>
        <a:srgbClr val="954F72"/>
      </a:folHlink>
    </a:clrScheme>
    <a:fontScheme name="MAX-THEME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984</Words>
  <Application>Microsoft Office PowerPoint</Application>
  <PresentationFormat>Widescreen</PresentationFormat>
  <Paragraphs>107</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Georgia Pro Light</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2024-04-05T09:38:10Z</dcterms:created>
  <dcterms:modified xsi:type="dcterms:W3CDTF">2024-04-30T14:10:50Z</dcterms:modified>
</cp:coreProperties>
</file>