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1"/>
    <p:sldMasterId id="2147483706" r:id="rId2"/>
    <p:sldMasterId id="2147483701" r:id="rId3"/>
    <p:sldMasterId id="2147483738" r:id="rId4"/>
  </p:sldMasterIdLst>
  <p:notesMasterIdLst>
    <p:notesMasterId r:id="rId15"/>
  </p:notesMasterIdLst>
  <p:handoutMasterIdLst>
    <p:handoutMasterId r:id="rId16"/>
  </p:handoutMasterIdLst>
  <p:sldIdLst>
    <p:sldId id="258" r:id="rId5"/>
    <p:sldId id="270" r:id="rId6"/>
    <p:sldId id="272" r:id="rId7"/>
    <p:sldId id="311" r:id="rId8"/>
    <p:sldId id="257" r:id="rId9"/>
    <p:sldId id="281" r:id="rId10"/>
    <p:sldId id="297" r:id="rId11"/>
    <p:sldId id="301" r:id="rId12"/>
    <p:sldId id="355" r:id="rId13"/>
    <p:sldId id="435" r:id="rId14"/>
  </p:sldIdLst>
  <p:sldSz cx="18288000" cy="10285413"/>
  <p:notesSz cx="6858000" cy="9144000"/>
  <p:custDataLst>
    <p:tags r:id="rId17"/>
  </p:custDataLst>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62" userDrawn="1">
          <p15:clr>
            <a:srgbClr val="A4A3A4"/>
          </p15:clr>
        </p15:guide>
        <p15:guide id="2" pos="57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CDC4"/>
    <a:srgbClr val="FF6B6B"/>
    <a:srgbClr val="FFFCEF"/>
    <a:srgbClr val="A3E511"/>
    <a:srgbClr val="0B4A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061" autoAdjust="0"/>
  </p:normalViewPr>
  <p:slideViewPr>
    <p:cSldViewPr snapToGrid="0" showGuides="1">
      <p:cViewPr varScale="1">
        <p:scale>
          <a:sx n="47" d="100"/>
          <a:sy n="47" d="100"/>
        </p:scale>
        <p:origin x="636" y="48"/>
      </p:cViewPr>
      <p:guideLst>
        <p:guide orient="horz" pos="3262"/>
        <p:guide pos="5760"/>
      </p:guideLst>
    </p:cSldViewPr>
  </p:slideViewPr>
  <p:notesTextViewPr>
    <p:cViewPr>
      <p:scale>
        <a:sx n="1" d="1"/>
        <a:sy n="1" d="1"/>
      </p:scale>
      <p:origin x="0" y="0"/>
    </p:cViewPr>
  </p:notesTextViewPr>
  <p:notesViewPr>
    <p:cSldViewPr>
      <p:cViewPr>
        <p:scale>
          <a:sx n="66" d="100"/>
          <a:sy n="66" d="100"/>
        </p:scale>
        <p:origin x="2550" y="-3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37526618-C480-3E87-C84B-92BB7C0BBF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a:extLst>
              <a:ext uri="{FF2B5EF4-FFF2-40B4-BE49-F238E27FC236}">
                <a16:creationId xmlns:a16="http://schemas.microsoft.com/office/drawing/2014/main" id="{C9EE1837-665E-D7B5-4CE7-B1FA35C3468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3B5F0A-6898-44CC-9908-DCE6C8D08ACF}" type="datetimeFigureOut">
              <a:rPr lang="es-PE" smtClean="0"/>
              <a:t>29/04/2024</a:t>
            </a:fld>
            <a:endParaRPr lang="es-PE"/>
          </a:p>
        </p:txBody>
      </p:sp>
      <p:sp>
        <p:nvSpPr>
          <p:cNvPr id="4" name="Marcador de pie de página 3">
            <a:extLst>
              <a:ext uri="{FF2B5EF4-FFF2-40B4-BE49-F238E27FC236}">
                <a16:creationId xmlns:a16="http://schemas.microsoft.com/office/drawing/2014/main" id="{6981CAFB-F88A-CC86-A369-A8823D646D9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5" name="Marcador de número de diapositiva 4">
            <a:extLst>
              <a:ext uri="{FF2B5EF4-FFF2-40B4-BE49-F238E27FC236}">
                <a16:creationId xmlns:a16="http://schemas.microsoft.com/office/drawing/2014/main" id="{4B143753-A5DC-6622-C213-35E114EB8F2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F14882-2038-40F2-A784-0A23E316DB17}" type="slidenum">
              <a:rPr lang="es-PE" smtClean="0"/>
              <a:t>‹#›</a:t>
            </a:fld>
            <a:endParaRPr lang="es-PE"/>
          </a:p>
        </p:txBody>
      </p:sp>
    </p:spTree>
    <p:extLst>
      <p:ext uri="{BB962C8B-B14F-4D97-AF65-F5344CB8AC3E}">
        <p14:creationId xmlns:p14="http://schemas.microsoft.com/office/powerpoint/2010/main" val="15735554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B5A974-2B9D-4DE7-B1FD-B969DD33CD5E}" type="datetimeFigureOut">
              <a:rPr kumimoji="1" lang="ja-JP" altLang="en-US" smtClean="0"/>
              <a:t>2024/4/29</a:t>
            </a:fld>
            <a:endParaRPr kumimoji="1" lang="ja-JP" altLang="en-US"/>
          </a:p>
        </p:txBody>
      </p:sp>
      <p:sp>
        <p:nvSpPr>
          <p:cNvPr id="4" name="スライド イメージ プレースホルダー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CE44EA-33D9-406B-AA52-45755D8D5CBE}" type="slidenum">
              <a:rPr kumimoji="1" lang="ja-JP" altLang="en-US" smtClean="0"/>
              <a:t>‹#›</a:t>
            </a:fld>
            <a:endParaRPr kumimoji="1" lang="ja-JP" altLang="en-US"/>
          </a:p>
        </p:txBody>
      </p:sp>
    </p:spTree>
    <p:extLst>
      <p:ext uri="{BB962C8B-B14F-4D97-AF65-F5344CB8AC3E}">
        <p14:creationId xmlns:p14="http://schemas.microsoft.com/office/powerpoint/2010/main" val="346910018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ko-KR" altLang="en-US" sz="1200" dirty="0">
              <a:solidFill>
                <a:schemeClr val="bg1"/>
              </a:solidFill>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5"/>
          </p:nvPr>
        </p:nvSpPr>
        <p:spPr/>
        <p:txBody>
          <a:bodyPr/>
          <a:lstStyle/>
          <a:p>
            <a:fld id="{B5CE44EA-33D9-406B-AA52-45755D8D5CBE}" type="slidenum">
              <a:rPr kumimoji="1" lang="ja-JP" altLang="en-US" smtClean="0"/>
              <a:t>1</a:t>
            </a:fld>
            <a:endParaRPr kumimoji="1" lang="ja-JP" altLang="en-US"/>
          </a:p>
        </p:txBody>
      </p:sp>
    </p:spTree>
    <p:extLst>
      <p:ext uri="{BB962C8B-B14F-4D97-AF65-F5344CB8AC3E}">
        <p14:creationId xmlns:p14="http://schemas.microsoft.com/office/powerpoint/2010/main" val="2811089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B5CE44EA-33D9-406B-AA52-45755D8D5CBE}" type="slidenum">
              <a:rPr kumimoji="1" lang="ja-JP" altLang="en-US" smtClean="0"/>
              <a:t>3</a:t>
            </a:fld>
            <a:endParaRPr kumimoji="1" lang="ja-JP" altLang="en-US"/>
          </a:p>
        </p:txBody>
      </p:sp>
    </p:spTree>
    <p:extLst>
      <p:ext uri="{BB962C8B-B14F-4D97-AF65-F5344CB8AC3E}">
        <p14:creationId xmlns:p14="http://schemas.microsoft.com/office/powerpoint/2010/main" val="3417377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B5CE44EA-33D9-406B-AA52-45755D8D5CBE}" type="slidenum">
              <a:rPr kumimoji="1" lang="ja-JP" altLang="en-US" smtClean="0"/>
              <a:t>4</a:t>
            </a:fld>
            <a:endParaRPr kumimoji="1" lang="ja-JP" altLang="en-US"/>
          </a:p>
        </p:txBody>
      </p:sp>
    </p:spTree>
    <p:extLst>
      <p:ext uri="{BB962C8B-B14F-4D97-AF65-F5344CB8AC3E}">
        <p14:creationId xmlns:p14="http://schemas.microsoft.com/office/powerpoint/2010/main" val="609552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B5CE44EA-33D9-406B-AA52-45755D8D5CBE}" type="slidenum">
              <a:rPr kumimoji="1" lang="ja-JP" altLang="en-US" smtClean="0"/>
              <a:t>9</a:t>
            </a:fld>
            <a:endParaRPr kumimoji="1" lang="ja-JP" altLang="en-US"/>
          </a:p>
        </p:txBody>
      </p:sp>
    </p:spTree>
    <p:extLst>
      <p:ext uri="{BB962C8B-B14F-4D97-AF65-F5344CB8AC3E}">
        <p14:creationId xmlns:p14="http://schemas.microsoft.com/office/powerpoint/2010/main" val="463083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DD8AA786-AD8F-4DF8-8584-6ECC5688770B}" type="slidenum">
              <a:rPr lang="es-ES" smtClean="0"/>
              <a:t>10</a:t>
            </a:fld>
            <a:endParaRPr lang="es-ES"/>
          </a:p>
        </p:txBody>
      </p:sp>
    </p:spTree>
    <p:extLst>
      <p:ext uri="{BB962C8B-B14F-4D97-AF65-F5344CB8AC3E}">
        <p14:creationId xmlns:p14="http://schemas.microsoft.com/office/powerpoint/2010/main" val="3248783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ng Tex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a:t>Slide Title Goes Here</a:t>
            </a:r>
            <a:endParaRPr kumimoji="1" lang="ja-JP" altLang="en-US"/>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t>‹#›</a:t>
            </a:fld>
            <a:endParaRPr lang="en-US"/>
          </a:p>
        </p:txBody>
      </p:sp>
      <p:sp>
        <p:nvSpPr>
          <p:cNvPr id="5" name="テキスト プレースホルダー 12"/>
          <p:cNvSpPr>
            <a:spLocks noGrp="1"/>
          </p:cNvSpPr>
          <p:nvPr>
            <p:ph type="body" sz="quarter" idx="12" hasCustomPrompt="1"/>
          </p:nvPr>
        </p:nvSpPr>
        <p:spPr>
          <a:xfrm>
            <a:off x="2322095" y="3821588"/>
            <a:ext cx="13643811" cy="3568017"/>
          </a:xfrm>
        </p:spPr>
        <p:txBody>
          <a:bodyPr anchor="ctr">
            <a:normAutofit/>
          </a:bodyPr>
          <a:lstStyle>
            <a:lvl1pPr>
              <a:defRPr sz="2000" baseline="0"/>
            </a:lvl1pPr>
          </a:lstStyle>
          <a:p>
            <a:pPr lvl="0"/>
            <a:r>
              <a:rPr kumimoji="1" lang="en-US" altLang="ja-JP"/>
              <a:t>Text goes here</a:t>
            </a:r>
            <a:endParaRPr kumimoji="1" lang="ja-JP" altLang="en-US"/>
          </a:p>
        </p:txBody>
      </p:sp>
    </p:spTree>
    <p:extLst>
      <p:ext uri="{BB962C8B-B14F-4D97-AF65-F5344CB8AC3E}">
        <p14:creationId xmlns:p14="http://schemas.microsoft.com/office/powerpoint/2010/main" val="29403414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22" presetClass="entr" presetSubtype="8" fill="hold" nodeType="afterEffect">
                  <p:stCondLst>
                    <p:cond delay="25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Images, Headings &amp; Tex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a:t>Slide Title Goes Here</a:t>
            </a:r>
            <a:endParaRPr kumimoji="1" lang="ja-JP" altLang="en-US"/>
          </a:p>
        </p:txBody>
      </p:sp>
      <p:sp>
        <p:nvSpPr>
          <p:cNvPr id="3" name="フッター プレースホルダー 2"/>
          <p:cNvSpPr>
            <a:spLocks noGrp="1"/>
          </p:cNvSpPr>
          <p:nvPr>
            <p:ph type="ftr" sz="quarter" idx="10"/>
          </p:nvPr>
        </p:nvSpPr>
        <p:spPr>
          <a:xfrm>
            <a:off x="6057900" y="9582811"/>
            <a:ext cx="6172200" cy="547603"/>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t>‹#›</a:t>
            </a:fld>
            <a:endParaRPr lang="en-US"/>
          </a:p>
        </p:txBody>
      </p:sp>
      <p:sp>
        <p:nvSpPr>
          <p:cNvPr id="33" name="図プレースホルダー 32"/>
          <p:cNvSpPr>
            <a:spLocks noGrp="1"/>
          </p:cNvSpPr>
          <p:nvPr>
            <p:ph type="pic" sz="quarter" idx="13" hasCustomPrompt="1"/>
          </p:nvPr>
        </p:nvSpPr>
        <p:spPr>
          <a:xfrm>
            <a:off x="8513005" y="2520949"/>
            <a:ext cx="9776571" cy="3957682"/>
          </a:xfrm>
          <a:custGeom>
            <a:avLst/>
            <a:gdLst>
              <a:gd name="connsiteX0" fmla="*/ 0 w 9776571"/>
              <a:gd name="connsiteY0" fmla="*/ 45 h 3957682"/>
              <a:gd name="connsiteX1" fmla="*/ 648000 w 9776571"/>
              <a:gd name="connsiteY1" fmla="*/ 45 h 3957682"/>
              <a:gd name="connsiteX2" fmla="*/ 648000 w 9776571"/>
              <a:gd name="connsiteY2" fmla="*/ 648045 h 3957682"/>
              <a:gd name="connsiteX3" fmla="*/ 1294067 w 9776571"/>
              <a:gd name="connsiteY3" fmla="*/ 648045 h 3957682"/>
              <a:gd name="connsiteX4" fmla="*/ 1294067 w 9776571"/>
              <a:gd name="connsiteY4" fmla="*/ 1296045 h 3957682"/>
              <a:gd name="connsiteX5" fmla="*/ 646067 w 9776571"/>
              <a:gd name="connsiteY5" fmla="*/ 1296045 h 3957682"/>
              <a:gd name="connsiteX6" fmla="*/ 646067 w 9776571"/>
              <a:gd name="connsiteY6" fmla="*/ 648045 h 3957682"/>
              <a:gd name="connsiteX7" fmla="*/ 0 w 9776571"/>
              <a:gd name="connsiteY7" fmla="*/ 648045 h 3957682"/>
              <a:gd name="connsiteX8" fmla="*/ 5685585 w 9776571"/>
              <a:gd name="connsiteY8" fmla="*/ 0 h 3957682"/>
              <a:gd name="connsiteX9" fmla="*/ 9776571 w 9776571"/>
              <a:gd name="connsiteY9" fmla="*/ 0 h 3957682"/>
              <a:gd name="connsiteX10" fmla="*/ 9776571 w 9776571"/>
              <a:gd name="connsiteY10" fmla="*/ 3957638 h 3957682"/>
              <a:gd name="connsiteX11" fmla="*/ 9735449 w 9776571"/>
              <a:gd name="connsiteY11" fmla="*/ 3957638 h 3957682"/>
              <a:gd name="connsiteX12" fmla="*/ 9735449 w 9776571"/>
              <a:gd name="connsiteY12" fmla="*/ 3957682 h 3957682"/>
              <a:gd name="connsiteX13" fmla="*/ 1942067 w 9776571"/>
              <a:gd name="connsiteY13" fmla="*/ 3957682 h 3957682"/>
              <a:gd name="connsiteX14" fmla="*/ 1942067 w 9776571"/>
              <a:gd name="connsiteY14" fmla="*/ 1944045 h 3957682"/>
              <a:gd name="connsiteX15" fmla="*/ 1294067 w 9776571"/>
              <a:gd name="connsiteY15" fmla="*/ 1944045 h 3957682"/>
              <a:gd name="connsiteX16" fmla="*/ 1294067 w 9776571"/>
              <a:gd name="connsiteY16" fmla="*/ 1296045 h 3957682"/>
              <a:gd name="connsiteX17" fmla="*/ 1942067 w 9776571"/>
              <a:gd name="connsiteY17" fmla="*/ 1296045 h 3957682"/>
              <a:gd name="connsiteX18" fmla="*/ 1942067 w 9776571"/>
              <a:gd name="connsiteY18" fmla="*/ 648045 h 3957682"/>
              <a:gd name="connsiteX19" fmla="*/ 1294067 w 9776571"/>
              <a:gd name="connsiteY19" fmla="*/ 648045 h 3957682"/>
              <a:gd name="connsiteX20" fmla="*/ 1294067 w 9776571"/>
              <a:gd name="connsiteY20" fmla="*/ 45 h 3957682"/>
              <a:gd name="connsiteX21" fmla="*/ 1942067 w 9776571"/>
              <a:gd name="connsiteY21" fmla="*/ 45 h 3957682"/>
              <a:gd name="connsiteX22" fmla="*/ 5685585 w 9776571"/>
              <a:gd name="connsiteY22" fmla="*/ 45 h 395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776571" h="3957681">
                <a:moveTo>
                  <a:pt x="0" y="45"/>
                </a:moveTo>
                <a:lnTo>
                  <a:pt x="648000" y="45"/>
                </a:lnTo>
                <a:lnTo>
                  <a:pt x="648000" y="648045"/>
                </a:lnTo>
                <a:lnTo>
                  <a:pt x="1294067" y="648045"/>
                </a:lnTo>
                <a:lnTo>
                  <a:pt x="1294067" y="1296045"/>
                </a:lnTo>
                <a:lnTo>
                  <a:pt x="646067" y="1296045"/>
                </a:lnTo>
                <a:lnTo>
                  <a:pt x="646067" y="648045"/>
                </a:lnTo>
                <a:lnTo>
                  <a:pt x="0" y="648045"/>
                </a:lnTo>
                <a:close/>
                <a:moveTo>
                  <a:pt x="5685585" y="0"/>
                </a:moveTo>
                <a:lnTo>
                  <a:pt x="9776571" y="0"/>
                </a:lnTo>
                <a:lnTo>
                  <a:pt x="9776571" y="3957638"/>
                </a:lnTo>
                <a:lnTo>
                  <a:pt x="9735449" y="3957638"/>
                </a:lnTo>
                <a:lnTo>
                  <a:pt x="9735449" y="3957682"/>
                </a:lnTo>
                <a:lnTo>
                  <a:pt x="1942067" y="3957682"/>
                </a:lnTo>
                <a:lnTo>
                  <a:pt x="1942067" y="1944045"/>
                </a:lnTo>
                <a:lnTo>
                  <a:pt x="1294067" y="1944045"/>
                </a:lnTo>
                <a:lnTo>
                  <a:pt x="1294067" y="1296045"/>
                </a:lnTo>
                <a:lnTo>
                  <a:pt x="1942067" y="1296045"/>
                </a:lnTo>
                <a:lnTo>
                  <a:pt x="1942067" y="648045"/>
                </a:lnTo>
                <a:lnTo>
                  <a:pt x="1294067" y="648045"/>
                </a:lnTo>
                <a:lnTo>
                  <a:pt x="1294067" y="45"/>
                </a:lnTo>
                <a:lnTo>
                  <a:pt x="1942067" y="45"/>
                </a:lnTo>
                <a:lnTo>
                  <a:pt x="5685585" y="45"/>
                </a:lnTo>
                <a:close/>
              </a:path>
            </a:pathLst>
          </a:custGeom>
          <a:solidFill>
            <a:schemeClr val="accent2">
              <a:lumMod val="20000"/>
              <a:lumOff val="80000"/>
            </a:schemeClr>
          </a:solidFill>
        </p:spPr>
        <p:txBody>
          <a:bodyPr wrap="square">
            <a:noAutofit/>
          </a:bodyPr>
          <a:lstStyle>
            <a:lvl1pPr>
              <a:defRPr sz="1800"/>
            </a:lvl1pPr>
          </a:lstStyle>
          <a:p>
            <a:r>
              <a:rPr kumimoji="1" lang="en-US" altLang="ja-JP"/>
              <a:t>                      Insert an image</a:t>
            </a:r>
            <a:endParaRPr kumimoji="1" lang="ja-JP" altLang="en-US"/>
          </a:p>
        </p:txBody>
      </p:sp>
      <p:sp>
        <p:nvSpPr>
          <p:cNvPr id="34" name="図プレースホルダー 33"/>
          <p:cNvSpPr>
            <a:spLocks noGrp="1"/>
          </p:cNvSpPr>
          <p:nvPr>
            <p:ph type="pic" sz="quarter" idx="16" hasCustomPrompt="1"/>
          </p:nvPr>
        </p:nvSpPr>
        <p:spPr>
          <a:xfrm>
            <a:off x="-1" y="2520949"/>
            <a:ext cx="9776572" cy="3957682"/>
          </a:xfrm>
          <a:custGeom>
            <a:avLst/>
            <a:gdLst>
              <a:gd name="connsiteX0" fmla="*/ 9128572 w 9776572"/>
              <a:gd name="connsiteY0" fmla="*/ 3309682 h 3957682"/>
              <a:gd name="connsiteX1" fmla="*/ 9776572 w 9776572"/>
              <a:gd name="connsiteY1" fmla="*/ 3309682 h 3957682"/>
              <a:gd name="connsiteX2" fmla="*/ 9776572 w 9776572"/>
              <a:gd name="connsiteY2" fmla="*/ 3957682 h 3957682"/>
              <a:gd name="connsiteX3" fmla="*/ 9128572 w 9776572"/>
              <a:gd name="connsiteY3" fmla="*/ 3957682 h 3957682"/>
              <a:gd name="connsiteX4" fmla="*/ 8480572 w 9776572"/>
              <a:gd name="connsiteY4" fmla="*/ 2661682 h 3957682"/>
              <a:gd name="connsiteX5" fmla="*/ 9128572 w 9776572"/>
              <a:gd name="connsiteY5" fmla="*/ 2661682 h 3957682"/>
              <a:gd name="connsiteX6" fmla="*/ 9128572 w 9776572"/>
              <a:gd name="connsiteY6" fmla="*/ 3309682 h 3957682"/>
              <a:gd name="connsiteX7" fmla="*/ 8480572 w 9776572"/>
              <a:gd name="connsiteY7" fmla="*/ 3309682 h 3957682"/>
              <a:gd name="connsiteX8" fmla="*/ 0 w 9776572"/>
              <a:gd name="connsiteY8" fmla="*/ 0 h 3957682"/>
              <a:gd name="connsiteX9" fmla="*/ 4090987 w 9776572"/>
              <a:gd name="connsiteY9" fmla="*/ 0 h 3957682"/>
              <a:gd name="connsiteX10" fmla="*/ 4090987 w 9776572"/>
              <a:gd name="connsiteY10" fmla="*/ 45 h 3957682"/>
              <a:gd name="connsiteX11" fmla="*/ 7832572 w 9776572"/>
              <a:gd name="connsiteY11" fmla="*/ 45 h 3957682"/>
              <a:gd name="connsiteX12" fmla="*/ 7832572 w 9776572"/>
              <a:gd name="connsiteY12" fmla="*/ 2012050 h 3957682"/>
              <a:gd name="connsiteX13" fmla="*/ 8480572 w 9776572"/>
              <a:gd name="connsiteY13" fmla="*/ 2012050 h 3957682"/>
              <a:gd name="connsiteX14" fmla="*/ 8480572 w 9776572"/>
              <a:gd name="connsiteY14" fmla="*/ 2660050 h 3957682"/>
              <a:gd name="connsiteX15" fmla="*/ 7832572 w 9776572"/>
              <a:gd name="connsiteY15" fmla="*/ 2660050 h 3957682"/>
              <a:gd name="connsiteX16" fmla="*/ 7832572 w 9776572"/>
              <a:gd name="connsiteY16" fmla="*/ 3309682 h 3957682"/>
              <a:gd name="connsiteX17" fmla="*/ 8480572 w 9776572"/>
              <a:gd name="connsiteY17" fmla="*/ 3309682 h 3957682"/>
              <a:gd name="connsiteX18" fmla="*/ 8480572 w 9776572"/>
              <a:gd name="connsiteY18" fmla="*/ 3957682 h 3957682"/>
              <a:gd name="connsiteX19" fmla="*/ 7832572 w 9776572"/>
              <a:gd name="connsiteY19" fmla="*/ 3957682 h 3957682"/>
              <a:gd name="connsiteX20" fmla="*/ 39189 w 9776572"/>
              <a:gd name="connsiteY20" fmla="*/ 3957682 h 3957682"/>
              <a:gd name="connsiteX21" fmla="*/ 39189 w 9776572"/>
              <a:gd name="connsiteY21" fmla="*/ 3957638 h 3957682"/>
              <a:gd name="connsiteX22" fmla="*/ 0 w 9776572"/>
              <a:gd name="connsiteY22" fmla="*/ 3957638 h 395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776572" h="3957681">
                <a:moveTo>
                  <a:pt x="9128572" y="3309682"/>
                </a:moveTo>
                <a:lnTo>
                  <a:pt x="9776572" y="3309682"/>
                </a:lnTo>
                <a:lnTo>
                  <a:pt x="9776572" y="3957682"/>
                </a:lnTo>
                <a:lnTo>
                  <a:pt x="9128572" y="3957682"/>
                </a:lnTo>
                <a:close/>
                <a:moveTo>
                  <a:pt x="8480572" y="2661682"/>
                </a:moveTo>
                <a:lnTo>
                  <a:pt x="9128572" y="2661682"/>
                </a:lnTo>
                <a:lnTo>
                  <a:pt x="9128572" y="3309682"/>
                </a:lnTo>
                <a:lnTo>
                  <a:pt x="8480572" y="3309682"/>
                </a:lnTo>
                <a:close/>
                <a:moveTo>
                  <a:pt x="0" y="0"/>
                </a:moveTo>
                <a:lnTo>
                  <a:pt x="4090987" y="0"/>
                </a:lnTo>
                <a:lnTo>
                  <a:pt x="4090987" y="45"/>
                </a:lnTo>
                <a:lnTo>
                  <a:pt x="7832572" y="45"/>
                </a:lnTo>
                <a:lnTo>
                  <a:pt x="7832572" y="2012050"/>
                </a:lnTo>
                <a:lnTo>
                  <a:pt x="8480572" y="2012050"/>
                </a:lnTo>
                <a:lnTo>
                  <a:pt x="8480572" y="2660050"/>
                </a:lnTo>
                <a:lnTo>
                  <a:pt x="7832572" y="2660050"/>
                </a:lnTo>
                <a:lnTo>
                  <a:pt x="7832572" y="3309682"/>
                </a:lnTo>
                <a:lnTo>
                  <a:pt x="8480572" y="3309682"/>
                </a:lnTo>
                <a:lnTo>
                  <a:pt x="8480572" y="3957682"/>
                </a:lnTo>
                <a:lnTo>
                  <a:pt x="7832572" y="3957682"/>
                </a:lnTo>
                <a:lnTo>
                  <a:pt x="39189" y="3957682"/>
                </a:lnTo>
                <a:lnTo>
                  <a:pt x="39189" y="3957638"/>
                </a:lnTo>
                <a:lnTo>
                  <a:pt x="0" y="3957638"/>
                </a:lnTo>
                <a:close/>
              </a:path>
            </a:pathLst>
          </a:custGeom>
          <a:solidFill>
            <a:schemeClr val="accent1">
              <a:lumMod val="20000"/>
              <a:lumOff val="80000"/>
            </a:schemeClr>
          </a:solidFill>
        </p:spPr>
        <p:txBody>
          <a:bodyPr wrap="square">
            <a:noAutofit/>
          </a:bodyPr>
          <a:lstStyle>
            <a:lvl1pPr>
              <a:defRPr sz="1800" baseline="0"/>
            </a:lvl1pPr>
          </a:lstStyle>
          <a:p>
            <a:r>
              <a:rPr kumimoji="1" lang="en-US" altLang="ja-JP"/>
              <a:t>Insert an image</a:t>
            </a:r>
            <a:endParaRPr kumimoji="1" lang="ja-JP" altLang="en-US"/>
          </a:p>
        </p:txBody>
      </p:sp>
      <p:sp>
        <p:nvSpPr>
          <p:cNvPr id="24" name="テキスト プレースホルダー 12"/>
          <p:cNvSpPr>
            <a:spLocks noGrp="1"/>
          </p:cNvSpPr>
          <p:nvPr>
            <p:ph type="body" sz="quarter" idx="12" hasCustomPrompt="1"/>
          </p:nvPr>
        </p:nvSpPr>
        <p:spPr>
          <a:xfrm>
            <a:off x="1351485" y="7642973"/>
            <a:ext cx="6400609" cy="1716691"/>
          </a:xfrm>
        </p:spPr>
        <p:txBody>
          <a:bodyPr>
            <a:normAutofit/>
          </a:bodyPr>
          <a:lstStyle>
            <a:lvl1pPr algn="l">
              <a:defRPr sz="2000" baseline="0"/>
            </a:lvl1pPr>
          </a:lstStyle>
          <a:p>
            <a:pPr lvl="0"/>
            <a:r>
              <a:rPr kumimoji="1" lang="en-US" altLang="ja-JP"/>
              <a:t>Text goes here</a:t>
            </a:r>
            <a:endParaRPr kumimoji="1" lang="ja-JP" altLang="en-US"/>
          </a:p>
        </p:txBody>
      </p:sp>
      <p:sp>
        <p:nvSpPr>
          <p:cNvPr id="25" name="テキスト プレースホルダー 12"/>
          <p:cNvSpPr>
            <a:spLocks noGrp="1"/>
          </p:cNvSpPr>
          <p:nvPr>
            <p:ph type="body" sz="quarter" idx="17" hasCustomPrompt="1"/>
          </p:nvPr>
        </p:nvSpPr>
        <p:spPr>
          <a:xfrm>
            <a:off x="1351485" y="6701778"/>
            <a:ext cx="6400609" cy="747032"/>
          </a:xfrm>
        </p:spPr>
        <p:txBody>
          <a:bodyPr anchor="ctr">
            <a:noAutofit/>
          </a:bodyPr>
          <a:lstStyle>
            <a:lvl1pPr algn="l">
              <a:lnSpc>
                <a:spcPct val="100000"/>
              </a:lnSpc>
              <a:spcBef>
                <a:spcPct val="0"/>
              </a:spcBef>
              <a:defRPr sz="2800" baseline="0">
                <a:solidFill>
                  <a:schemeClr val="tx2"/>
                </a:solidFill>
                <a:latin typeface="Ubuntu Medium" panose="020B0604030602030204" pitchFamily="34" charset="0"/>
              </a:defRPr>
            </a:lvl1pPr>
          </a:lstStyle>
          <a:p>
            <a:pPr lvl="0"/>
            <a:r>
              <a:rPr kumimoji="1" lang="en-US" altLang="ja-JP"/>
              <a:t>Heading Goes Here</a:t>
            </a:r>
            <a:endParaRPr kumimoji="1" lang="ja-JP" altLang="en-US"/>
          </a:p>
        </p:txBody>
      </p:sp>
      <p:sp>
        <p:nvSpPr>
          <p:cNvPr id="26" name="正方形/長方形 25"/>
          <p:cNvSpPr/>
          <p:nvPr userDrawn="1"/>
        </p:nvSpPr>
        <p:spPr>
          <a:xfrm>
            <a:off x="1456909" y="7418818"/>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プレースホルダー 12"/>
          <p:cNvSpPr>
            <a:spLocks noGrp="1"/>
          </p:cNvSpPr>
          <p:nvPr>
            <p:ph type="body" sz="quarter" idx="18" hasCustomPrompt="1"/>
          </p:nvPr>
        </p:nvSpPr>
        <p:spPr>
          <a:xfrm>
            <a:off x="10408210" y="7642973"/>
            <a:ext cx="6400609" cy="1716691"/>
          </a:xfrm>
        </p:spPr>
        <p:txBody>
          <a:bodyPr>
            <a:normAutofit/>
          </a:bodyPr>
          <a:lstStyle>
            <a:lvl1pPr algn="l">
              <a:defRPr sz="2000" baseline="0"/>
            </a:lvl1pPr>
          </a:lstStyle>
          <a:p>
            <a:pPr lvl="0"/>
            <a:r>
              <a:rPr kumimoji="1" lang="en-US" altLang="ja-JP"/>
              <a:t>Text goes here</a:t>
            </a:r>
            <a:endParaRPr kumimoji="1" lang="ja-JP" altLang="en-US"/>
          </a:p>
        </p:txBody>
      </p:sp>
      <p:sp>
        <p:nvSpPr>
          <p:cNvPr id="28" name="テキスト プレースホルダー 12"/>
          <p:cNvSpPr>
            <a:spLocks noGrp="1"/>
          </p:cNvSpPr>
          <p:nvPr>
            <p:ph type="body" sz="quarter" idx="19" hasCustomPrompt="1"/>
          </p:nvPr>
        </p:nvSpPr>
        <p:spPr>
          <a:xfrm>
            <a:off x="10408210" y="6701778"/>
            <a:ext cx="6400609" cy="747032"/>
          </a:xfrm>
        </p:spPr>
        <p:txBody>
          <a:bodyPr anchor="ctr">
            <a:noAutofit/>
          </a:bodyPr>
          <a:lstStyle>
            <a:lvl1pPr algn="l">
              <a:lnSpc>
                <a:spcPct val="100000"/>
              </a:lnSpc>
              <a:spcBef>
                <a:spcPct val="0"/>
              </a:spcBef>
              <a:defRPr sz="2800" baseline="0">
                <a:solidFill>
                  <a:schemeClr val="tx2"/>
                </a:solidFill>
                <a:latin typeface="Ubuntu Medium" panose="020B0604030602030204" pitchFamily="34" charset="0"/>
              </a:defRPr>
            </a:lvl1pPr>
          </a:lstStyle>
          <a:p>
            <a:pPr lvl="0"/>
            <a:r>
              <a:rPr kumimoji="1" lang="en-US" altLang="ja-JP"/>
              <a:t>Heading Goes Here</a:t>
            </a:r>
            <a:endParaRPr kumimoji="1" lang="ja-JP" altLang="en-US"/>
          </a:p>
        </p:txBody>
      </p:sp>
      <p:sp>
        <p:nvSpPr>
          <p:cNvPr id="29" name="正方形/長方形 28"/>
          <p:cNvSpPr/>
          <p:nvPr userDrawn="1"/>
        </p:nvSpPr>
        <p:spPr>
          <a:xfrm>
            <a:off x="10513634" y="7418818"/>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114063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vertical)">
                                      <p:cBhvr>
                                        <p:cTn id="7" dur="500"/>
                                        <p:tgtEl>
                                          <p:spTgt spid="34"/>
                                        </p:tgtEl>
                                      </p:cBhvr>
                                    </p:animEffect>
                                  </p:childTnLst>
                                </p:cTn>
                              </p:par>
                            </p:childTnLst>
                          </p:cTn>
                        </p:par>
                        <p:par>
                          <p:cTn id="8" fill="hold" nodeType="afterGroup">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25">
                                            <p:txEl>
                                              <p:pRg st="0" end="0"/>
                                            </p:txEl>
                                          </p:spTgt>
                                        </p:tgtEl>
                                        <p:attrNameLst>
                                          <p:attrName>style.visibility</p:attrName>
                                        </p:attrNameLst>
                                      </p:cBhvr>
                                      <p:to>
                                        <p:strVal val="visible"/>
                                      </p:to>
                                    </p:set>
                                    <p:anim calcmode="lin" valueType="num">
                                      <p:cBhvr additive="base">
                                        <p:cTn id="11"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10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110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nodeType="afterGroup">
                            <p:stCondLst>
                              <p:cond delay="1600"/>
                            </p:stCondLst>
                            <p:childTnLst>
                              <p:par>
                                <p:cTn id="22" presetID="14" presetClass="entr" presetSubtype="5" fill="hold" grpId="0"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randombar(vertical)">
                                      <p:cBhvr>
                                        <p:cTn id="24" dur="500"/>
                                        <p:tgtEl>
                                          <p:spTgt spid="33"/>
                                        </p:tgtEl>
                                      </p:cBhvr>
                                    </p:animEffect>
                                  </p:childTnLst>
                                </p:cTn>
                              </p:par>
                            </p:childTnLst>
                          </p:cTn>
                        </p:par>
                        <p:par>
                          <p:cTn id="25" fill="hold" nodeType="afterGroup">
                            <p:stCondLst>
                              <p:cond delay="2100"/>
                            </p:stCondLst>
                            <p:childTnLst>
                              <p:par>
                                <p:cTn id="26" presetID="2" presetClass="entr" presetSubtype="4" decel="100000" fill="hold" grpId="0" nodeType="afterEffect">
                                  <p:stCondLst>
                                    <p:cond delay="0"/>
                                  </p:stCondLst>
                                  <p:childTnLst>
                                    <p:set>
                                      <p:cBhvr>
                                        <p:cTn id="27" dur="1" fill="hold">
                                          <p:stCondLst>
                                            <p:cond delay="0"/>
                                          </p:stCondLst>
                                        </p:cTn>
                                        <p:tgtEl>
                                          <p:spTgt spid="28">
                                            <p:txEl>
                                              <p:pRg st="0" end="0"/>
                                            </p:txEl>
                                          </p:spTgt>
                                        </p:tgtEl>
                                        <p:attrNameLst>
                                          <p:attrName>style.visibility</p:attrName>
                                        </p:attrNameLst>
                                      </p:cBhvr>
                                      <p:to>
                                        <p:strVal val="visible"/>
                                      </p:to>
                                    </p:set>
                                    <p:anim calcmode="lin" valueType="num">
                                      <p:cBhvr additive="base">
                                        <p:cTn id="28"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8">
                                            <p:txEl>
                                              <p:pRg st="0" end="0"/>
                                            </p:txEl>
                                          </p:spTgt>
                                        </p:tgtEl>
                                        <p:attrNameLst>
                                          <p:attrName>ppt_y</p:attrName>
                                        </p:attrNameLst>
                                      </p:cBhvr>
                                      <p:tavLst>
                                        <p:tav tm="0">
                                          <p:val>
                                            <p:strVal val="1+#ppt_h/2"/>
                                          </p:val>
                                        </p:tav>
                                        <p:tav tm="100000">
                                          <p:val>
                                            <p:strVal val="#ppt_y"/>
                                          </p:val>
                                        </p:tav>
                                      </p:tavLst>
                                    </p:anim>
                                  </p:childTnLst>
                                </p:cTn>
                              </p:par>
                              <p:par>
                                <p:cTn id="30" presetID="2" presetClass="entr" presetSubtype="4" decel="100000" fill="hold" grpId="0" nodeType="withEffect">
                                  <p:stCondLst>
                                    <p:cond delay="10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500" fill="hold"/>
                                        <p:tgtEl>
                                          <p:spTgt spid="29"/>
                                        </p:tgtEl>
                                        <p:attrNameLst>
                                          <p:attrName>ppt_x</p:attrName>
                                        </p:attrNameLst>
                                      </p:cBhvr>
                                      <p:tavLst>
                                        <p:tav tm="0">
                                          <p:val>
                                            <p:strVal val="#ppt_x"/>
                                          </p:val>
                                        </p:tav>
                                        <p:tav tm="100000">
                                          <p:val>
                                            <p:strVal val="#ppt_x"/>
                                          </p:val>
                                        </p:tav>
                                      </p:tavLst>
                                    </p:anim>
                                    <p:anim calcmode="lin" valueType="num">
                                      <p:cBhvr additive="base">
                                        <p:cTn id="33" dur="500" fill="hold"/>
                                        <p:tgtEl>
                                          <p:spTgt spid="29"/>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2700"/>
                            </p:stCondLst>
                            <p:childTnLst>
                              <p:par>
                                <p:cTn id="35" presetID="22" presetClass="entr" presetSubtype="8"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24" grpId="0">
        <p:tmplLst>
          <p:tmpl>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 presetClass="entr" presetSubtype="4"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p:tmplLst>
          <p:tmpl>
            <p:tnLst>
              <p:par>
                <p:cTn presetID="22" presetClass="entr" presetSubtype="8"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28" grpId="0" build="p">
        <p:tmplLst>
          <p:tmpl lvl="1">
            <p:tnLst>
              <p:par>
                <p:cTn presetID="2" presetClass="entr" presetSubtype="4" decel="10000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29"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istory - Star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a:t>Slide Title Goes Here</a:t>
            </a:r>
            <a:endParaRPr kumimoji="1" lang="ja-JP" altLang="en-US"/>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t>‹#›</a:t>
            </a:fld>
            <a:endParaRPr lang="en-US"/>
          </a:p>
        </p:txBody>
      </p:sp>
      <p:cxnSp>
        <p:nvCxnSpPr>
          <p:cNvPr id="7" name="直線コネクタ 6"/>
          <p:cNvCxnSpPr>
            <a:stCxn id="5" idx="7"/>
            <a:endCxn id="8" idx="0"/>
          </p:cNvCxnSpPr>
          <p:nvPr userDrawn="1"/>
        </p:nvCxnSpPr>
        <p:spPr>
          <a:xfrm flipH="1">
            <a:off x="9144001" y="2890044"/>
            <a:ext cx="0" cy="1186994"/>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5" name="涙形 4"/>
          <p:cNvSpPr/>
          <p:nvPr userDrawn="1"/>
        </p:nvSpPr>
        <p:spPr>
          <a:xfrm rot="8100000">
            <a:off x="8836980" y="2148831"/>
            <a:ext cx="614041" cy="614041"/>
          </a:xfrm>
          <a:prstGeom prst="teardrop">
            <a:avLst/>
          </a:prstGeom>
          <a:solidFill>
            <a:schemeClr val="tx2"/>
          </a:solidFill>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プレースホルダー 12"/>
          <p:cNvSpPr>
            <a:spLocks noGrp="1"/>
          </p:cNvSpPr>
          <p:nvPr>
            <p:ph type="body" sz="quarter" idx="12" hasCustomPrompt="1"/>
          </p:nvPr>
        </p:nvSpPr>
        <p:spPr>
          <a:xfrm>
            <a:off x="2399958" y="4837415"/>
            <a:ext cx="4608971" cy="1479012"/>
          </a:xfrm>
        </p:spPr>
        <p:txBody>
          <a:bodyPr>
            <a:normAutofit/>
          </a:bodyPr>
          <a:lstStyle>
            <a:lvl1pPr algn="r">
              <a:spcBef>
                <a:spcPct val="0"/>
              </a:spcBef>
              <a:defRPr sz="1800" baseline="0"/>
            </a:lvl1pPr>
          </a:lstStyle>
          <a:p>
            <a:pPr lvl="0"/>
            <a:r>
              <a:rPr kumimoji="1" lang="en-US" altLang="ja-JP"/>
              <a:t>Text goes here</a:t>
            </a:r>
            <a:endParaRPr kumimoji="1" lang="ja-JP" altLang="en-US"/>
          </a:p>
        </p:txBody>
      </p:sp>
      <p:sp>
        <p:nvSpPr>
          <p:cNvPr id="20" name="テキスト プレースホルダー 12"/>
          <p:cNvSpPr>
            <a:spLocks noGrp="1"/>
          </p:cNvSpPr>
          <p:nvPr>
            <p:ph type="body" sz="quarter" idx="14" hasCustomPrompt="1"/>
          </p:nvPr>
        </p:nvSpPr>
        <p:spPr>
          <a:xfrm>
            <a:off x="2399958" y="3896219"/>
            <a:ext cx="4608971" cy="747032"/>
          </a:xfrm>
        </p:spPr>
        <p:txBody>
          <a:bodyPr anchor="ctr">
            <a:noAutofit/>
          </a:bodyPr>
          <a:lstStyle>
            <a:lvl1pPr algn="r">
              <a:lnSpc>
                <a:spcPct val="100000"/>
              </a:lnSpc>
              <a:spcBef>
                <a:spcPct val="0"/>
              </a:spcBef>
              <a:defRPr sz="2800" baseline="0">
                <a:solidFill>
                  <a:schemeClr val="tx2"/>
                </a:solidFill>
                <a:latin typeface="Ubuntu Medium" panose="020B0604030602030204" pitchFamily="34" charset="0"/>
              </a:defRPr>
            </a:lvl1pPr>
          </a:lstStyle>
          <a:p>
            <a:pPr lvl="0"/>
            <a:r>
              <a:rPr kumimoji="1" lang="en-US" altLang="ja-JP"/>
              <a:t>Heading Goes Here</a:t>
            </a:r>
            <a:endParaRPr kumimoji="1" lang="ja-JP" altLang="en-US"/>
          </a:p>
        </p:txBody>
      </p:sp>
      <p:sp>
        <p:nvSpPr>
          <p:cNvPr id="21" name="正方形/長方形 20"/>
          <p:cNvSpPr/>
          <p:nvPr userDrawn="1"/>
        </p:nvSpPr>
        <p:spPr>
          <a:xfrm>
            <a:off x="5076526" y="4613259"/>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cxnSp>
        <p:nvCxnSpPr>
          <p:cNvPr id="22" name="直線コネクタ 21"/>
          <p:cNvCxnSpPr>
            <a:stCxn id="8" idx="4"/>
            <a:endCxn id="24" idx="0"/>
          </p:cNvCxnSpPr>
          <p:nvPr userDrawn="1"/>
        </p:nvCxnSpPr>
        <p:spPr>
          <a:xfrm flipH="1">
            <a:off x="9144001" y="4462435"/>
            <a:ext cx="0" cy="1471236"/>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a:stCxn id="28" idx="1"/>
            <a:endCxn id="24" idx="6"/>
          </p:cNvCxnSpPr>
          <p:nvPr userDrawn="1"/>
        </p:nvCxnSpPr>
        <p:spPr>
          <a:xfrm flipH="1">
            <a:off x="9336699" y="6126367"/>
            <a:ext cx="629766" cy="3"/>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7" name="円/楕円 4"/>
          <p:cNvSpPr/>
          <p:nvPr userDrawn="1"/>
        </p:nvSpPr>
        <p:spPr>
          <a:xfrm>
            <a:off x="9986477" y="5557295"/>
            <a:ext cx="1136515" cy="1138145"/>
          </a:xfrm>
          <a:prstGeom prst="rect">
            <a:avLst/>
          </a:prstGeom>
          <a:solidFill>
            <a:schemeClr val="accent2"/>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プレースホルダー 12"/>
          <p:cNvSpPr>
            <a:spLocks noGrp="1"/>
          </p:cNvSpPr>
          <p:nvPr>
            <p:ph type="body" sz="quarter" idx="15" hasCustomPrompt="1"/>
          </p:nvPr>
        </p:nvSpPr>
        <p:spPr>
          <a:xfrm>
            <a:off x="9966465" y="5752851"/>
            <a:ext cx="1176539" cy="747032"/>
          </a:xfrm>
        </p:spPr>
        <p:txBody>
          <a:bodyPr anchor="ctr">
            <a:noAutofit/>
          </a:bodyPr>
          <a:lstStyle>
            <a:lvl1pPr algn="ctr">
              <a:lnSpc>
                <a:spcPct val="100000"/>
              </a:lnSpc>
              <a:spcBef>
                <a:spcPct val="0"/>
              </a:spcBef>
              <a:defRPr sz="2800" baseline="0">
                <a:solidFill>
                  <a:schemeClr val="bg1"/>
                </a:solidFill>
                <a:latin typeface="Ubuntu Medium" panose="020B0604030602030204" pitchFamily="34" charset="0"/>
              </a:defRPr>
            </a:lvl1pPr>
          </a:lstStyle>
          <a:p>
            <a:pPr lvl="0"/>
            <a:r>
              <a:rPr kumimoji="1" lang="en-US" altLang="ja-JP"/>
              <a:t>0000</a:t>
            </a:r>
            <a:endParaRPr kumimoji="1" lang="ja-JP" altLang="en-US"/>
          </a:p>
        </p:txBody>
      </p:sp>
      <p:sp>
        <p:nvSpPr>
          <p:cNvPr id="37" name="テキスト プレースホルダー 12"/>
          <p:cNvSpPr>
            <a:spLocks noGrp="1"/>
          </p:cNvSpPr>
          <p:nvPr>
            <p:ph type="body" sz="quarter" idx="16" hasCustomPrompt="1"/>
          </p:nvPr>
        </p:nvSpPr>
        <p:spPr>
          <a:xfrm>
            <a:off x="11275193" y="6694047"/>
            <a:ext cx="4608971" cy="1479012"/>
          </a:xfrm>
        </p:spPr>
        <p:txBody>
          <a:bodyPr>
            <a:normAutofit/>
          </a:bodyPr>
          <a:lstStyle>
            <a:lvl1pPr algn="l">
              <a:spcBef>
                <a:spcPct val="0"/>
              </a:spcBef>
              <a:defRPr sz="1800" baseline="0"/>
            </a:lvl1pPr>
          </a:lstStyle>
          <a:p>
            <a:pPr lvl="0"/>
            <a:r>
              <a:rPr kumimoji="1" lang="en-US" altLang="ja-JP"/>
              <a:t>Text goes here</a:t>
            </a:r>
            <a:endParaRPr kumimoji="1" lang="ja-JP" altLang="en-US"/>
          </a:p>
        </p:txBody>
      </p:sp>
      <p:sp>
        <p:nvSpPr>
          <p:cNvPr id="38" name="テキスト プレースホルダー 12"/>
          <p:cNvSpPr>
            <a:spLocks noGrp="1"/>
          </p:cNvSpPr>
          <p:nvPr>
            <p:ph type="body" sz="quarter" idx="17" hasCustomPrompt="1"/>
          </p:nvPr>
        </p:nvSpPr>
        <p:spPr>
          <a:xfrm>
            <a:off x="11275193" y="5752851"/>
            <a:ext cx="4608971" cy="747032"/>
          </a:xfrm>
        </p:spPr>
        <p:txBody>
          <a:bodyPr anchor="ctr">
            <a:noAutofit/>
          </a:bodyPr>
          <a:lstStyle>
            <a:lvl1pPr algn="l">
              <a:lnSpc>
                <a:spcPct val="100000"/>
              </a:lnSpc>
              <a:spcBef>
                <a:spcPct val="0"/>
              </a:spcBef>
              <a:defRPr sz="2800" baseline="0">
                <a:solidFill>
                  <a:schemeClr val="tx2"/>
                </a:solidFill>
                <a:latin typeface="Ubuntu Medium" panose="020B0604030602030204" pitchFamily="34" charset="0"/>
              </a:defRPr>
            </a:lvl1pPr>
          </a:lstStyle>
          <a:p>
            <a:pPr lvl="0"/>
            <a:r>
              <a:rPr kumimoji="1" lang="en-US" altLang="ja-JP"/>
              <a:t>Heading Goes Here</a:t>
            </a:r>
            <a:endParaRPr kumimoji="1" lang="ja-JP" altLang="en-US"/>
          </a:p>
        </p:txBody>
      </p:sp>
      <p:sp>
        <p:nvSpPr>
          <p:cNvPr id="39" name="正方形/長方形 38"/>
          <p:cNvSpPr/>
          <p:nvPr userDrawn="1"/>
        </p:nvSpPr>
        <p:spPr>
          <a:xfrm>
            <a:off x="11379697" y="6469891"/>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43" name="テキスト プレースホルダー 12"/>
          <p:cNvSpPr>
            <a:spLocks noGrp="1"/>
          </p:cNvSpPr>
          <p:nvPr>
            <p:ph type="body" sz="quarter" idx="19" hasCustomPrompt="1"/>
          </p:nvPr>
        </p:nvSpPr>
        <p:spPr>
          <a:xfrm>
            <a:off x="2399958" y="8496780"/>
            <a:ext cx="4608971" cy="1479012"/>
          </a:xfrm>
        </p:spPr>
        <p:txBody>
          <a:bodyPr>
            <a:normAutofit/>
          </a:bodyPr>
          <a:lstStyle>
            <a:lvl1pPr algn="r">
              <a:spcBef>
                <a:spcPct val="0"/>
              </a:spcBef>
              <a:defRPr sz="1800" baseline="0"/>
            </a:lvl1pPr>
          </a:lstStyle>
          <a:p>
            <a:pPr lvl="0"/>
            <a:r>
              <a:rPr kumimoji="1" lang="en-US" altLang="ja-JP"/>
              <a:t>Text goes here</a:t>
            </a:r>
            <a:endParaRPr kumimoji="1" lang="ja-JP" altLang="en-US"/>
          </a:p>
        </p:txBody>
      </p:sp>
      <p:sp>
        <p:nvSpPr>
          <p:cNvPr id="44" name="テキスト プレースホルダー 12"/>
          <p:cNvSpPr>
            <a:spLocks noGrp="1"/>
          </p:cNvSpPr>
          <p:nvPr>
            <p:ph type="body" sz="quarter" idx="20" hasCustomPrompt="1"/>
          </p:nvPr>
        </p:nvSpPr>
        <p:spPr>
          <a:xfrm>
            <a:off x="2399958" y="7555584"/>
            <a:ext cx="4608971" cy="747032"/>
          </a:xfrm>
        </p:spPr>
        <p:txBody>
          <a:bodyPr anchor="ctr">
            <a:noAutofit/>
          </a:bodyPr>
          <a:lstStyle>
            <a:lvl1pPr algn="r">
              <a:lnSpc>
                <a:spcPct val="100000"/>
              </a:lnSpc>
              <a:spcBef>
                <a:spcPct val="0"/>
              </a:spcBef>
              <a:defRPr sz="2800" baseline="0">
                <a:solidFill>
                  <a:schemeClr val="tx2"/>
                </a:solidFill>
                <a:latin typeface="Ubuntu Medium" panose="020B0604030602030204" pitchFamily="34" charset="0"/>
              </a:defRPr>
            </a:lvl1pPr>
          </a:lstStyle>
          <a:p>
            <a:pPr lvl="0"/>
            <a:r>
              <a:rPr kumimoji="1" lang="en-US" altLang="ja-JP"/>
              <a:t>Heading Goes Here</a:t>
            </a:r>
            <a:endParaRPr kumimoji="1" lang="ja-JP" altLang="en-US"/>
          </a:p>
        </p:txBody>
      </p:sp>
      <p:sp>
        <p:nvSpPr>
          <p:cNvPr id="45" name="正方形/長方形 44"/>
          <p:cNvSpPr/>
          <p:nvPr userDrawn="1"/>
        </p:nvSpPr>
        <p:spPr>
          <a:xfrm>
            <a:off x="5076526" y="8272624"/>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cxnSp>
        <p:nvCxnSpPr>
          <p:cNvPr id="46" name="直線コネクタ 45"/>
          <p:cNvCxnSpPr>
            <a:stCxn id="24" idx="4"/>
            <a:endCxn id="40" idx="0"/>
          </p:cNvCxnSpPr>
          <p:nvPr userDrawn="1"/>
        </p:nvCxnSpPr>
        <p:spPr>
          <a:xfrm flipH="1">
            <a:off x="9144001" y="6319068"/>
            <a:ext cx="0" cy="1415942"/>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0" name="直線コネクタ 9"/>
          <p:cNvCxnSpPr>
            <a:stCxn id="8" idx="2"/>
            <a:endCxn id="13" idx="3"/>
          </p:cNvCxnSpPr>
          <p:nvPr userDrawn="1"/>
        </p:nvCxnSpPr>
        <p:spPr>
          <a:xfrm flipH="1" flipV="1">
            <a:off x="8335845" y="4269736"/>
            <a:ext cx="615457" cy="1"/>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3" name="円/楕円 4"/>
          <p:cNvSpPr/>
          <p:nvPr userDrawn="1"/>
        </p:nvSpPr>
        <p:spPr>
          <a:xfrm>
            <a:off x="7199330" y="3700663"/>
            <a:ext cx="1136515" cy="1138145"/>
          </a:xfrm>
          <a:prstGeom prst="rect">
            <a:avLst/>
          </a:prstGeom>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プレースホルダー 12"/>
          <p:cNvSpPr>
            <a:spLocks noGrp="1"/>
          </p:cNvSpPr>
          <p:nvPr>
            <p:ph type="body" sz="quarter" idx="13" hasCustomPrompt="1"/>
          </p:nvPr>
        </p:nvSpPr>
        <p:spPr>
          <a:xfrm>
            <a:off x="7179318" y="3896219"/>
            <a:ext cx="1176539" cy="747032"/>
          </a:xfrm>
        </p:spPr>
        <p:txBody>
          <a:bodyPr anchor="ctr">
            <a:noAutofit/>
          </a:bodyPr>
          <a:lstStyle>
            <a:lvl1pPr algn="ctr">
              <a:lnSpc>
                <a:spcPct val="100000"/>
              </a:lnSpc>
              <a:spcBef>
                <a:spcPct val="0"/>
              </a:spcBef>
              <a:defRPr sz="2800" baseline="0">
                <a:solidFill>
                  <a:schemeClr val="bg1"/>
                </a:solidFill>
                <a:latin typeface="Ubuntu Medium" panose="020B0604030602030204" pitchFamily="34" charset="0"/>
              </a:defRPr>
            </a:lvl1pPr>
          </a:lstStyle>
          <a:p>
            <a:pPr lvl="0"/>
            <a:r>
              <a:rPr kumimoji="1" lang="en-US" altLang="ja-JP"/>
              <a:t>0000</a:t>
            </a:r>
            <a:endParaRPr kumimoji="1" lang="ja-JP" altLang="en-US"/>
          </a:p>
        </p:txBody>
      </p:sp>
      <p:cxnSp>
        <p:nvCxnSpPr>
          <p:cNvPr id="41" name="直線コネクタ 40"/>
          <p:cNvCxnSpPr>
            <a:stCxn id="40" idx="2"/>
            <a:endCxn id="49" idx="3"/>
          </p:cNvCxnSpPr>
          <p:nvPr userDrawn="1"/>
        </p:nvCxnSpPr>
        <p:spPr>
          <a:xfrm flipH="1" flipV="1">
            <a:off x="8335845" y="7927708"/>
            <a:ext cx="615457" cy="1"/>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a:stCxn id="40" idx="4"/>
          </p:cNvCxnSpPr>
          <p:nvPr userDrawn="1"/>
        </p:nvCxnSpPr>
        <p:spPr>
          <a:xfrm flipH="1">
            <a:off x="9144001" y="8120407"/>
            <a:ext cx="0" cy="2165006"/>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9" name="円/楕円 4"/>
          <p:cNvSpPr/>
          <p:nvPr userDrawn="1"/>
        </p:nvSpPr>
        <p:spPr>
          <a:xfrm>
            <a:off x="7199330" y="7358635"/>
            <a:ext cx="1136515" cy="1138145"/>
          </a:xfrm>
          <a:prstGeom prst="rect">
            <a:avLst/>
          </a:prstGeom>
          <a:solidFill>
            <a:schemeClr val="accent3"/>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プレースホルダー 12"/>
          <p:cNvSpPr>
            <a:spLocks noGrp="1"/>
          </p:cNvSpPr>
          <p:nvPr>
            <p:ph type="body" sz="quarter" idx="18" hasCustomPrompt="1"/>
          </p:nvPr>
        </p:nvSpPr>
        <p:spPr>
          <a:xfrm>
            <a:off x="7179318" y="7555584"/>
            <a:ext cx="1176539" cy="747032"/>
          </a:xfrm>
        </p:spPr>
        <p:txBody>
          <a:bodyPr anchor="ctr">
            <a:noAutofit/>
          </a:bodyPr>
          <a:lstStyle>
            <a:lvl1pPr algn="ctr">
              <a:lnSpc>
                <a:spcPct val="100000"/>
              </a:lnSpc>
              <a:spcBef>
                <a:spcPct val="0"/>
              </a:spcBef>
              <a:defRPr sz="2800" baseline="0">
                <a:solidFill>
                  <a:schemeClr val="bg1"/>
                </a:solidFill>
                <a:latin typeface="Ubuntu Medium" panose="020B0604030602030204" pitchFamily="34" charset="0"/>
              </a:defRPr>
            </a:lvl1pPr>
          </a:lstStyle>
          <a:p>
            <a:pPr lvl="0"/>
            <a:r>
              <a:rPr kumimoji="1" lang="en-US" altLang="ja-JP"/>
              <a:t>0000</a:t>
            </a:r>
            <a:endParaRPr kumimoji="1" lang="ja-JP" altLang="en-US"/>
          </a:p>
        </p:txBody>
      </p:sp>
      <p:sp>
        <p:nvSpPr>
          <p:cNvPr id="8" name="楕円 7"/>
          <p:cNvSpPr/>
          <p:nvPr userDrawn="1"/>
        </p:nvSpPr>
        <p:spPr>
          <a:xfrm>
            <a:off x="8951302" y="4077038"/>
            <a:ext cx="385397" cy="385397"/>
          </a:xfrm>
          <a:prstGeom prst="ellipse">
            <a:avLst/>
          </a:prstGeom>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p:cNvSpPr/>
          <p:nvPr userDrawn="1"/>
        </p:nvSpPr>
        <p:spPr>
          <a:xfrm>
            <a:off x="8951302" y="5933671"/>
            <a:ext cx="385397" cy="385397"/>
          </a:xfrm>
          <a:prstGeom prst="ellipse">
            <a:avLst/>
          </a:prstGeom>
          <a:solidFill>
            <a:schemeClr val="accent2"/>
          </a:solidFill>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p:cNvSpPr/>
          <p:nvPr userDrawn="1"/>
        </p:nvSpPr>
        <p:spPr>
          <a:xfrm>
            <a:off x="8951302" y="7735010"/>
            <a:ext cx="385397" cy="385397"/>
          </a:xfrm>
          <a:prstGeom prst="ellipse">
            <a:avLst/>
          </a:prstGeom>
          <a:solidFill>
            <a:schemeClr val="accent3"/>
          </a:solidFill>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000541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750"/>
                            </p:stCondLst>
                            <p:childTnLst>
                              <p:par>
                                <p:cTn id="10" presetID="22" presetClass="entr" presetSubtype="1"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par>
                          <p:cTn id="13" fill="hold" nodeType="afterGroup">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nodeType="afterGroup">
                            <p:stCondLst>
                              <p:cond delay="1750"/>
                            </p:stCondLst>
                            <p:childTnLst>
                              <p:par>
                                <p:cTn id="18" presetID="22" presetClass="entr" presetSubtype="2"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nodeType="afterGroup">
                            <p:stCondLst>
                              <p:cond delay="2250"/>
                            </p:stCondLst>
                            <p:childTnLst>
                              <p:par>
                                <p:cTn id="22" presetID="22" presetClass="entr" presetSubtype="2"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right)">
                                      <p:cBhvr>
                                        <p:cTn id="24" dur="500"/>
                                        <p:tgtEl>
                                          <p:spTgt spid="13"/>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wipe(right)">
                                      <p:cBhvr>
                                        <p:cTn id="27" dur="500"/>
                                        <p:tgtEl>
                                          <p:spTgt spid="17">
                                            <p:txEl>
                                              <p:pRg st="0" end="0"/>
                                            </p:txEl>
                                          </p:spTgt>
                                        </p:tgtEl>
                                      </p:cBhvr>
                                    </p:animEffect>
                                  </p:childTnLst>
                                </p:cTn>
                              </p:par>
                            </p:childTnLst>
                          </p:cTn>
                        </p:par>
                        <p:par>
                          <p:cTn id="28" fill="hold" nodeType="afterGroup">
                            <p:stCondLst>
                              <p:cond delay="2750"/>
                            </p:stCondLst>
                            <p:childTnLst>
                              <p:par>
                                <p:cTn id="29" presetID="2" presetClass="entr" presetSubtype="8" decel="100000" fill="hold" grpId="0" nodeType="after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anim calcmode="lin" valueType="num">
                                      <p:cBhvr additive="base">
                                        <p:cTn id="31" dur="50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0">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4" decel="10000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childTnLst>
                          </p:cTn>
                        </p:par>
                        <p:par>
                          <p:cTn id="37" fill="hold" nodeType="afterGroup">
                            <p:stCondLst>
                              <p:cond delay="3250"/>
                            </p:stCondLst>
                            <p:childTnLst>
                              <p:par>
                                <p:cTn id="38" presetID="22" presetClass="entr" presetSubtype="2" fill="hold" grpId="0" nodeType="afterEffect">
                                  <p:stCondLst>
                                    <p:cond delay="0"/>
                                  </p:st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wipe(right)">
                                      <p:cBhvr>
                                        <p:cTn id="40" dur="500"/>
                                        <p:tgtEl>
                                          <p:spTgt spid="19">
                                            <p:txEl>
                                              <p:pRg st="0" end="0"/>
                                            </p:txEl>
                                          </p:spTgt>
                                        </p:tgtEl>
                                      </p:cBhvr>
                                    </p:animEffect>
                                  </p:childTnLst>
                                </p:cTn>
                              </p:par>
                            </p:childTnLst>
                          </p:cTn>
                        </p:par>
                        <p:par>
                          <p:cTn id="41" fill="hold" nodeType="afterGroup">
                            <p:stCondLst>
                              <p:cond delay="3750"/>
                            </p:stCondLst>
                            <p:childTnLst>
                              <p:par>
                                <p:cTn id="42" presetID="22" presetClass="entr" presetSubtype="1" fill="hold"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nodeType="afterGroup">
                            <p:stCondLst>
                              <p:cond delay="4250"/>
                            </p:stCondLst>
                            <p:childTnLst>
                              <p:par>
                                <p:cTn id="46" presetID="10"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childTnLst>
                          </p:cTn>
                        </p:par>
                        <p:par>
                          <p:cTn id="49" fill="hold" nodeType="afterGroup">
                            <p:stCondLst>
                              <p:cond delay="4750"/>
                            </p:stCondLst>
                            <p:childTnLst>
                              <p:par>
                                <p:cTn id="50" presetID="22" presetClass="entr" presetSubtype="8" fill="hold"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left)">
                                      <p:cBhvr>
                                        <p:cTn id="52" dur="500"/>
                                        <p:tgtEl>
                                          <p:spTgt spid="29"/>
                                        </p:tgtEl>
                                      </p:cBhvr>
                                    </p:animEffect>
                                  </p:childTnLst>
                                </p:cTn>
                              </p:par>
                            </p:childTnLst>
                          </p:cTn>
                        </p:par>
                        <p:par>
                          <p:cTn id="53" fill="hold" nodeType="afterGroup">
                            <p:stCondLst>
                              <p:cond delay="5250"/>
                            </p:stCondLst>
                            <p:childTnLst>
                              <p:par>
                                <p:cTn id="54" presetID="22" presetClass="entr" presetSubtype="8"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left)">
                                      <p:cBhvr>
                                        <p:cTn id="56" dur="500"/>
                                        <p:tgtEl>
                                          <p:spTgt spid="27"/>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8">
                                            <p:txEl>
                                              <p:pRg st="0" end="0"/>
                                            </p:txEl>
                                          </p:spTgt>
                                        </p:tgtEl>
                                        <p:attrNameLst>
                                          <p:attrName>style.visibility</p:attrName>
                                        </p:attrNameLst>
                                      </p:cBhvr>
                                      <p:to>
                                        <p:strVal val="visible"/>
                                      </p:to>
                                    </p:set>
                                    <p:animEffect transition="in" filter="wipe(left)">
                                      <p:cBhvr>
                                        <p:cTn id="59" dur="500"/>
                                        <p:tgtEl>
                                          <p:spTgt spid="28">
                                            <p:txEl>
                                              <p:pRg st="0" end="0"/>
                                            </p:txEl>
                                          </p:spTgt>
                                        </p:tgtEl>
                                      </p:cBhvr>
                                    </p:animEffect>
                                  </p:childTnLst>
                                </p:cTn>
                              </p:par>
                            </p:childTnLst>
                          </p:cTn>
                        </p:par>
                        <p:par>
                          <p:cTn id="60" fill="hold" nodeType="afterGroup">
                            <p:stCondLst>
                              <p:cond delay="5750"/>
                            </p:stCondLst>
                            <p:childTnLst>
                              <p:par>
                                <p:cTn id="61" presetID="2" presetClass="entr" presetSubtype="2" decel="100000" fill="hold" grpId="0" nodeType="afterEffect">
                                  <p:stCondLst>
                                    <p:cond delay="0"/>
                                  </p:stCondLst>
                                  <p:childTnLst>
                                    <p:set>
                                      <p:cBhvr>
                                        <p:cTn id="62" dur="1" fill="hold">
                                          <p:stCondLst>
                                            <p:cond delay="0"/>
                                          </p:stCondLst>
                                        </p:cTn>
                                        <p:tgtEl>
                                          <p:spTgt spid="38">
                                            <p:txEl>
                                              <p:pRg st="0" end="0"/>
                                            </p:txEl>
                                          </p:spTgt>
                                        </p:tgtEl>
                                        <p:attrNameLst>
                                          <p:attrName>style.visibility</p:attrName>
                                        </p:attrNameLst>
                                      </p:cBhvr>
                                      <p:to>
                                        <p:strVal val="visible"/>
                                      </p:to>
                                    </p:set>
                                    <p:anim calcmode="lin" valueType="num">
                                      <p:cBhvr additive="base">
                                        <p:cTn id="63" dur="5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38">
                                            <p:txEl>
                                              <p:pRg st="0" end="0"/>
                                            </p:txEl>
                                          </p:spTgt>
                                        </p:tgtEl>
                                        <p:attrNameLst>
                                          <p:attrName>ppt_y</p:attrName>
                                        </p:attrNameLst>
                                      </p:cBhvr>
                                      <p:tavLst>
                                        <p:tav tm="0">
                                          <p:val>
                                            <p:strVal val="#ppt_y"/>
                                          </p:val>
                                        </p:tav>
                                        <p:tav tm="100000">
                                          <p:val>
                                            <p:strVal val="#ppt_y"/>
                                          </p:val>
                                        </p:tav>
                                      </p:tavLst>
                                    </p:anim>
                                  </p:childTnLst>
                                </p:cTn>
                              </p:par>
                              <p:par>
                                <p:cTn id="65" presetID="2" presetClass="entr" presetSubtype="4" decel="100000" fill="hold" grpId="0" nodeType="with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additive="base">
                                        <p:cTn id="67" dur="500" fill="hold"/>
                                        <p:tgtEl>
                                          <p:spTgt spid="39"/>
                                        </p:tgtEl>
                                        <p:attrNameLst>
                                          <p:attrName>ppt_x</p:attrName>
                                        </p:attrNameLst>
                                      </p:cBhvr>
                                      <p:tavLst>
                                        <p:tav tm="0">
                                          <p:val>
                                            <p:strVal val="#ppt_x"/>
                                          </p:val>
                                        </p:tav>
                                        <p:tav tm="100000">
                                          <p:val>
                                            <p:strVal val="#ppt_x"/>
                                          </p:val>
                                        </p:tav>
                                      </p:tavLst>
                                    </p:anim>
                                    <p:anim calcmode="lin" valueType="num">
                                      <p:cBhvr additive="base">
                                        <p:cTn id="68" dur="500" fill="hold"/>
                                        <p:tgtEl>
                                          <p:spTgt spid="39"/>
                                        </p:tgtEl>
                                        <p:attrNameLst>
                                          <p:attrName>ppt_y</p:attrName>
                                        </p:attrNameLst>
                                      </p:cBhvr>
                                      <p:tavLst>
                                        <p:tav tm="0">
                                          <p:val>
                                            <p:strVal val="1+#ppt_h/2"/>
                                          </p:val>
                                        </p:tav>
                                        <p:tav tm="100000">
                                          <p:val>
                                            <p:strVal val="#ppt_y"/>
                                          </p:val>
                                        </p:tav>
                                      </p:tavLst>
                                    </p:anim>
                                  </p:childTnLst>
                                </p:cTn>
                              </p:par>
                            </p:childTnLst>
                          </p:cTn>
                        </p:par>
                        <p:par>
                          <p:cTn id="69" fill="hold" nodeType="afterGroup">
                            <p:stCondLst>
                              <p:cond delay="6250"/>
                            </p:stCondLst>
                            <p:childTnLst>
                              <p:par>
                                <p:cTn id="70" presetID="22" presetClass="entr" presetSubtype="8" fill="hold" grpId="0" nodeType="afterEffect">
                                  <p:stCondLst>
                                    <p:cond delay="0"/>
                                  </p:stCondLst>
                                  <p:childTnLst>
                                    <p:set>
                                      <p:cBhvr>
                                        <p:cTn id="71" dur="1" fill="hold">
                                          <p:stCondLst>
                                            <p:cond delay="0"/>
                                          </p:stCondLst>
                                        </p:cTn>
                                        <p:tgtEl>
                                          <p:spTgt spid="37">
                                            <p:txEl>
                                              <p:pRg st="0" end="0"/>
                                            </p:txEl>
                                          </p:spTgt>
                                        </p:tgtEl>
                                        <p:attrNameLst>
                                          <p:attrName>style.visibility</p:attrName>
                                        </p:attrNameLst>
                                      </p:cBhvr>
                                      <p:to>
                                        <p:strVal val="visible"/>
                                      </p:to>
                                    </p:set>
                                    <p:animEffect transition="in" filter="wipe(left)">
                                      <p:cBhvr>
                                        <p:cTn id="72" dur="500"/>
                                        <p:tgtEl>
                                          <p:spTgt spid="37">
                                            <p:txEl>
                                              <p:pRg st="0" end="0"/>
                                            </p:txEl>
                                          </p:spTgt>
                                        </p:tgtEl>
                                      </p:cBhvr>
                                    </p:animEffect>
                                  </p:childTnLst>
                                </p:cTn>
                              </p:par>
                            </p:childTnLst>
                          </p:cTn>
                        </p:par>
                        <p:par>
                          <p:cTn id="73" fill="hold" nodeType="afterGroup">
                            <p:stCondLst>
                              <p:cond delay="6750"/>
                            </p:stCondLst>
                            <p:childTnLst>
                              <p:par>
                                <p:cTn id="74" presetID="22" presetClass="entr" presetSubtype="1" fill="hold" nodeType="after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wipe(up)">
                                      <p:cBhvr>
                                        <p:cTn id="76" dur="500"/>
                                        <p:tgtEl>
                                          <p:spTgt spid="46"/>
                                        </p:tgtEl>
                                      </p:cBhvr>
                                    </p:animEffect>
                                  </p:childTnLst>
                                </p:cTn>
                              </p:par>
                            </p:childTnLst>
                          </p:cTn>
                        </p:par>
                        <p:par>
                          <p:cTn id="77" fill="hold" nodeType="afterGroup">
                            <p:stCondLst>
                              <p:cond delay="7250"/>
                            </p:stCondLst>
                            <p:childTnLst>
                              <p:par>
                                <p:cTn id="78" presetID="10" presetClass="entr" presetSubtype="0" fill="hold" grpId="0" nodeType="afterEffect">
                                  <p:stCondLst>
                                    <p:cond delay="0"/>
                                  </p:stCondLst>
                                  <p:childTnLst>
                                    <p:set>
                                      <p:cBhvr>
                                        <p:cTn id="79" dur="1" fill="hold">
                                          <p:stCondLst>
                                            <p:cond delay="0"/>
                                          </p:stCondLst>
                                        </p:cTn>
                                        <p:tgtEl>
                                          <p:spTgt spid="40"/>
                                        </p:tgtEl>
                                        <p:attrNameLst>
                                          <p:attrName>style.visibility</p:attrName>
                                        </p:attrNameLst>
                                      </p:cBhvr>
                                      <p:to>
                                        <p:strVal val="visible"/>
                                      </p:to>
                                    </p:set>
                                    <p:animEffect transition="in" filter="fade">
                                      <p:cBhvr>
                                        <p:cTn id="80" dur="500"/>
                                        <p:tgtEl>
                                          <p:spTgt spid="40"/>
                                        </p:tgtEl>
                                      </p:cBhvr>
                                    </p:animEffect>
                                  </p:childTnLst>
                                </p:cTn>
                              </p:par>
                            </p:childTnLst>
                          </p:cTn>
                        </p:par>
                        <p:par>
                          <p:cTn id="81" fill="hold" nodeType="afterGroup">
                            <p:stCondLst>
                              <p:cond delay="7750"/>
                            </p:stCondLst>
                            <p:childTnLst>
                              <p:par>
                                <p:cTn id="82" presetID="22" presetClass="entr" presetSubtype="2" fill="hold" nodeType="afterEffect">
                                  <p:stCondLst>
                                    <p:cond delay="0"/>
                                  </p:stCondLst>
                                  <p:childTnLst>
                                    <p:set>
                                      <p:cBhvr>
                                        <p:cTn id="83" dur="1" fill="hold">
                                          <p:stCondLst>
                                            <p:cond delay="0"/>
                                          </p:stCondLst>
                                        </p:cTn>
                                        <p:tgtEl>
                                          <p:spTgt spid="41"/>
                                        </p:tgtEl>
                                        <p:attrNameLst>
                                          <p:attrName>style.visibility</p:attrName>
                                        </p:attrNameLst>
                                      </p:cBhvr>
                                      <p:to>
                                        <p:strVal val="visible"/>
                                      </p:to>
                                    </p:set>
                                    <p:animEffect transition="in" filter="wipe(right)">
                                      <p:cBhvr>
                                        <p:cTn id="84" dur="500"/>
                                        <p:tgtEl>
                                          <p:spTgt spid="41"/>
                                        </p:tgtEl>
                                      </p:cBhvr>
                                    </p:animEffect>
                                  </p:childTnLst>
                                </p:cTn>
                              </p:par>
                            </p:childTnLst>
                          </p:cTn>
                        </p:par>
                        <p:par>
                          <p:cTn id="85" fill="hold" nodeType="afterGroup">
                            <p:stCondLst>
                              <p:cond delay="8250"/>
                            </p:stCondLst>
                            <p:childTnLst>
                              <p:par>
                                <p:cTn id="86" presetID="22" presetClass="entr" presetSubtype="2" fill="hold" grpId="0" nodeType="afterEffect">
                                  <p:stCondLst>
                                    <p:cond delay="0"/>
                                  </p:stCondLst>
                                  <p:childTnLst>
                                    <p:set>
                                      <p:cBhvr>
                                        <p:cTn id="87" dur="1" fill="hold">
                                          <p:stCondLst>
                                            <p:cond delay="0"/>
                                          </p:stCondLst>
                                        </p:cTn>
                                        <p:tgtEl>
                                          <p:spTgt spid="49"/>
                                        </p:tgtEl>
                                        <p:attrNameLst>
                                          <p:attrName>style.visibility</p:attrName>
                                        </p:attrNameLst>
                                      </p:cBhvr>
                                      <p:to>
                                        <p:strVal val="visible"/>
                                      </p:to>
                                    </p:set>
                                    <p:animEffect transition="in" filter="wipe(right)">
                                      <p:cBhvr>
                                        <p:cTn id="88" dur="500"/>
                                        <p:tgtEl>
                                          <p:spTgt spid="49"/>
                                        </p:tgtEl>
                                      </p:cBhvr>
                                    </p:animEffect>
                                  </p:childTnLst>
                                </p:cTn>
                              </p:par>
                              <p:par>
                                <p:cTn id="89" presetID="22" presetClass="entr" presetSubtype="2" fill="hold" grpId="0" nodeType="with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wipe(right)">
                                      <p:cBhvr>
                                        <p:cTn id="91" dur="500"/>
                                        <p:tgtEl>
                                          <p:spTgt spid="42">
                                            <p:txEl>
                                              <p:pRg st="0" end="0"/>
                                            </p:txEl>
                                          </p:spTgt>
                                        </p:tgtEl>
                                      </p:cBhvr>
                                    </p:animEffect>
                                  </p:childTnLst>
                                </p:cTn>
                              </p:par>
                            </p:childTnLst>
                          </p:cTn>
                        </p:par>
                        <p:par>
                          <p:cTn id="92" fill="hold" nodeType="afterGroup">
                            <p:stCondLst>
                              <p:cond delay="8750"/>
                            </p:stCondLst>
                            <p:childTnLst>
                              <p:par>
                                <p:cTn id="93" presetID="2" presetClass="entr" presetSubtype="8" decel="100000" fill="hold" grpId="0" nodeType="afterEffect">
                                  <p:stCondLst>
                                    <p:cond delay="0"/>
                                  </p:stCondLst>
                                  <p:childTnLst>
                                    <p:set>
                                      <p:cBhvr>
                                        <p:cTn id="94" dur="1" fill="hold">
                                          <p:stCondLst>
                                            <p:cond delay="0"/>
                                          </p:stCondLst>
                                        </p:cTn>
                                        <p:tgtEl>
                                          <p:spTgt spid="44">
                                            <p:txEl>
                                              <p:pRg st="0" end="0"/>
                                            </p:txEl>
                                          </p:spTgt>
                                        </p:tgtEl>
                                        <p:attrNameLst>
                                          <p:attrName>style.visibility</p:attrName>
                                        </p:attrNameLst>
                                      </p:cBhvr>
                                      <p:to>
                                        <p:strVal val="visible"/>
                                      </p:to>
                                    </p:set>
                                    <p:anim calcmode="lin" valueType="num">
                                      <p:cBhvr additive="base">
                                        <p:cTn id="95" dur="500" fill="hold"/>
                                        <p:tgtEl>
                                          <p:spTgt spid="44">
                                            <p:txEl>
                                              <p:pRg st="0" end="0"/>
                                            </p:txEl>
                                          </p:spTgt>
                                        </p:tgtEl>
                                        <p:attrNameLst>
                                          <p:attrName>ppt_x</p:attrName>
                                        </p:attrNameLst>
                                      </p:cBhvr>
                                      <p:tavLst>
                                        <p:tav tm="0">
                                          <p:val>
                                            <p:strVal val="0-#ppt_w/2"/>
                                          </p:val>
                                        </p:tav>
                                        <p:tav tm="100000">
                                          <p:val>
                                            <p:strVal val="#ppt_x"/>
                                          </p:val>
                                        </p:tav>
                                      </p:tavLst>
                                    </p:anim>
                                    <p:anim calcmode="lin" valueType="num">
                                      <p:cBhvr additive="base">
                                        <p:cTn id="96" dur="500" fill="hold"/>
                                        <p:tgtEl>
                                          <p:spTgt spid="44">
                                            <p:txEl>
                                              <p:pRg st="0" end="0"/>
                                            </p:txEl>
                                          </p:spTgt>
                                        </p:tgtEl>
                                        <p:attrNameLst>
                                          <p:attrName>ppt_y</p:attrName>
                                        </p:attrNameLst>
                                      </p:cBhvr>
                                      <p:tavLst>
                                        <p:tav tm="0">
                                          <p:val>
                                            <p:strVal val="#ppt_y"/>
                                          </p:val>
                                        </p:tav>
                                        <p:tav tm="100000">
                                          <p:val>
                                            <p:strVal val="#ppt_y"/>
                                          </p:val>
                                        </p:tav>
                                      </p:tavLst>
                                    </p:anim>
                                  </p:childTnLst>
                                </p:cTn>
                              </p:par>
                              <p:par>
                                <p:cTn id="97" presetID="2" presetClass="entr" presetSubtype="4" decel="100000" fill="hold" grpId="0" nodeType="withEffect">
                                  <p:stCondLst>
                                    <p:cond delay="0"/>
                                  </p:stCondLst>
                                  <p:childTnLst>
                                    <p:set>
                                      <p:cBhvr>
                                        <p:cTn id="98" dur="1" fill="hold">
                                          <p:stCondLst>
                                            <p:cond delay="0"/>
                                          </p:stCondLst>
                                        </p:cTn>
                                        <p:tgtEl>
                                          <p:spTgt spid="45"/>
                                        </p:tgtEl>
                                        <p:attrNameLst>
                                          <p:attrName>style.visibility</p:attrName>
                                        </p:attrNameLst>
                                      </p:cBhvr>
                                      <p:to>
                                        <p:strVal val="visible"/>
                                      </p:to>
                                    </p:set>
                                    <p:anim calcmode="lin" valueType="num">
                                      <p:cBhvr additive="base">
                                        <p:cTn id="99" dur="500" fill="hold"/>
                                        <p:tgtEl>
                                          <p:spTgt spid="45"/>
                                        </p:tgtEl>
                                        <p:attrNameLst>
                                          <p:attrName>ppt_x</p:attrName>
                                        </p:attrNameLst>
                                      </p:cBhvr>
                                      <p:tavLst>
                                        <p:tav tm="0">
                                          <p:val>
                                            <p:strVal val="#ppt_x"/>
                                          </p:val>
                                        </p:tav>
                                        <p:tav tm="100000">
                                          <p:val>
                                            <p:strVal val="#ppt_x"/>
                                          </p:val>
                                        </p:tav>
                                      </p:tavLst>
                                    </p:anim>
                                    <p:anim calcmode="lin" valueType="num">
                                      <p:cBhvr additive="base">
                                        <p:cTn id="100" dur="500" fill="hold"/>
                                        <p:tgtEl>
                                          <p:spTgt spid="45"/>
                                        </p:tgtEl>
                                        <p:attrNameLst>
                                          <p:attrName>ppt_y</p:attrName>
                                        </p:attrNameLst>
                                      </p:cBhvr>
                                      <p:tavLst>
                                        <p:tav tm="0">
                                          <p:val>
                                            <p:strVal val="1+#ppt_h/2"/>
                                          </p:val>
                                        </p:tav>
                                        <p:tav tm="100000">
                                          <p:val>
                                            <p:strVal val="#ppt_y"/>
                                          </p:val>
                                        </p:tav>
                                      </p:tavLst>
                                    </p:anim>
                                  </p:childTnLst>
                                </p:cTn>
                              </p:par>
                            </p:childTnLst>
                          </p:cTn>
                        </p:par>
                        <p:par>
                          <p:cTn id="101" fill="hold" nodeType="afterGroup">
                            <p:stCondLst>
                              <p:cond delay="9250"/>
                            </p:stCondLst>
                            <p:childTnLst>
                              <p:par>
                                <p:cTn id="102" presetID="22" presetClass="entr" presetSubtype="2" fill="hold" grpId="0" nodeType="afterEffect">
                                  <p:stCondLst>
                                    <p:cond delay="0"/>
                                  </p:stCondLst>
                                  <p:childTnLst>
                                    <p:set>
                                      <p:cBhvr>
                                        <p:cTn id="103" dur="1" fill="hold">
                                          <p:stCondLst>
                                            <p:cond delay="0"/>
                                          </p:stCondLst>
                                        </p:cTn>
                                        <p:tgtEl>
                                          <p:spTgt spid="43">
                                            <p:txEl>
                                              <p:pRg st="0" end="0"/>
                                            </p:txEl>
                                          </p:spTgt>
                                        </p:tgtEl>
                                        <p:attrNameLst>
                                          <p:attrName>style.visibility</p:attrName>
                                        </p:attrNameLst>
                                      </p:cBhvr>
                                      <p:to>
                                        <p:strVal val="visible"/>
                                      </p:to>
                                    </p:set>
                                    <p:animEffect transition="in" filter="wipe(right)">
                                      <p:cBhvr>
                                        <p:cTn id="104" dur="500"/>
                                        <p:tgtEl>
                                          <p:spTgt spid="43">
                                            <p:txEl>
                                              <p:pRg st="0" end="0"/>
                                            </p:txEl>
                                          </p:spTgt>
                                        </p:tgtEl>
                                      </p:cBhvr>
                                    </p:animEffect>
                                  </p:childTnLst>
                                </p:cTn>
                              </p:par>
                            </p:childTnLst>
                          </p:cTn>
                        </p:par>
                        <p:par>
                          <p:cTn id="105" fill="hold" nodeType="afterGroup">
                            <p:stCondLst>
                              <p:cond delay="9750"/>
                            </p:stCondLst>
                            <p:childTnLst>
                              <p:par>
                                <p:cTn id="106" presetID="22" presetClass="entr" presetSubtype="1"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Effect transition="in" filter="wipe(up)">
                                      <p:cBhvr>
                                        <p:cTn id="10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build="p">
        <p:tmplLst>
          <p:tmpl lvl="1">
            <p:tnLst>
              <p:par>
                <p:cTn presetID="22" presetClass="entr" presetSubtype="2"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right)">
                      <p:cBhvr>
                        <p:cTn dur="500"/>
                        <p:tgtEl>
                          <p:spTgt spid="19"/>
                        </p:tgtEl>
                      </p:cBhvr>
                    </p:animEffect>
                  </p:childTnLst>
                </p:cTn>
              </p:par>
            </p:tnLst>
          </p:tmpl>
        </p:tmplLst>
      </p:bldP>
      <p:bldP spid="20" grpId="0" build="p">
        <p:tmplLst>
          <p:tmpl lvl="1">
            <p:tnLst>
              <p:par>
                <p:cTn presetID="2" presetClass="entr" presetSubtype="8" decel="10000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0-#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P spid="21" grpId="0" animBg="1"/>
      <p:bldP spid="27" grpId="0" animBg="1"/>
      <p:bldP spid="28" grpId="0" build="p">
        <p:tmplLst>
          <p:tmpl lvl="1">
            <p:tnLst>
              <p:par>
                <p:cTn presetID="22" presetClass="entr" presetSubtype="8"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37" grpId="0" build="p">
        <p:tmplLst>
          <p:tmpl lvl="1">
            <p:tnLst>
              <p:par>
                <p:cTn presetID="22" presetClass="entr" presetSubtype="8"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P spid="38" grpId="0" build="p">
        <p:tmplLst>
          <p:tmpl lvl="1">
            <p:tnLst>
              <p:par>
                <p:cTn presetID="2" presetClass="entr" presetSubtype="2" decel="10000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1+#ppt_w/2"/>
                          </p:val>
                        </p:tav>
                        <p:tav tm="100000">
                          <p:val>
                            <p:strVal val="#ppt_x"/>
                          </p:val>
                        </p:tav>
                      </p:tavLst>
                    </p:anim>
                    <p:anim calcmode="lin" valueType="num">
                      <p:cBhvr additive="base">
                        <p:cTn dur="500" fill="hold"/>
                        <p:tgtEl>
                          <p:spTgt spid="38"/>
                        </p:tgtEl>
                        <p:attrNameLst>
                          <p:attrName>ppt_y</p:attrName>
                        </p:attrNameLst>
                      </p:cBhvr>
                      <p:tavLst>
                        <p:tav tm="0">
                          <p:val>
                            <p:strVal val="#ppt_y"/>
                          </p:val>
                        </p:tav>
                        <p:tav tm="100000">
                          <p:val>
                            <p:strVal val="#ppt_y"/>
                          </p:val>
                        </p:tav>
                      </p:tavLst>
                    </p:anim>
                  </p:childTnLst>
                </p:cTn>
              </p:par>
            </p:tnLst>
          </p:tmpl>
        </p:tmplLst>
      </p:bldP>
      <p:bldP spid="39" grpId="0" animBg="1"/>
      <p:bldP spid="43" grpId="0" build="p">
        <p:tmplLst>
          <p:tmpl lvl="1">
            <p:tnLst>
              <p:par>
                <p:cTn presetID="22" presetClass="entr" presetSubtype="2"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right)">
                      <p:cBhvr>
                        <p:cTn dur="500"/>
                        <p:tgtEl>
                          <p:spTgt spid="43"/>
                        </p:tgtEl>
                      </p:cBhvr>
                    </p:animEffect>
                  </p:childTnLst>
                </p:cTn>
              </p:par>
            </p:tnLst>
          </p:tmpl>
        </p:tmplLst>
      </p:bldP>
      <p:bldP spid="44" grpId="0" build="p">
        <p:tmplLst>
          <p:tmpl lvl="1">
            <p:tnLst>
              <p:par>
                <p:cTn presetID="2" presetClass="entr" presetSubtype="8" decel="10000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0-#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animBg="1"/>
      <p:bldP spid="13" grpId="0" animBg="1"/>
      <p:bldP spid="17" grpId="0" build="p">
        <p:tmplLst>
          <p:tmpl lvl="1">
            <p:tnLst>
              <p:par>
                <p:cTn presetID="22" presetClass="entr" presetSubtype="2"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right)">
                      <p:cBhvr>
                        <p:cTn dur="500"/>
                        <p:tgtEl>
                          <p:spTgt spid="17"/>
                        </p:tgtEl>
                      </p:cBhvr>
                    </p:animEffect>
                  </p:childTnLst>
                </p:cTn>
              </p:par>
            </p:tnLst>
          </p:tmpl>
        </p:tmplLst>
      </p:bldP>
      <p:bldP spid="49" grpId="0" animBg="1"/>
      <p:bldP spid="42" grpId="0" build="p">
        <p:tmplLst>
          <p:tmpl lvl="1">
            <p:tnLst>
              <p:par>
                <p:cTn presetID="22" presetClass="entr" presetSubtype="2" fill="hold" nodeType="with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wipe(right)">
                      <p:cBhvr>
                        <p:cTn dur="500"/>
                        <p:tgtEl>
                          <p:spTgt spid="42"/>
                        </p:tgtEl>
                      </p:cBhvr>
                    </p:animEffect>
                  </p:childTnLst>
                </p:cTn>
              </p:par>
            </p:tnLst>
          </p:tmpl>
        </p:tmplLst>
      </p:bldP>
      <p:bldP spid="8" grpId="0" animBg="1"/>
      <p:bldP spid="24" grpId="0" animBg="1"/>
      <p:bldP spid="40"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6057900" y="9582811"/>
            <a:ext cx="6172200" cy="547603"/>
          </a:xfrm>
          <a:prstGeom prst="rect">
            <a:avLst/>
          </a:prstGeom>
        </p:spPr>
        <p:txBody>
          <a:bodyPr/>
          <a:lstStyle>
            <a:lvl1pPr algn="ctr">
              <a:defRPr/>
            </a:lvl1pPr>
          </a:lstStyle>
          <a:p>
            <a:r>
              <a:rPr lang="en-US"/>
              <a:t>The Power of PowerPoint | thepopp.com</a:t>
            </a:r>
          </a:p>
        </p:txBody>
      </p:sp>
      <p:sp>
        <p:nvSpPr>
          <p:cNvPr id="4" name="スライド番号プレースホルダー 3"/>
          <p:cNvSpPr>
            <a:spLocks noGrp="1"/>
          </p:cNvSpPr>
          <p:nvPr>
            <p:ph type="sldNum" sz="quarter" idx="11"/>
          </p:nvPr>
        </p:nvSpPr>
        <p:spPr>
          <a:xfrm>
            <a:off x="17110869" y="9600055"/>
            <a:ext cx="1176775" cy="489036"/>
          </a:xfrm>
          <a:prstGeom prst="rect">
            <a:avLst/>
          </a:prstGeom>
        </p:spPr>
        <p:txBody>
          <a:bodyPr/>
          <a:lstStyle/>
          <a:p>
            <a:fld id="{03EB59E2-90B9-4CD3-AC74-D672227E13C3}" type="slidenum">
              <a:rPr lang="en-US" smtClean="0"/>
              <a:t>‹#›</a:t>
            </a:fld>
            <a:endParaRPr lang="en-US"/>
          </a:p>
        </p:txBody>
      </p:sp>
      <p:sp>
        <p:nvSpPr>
          <p:cNvPr id="13" name="テキスト プレースホルダー 12"/>
          <p:cNvSpPr>
            <a:spLocks noGrp="1"/>
          </p:cNvSpPr>
          <p:nvPr>
            <p:ph type="body" sz="quarter" idx="12" hasCustomPrompt="1"/>
          </p:nvPr>
        </p:nvSpPr>
        <p:spPr>
          <a:xfrm>
            <a:off x="5712608" y="4698914"/>
            <a:ext cx="8545863" cy="2366282"/>
          </a:xfrm>
        </p:spPr>
        <p:txBody>
          <a:bodyPr>
            <a:normAutofit/>
          </a:bodyPr>
          <a:lstStyle>
            <a:lvl1pPr>
              <a:defRPr sz="2000" baseline="0"/>
            </a:lvl1pPr>
          </a:lstStyle>
          <a:p>
            <a:pPr lvl="0"/>
            <a:r>
              <a:rPr kumimoji="1" lang="en-US" altLang="ja-JP"/>
              <a:t>Text goes here</a:t>
            </a:r>
            <a:endParaRPr kumimoji="1" lang="ja-JP" altLang="en-US"/>
          </a:p>
        </p:txBody>
      </p:sp>
      <p:sp>
        <p:nvSpPr>
          <p:cNvPr id="14" name="テキスト プレースホルダー 12"/>
          <p:cNvSpPr>
            <a:spLocks noGrp="1"/>
          </p:cNvSpPr>
          <p:nvPr>
            <p:ph type="body" sz="quarter" idx="13" hasCustomPrompt="1"/>
          </p:nvPr>
        </p:nvSpPr>
        <p:spPr>
          <a:xfrm>
            <a:off x="5712608" y="3578967"/>
            <a:ext cx="8545863" cy="747032"/>
          </a:xfrm>
        </p:spPr>
        <p:txBody>
          <a:bodyPr anchor="ctr">
            <a:noAutofit/>
          </a:bodyPr>
          <a:lstStyle>
            <a:lvl1pPr>
              <a:lnSpc>
                <a:spcPct val="100000"/>
              </a:lnSpc>
              <a:spcBef>
                <a:spcPct val="0"/>
              </a:spcBef>
              <a:defRPr sz="3600" baseline="0">
                <a:solidFill>
                  <a:schemeClr val="tx2"/>
                </a:solidFill>
                <a:latin typeface="Ubuntu Medium" panose="020B0604030602030204" pitchFamily="34" charset="0"/>
              </a:defRPr>
            </a:lvl1pPr>
          </a:lstStyle>
          <a:p>
            <a:pPr lvl="0"/>
            <a:r>
              <a:rPr kumimoji="1" lang="en-US" altLang="ja-JP"/>
              <a:t>Heading Goes Here</a:t>
            </a:r>
            <a:endParaRPr kumimoji="1" lang="ja-JP" altLang="en-US"/>
          </a:p>
        </p:txBody>
      </p:sp>
    </p:spTree>
    <p:extLst>
      <p:ext uri="{BB962C8B-B14F-4D97-AF65-F5344CB8AC3E}">
        <p14:creationId xmlns:p14="http://schemas.microsoft.com/office/powerpoint/2010/main" val="1955103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decel="100000" fill="hold" grpId="0" nodeType="withEffect">
                                  <p:stCondLst>
                                    <p:cond delay="0"/>
                                  </p:stCondLst>
                                  <p:iterate type="wd">
                                    <p:tmPct val="10000"/>
                                  </p:iterate>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75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8" dur="75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75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tmplLst>
          <p:tmpl lvl="1">
            <p:tnLst>
              <p:par>
                <p:cTn presetID="2" presetClass="entr" presetSubtype="2" decel="100000" fill="hold" nodeType="withEffect">
                  <p:stCondLst>
                    <p:cond delay="0"/>
                  </p:stCondLst>
                  <p:iterate type="wd">
                    <p:tmPct val="10000"/>
                  </p:iterate>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1+#ppt_w/2"/>
                          </p:val>
                        </p:tav>
                        <p:tav tm="100000">
                          <p:val>
                            <p:strVal val="#ppt_x"/>
                          </p:val>
                        </p:tav>
                      </p:tavLst>
                    </p:anim>
                    <p:anim calcmode="lin" valueType="num">
                      <p:cBhvr additive="base">
                        <p:cTn dur="750" fill="hold"/>
                        <p:tgtEl>
                          <p:spTgt spid="1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sion">
    <p:spTree>
      <p:nvGrpSpPr>
        <p:cNvPr id="1" name=""/>
        <p:cNvGrpSpPr/>
        <p:nvPr/>
      </p:nvGrpSpPr>
      <p:grpSpPr>
        <a:xfrm>
          <a:off x="0" y="0"/>
          <a:ext cx="0" cy="0"/>
          <a:chOff x="0" y="0"/>
          <a:chExt cx="0" cy="0"/>
        </a:xfrm>
      </p:grpSpPr>
      <p:sp>
        <p:nvSpPr>
          <p:cNvPr id="3" name="フッター プレースホルダー 2"/>
          <p:cNvSpPr>
            <a:spLocks noGrp="1"/>
          </p:cNvSpPr>
          <p:nvPr userDrawn="1">
            <p:ph type="ftr" sz="quarter" idx="10"/>
          </p:nvPr>
        </p:nvSpPr>
        <p:spPr>
          <a:xfrm>
            <a:off x="6057900" y="9582811"/>
            <a:ext cx="6172200" cy="547603"/>
          </a:xfrm>
          <a:prstGeom prst="rect">
            <a:avLst/>
          </a:prstGeom>
        </p:spPr>
        <p:txBody>
          <a:bodyPr/>
          <a:lstStyle>
            <a:lvl1pPr algn="ctr">
              <a:defRPr/>
            </a:lvl1pPr>
          </a:lstStyle>
          <a:p>
            <a:r>
              <a:rPr lang="en-US"/>
              <a:t>The Power of PowerPoint | thepopp.com</a:t>
            </a:r>
          </a:p>
        </p:txBody>
      </p:sp>
      <p:sp>
        <p:nvSpPr>
          <p:cNvPr id="4" name="スライド番号プレースホルダー 3"/>
          <p:cNvSpPr>
            <a:spLocks noGrp="1"/>
          </p:cNvSpPr>
          <p:nvPr userDrawn="1">
            <p:ph type="sldNum" sz="quarter" idx="11"/>
          </p:nvPr>
        </p:nvSpPr>
        <p:spPr>
          <a:xfrm>
            <a:off x="17110869" y="9600055"/>
            <a:ext cx="1176775" cy="489036"/>
          </a:xfrm>
          <a:prstGeom prst="rect">
            <a:avLst/>
          </a:prstGeom>
        </p:spPr>
        <p:txBody>
          <a:bodyPr/>
          <a:lstStyle/>
          <a:p>
            <a:fld id="{03EB59E2-90B9-4CD3-AC74-D672227E13C3}" type="slidenum">
              <a:rPr lang="en-US" smtClean="0"/>
              <a:t>‹#›</a:t>
            </a:fld>
            <a:endParaRPr lang="en-US"/>
          </a:p>
        </p:txBody>
      </p:sp>
      <p:sp>
        <p:nvSpPr>
          <p:cNvPr id="13" name="テキスト プレースホルダー 12"/>
          <p:cNvSpPr>
            <a:spLocks noGrp="1"/>
          </p:cNvSpPr>
          <p:nvPr userDrawn="1">
            <p:ph type="body" sz="quarter" idx="12" hasCustomPrompt="1"/>
          </p:nvPr>
        </p:nvSpPr>
        <p:spPr>
          <a:xfrm>
            <a:off x="6669212" y="5250457"/>
            <a:ext cx="8545863" cy="2366282"/>
          </a:xfrm>
        </p:spPr>
        <p:txBody>
          <a:bodyPr>
            <a:normAutofit/>
          </a:bodyPr>
          <a:lstStyle>
            <a:lvl1pPr>
              <a:defRPr sz="2000" baseline="0"/>
            </a:lvl1pPr>
          </a:lstStyle>
          <a:p>
            <a:pPr lvl="0"/>
            <a:r>
              <a:rPr kumimoji="1" lang="en-US" altLang="ja-JP"/>
              <a:t>Text goes here</a:t>
            </a:r>
            <a:endParaRPr kumimoji="1" lang="ja-JP" altLang="en-US"/>
          </a:p>
        </p:txBody>
      </p:sp>
      <p:sp>
        <p:nvSpPr>
          <p:cNvPr id="14" name="テキスト プレースホルダー 12"/>
          <p:cNvSpPr>
            <a:spLocks noGrp="1"/>
          </p:cNvSpPr>
          <p:nvPr userDrawn="1">
            <p:ph type="body" sz="quarter" idx="13" hasCustomPrompt="1"/>
          </p:nvPr>
        </p:nvSpPr>
        <p:spPr>
          <a:xfrm>
            <a:off x="2233749" y="2732842"/>
            <a:ext cx="6574129" cy="2144700"/>
          </a:xfrm>
        </p:spPr>
        <p:txBody>
          <a:bodyPr anchor="b">
            <a:noAutofit/>
          </a:bodyPr>
          <a:lstStyle>
            <a:lvl1pPr algn="r">
              <a:lnSpc>
                <a:spcPct val="100000"/>
              </a:lnSpc>
              <a:spcBef>
                <a:spcPct val="0"/>
              </a:spcBef>
              <a:defRPr sz="7200" baseline="0">
                <a:solidFill>
                  <a:schemeClr val="tx2"/>
                </a:solidFill>
                <a:latin typeface="Ubuntu Medium" panose="020B0604030602030204" pitchFamily="34" charset="0"/>
              </a:defRPr>
            </a:lvl1pPr>
          </a:lstStyle>
          <a:p>
            <a:pPr lvl="0"/>
            <a:r>
              <a:rPr kumimoji="1" lang="en-US" altLang="ja-JP"/>
              <a:t>Put a Word</a:t>
            </a:r>
            <a:endParaRPr kumimoji="1" lang="ja-JP" altLang="en-US"/>
          </a:p>
        </p:txBody>
      </p:sp>
    </p:spTree>
    <p:extLst>
      <p:ext uri="{BB962C8B-B14F-4D97-AF65-F5344CB8AC3E}">
        <p14:creationId xmlns:p14="http://schemas.microsoft.com/office/powerpoint/2010/main" val="28381762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9" decel="100000" fill="hold" grpId="0" nodeType="withEffect">
                                  <p:stCondLst>
                                    <p:cond delay="0"/>
                                  </p:stCondLst>
                                  <p:iterate type="wd">
                                    <p:tmPct val="10000"/>
                                  </p:iterate>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75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8" dur="750" fill="hold"/>
                                        <p:tgtEl>
                                          <p:spTgt spid="14">
                                            <p:txEl>
                                              <p:pRg st="0" end="0"/>
                                            </p:txEl>
                                          </p:spTgt>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750"/>
                            </p:stCondLst>
                            <p:childTnLst>
                              <p:par>
                                <p:cTn id="10" presetID="22" presetClass="entr" presetSubtype="8" fill="hold" grpId="0" nodeType="afterEffect">
                                  <p:stCondLst>
                                    <p:cond delay="25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tmplLst>
          <p:tmpl>
            <p:tnLst>
              <p:par>
                <p:cTn presetID="22" presetClass="entr" presetSubtype="8" fill="hold" nodeType="after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build="p">
        <p:tmplLst>
          <p:tmpl lvl="1">
            <p:tnLst>
              <p:par>
                <p:cTn presetID="2" presetClass="entr" presetSubtype="9" decel="100000" fill="hold" nodeType="withEffect">
                  <p:stCondLst>
                    <p:cond delay="0"/>
                  </p:stCondLst>
                  <p:iterate type="wd">
                    <p:tmPct val="10000"/>
                  </p:iterate>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0-#ppt_w/2"/>
                          </p:val>
                        </p:tav>
                        <p:tav tm="100000">
                          <p:val>
                            <p:strVal val="#ppt_x"/>
                          </p:val>
                        </p:tav>
                      </p:tavLst>
                    </p:anim>
                    <p:anim calcmode="lin" valueType="num">
                      <p:cBhvr additive="base">
                        <p:cTn dur="750" fill="hold"/>
                        <p:tgtEl>
                          <p:spTgt spid="14"/>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ofile 1">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t>‹#›</a:t>
            </a:fld>
            <a:endParaRPr lang="en-US"/>
          </a:p>
        </p:txBody>
      </p:sp>
      <p:sp>
        <p:nvSpPr>
          <p:cNvPr id="5" name="正方形/長方形 4"/>
          <p:cNvSpPr/>
          <p:nvPr userDrawn="1"/>
        </p:nvSpPr>
        <p:spPr>
          <a:xfrm>
            <a:off x="0" y="0"/>
            <a:ext cx="18287643" cy="35414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図プレースホルダー 6"/>
          <p:cNvSpPr>
            <a:spLocks noGrp="1"/>
          </p:cNvSpPr>
          <p:nvPr>
            <p:ph type="pic" sz="quarter" idx="12" hasCustomPrompt="1"/>
          </p:nvPr>
        </p:nvSpPr>
        <p:spPr>
          <a:xfrm>
            <a:off x="2696029" y="1767115"/>
            <a:ext cx="3548742" cy="3548742"/>
          </a:xfrm>
          <a:solidFill>
            <a:schemeClr val="bg1"/>
          </a:solidFill>
          <a:ln w="57150">
            <a:solidFill>
              <a:schemeClr val="bg1"/>
            </a:solidFill>
          </a:ln>
          <a:effectLst>
            <a:outerShdw sx="102000" sy="102000" algn="ctr" rotWithShape="0">
              <a:prstClr val="black">
                <a:alpha val="15000"/>
              </a:prstClr>
            </a:outerShdw>
          </a:effectLst>
        </p:spPr>
        <p:txBody>
          <a:bodyPr>
            <a:normAutofit/>
          </a:bodyPr>
          <a:lstStyle>
            <a:lvl1pPr>
              <a:defRPr sz="2000" baseline="0"/>
            </a:lvl1pPr>
          </a:lstStyle>
          <a:p>
            <a:r>
              <a:rPr kumimoji="1" lang="en-US" altLang="ja-JP"/>
              <a:t>Insert an image</a:t>
            </a:r>
            <a:endParaRPr kumimoji="1" lang="ja-JP" altLang="en-US"/>
          </a:p>
        </p:txBody>
      </p:sp>
      <p:sp>
        <p:nvSpPr>
          <p:cNvPr id="8" name="テキスト プレースホルダー 12"/>
          <p:cNvSpPr>
            <a:spLocks noGrp="1"/>
          </p:cNvSpPr>
          <p:nvPr>
            <p:ph type="body" sz="quarter" idx="13" hasCustomPrompt="1"/>
          </p:nvPr>
        </p:nvSpPr>
        <p:spPr>
          <a:xfrm>
            <a:off x="6491101" y="2162629"/>
            <a:ext cx="9211879" cy="1219199"/>
          </a:xfrm>
        </p:spPr>
        <p:txBody>
          <a:bodyPr anchor="b">
            <a:noAutofit/>
          </a:bodyPr>
          <a:lstStyle>
            <a:lvl1pPr algn="l">
              <a:lnSpc>
                <a:spcPct val="100000"/>
              </a:lnSpc>
              <a:spcBef>
                <a:spcPct val="0"/>
              </a:spcBef>
              <a:defRPr sz="5400" baseline="0">
                <a:solidFill>
                  <a:schemeClr val="bg1"/>
                </a:solidFill>
                <a:latin typeface="Ubuntu Medium" panose="020B0604030602030204" pitchFamily="34" charset="0"/>
              </a:defRPr>
            </a:lvl1pPr>
          </a:lstStyle>
          <a:p>
            <a:pPr lvl="0"/>
            <a:r>
              <a:rPr kumimoji="1" lang="en-US" altLang="ja-JP"/>
              <a:t>Heading Goes Here</a:t>
            </a:r>
            <a:endParaRPr kumimoji="1" lang="ja-JP" altLang="en-US"/>
          </a:p>
        </p:txBody>
      </p:sp>
      <p:sp>
        <p:nvSpPr>
          <p:cNvPr id="9" name="テキスト プレースホルダー 12"/>
          <p:cNvSpPr>
            <a:spLocks noGrp="1"/>
          </p:cNvSpPr>
          <p:nvPr>
            <p:ph type="body" sz="quarter" idx="14" hasCustomPrompt="1"/>
          </p:nvPr>
        </p:nvSpPr>
        <p:spPr>
          <a:xfrm>
            <a:off x="6505615" y="3609069"/>
            <a:ext cx="9211879" cy="1340304"/>
          </a:xfrm>
        </p:spPr>
        <p:txBody>
          <a:bodyPr anchor="t">
            <a:noAutofit/>
          </a:bodyPr>
          <a:lstStyle>
            <a:lvl1pPr algn="l">
              <a:lnSpc>
                <a:spcPct val="130000"/>
              </a:lnSpc>
              <a:spcBef>
                <a:spcPct val="0"/>
              </a:spcBef>
              <a:defRPr sz="2800" baseline="0">
                <a:solidFill>
                  <a:schemeClr val="tx2"/>
                </a:solidFill>
                <a:latin typeface="Ubuntu Medium" panose="020B0604030602030204" pitchFamily="34" charset="0"/>
              </a:defRPr>
            </a:lvl1pPr>
          </a:lstStyle>
          <a:p>
            <a:pPr lvl="0"/>
            <a:r>
              <a:rPr kumimoji="1" lang="en-US" altLang="ja-JP"/>
              <a:t>Text goes here</a:t>
            </a:r>
            <a:endParaRPr kumimoji="1" lang="ja-JP" altLang="en-US"/>
          </a:p>
        </p:txBody>
      </p:sp>
      <p:sp>
        <p:nvSpPr>
          <p:cNvPr id="10" name="テキスト プレースホルダー 12"/>
          <p:cNvSpPr>
            <a:spLocks noGrp="1"/>
          </p:cNvSpPr>
          <p:nvPr>
            <p:ph type="body" sz="quarter" idx="15" hasCustomPrompt="1"/>
          </p:nvPr>
        </p:nvSpPr>
        <p:spPr>
          <a:xfrm>
            <a:off x="2696029" y="5544457"/>
            <a:ext cx="13021466" cy="1516966"/>
          </a:xfrm>
        </p:spPr>
        <p:txBody>
          <a:bodyPr>
            <a:normAutofit/>
          </a:bodyPr>
          <a:lstStyle>
            <a:lvl1pPr>
              <a:spcBef>
                <a:spcPct val="0"/>
              </a:spcBef>
              <a:defRPr sz="2000" baseline="0"/>
            </a:lvl1pPr>
          </a:lstStyle>
          <a:p>
            <a:pPr lvl="0"/>
            <a:r>
              <a:rPr kumimoji="1" lang="en-US" altLang="ja-JP"/>
              <a:t>Text goes here</a:t>
            </a:r>
            <a:endParaRPr kumimoji="1" lang="ja-JP" altLang="en-US"/>
          </a:p>
        </p:txBody>
      </p:sp>
      <p:sp>
        <p:nvSpPr>
          <p:cNvPr id="11" name="円/楕円 4"/>
          <p:cNvSpPr/>
          <p:nvPr userDrawn="1"/>
        </p:nvSpPr>
        <p:spPr>
          <a:xfrm>
            <a:off x="1070429" y="7318828"/>
            <a:ext cx="1136515" cy="1138145"/>
          </a:xfrm>
          <a:prstGeom prst="rect">
            <a:avLst/>
          </a:prstGeom>
          <a:solidFill>
            <a:schemeClr val="accent2"/>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図プレースホルダー 25"/>
          <p:cNvSpPr>
            <a:spLocks noGrp="1"/>
          </p:cNvSpPr>
          <p:nvPr>
            <p:ph type="pic" sz="quarter" idx="16" hasCustomPrompt="1"/>
          </p:nvPr>
        </p:nvSpPr>
        <p:spPr>
          <a:xfrm>
            <a:off x="1323686" y="7572900"/>
            <a:ext cx="630000" cy="630000"/>
          </a:xfrm>
        </p:spPr>
        <p:txBody>
          <a:bodyPr>
            <a:normAutofit/>
          </a:bodyPr>
          <a:lstStyle>
            <a:lvl1pPr>
              <a:defRPr sz="1400">
                <a:solidFill>
                  <a:schemeClr val="bg1"/>
                </a:solidFill>
              </a:defRPr>
            </a:lvl1pPr>
          </a:lstStyle>
          <a:p>
            <a:r>
              <a:rPr kumimoji="1" lang="en-US" altLang="ja-JP"/>
              <a:t>Icon</a:t>
            </a:r>
            <a:endParaRPr kumimoji="1" lang="ja-JP" altLang="en-US"/>
          </a:p>
        </p:txBody>
      </p:sp>
      <p:sp>
        <p:nvSpPr>
          <p:cNvPr id="13" name="テキスト プレースホルダー 12"/>
          <p:cNvSpPr>
            <a:spLocks noGrp="1"/>
          </p:cNvSpPr>
          <p:nvPr>
            <p:ph type="body" sz="quarter" idx="17" hasCustomPrompt="1"/>
          </p:nvPr>
        </p:nvSpPr>
        <p:spPr>
          <a:xfrm>
            <a:off x="2349781" y="7899153"/>
            <a:ext cx="3998405" cy="562841"/>
          </a:xfrm>
        </p:spPr>
        <p:txBody>
          <a:bodyPr>
            <a:normAutofit/>
          </a:bodyPr>
          <a:lstStyle>
            <a:lvl1pPr>
              <a:defRPr sz="2000" baseline="0"/>
            </a:lvl1pPr>
          </a:lstStyle>
          <a:p>
            <a:pPr lvl="0"/>
            <a:r>
              <a:rPr kumimoji="1" lang="en-US" altLang="ja-JP"/>
              <a:t>Text goes here</a:t>
            </a:r>
            <a:endParaRPr kumimoji="1" lang="ja-JP" altLang="en-US"/>
          </a:p>
        </p:txBody>
      </p:sp>
      <p:sp>
        <p:nvSpPr>
          <p:cNvPr id="14" name="テキスト プレースホルダー 12"/>
          <p:cNvSpPr>
            <a:spLocks noGrp="1"/>
          </p:cNvSpPr>
          <p:nvPr>
            <p:ph type="body" sz="quarter" idx="18" hasCustomPrompt="1"/>
          </p:nvPr>
        </p:nvSpPr>
        <p:spPr>
          <a:xfrm>
            <a:off x="2349781" y="7315496"/>
            <a:ext cx="3998405" cy="747032"/>
          </a:xfrm>
        </p:spPr>
        <p:txBody>
          <a:bodyPr anchor="ctr">
            <a:noAutofit/>
          </a:bodyPr>
          <a:lstStyle>
            <a:lvl1pPr>
              <a:lnSpc>
                <a:spcPct val="100000"/>
              </a:lnSpc>
              <a:spcBef>
                <a:spcPct val="0"/>
              </a:spcBef>
              <a:defRPr sz="2800" baseline="0">
                <a:solidFill>
                  <a:schemeClr val="tx2"/>
                </a:solidFill>
                <a:latin typeface="Ubuntu Medium" panose="020B0604030602030204" pitchFamily="34" charset="0"/>
              </a:defRPr>
            </a:lvl1pPr>
          </a:lstStyle>
          <a:p>
            <a:pPr lvl="0"/>
            <a:r>
              <a:rPr kumimoji="1" lang="en-US" altLang="ja-JP"/>
              <a:t>Put a word</a:t>
            </a:r>
            <a:endParaRPr kumimoji="1" lang="ja-JP" altLang="en-US"/>
          </a:p>
        </p:txBody>
      </p:sp>
      <p:sp>
        <p:nvSpPr>
          <p:cNvPr id="15" name="円/楕円 4"/>
          <p:cNvSpPr/>
          <p:nvPr userDrawn="1"/>
        </p:nvSpPr>
        <p:spPr>
          <a:xfrm>
            <a:off x="6517930" y="7318828"/>
            <a:ext cx="1136515" cy="1138145"/>
          </a:xfrm>
          <a:prstGeom prst="rect">
            <a:avLst/>
          </a:prstGeom>
          <a:solidFill>
            <a:schemeClr val="accent3"/>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図プレースホルダー 25"/>
          <p:cNvSpPr>
            <a:spLocks noGrp="1"/>
          </p:cNvSpPr>
          <p:nvPr>
            <p:ph type="pic" sz="quarter" idx="19" hasCustomPrompt="1"/>
          </p:nvPr>
        </p:nvSpPr>
        <p:spPr>
          <a:xfrm>
            <a:off x="6771187" y="7572900"/>
            <a:ext cx="630000" cy="630000"/>
          </a:xfrm>
        </p:spPr>
        <p:txBody>
          <a:bodyPr>
            <a:normAutofit/>
          </a:bodyPr>
          <a:lstStyle>
            <a:lvl1pPr>
              <a:defRPr sz="1400">
                <a:solidFill>
                  <a:schemeClr val="bg1"/>
                </a:solidFill>
              </a:defRPr>
            </a:lvl1pPr>
          </a:lstStyle>
          <a:p>
            <a:r>
              <a:rPr kumimoji="1" lang="en-US" altLang="ja-JP"/>
              <a:t>Icon</a:t>
            </a:r>
            <a:endParaRPr kumimoji="1" lang="ja-JP" altLang="en-US"/>
          </a:p>
        </p:txBody>
      </p:sp>
      <p:sp>
        <p:nvSpPr>
          <p:cNvPr id="17" name="テキスト プレースホルダー 12"/>
          <p:cNvSpPr>
            <a:spLocks noGrp="1"/>
          </p:cNvSpPr>
          <p:nvPr>
            <p:ph type="body" sz="quarter" idx="20" hasCustomPrompt="1"/>
          </p:nvPr>
        </p:nvSpPr>
        <p:spPr>
          <a:xfrm>
            <a:off x="7797282" y="7899153"/>
            <a:ext cx="3998405" cy="562841"/>
          </a:xfrm>
        </p:spPr>
        <p:txBody>
          <a:bodyPr>
            <a:normAutofit/>
          </a:bodyPr>
          <a:lstStyle>
            <a:lvl1pPr>
              <a:defRPr sz="2000" baseline="0"/>
            </a:lvl1pPr>
          </a:lstStyle>
          <a:p>
            <a:pPr lvl="0"/>
            <a:r>
              <a:rPr kumimoji="1" lang="en-US" altLang="ja-JP"/>
              <a:t>Text goes here</a:t>
            </a:r>
            <a:endParaRPr kumimoji="1" lang="ja-JP" altLang="en-US"/>
          </a:p>
        </p:txBody>
      </p:sp>
      <p:sp>
        <p:nvSpPr>
          <p:cNvPr id="18" name="テキスト プレースホルダー 12"/>
          <p:cNvSpPr>
            <a:spLocks noGrp="1"/>
          </p:cNvSpPr>
          <p:nvPr>
            <p:ph type="body" sz="quarter" idx="21" hasCustomPrompt="1"/>
          </p:nvPr>
        </p:nvSpPr>
        <p:spPr>
          <a:xfrm>
            <a:off x="7797282" y="7315496"/>
            <a:ext cx="3998405" cy="747032"/>
          </a:xfrm>
        </p:spPr>
        <p:txBody>
          <a:bodyPr anchor="ctr">
            <a:noAutofit/>
          </a:bodyPr>
          <a:lstStyle>
            <a:lvl1pPr>
              <a:lnSpc>
                <a:spcPct val="100000"/>
              </a:lnSpc>
              <a:spcBef>
                <a:spcPct val="0"/>
              </a:spcBef>
              <a:defRPr sz="2800" baseline="0">
                <a:solidFill>
                  <a:schemeClr val="tx2"/>
                </a:solidFill>
                <a:latin typeface="Ubuntu Medium" panose="020B0604030602030204" pitchFamily="34" charset="0"/>
              </a:defRPr>
            </a:lvl1pPr>
          </a:lstStyle>
          <a:p>
            <a:pPr lvl="0"/>
            <a:r>
              <a:rPr kumimoji="1" lang="en-US" altLang="ja-JP"/>
              <a:t>Put a word</a:t>
            </a:r>
            <a:endParaRPr kumimoji="1" lang="ja-JP" altLang="en-US"/>
          </a:p>
        </p:txBody>
      </p:sp>
      <p:sp>
        <p:nvSpPr>
          <p:cNvPr id="19" name="円/楕円 4"/>
          <p:cNvSpPr/>
          <p:nvPr userDrawn="1"/>
        </p:nvSpPr>
        <p:spPr>
          <a:xfrm>
            <a:off x="11981156" y="7318828"/>
            <a:ext cx="1136515" cy="1138145"/>
          </a:xfrm>
          <a:prstGeom prst="rect">
            <a:avLst/>
          </a:prstGeom>
          <a:solidFill>
            <a:schemeClr val="accent5"/>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図プレースホルダー 25"/>
          <p:cNvSpPr>
            <a:spLocks noGrp="1"/>
          </p:cNvSpPr>
          <p:nvPr>
            <p:ph type="pic" sz="quarter" idx="22" hasCustomPrompt="1"/>
          </p:nvPr>
        </p:nvSpPr>
        <p:spPr>
          <a:xfrm>
            <a:off x="12234413" y="7572900"/>
            <a:ext cx="630000" cy="630000"/>
          </a:xfrm>
        </p:spPr>
        <p:txBody>
          <a:bodyPr>
            <a:normAutofit/>
          </a:bodyPr>
          <a:lstStyle>
            <a:lvl1pPr>
              <a:defRPr sz="1400">
                <a:solidFill>
                  <a:schemeClr val="bg1"/>
                </a:solidFill>
              </a:defRPr>
            </a:lvl1pPr>
          </a:lstStyle>
          <a:p>
            <a:r>
              <a:rPr kumimoji="1" lang="en-US" altLang="ja-JP"/>
              <a:t>Icon</a:t>
            </a:r>
            <a:endParaRPr kumimoji="1" lang="ja-JP" altLang="en-US"/>
          </a:p>
        </p:txBody>
      </p:sp>
      <p:sp>
        <p:nvSpPr>
          <p:cNvPr id="21" name="テキスト プレースホルダー 12"/>
          <p:cNvSpPr>
            <a:spLocks noGrp="1"/>
          </p:cNvSpPr>
          <p:nvPr>
            <p:ph type="body" sz="quarter" idx="23" hasCustomPrompt="1"/>
          </p:nvPr>
        </p:nvSpPr>
        <p:spPr>
          <a:xfrm>
            <a:off x="13260508" y="7899153"/>
            <a:ext cx="3998405" cy="562841"/>
          </a:xfrm>
        </p:spPr>
        <p:txBody>
          <a:bodyPr>
            <a:normAutofit/>
          </a:bodyPr>
          <a:lstStyle>
            <a:lvl1pPr>
              <a:defRPr sz="2000" baseline="0"/>
            </a:lvl1pPr>
          </a:lstStyle>
          <a:p>
            <a:pPr lvl="0"/>
            <a:r>
              <a:rPr kumimoji="1" lang="en-US" altLang="ja-JP"/>
              <a:t>Text goes here</a:t>
            </a:r>
            <a:endParaRPr kumimoji="1" lang="ja-JP" altLang="en-US"/>
          </a:p>
        </p:txBody>
      </p:sp>
      <p:sp>
        <p:nvSpPr>
          <p:cNvPr id="22" name="テキスト プレースホルダー 12"/>
          <p:cNvSpPr>
            <a:spLocks noGrp="1"/>
          </p:cNvSpPr>
          <p:nvPr>
            <p:ph type="body" sz="quarter" idx="24" hasCustomPrompt="1"/>
          </p:nvPr>
        </p:nvSpPr>
        <p:spPr>
          <a:xfrm>
            <a:off x="13260508" y="7315496"/>
            <a:ext cx="3998405" cy="747032"/>
          </a:xfrm>
        </p:spPr>
        <p:txBody>
          <a:bodyPr anchor="ctr">
            <a:noAutofit/>
          </a:bodyPr>
          <a:lstStyle>
            <a:lvl1pPr>
              <a:lnSpc>
                <a:spcPct val="100000"/>
              </a:lnSpc>
              <a:spcBef>
                <a:spcPct val="0"/>
              </a:spcBef>
              <a:defRPr sz="2800" baseline="0">
                <a:solidFill>
                  <a:schemeClr val="tx2"/>
                </a:solidFill>
                <a:latin typeface="Ubuntu Medium" panose="020B0604030602030204" pitchFamily="34" charset="0"/>
              </a:defRPr>
            </a:lvl1pPr>
          </a:lstStyle>
          <a:p>
            <a:pPr lvl="0"/>
            <a:r>
              <a:rPr kumimoji="1" lang="en-US" altLang="ja-JP"/>
              <a:t>Put a word</a:t>
            </a:r>
            <a:endParaRPr kumimoji="1" lang="ja-JP" altLang="en-US"/>
          </a:p>
        </p:txBody>
      </p:sp>
    </p:spTree>
    <p:extLst>
      <p:ext uri="{BB962C8B-B14F-4D97-AF65-F5344CB8AC3E}">
        <p14:creationId xmlns:p14="http://schemas.microsoft.com/office/powerpoint/2010/main" val="13782553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nodeType="afterGroup">
                            <p:stCondLst>
                              <p:cond delay="500"/>
                            </p:stCondLst>
                            <p:childTnLst>
                              <p:par>
                                <p:cTn id="9" presetID="2" presetClass="entr" presetSubtype="1" decel="10000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ppt_x"/>
                                          </p:val>
                                        </p:tav>
                                        <p:tav tm="100000">
                                          <p:val>
                                            <p:strVal val="#ppt_x"/>
                                          </p:val>
                                        </p:tav>
                                      </p:tavLst>
                                    </p:anim>
                                    <p:anim calcmode="lin" valueType="num">
                                      <p:cBhvr additive="base">
                                        <p:cTn id="12" dur="75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3" decel="100000" fill="hold" grpId="0" nodeType="withEffect">
                                  <p:stCondLst>
                                    <p:cond delay="250"/>
                                  </p:stCondLst>
                                  <p:iterate type="wd">
                                    <p:tmPct val="10000"/>
                                  </p:iterate>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additive="base">
                                        <p:cTn id="15" dur="75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6" dur="750" fill="hold"/>
                                        <p:tgtEl>
                                          <p:spTgt spid="8">
                                            <p:txEl>
                                              <p:pRg st="0" end="0"/>
                                            </p:txEl>
                                          </p:spTgt>
                                        </p:tgtEl>
                                        <p:attrNameLst>
                                          <p:attrName>ppt_y</p:attrName>
                                        </p:attrNameLst>
                                      </p:cBhvr>
                                      <p:tavLst>
                                        <p:tav tm="0">
                                          <p:val>
                                            <p:strVal val="0-#ppt_h/2"/>
                                          </p:val>
                                        </p:tav>
                                        <p:tav tm="100000">
                                          <p:val>
                                            <p:strVal val="#ppt_y"/>
                                          </p:val>
                                        </p:tav>
                                      </p:tavLst>
                                    </p:anim>
                                  </p:childTnLst>
                                </p:cTn>
                              </p:par>
                            </p:childTnLst>
                          </p:cTn>
                        </p:par>
                        <p:par>
                          <p:cTn id="17" fill="hold" nodeType="afterGroup">
                            <p:stCondLst>
                              <p:cond delay="1500"/>
                            </p:stCondLst>
                            <p:childTnLst>
                              <p:par>
                                <p:cTn id="18" presetID="22" presetClass="entr" presetSubtype="4" fill="hold" grpId="0" nodeType="afterEffect">
                                  <p:stCondLst>
                                    <p:cond delay="0"/>
                                  </p:stCondLst>
                                  <p:iterate type="lt">
                                    <p:tmPct val="3000"/>
                                  </p:iterate>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par>
                          <p:cTn id="21" fill="hold" nodeType="afterGroup">
                            <p:stCondLst>
                              <p:cond delay="2000"/>
                            </p:stCondLst>
                            <p:childTnLst>
                              <p:par>
                                <p:cTn id="22" presetID="22" presetClass="entr" presetSubtype="8" fill="hold" grpId="0" nodeType="afterEffect">
                                  <p:stCondLst>
                                    <p:cond delay="25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nodeType="afterGroup">
                            <p:stCondLst>
                              <p:cond delay="2750"/>
                            </p:stCondLst>
                            <p:childTnLst>
                              <p:par>
                                <p:cTn id="26" presetID="49" presetClass="entr" presetSubtype="0" decel="10000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 calcmode="lin" valueType="num">
                                      <p:cBhvr>
                                        <p:cTn id="30" dur="500" fill="hold"/>
                                        <p:tgtEl>
                                          <p:spTgt spid="11"/>
                                        </p:tgtEl>
                                        <p:attrNameLst>
                                          <p:attrName>style.rotation</p:attrName>
                                        </p:attrNameLst>
                                      </p:cBhvr>
                                      <p:tavLst>
                                        <p:tav tm="0">
                                          <p:val>
                                            <p:fltVal val="360"/>
                                          </p:val>
                                        </p:tav>
                                        <p:tav tm="100000">
                                          <p:val>
                                            <p:fltVal val="0"/>
                                          </p:val>
                                        </p:tav>
                                      </p:tavLst>
                                    </p:anim>
                                    <p:animEffect transition="in" filter="fade">
                                      <p:cBhvr>
                                        <p:cTn id="31" dur="500"/>
                                        <p:tgtEl>
                                          <p:spTgt spid="11"/>
                                        </p:tgtEl>
                                      </p:cBhvr>
                                    </p:animEffect>
                                  </p:childTnLst>
                                </p:cTn>
                              </p:par>
                              <p:par>
                                <p:cTn id="32" presetID="49" presetClass="entr" presetSubtype="0" decel="10000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 calcmode="lin" valueType="num">
                                      <p:cBhvr>
                                        <p:cTn id="36" dur="500" fill="hold"/>
                                        <p:tgtEl>
                                          <p:spTgt spid="12"/>
                                        </p:tgtEl>
                                        <p:attrNameLst>
                                          <p:attrName>style.rotation</p:attrName>
                                        </p:attrNameLst>
                                      </p:cBhvr>
                                      <p:tavLst>
                                        <p:tav tm="0">
                                          <p:val>
                                            <p:fltVal val="360"/>
                                          </p:val>
                                        </p:tav>
                                        <p:tav tm="100000">
                                          <p:val>
                                            <p:fltVal val="0"/>
                                          </p:val>
                                        </p:tav>
                                      </p:tavLst>
                                    </p:anim>
                                    <p:animEffect transition="in" filter="fade">
                                      <p:cBhvr>
                                        <p:cTn id="37" dur="500"/>
                                        <p:tgtEl>
                                          <p:spTgt spid="12"/>
                                        </p:tgtEl>
                                      </p:cBhvr>
                                    </p:animEffect>
                                  </p:childTnLst>
                                </p:cTn>
                              </p:par>
                            </p:childTnLst>
                          </p:cTn>
                        </p:par>
                        <p:par>
                          <p:cTn id="38" fill="hold" nodeType="afterGroup">
                            <p:stCondLst>
                              <p:cond delay="3250"/>
                            </p:stCondLst>
                            <p:childTnLst>
                              <p:par>
                                <p:cTn id="39" presetID="10" presetClass="entr" presetSubtype="0" fill="hold" grpId="0" nodeType="afterEffect">
                                  <p:stCondLst>
                                    <p:cond delay="0"/>
                                  </p:stCondLst>
                                  <p:childTnLst>
                                    <p:set>
                                      <p:cBhvr>
                                        <p:cTn id="40" dur="1" fill="hold">
                                          <p:stCondLst>
                                            <p:cond delay="0"/>
                                          </p:stCondLst>
                                        </p:cTn>
                                        <p:tgtEl>
                                          <p:spTgt spid="14">
                                            <p:txEl>
                                              <p:pRg st="0" end="0"/>
                                            </p:txEl>
                                          </p:spTgt>
                                        </p:tgtEl>
                                        <p:attrNameLst>
                                          <p:attrName>style.visibility</p:attrName>
                                        </p:attrNameLst>
                                      </p:cBhvr>
                                      <p:to>
                                        <p:strVal val="visible"/>
                                      </p:to>
                                    </p:set>
                                    <p:animEffect transition="in" filter="fade">
                                      <p:cBhvr>
                                        <p:cTn id="41" dur="500"/>
                                        <p:tgtEl>
                                          <p:spTgt spid="14">
                                            <p:txEl>
                                              <p:pRg st="0" end="0"/>
                                            </p:txEl>
                                          </p:spTgt>
                                        </p:tgtEl>
                                      </p:cBhvr>
                                    </p:animEffect>
                                  </p:childTnLst>
                                </p:cTn>
                              </p:par>
                            </p:childTnLst>
                          </p:cTn>
                        </p:par>
                        <p:par>
                          <p:cTn id="42" fill="hold" nodeType="afterGroup">
                            <p:stCondLst>
                              <p:cond delay="3750"/>
                            </p:stCondLst>
                            <p:childTnLst>
                              <p:par>
                                <p:cTn id="43" presetID="10" presetClass="entr" presetSubtype="0" fill="hold" grpId="0" nodeType="afterEffect">
                                  <p:stCondLst>
                                    <p:cond delay="0"/>
                                  </p:stCondLst>
                                  <p:childTnLst>
                                    <p:set>
                                      <p:cBhvr>
                                        <p:cTn id="44" dur="1" fill="hold">
                                          <p:stCondLst>
                                            <p:cond delay="0"/>
                                          </p:stCondLst>
                                        </p:cTn>
                                        <p:tgtEl>
                                          <p:spTgt spid="13">
                                            <p:txEl>
                                              <p:pRg st="0" end="0"/>
                                            </p:txEl>
                                          </p:spTgt>
                                        </p:tgtEl>
                                        <p:attrNameLst>
                                          <p:attrName>style.visibility</p:attrName>
                                        </p:attrNameLst>
                                      </p:cBhvr>
                                      <p:to>
                                        <p:strVal val="visible"/>
                                      </p:to>
                                    </p:set>
                                    <p:animEffect transition="in" filter="fade">
                                      <p:cBhvr>
                                        <p:cTn id="45" dur="500"/>
                                        <p:tgtEl>
                                          <p:spTgt spid="13">
                                            <p:txEl>
                                              <p:pRg st="0" end="0"/>
                                            </p:txEl>
                                          </p:spTgt>
                                        </p:tgtEl>
                                      </p:cBhvr>
                                    </p:animEffect>
                                  </p:childTnLst>
                                </p:cTn>
                              </p:par>
                            </p:childTnLst>
                          </p:cTn>
                        </p:par>
                        <p:par>
                          <p:cTn id="46" fill="hold" nodeType="afterGroup">
                            <p:stCondLst>
                              <p:cond delay="4250"/>
                            </p:stCondLst>
                            <p:childTnLst>
                              <p:par>
                                <p:cTn id="47" presetID="49" presetClass="entr" presetSubtype="0" decel="10000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 calcmode="lin" valueType="num">
                                      <p:cBhvr>
                                        <p:cTn id="51" dur="500" fill="hold"/>
                                        <p:tgtEl>
                                          <p:spTgt spid="15"/>
                                        </p:tgtEl>
                                        <p:attrNameLst>
                                          <p:attrName>style.rotation</p:attrName>
                                        </p:attrNameLst>
                                      </p:cBhvr>
                                      <p:tavLst>
                                        <p:tav tm="0">
                                          <p:val>
                                            <p:fltVal val="360"/>
                                          </p:val>
                                        </p:tav>
                                        <p:tav tm="100000">
                                          <p:val>
                                            <p:fltVal val="0"/>
                                          </p:val>
                                        </p:tav>
                                      </p:tavLst>
                                    </p:anim>
                                    <p:animEffect transition="in" filter="fade">
                                      <p:cBhvr>
                                        <p:cTn id="52" dur="500"/>
                                        <p:tgtEl>
                                          <p:spTgt spid="15"/>
                                        </p:tgtEl>
                                      </p:cBhvr>
                                    </p:animEffect>
                                  </p:childTnLst>
                                </p:cTn>
                              </p:par>
                              <p:par>
                                <p:cTn id="53" presetID="49" presetClass="entr" presetSubtype="0" decel="10000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 calcmode="lin" valueType="num">
                                      <p:cBhvr>
                                        <p:cTn id="57" dur="500" fill="hold"/>
                                        <p:tgtEl>
                                          <p:spTgt spid="16"/>
                                        </p:tgtEl>
                                        <p:attrNameLst>
                                          <p:attrName>style.rotation</p:attrName>
                                        </p:attrNameLst>
                                      </p:cBhvr>
                                      <p:tavLst>
                                        <p:tav tm="0">
                                          <p:val>
                                            <p:fltVal val="360"/>
                                          </p:val>
                                        </p:tav>
                                        <p:tav tm="100000">
                                          <p:val>
                                            <p:fltVal val="0"/>
                                          </p:val>
                                        </p:tav>
                                      </p:tavLst>
                                    </p:anim>
                                    <p:animEffect transition="in" filter="fade">
                                      <p:cBhvr>
                                        <p:cTn id="58" dur="500"/>
                                        <p:tgtEl>
                                          <p:spTgt spid="16"/>
                                        </p:tgtEl>
                                      </p:cBhvr>
                                    </p:animEffect>
                                  </p:childTnLst>
                                </p:cTn>
                              </p:par>
                            </p:childTnLst>
                          </p:cTn>
                        </p:par>
                        <p:par>
                          <p:cTn id="59" fill="hold" nodeType="afterGroup">
                            <p:stCondLst>
                              <p:cond delay="4750"/>
                            </p:stCondLst>
                            <p:childTnLst>
                              <p:par>
                                <p:cTn id="60" presetID="10" presetClass="entr" presetSubtype="0" fill="hold" grpId="0" nodeType="afterEffect">
                                  <p:stCondLst>
                                    <p:cond delay="0"/>
                                  </p:stCondLst>
                                  <p:childTnLst>
                                    <p:set>
                                      <p:cBhvr>
                                        <p:cTn id="61" dur="1" fill="hold">
                                          <p:stCondLst>
                                            <p:cond delay="0"/>
                                          </p:stCondLst>
                                        </p:cTn>
                                        <p:tgtEl>
                                          <p:spTgt spid="18">
                                            <p:txEl>
                                              <p:pRg st="0" end="0"/>
                                            </p:txEl>
                                          </p:spTgt>
                                        </p:tgtEl>
                                        <p:attrNameLst>
                                          <p:attrName>style.visibility</p:attrName>
                                        </p:attrNameLst>
                                      </p:cBhvr>
                                      <p:to>
                                        <p:strVal val="visible"/>
                                      </p:to>
                                    </p:set>
                                    <p:animEffect transition="in" filter="fade">
                                      <p:cBhvr>
                                        <p:cTn id="62" dur="500"/>
                                        <p:tgtEl>
                                          <p:spTgt spid="18">
                                            <p:txEl>
                                              <p:pRg st="0" end="0"/>
                                            </p:txEl>
                                          </p:spTgt>
                                        </p:tgtEl>
                                      </p:cBhvr>
                                    </p:animEffect>
                                  </p:childTnLst>
                                </p:cTn>
                              </p:par>
                            </p:childTnLst>
                          </p:cTn>
                        </p:par>
                        <p:par>
                          <p:cTn id="63" fill="hold" nodeType="afterGroup">
                            <p:stCondLst>
                              <p:cond delay="5250"/>
                            </p:stCondLst>
                            <p:childTnLst>
                              <p:par>
                                <p:cTn id="64" presetID="10" presetClass="entr" presetSubtype="0" fill="hold" grpId="0" nodeType="afterEffect">
                                  <p:stCondLst>
                                    <p:cond delay="0"/>
                                  </p:stCondLst>
                                  <p:childTnLst>
                                    <p:set>
                                      <p:cBhvr>
                                        <p:cTn id="65" dur="1" fill="hold">
                                          <p:stCondLst>
                                            <p:cond delay="0"/>
                                          </p:stCondLst>
                                        </p:cTn>
                                        <p:tgtEl>
                                          <p:spTgt spid="17">
                                            <p:txEl>
                                              <p:pRg st="0" end="0"/>
                                            </p:txEl>
                                          </p:spTgt>
                                        </p:tgtEl>
                                        <p:attrNameLst>
                                          <p:attrName>style.visibility</p:attrName>
                                        </p:attrNameLst>
                                      </p:cBhvr>
                                      <p:to>
                                        <p:strVal val="visible"/>
                                      </p:to>
                                    </p:set>
                                    <p:animEffect transition="in" filter="fade">
                                      <p:cBhvr>
                                        <p:cTn id="66" dur="500"/>
                                        <p:tgtEl>
                                          <p:spTgt spid="17">
                                            <p:txEl>
                                              <p:pRg st="0" end="0"/>
                                            </p:txEl>
                                          </p:spTgt>
                                        </p:tgtEl>
                                      </p:cBhvr>
                                    </p:animEffect>
                                  </p:childTnLst>
                                </p:cTn>
                              </p:par>
                            </p:childTnLst>
                          </p:cTn>
                        </p:par>
                        <p:par>
                          <p:cTn id="67" fill="hold" nodeType="afterGroup">
                            <p:stCondLst>
                              <p:cond delay="5750"/>
                            </p:stCondLst>
                            <p:childTnLst>
                              <p:par>
                                <p:cTn id="68" presetID="49" presetClass="entr" presetSubtype="0" decel="100000"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 calcmode="lin" valueType="num">
                                      <p:cBhvr>
                                        <p:cTn id="70" dur="500" fill="hold"/>
                                        <p:tgtEl>
                                          <p:spTgt spid="19"/>
                                        </p:tgtEl>
                                        <p:attrNameLst>
                                          <p:attrName>ppt_w</p:attrName>
                                        </p:attrNameLst>
                                      </p:cBhvr>
                                      <p:tavLst>
                                        <p:tav tm="0">
                                          <p:val>
                                            <p:fltVal val="0"/>
                                          </p:val>
                                        </p:tav>
                                        <p:tav tm="100000">
                                          <p:val>
                                            <p:strVal val="#ppt_w"/>
                                          </p:val>
                                        </p:tav>
                                      </p:tavLst>
                                    </p:anim>
                                    <p:anim calcmode="lin" valueType="num">
                                      <p:cBhvr>
                                        <p:cTn id="71" dur="500" fill="hold"/>
                                        <p:tgtEl>
                                          <p:spTgt spid="19"/>
                                        </p:tgtEl>
                                        <p:attrNameLst>
                                          <p:attrName>ppt_h</p:attrName>
                                        </p:attrNameLst>
                                      </p:cBhvr>
                                      <p:tavLst>
                                        <p:tav tm="0">
                                          <p:val>
                                            <p:fltVal val="0"/>
                                          </p:val>
                                        </p:tav>
                                        <p:tav tm="100000">
                                          <p:val>
                                            <p:strVal val="#ppt_h"/>
                                          </p:val>
                                        </p:tav>
                                      </p:tavLst>
                                    </p:anim>
                                    <p:anim calcmode="lin" valueType="num">
                                      <p:cBhvr>
                                        <p:cTn id="72" dur="500" fill="hold"/>
                                        <p:tgtEl>
                                          <p:spTgt spid="19"/>
                                        </p:tgtEl>
                                        <p:attrNameLst>
                                          <p:attrName>style.rotation</p:attrName>
                                        </p:attrNameLst>
                                      </p:cBhvr>
                                      <p:tavLst>
                                        <p:tav tm="0">
                                          <p:val>
                                            <p:fltVal val="360"/>
                                          </p:val>
                                        </p:tav>
                                        <p:tav tm="100000">
                                          <p:val>
                                            <p:fltVal val="0"/>
                                          </p:val>
                                        </p:tav>
                                      </p:tavLst>
                                    </p:anim>
                                    <p:animEffect transition="in" filter="fade">
                                      <p:cBhvr>
                                        <p:cTn id="73" dur="500"/>
                                        <p:tgtEl>
                                          <p:spTgt spid="19"/>
                                        </p:tgtEl>
                                      </p:cBhvr>
                                    </p:animEffect>
                                  </p:childTnLst>
                                </p:cTn>
                              </p:par>
                              <p:par>
                                <p:cTn id="74" presetID="49" presetClass="entr" presetSubtype="0" decel="100000" fill="hold" grpId="0" nodeType="with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p:cTn id="76" dur="500" fill="hold"/>
                                        <p:tgtEl>
                                          <p:spTgt spid="20"/>
                                        </p:tgtEl>
                                        <p:attrNameLst>
                                          <p:attrName>ppt_w</p:attrName>
                                        </p:attrNameLst>
                                      </p:cBhvr>
                                      <p:tavLst>
                                        <p:tav tm="0">
                                          <p:val>
                                            <p:fltVal val="0"/>
                                          </p:val>
                                        </p:tav>
                                        <p:tav tm="100000">
                                          <p:val>
                                            <p:strVal val="#ppt_w"/>
                                          </p:val>
                                        </p:tav>
                                      </p:tavLst>
                                    </p:anim>
                                    <p:anim calcmode="lin" valueType="num">
                                      <p:cBhvr>
                                        <p:cTn id="77" dur="500" fill="hold"/>
                                        <p:tgtEl>
                                          <p:spTgt spid="20"/>
                                        </p:tgtEl>
                                        <p:attrNameLst>
                                          <p:attrName>ppt_h</p:attrName>
                                        </p:attrNameLst>
                                      </p:cBhvr>
                                      <p:tavLst>
                                        <p:tav tm="0">
                                          <p:val>
                                            <p:fltVal val="0"/>
                                          </p:val>
                                        </p:tav>
                                        <p:tav tm="100000">
                                          <p:val>
                                            <p:strVal val="#ppt_h"/>
                                          </p:val>
                                        </p:tav>
                                      </p:tavLst>
                                    </p:anim>
                                    <p:anim calcmode="lin" valueType="num">
                                      <p:cBhvr>
                                        <p:cTn id="78" dur="500" fill="hold"/>
                                        <p:tgtEl>
                                          <p:spTgt spid="20"/>
                                        </p:tgtEl>
                                        <p:attrNameLst>
                                          <p:attrName>style.rotation</p:attrName>
                                        </p:attrNameLst>
                                      </p:cBhvr>
                                      <p:tavLst>
                                        <p:tav tm="0">
                                          <p:val>
                                            <p:fltVal val="360"/>
                                          </p:val>
                                        </p:tav>
                                        <p:tav tm="100000">
                                          <p:val>
                                            <p:fltVal val="0"/>
                                          </p:val>
                                        </p:tav>
                                      </p:tavLst>
                                    </p:anim>
                                    <p:animEffect transition="in" filter="fade">
                                      <p:cBhvr>
                                        <p:cTn id="79" dur="500"/>
                                        <p:tgtEl>
                                          <p:spTgt spid="20"/>
                                        </p:tgtEl>
                                      </p:cBhvr>
                                    </p:animEffect>
                                  </p:childTnLst>
                                </p:cTn>
                              </p:par>
                            </p:childTnLst>
                          </p:cTn>
                        </p:par>
                        <p:par>
                          <p:cTn id="80" fill="hold" nodeType="afterGroup">
                            <p:stCondLst>
                              <p:cond delay="6250"/>
                            </p:stCondLst>
                            <p:childTnLst>
                              <p:par>
                                <p:cTn id="81" presetID="10" presetClass="entr" presetSubtype="0" fill="hold" grpId="0" nodeType="afterEffect">
                                  <p:stCondLst>
                                    <p:cond delay="0"/>
                                  </p:stCondLst>
                                  <p:childTnLst>
                                    <p:set>
                                      <p:cBhvr>
                                        <p:cTn id="82" dur="1" fill="hold">
                                          <p:stCondLst>
                                            <p:cond delay="0"/>
                                          </p:stCondLst>
                                        </p:cTn>
                                        <p:tgtEl>
                                          <p:spTgt spid="22">
                                            <p:txEl>
                                              <p:pRg st="0" end="0"/>
                                            </p:txEl>
                                          </p:spTgt>
                                        </p:tgtEl>
                                        <p:attrNameLst>
                                          <p:attrName>style.visibility</p:attrName>
                                        </p:attrNameLst>
                                      </p:cBhvr>
                                      <p:to>
                                        <p:strVal val="visible"/>
                                      </p:to>
                                    </p:set>
                                    <p:animEffect transition="in" filter="fade">
                                      <p:cBhvr>
                                        <p:cTn id="83" dur="500"/>
                                        <p:tgtEl>
                                          <p:spTgt spid="22">
                                            <p:txEl>
                                              <p:pRg st="0" end="0"/>
                                            </p:txEl>
                                          </p:spTgt>
                                        </p:tgtEl>
                                      </p:cBhvr>
                                    </p:animEffect>
                                  </p:childTnLst>
                                </p:cTn>
                              </p:par>
                            </p:childTnLst>
                          </p:cTn>
                        </p:par>
                        <p:par>
                          <p:cTn id="84" fill="hold" nodeType="afterGroup">
                            <p:stCondLst>
                              <p:cond delay="6750"/>
                            </p:stCondLst>
                            <p:childTnLst>
                              <p:par>
                                <p:cTn id="85" presetID="10" presetClass="entr" presetSubtype="0" fill="hold" grpId="0" nodeType="afterEffect">
                                  <p:stCondLst>
                                    <p:cond delay="0"/>
                                  </p:stCondLst>
                                  <p:childTnLst>
                                    <p:set>
                                      <p:cBhvr>
                                        <p:cTn id="86" dur="1" fill="hold">
                                          <p:stCondLst>
                                            <p:cond delay="0"/>
                                          </p:stCondLst>
                                        </p:cTn>
                                        <p:tgtEl>
                                          <p:spTgt spid="21">
                                            <p:txEl>
                                              <p:pRg st="0" end="0"/>
                                            </p:txEl>
                                          </p:spTgt>
                                        </p:tgtEl>
                                        <p:attrNameLst>
                                          <p:attrName>style.visibility</p:attrName>
                                        </p:attrNameLst>
                                      </p:cBhvr>
                                      <p:to>
                                        <p:strVal val="visible"/>
                                      </p:to>
                                    </p:set>
                                    <p:animEffect transition="in" filter="fade">
                                      <p:cBhvr>
                                        <p:cTn id="87"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build="p">
        <p:tmplLst>
          <p:tmpl lvl="1">
            <p:tnLst>
              <p:par>
                <p:cTn presetID="2" presetClass="entr" presetSubtype="3" decel="100000" fill="hold" nodeType="withEffect">
                  <p:stCondLst>
                    <p:cond delay="250"/>
                  </p:stCondLst>
                  <p:iterate type="wd">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1+#ppt_w/2"/>
                          </p:val>
                        </p:tav>
                        <p:tav tm="100000">
                          <p:val>
                            <p:strVal val="#ppt_x"/>
                          </p:val>
                        </p:tav>
                      </p:tavLst>
                    </p:anim>
                    <p:anim calcmode="lin" valueType="num">
                      <p:cBhvr additive="base">
                        <p:cTn dur="750" fill="hold"/>
                        <p:tgtEl>
                          <p:spTgt spid="8"/>
                        </p:tgtEl>
                        <p:attrNameLst>
                          <p:attrName>ppt_y</p:attrName>
                        </p:attrNameLst>
                      </p:cBhvr>
                      <p:tavLst>
                        <p:tav tm="0">
                          <p:val>
                            <p:strVal val="0-#ppt_h/2"/>
                          </p:val>
                        </p:tav>
                        <p:tav tm="100000">
                          <p:val>
                            <p:strVal val="#ppt_y"/>
                          </p:val>
                        </p:tav>
                      </p:tavLst>
                    </p:anim>
                  </p:childTnLst>
                </p:cTn>
              </p:par>
            </p:tnLst>
          </p:tmpl>
        </p:tmplLst>
      </p:bldP>
      <p:bldP spid="9" grpId="0">
        <p:tmplLst>
          <p:tmpl>
            <p:tnLst>
              <p:par>
                <p:cTn presetID="22" presetClass="entr" presetSubtype="4" fill="hold" nodeType="afterEffect">
                  <p:stCondLst>
                    <p:cond delay="0"/>
                  </p:stCondLst>
                  <p:iterate type="lt">
                    <p:tmPct val="3000"/>
                  </p:iterate>
                  <p:childTnLst>
                    <p:set>
                      <p:cBhvr>
                        <p:cTn dur="1" fill="hold">
                          <p:stCondLst>
                            <p:cond delay="0"/>
                          </p:stCondLst>
                        </p:cTn>
                        <p:tgtEl>
                          <p:spTgt spid="9"/>
                        </p:tgtEl>
                        <p:attrNameLst>
                          <p:attrName>style.visibility</p:attrName>
                        </p:attrNameLst>
                      </p:cBhvr>
                      <p:to>
                        <p:strVal val="visible"/>
                      </p:to>
                    </p:set>
                    <p:animEffect transition="in" filter="wipe(down)">
                      <p:cBhvr>
                        <p:cTn dur="500"/>
                        <p:tgtEl>
                          <p:spTgt spid="9"/>
                        </p:tgtEl>
                      </p:cBhvr>
                    </p:animEffect>
                  </p:childTnLst>
                </p:cTn>
              </p:par>
            </p:tnLst>
          </p:tmpl>
        </p:tmplLst>
      </p:bldP>
      <p:bldP spid="10" grpId="0">
        <p:tmplLst>
          <p:tmpl>
            <p:tnLst>
              <p:par>
                <p:cTn presetID="22" presetClass="entr" presetSubtype="8" fill="hold" nodeType="afterEffect">
                  <p:stCondLst>
                    <p:cond delay="25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1" grpId="0" animBg="1"/>
      <p:bldP spid="12" grpId="0"/>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6" grpId="0"/>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animBg="1"/>
      <p:bldP spid="20" grpId="0"/>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ofile 4">
    <p:spTree>
      <p:nvGrpSpPr>
        <p:cNvPr id="1" name=""/>
        <p:cNvGrpSpPr/>
        <p:nvPr/>
      </p:nvGrpSpPr>
      <p:grpSpPr>
        <a:xfrm>
          <a:off x="0" y="0"/>
          <a:ext cx="0" cy="0"/>
          <a:chOff x="0" y="0"/>
          <a:chExt cx="0" cy="0"/>
        </a:xfrm>
      </p:grpSpPr>
      <p:sp>
        <p:nvSpPr>
          <p:cNvPr id="16" name="図プレースホルダー 15"/>
          <p:cNvSpPr>
            <a:spLocks noGrp="1"/>
          </p:cNvSpPr>
          <p:nvPr>
            <p:ph type="pic" sz="quarter" idx="36" hasCustomPrompt="1"/>
          </p:nvPr>
        </p:nvSpPr>
        <p:spPr>
          <a:xfrm>
            <a:off x="0" y="-794"/>
            <a:ext cx="18287642" cy="7086707"/>
          </a:xfrm>
          <a:custGeom>
            <a:avLst/>
            <a:gdLst>
              <a:gd name="connsiteX0" fmla="*/ 0 w 18287642"/>
              <a:gd name="connsiteY0" fmla="*/ 6438707 h 7086707"/>
              <a:gd name="connsiteX1" fmla="*/ 648000 w 18287642"/>
              <a:gd name="connsiteY1" fmla="*/ 6438707 h 7086707"/>
              <a:gd name="connsiteX2" fmla="*/ 648000 w 18287642"/>
              <a:gd name="connsiteY2" fmla="*/ 7086707 h 7086707"/>
              <a:gd name="connsiteX3" fmla="*/ 0 w 18287642"/>
              <a:gd name="connsiteY3" fmla="*/ 7086707 h 7086707"/>
              <a:gd name="connsiteX4" fmla="*/ 648000 w 18287642"/>
              <a:gd name="connsiteY4" fmla="*/ 5790707 h 7086707"/>
              <a:gd name="connsiteX5" fmla="*/ 1296000 w 18287642"/>
              <a:gd name="connsiteY5" fmla="*/ 5790707 h 7086707"/>
              <a:gd name="connsiteX6" fmla="*/ 1296000 w 18287642"/>
              <a:gd name="connsiteY6" fmla="*/ 6438707 h 7086707"/>
              <a:gd name="connsiteX7" fmla="*/ 648000 w 18287642"/>
              <a:gd name="connsiteY7" fmla="*/ 6438707 h 7086707"/>
              <a:gd name="connsiteX8" fmla="*/ 0 w 18287642"/>
              <a:gd name="connsiteY8" fmla="*/ 0 h 7086707"/>
              <a:gd name="connsiteX9" fmla="*/ 18287642 w 18287642"/>
              <a:gd name="connsiteY9" fmla="*/ 0 h 7086707"/>
              <a:gd name="connsiteX10" fmla="*/ 18287642 w 18287642"/>
              <a:gd name="connsiteY10" fmla="*/ 5142707 h 7086707"/>
              <a:gd name="connsiteX11" fmla="*/ 1944000 w 18287642"/>
              <a:gd name="connsiteY11" fmla="*/ 5142707 h 7086707"/>
              <a:gd name="connsiteX12" fmla="*/ 1944000 w 18287642"/>
              <a:gd name="connsiteY12" fmla="*/ 5790707 h 7086707"/>
              <a:gd name="connsiteX13" fmla="*/ 1296000 w 18287642"/>
              <a:gd name="connsiteY13" fmla="*/ 5790707 h 7086707"/>
              <a:gd name="connsiteX14" fmla="*/ 1296000 w 18287642"/>
              <a:gd name="connsiteY14" fmla="*/ 5142707 h 7086707"/>
              <a:gd name="connsiteX15" fmla="*/ 648000 w 18287642"/>
              <a:gd name="connsiteY15" fmla="*/ 5142707 h 7086707"/>
              <a:gd name="connsiteX16" fmla="*/ 648000 w 18287642"/>
              <a:gd name="connsiteY16" fmla="*/ 5790707 h 7086707"/>
              <a:gd name="connsiteX17" fmla="*/ 0 w 18287642"/>
              <a:gd name="connsiteY17" fmla="*/ 5790707 h 7086707"/>
              <a:gd name="connsiteX18" fmla="*/ 0 w 18287642"/>
              <a:gd name="connsiteY18" fmla="*/ 5142707 h 708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287642" h="7086706">
                <a:moveTo>
                  <a:pt x="0" y="6438707"/>
                </a:moveTo>
                <a:lnTo>
                  <a:pt x="648000" y="6438707"/>
                </a:lnTo>
                <a:lnTo>
                  <a:pt x="648000" y="7086707"/>
                </a:lnTo>
                <a:lnTo>
                  <a:pt x="0" y="7086707"/>
                </a:lnTo>
                <a:close/>
                <a:moveTo>
                  <a:pt x="648000" y="5790707"/>
                </a:moveTo>
                <a:lnTo>
                  <a:pt x="1296000" y="5790707"/>
                </a:lnTo>
                <a:lnTo>
                  <a:pt x="1296000" y="6438707"/>
                </a:lnTo>
                <a:lnTo>
                  <a:pt x="648000" y="6438707"/>
                </a:lnTo>
                <a:close/>
                <a:moveTo>
                  <a:pt x="0" y="0"/>
                </a:moveTo>
                <a:lnTo>
                  <a:pt x="18287642" y="0"/>
                </a:lnTo>
                <a:lnTo>
                  <a:pt x="18287642" y="5142707"/>
                </a:lnTo>
                <a:lnTo>
                  <a:pt x="1944000" y="5142707"/>
                </a:lnTo>
                <a:lnTo>
                  <a:pt x="1944000" y="5790707"/>
                </a:lnTo>
                <a:lnTo>
                  <a:pt x="1296000" y="5790707"/>
                </a:lnTo>
                <a:lnTo>
                  <a:pt x="1296000" y="5142707"/>
                </a:lnTo>
                <a:lnTo>
                  <a:pt x="648000" y="5142707"/>
                </a:lnTo>
                <a:lnTo>
                  <a:pt x="648000" y="5790707"/>
                </a:lnTo>
                <a:lnTo>
                  <a:pt x="0" y="5790707"/>
                </a:lnTo>
                <a:lnTo>
                  <a:pt x="0" y="5142707"/>
                </a:lnTo>
                <a:close/>
              </a:path>
            </a:pathLst>
          </a:custGeom>
        </p:spPr>
        <p:txBody>
          <a:bodyPr wrap="square">
            <a:noAutofit/>
          </a:bodyPr>
          <a:lstStyle>
            <a:lvl1pPr>
              <a:defRPr baseline="0"/>
            </a:lvl1pPr>
          </a:lstStyle>
          <a:p>
            <a:r>
              <a:rPr kumimoji="1" lang="en-US" altLang="ja-JP"/>
              <a:t> </a:t>
            </a:r>
            <a:endParaRPr kumimoji="1" lang="ja-JP" altLang="en-US"/>
          </a:p>
        </p:txBody>
      </p:sp>
      <p:sp>
        <p:nvSpPr>
          <p:cNvPr id="3" name="フッター プレースホルダー 2"/>
          <p:cNvSpPr>
            <a:spLocks noGrp="1"/>
          </p:cNvSpPr>
          <p:nvPr>
            <p:ph type="ftr" sz="quarter" idx="10"/>
          </p:nvPr>
        </p:nvSpPr>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t>‹#›</a:t>
            </a:fld>
            <a:endParaRPr lang="en-US"/>
          </a:p>
        </p:txBody>
      </p:sp>
      <p:sp>
        <p:nvSpPr>
          <p:cNvPr id="6" name="図プレースホルダー 5"/>
          <p:cNvSpPr>
            <a:spLocks noGrp="1"/>
          </p:cNvSpPr>
          <p:nvPr>
            <p:ph type="pic" sz="quarter" idx="12" hasCustomPrompt="1"/>
          </p:nvPr>
        </p:nvSpPr>
        <p:spPr>
          <a:xfrm>
            <a:off x="1363663" y="0"/>
            <a:ext cx="7504566" cy="10285413"/>
          </a:xfrm>
          <a:effectLst>
            <a:outerShdw blurRad="50800" dist="38100" dir="2700000" algn="tl" rotWithShape="0">
              <a:prstClr val="black">
                <a:alpha val="40000"/>
              </a:prstClr>
            </a:outerShdw>
          </a:effectLst>
        </p:spPr>
        <p:txBody>
          <a:bodyPr/>
          <a:lstStyle>
            <a:lvl1pPr>
              <a:defRPr baseline="0"/>
            </a:lvl1pPr>
          </a:lstStyle>
          <a:p>
            <a:r>
              <a:rPr kumimoji="1" lang="en-US" altLang="ja-JP"/>
              <a:t>Insert an image</a:t>
            </a:r>
            <a:endParaRPr kumimoji="1" lang="ja-JP" altLang="en-US"/>
          </a:p>
        </p:txBody>
      </p:sp>
      <p:sp>
        <p:nvSpPr>
          <p:cNvPr id="23" name="テキスト プレースホルダー 12"/>
          <p:cNvSpPr>
            <a:spLocks noGrp="1"/>
          </p:cNvSpPr>
          <p:nvPr>
            <p:ph type="body" sz="quarter" idx="13" hasCustomPrompt="1"/>
          </p:nvPr>
        </p:nvSpPr>
        <p:spPr>
          <a:xfrm>
            <a:off x="9061250" y="3122656"/>
            <a:ext cx="8167207" cy="1219199"/>
          </a:xfrm>
        </p:spPr>
        <p:txBody>
          <a:bodyPr anchor="b">
            <a:noAutofit/>
          </a:bodyPr>
          <a:lstStyle>
            <a:lvl1pPr algn="l">
              <a:lnSpc>
                <a:spcPct val="100000"/>
              </a:lnSpc>
              <a:spcBef>
                <a:spcPct val="0"/>
              </a:spcBef>
              <a:defRPr sz="5400" baseline="0">
                <a:solidFill>
                  <a:schemeClr val="bg1"/>
                </a:solidFill>
                <a:latin typeface="Ubuntu Medium" panose="020B0604030602030204" pitchFamily="34" charset="0"/>
              </a:defRPr>
            </a:lvl1pPr>
          </a:lstStyle>
          <a:p>
            <a:pPr lvl="0"/>
            <a:r>
              <a:rPr kumimoji="1" lang="en-US" altLang="ja-JP"/>
              <a:t>Heading Goes Here</a:t>
            </a:r>
            <a:endParaRPr kumimoji="1" lang="ja-JP" altLang="en-US"/>
          </a:p>
        </p:txBody>
      </p:sp>
      <p:sp>
        <p:nvSpPr>
          <p:cNvPr id="25" name="テキスト プレースホルダー 12"/>
          <p:cNvSpPr>
            <a:spLocks noGrp="1"/>
          </p:cNvSpPr>
          <p:nvPr>
            <p:ph type="body" sz="quarter" idx="14" hasCustomPrompt="1"/>
          </p:nvPr>
        </p:nvSpPr>
        <p:spPr>
          <a:xfrm>
            <a:off x="9061250" y="5347380"/>
            <a:ext cx="8167207" cy="2882219"/>
          </a:xfrm>
        </p:spPr>
        <p:txBody>
          <a:bodyPr>
            <a:normAutofit/>
          </a:bodyPr>
          <a:lstStyle>
            <a:lvl1pPr>
              <a:defRPr sz="2000" baseline="0"/>
            </a:lvl1pPr>
          </a:lstStyle>
          <a:p>
            <a:pPr lvl="0"/>
            <a:r>
              <a:rPr kumimoji="1" lang="en-US" altLang="ja-JP"/>
              <a:t>Text goes here</a:t>
            </a:r>
            <a:endParaRPr kumimoji="1" lang="ja-JP" altLang="en-US"/>
          </a:p>
        </p:txBody>
      </p:sp>
      <p:sp>
        <p:nvSpPr>
          <p:cNvPr id="10" name="テキスト プレースホルダー 12"/>
          <p:cNvSpPr>
            <a:spLocks noGrp="1"/>
          </p:cNvSpPr>
          <p:nvPr>
            <p:ph type="body" sz="quarter" idx="16" hasCustomPrompt="1"/>
          </p:nvPr>
        </p:nvSpPr>
        <p:spPr>
          <a:xfrm>
            <a:off x="9061250" y="4283799"/>
            <a:ext cx="8167207" cy="714166"/>
          </a:xfrm>
        </p:spPr>
        <p:txBody>
          <a:bodyPr anchor="t">
            <a:noAutofit/>
          </a:bodyPr>
          <a:lstStyle>
            <a:lvl1pPr algn="l">
              <a:lnSpc>
                <a:spcPct val="130000"/>
              </a:lnSpc>
              <a:spcBef>
                <a:spcPct val="0"/>
              </a:spcBef>
              <a:defRPr sz="2800" baseline="0">
                <a:solidFill>
                  <a:schemeClr val="bg1"/>
                </a:solidFill>
                <a:latin typeface="Ubuntu Medium" panose="020B0604030602030204" pitchFamily="34" charset="0"/>
              </a:defRPr>
            </a:lvl1pPr>
          </a:lstStyle>
          <a:p>
            <a:pPr lvl="0"/>
            <a:r>
              <a:rPr kumimoji="1" lang="en-US" altLang="ja-JP"/>
              <a:t>Text goes here</a:t>
            </a:r>
            <a:endParaRPr kumimoji="1" lang="ja-JP" altLang="en-US"/>
          </a:p>
        </p:txBody>
      </p:sp>
    </p:spTree>
    <p:extLst>
      <p:ext uri="{BB962C8B-B14F-4D97-AF65-F5344CB8AC3E}">
        <p14:creationId xmlns:p14="http://schemas.microsoft.com/office/powerpoint/2010/main" val="17422106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Vertical)">
                                      <p:cBhvr>
                                        <p:cTn id="7" dur="500"/>
                                        <p:tgtEl>
                                          <p:spTgt spid="16"/>
                                        </p:tgtEl>
                                      </p:cBhvr>
                                    </p:animEffect>
                                  </p:childTnLst>
                                </p:cTn>
                              </p:par>
                            </p:childTnLst>
                          </p:cTn>
                        </p:par>
                        <p:par>
                          <p:cTn id="8" fill="hold" nodeType="after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750"/>
                                        <p:tgtEl>
                                          <p:spTgt spid="6"/>
                                        </p:tgtEl>
                                      </p:cBhvr>
                                    </p:animEffect>
                                  </p:childTnLst>
                                </p:cTn>
                              </p:par>
                              <p:par>
                                <p:cTn id="12" presetID="2" presetClass="entr" presetSubtype="8" decel="100000" fill="hold" grpId="1"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750" fill="hold"/>
                                        <p:tgtEl>
                                          <p:spTgt spid="6"/>
                                        </p:tgtEl>
                                        <p:attrNameLst>
                                          <p:attrName>ppt_x</p:attrName>
                                        </p:attrNameLst>
                                      </p:cBhvr>
                                      <p:tavLst>
                                        <p:tav tm="0">
                                          <p:val>
                                            <p:strVal val="0-#ppt_w/2"/>
                                          </p:val>
                                        </p:tav>
                                        <p:tav tm="100000">
                                          <p:val>
                                            <p:strVal val="#ppt_x"/>
                                          </p:val>
                                        </p:tav>
                                      </p:tavLst>
                                    </p:anim>
                                    <p:anim calcmode="lin" valueType="num">
                                      <p:cBhvr additive="base">
                                        <p:cTn id="15" dur="750" fill="hold"/>
                                        <p:tgtEl>
                                          <p:spTgt spid="6"/>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1250"/>
                            </p:stCondLst>
                            <p:childTnLst>
                              <p:par>
                                <p:cTn id="17" presetID="2" presetClass="entr" presetSubtype="3" decel="100000" fill="hold" grpId="0" nodeType="afterEffect">
                                  <p:stCondLst>
                                    <p:cond delay="0"/>
                                  </p:stCondLst>
                                  <p:iterate type="wd">
                                    <p:tmPct val="10000"/>
                                  </p:iterate>
                                  <p:childTnLst>
                                    <p:set>
                                      <p:cBhvr>
                                        <p:cTn id="18" dur="1" fill="hold">
                                          <p:stCondLst>
                                            <p:cond delay="0"/>
                                          </p:stCondLst>
                                        </p:cTn>
                                        <p:tgtEl>
                                          <p:spTgt spid="23">
                                            <p:txEl>
                                              <p:pRg st="0" end="0"/>
                                            </p:txEl>
                                          </p:spTgt>
                                        </p:tgtEl>
                                        <p:attrNameLst>
                                          <p:attrName>style.visibility</p:attrName>
                                        </p:attrNameLst>
                                      </p:cBhvr>
                                      <p:to>
                                        <p:strVal val="visible"/>
                                      </p:to>
                                    </p:set>
                                    <p:anim calcmode="lin" valueType="num">
                                      <p:cBhvr additive="base">
                                        <p:cTn id="19" dur="75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20" dur="750" fill="hold"/>
                                        <p:tgtEl>
                                          <p:spTgt spid="23">
                                            <p:txEl>
                                              <p:pRg st="0" end="0"/>
                                            </p:txEl>
                                          </p:spTgt>
                                        </p:tgtEl>
                                        <p:attrNameLst>
                                          <p:attrName>ppt_y</p:attrName>
                                        </p:attrNameLst>
                                      </p:cBhvr>
                                      <p:tavLst>
                                        <p:tav tm="0">
                                          <p:val>
                                            <p:strVal val="0-#ppt_h/2"/>
                                          </p:val>
                                        </p:tav>
                                        <p:tav tm="100000">
                                          <p:val>
                                            <p:strVal val="#ppt_y"/>
                                          </p:val>
                                        </p:tav>
                                      </p:tavLst>
                                    </p:anim>
                                  </p:childTnLst>
                                </p:cTn>
                              </p:par>
                              <p:par>
                                <p:cTn id="21" presetID="22" presetClass="entr" presetSubtype="4" fill="hold" grpId="0" nodeType="withEffect">
                                  <p:stCondLst>
                                    <p:cond delay="0"/>
                                  </p:stCondLst>
                                  <p:iterate type="lt">
                                    <p:tmPct val="3000"/>
                                  </p:iterate>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par>
                          <p:cTn id="24" fill="hold" nodeType="afterGroup">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 grpId="0"/>
      <p:bldP spid="6" grpId="1"/>
      <p:bldP spid="23" grpId="0" build="p">
        <p:tmplLst>
          <p:tmpl lvl="1">
            <p:tnLst>
              <p:par>
                <p:cTn presetID="2" presetClass="entr" presetSubtype="3" decel="100000" fill="hold" nodeType="afterEffect">
                  <p:stCondLst>
                    <p:cond delay="0"/>
                  </p:stCondLst>
                  <p:iterate type="wd">
                    <p:tmPct val="10000"/>
                  </p:iterate>
                  <p:childTnLst>
                    <p:set>
                      <p:cBhvr>
                        <p:cTn dur="1" fill="hold">
                          <p:stCondLst>
                            <p:cond delay="0"/>
                          </p:stCondLst>
                        </p:cTn>
                        <p:tgtEl>
                          <p:spTgt spid="23"/>
                        </p:tgtEl>
                        <p:attrNameLst>
                          <p:attrName>style.visibility</p:attrName>
                        </p:attrNameLst>
                      </p:cBhvr>
                      <p:to>
                        <p:strVal val="visible"/>
                      </p:to>
                    </p:set>
                    <p:anim calcmode="lin" valueType="num">
                      <p:cBhvr additive="base">
                        <p:cTn dur="750" fill="hold"/>
                        <p:tgtEl>
                          <p:spTgt spid="23"/>
                        </p:tgtEl>
                        <p:attrNameLst>
                          <p:attrName>ppt_x</p:attrName>
                        </p:attrNameLst>
                      </p:cBhvr>
                      <p:tavLst>
                        <p:tav tm="0">
                          <p:val>
                            <p:strVal val="1+#ppt_w/2"/>
                          </p:val>
                        </p:tav>
                        <p:tav tm="100000">
                          <p:val>
                            <p:strVal val="#ppt_x"/>
                          </p:val>
                        </p:tav>
                      </p:tavLst>
                    </p:anim>
                    <p:anim calcmode="lin" valueType="num">
                      <p:cBhvr additive="base">
                        <p:cTn dur="750" fill="hold"/>
                        <p:tgtEl>
                          <p:spTgt spid="23"/>
                        </p:tgtEl>
                        <p:attrNameLst>
                          <p:attrName>ppt_y</p:attrName>
                        </p:attrNameLst>
                      </p:cBhvr>
                      <p:tavLst>
                        <p:tav tm="0">
                          <p:val>
                            <p:strVal val="0-#ppt_h/2"/>
                          </p:val>
                        </p:tav>
                        <p:tav tm="100000">
                          <p:val>
                            <p:strVal val="#ppt_y"/>
                          </p:val>
                        </p:tav>
                      </p:tavLst>
                    </p:anim>
                  </p:childTnLst>
                </p:cTn>
              </p:par>
            </p:tnLst>
          </p:tmpl>
        </p:tmplLst>
      </p:bldP>
      <p:bldP spid="25" grpId="0">
        <p:tmplLst>
          <p:tmpl>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10" grpId="0">
        <p:tmplLst>
          <p:tmpl>
            <p:tnLst>
              <p:par>
                <p:cTn presetID="22" presetClass="entr" presetSubtype="4" fill="hold" nodeType="withEffect">
                  <p:stCondLst>
                    <p:cond delay="0"/>
                  </p:stCondLst>
                  <p:iterate type="lt">
                    <p:tmPct val="3000"/>
                  </p:iterate>
                  <p:childTnLst>
                    <p:set>
                      <p:cBhvr>
                        <p:cTn dur="1" fill="hold">
                          <p:stCondLst>
                            <p:cond delay="0"/>
                          </p:stCondLst>
                        </p:cTn>
                        <p:tgtEl>
                          <p:spTgt spid="10"/>
                        </p:tgtEl>
                        <p:attrNameLst>
                          <p:attrName>style.visibility</p:attrName>
                        </p:attrNameLst>
                      </p:cBhvr>
                      <p:to>
                        <p:strVal val="visible"/>
                      </p:to>
                    </p:set>
                    <p:animEffect transition="in" filter="wipe(down)">
                      <p:cBhvr>
                        <p:cTn dur="500"/>
                        <p:tgtEl>
                          <p:spTgt spid="10"/>
                        </p:tgtEl>
                      </p:cBhvr>
                    </p:animEffect>
                  </p:childTnLst>
                </p:cTn>
              </p:par>
            </p:tnLst>
          </p:tmpl>
        </p:tmplLst>
      </p:bldP>
    </p:bldLst>
  </p:timing>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Image, Heading &amp; Text">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t>‹#›</a:t>
            </a:fld>
            <a:endParaRPr lang="en-US"/>
          </a:p>
        </p:txBody>
      </p:sp>
      <p:sp>
        <p:nvSpPr>
          <p:cNvPr id="47" name="図プレースホルダー 46"/>
          <p:cNvSpPr>
            <a:spLocks noGrp="1"/>
          </p:cNvSpPr>
          <p:nvPr>
            <p:ph type="pic" sz="quarter" idx="21" hasCustomPrompt="1"/>
          </p:nvPr>
        </p:nvSpPr>
        <p:spPr>
          <a:xfrm>
            <a:off x="5439454" y="1391478"/>
            <a:ext cx="7409092" cy="3478887"/>
          </a:xfrm>
          <a:custGeom>
            <a:avLst/>
            <a:gdLst>
              <a:gd name="connsiteX0" fmla="*/ 6753718 w 7409092"/>
              <a:gd name="connsiteY0" fmla="*/ 2823513 h 3478887"/>
              <a:gd name="connsiteX1" fmla="*/ 7409092 w 7409092"/>
              <a:gd name="connsiteY1" fmla="*/ 2823513 h 3478887"/>
              <a:gd name="connsiteX2" fmla="*/ 7409092 w 7409092"/>
              <a:gd name="connsiteY2" fmla="*/ 3478887 h 3478887"/>
              <a:gd name="connsiteX3" fmla="*/ 6753718 w 7409092"/>
              <a:gd name="connsiteY3" fmla="*/ 3478887 h 3478887"/>
              <a:gd name="connsiteX4" fmla="*/ 6098344 w 7409092"/>
              <a:gd name="connsiteY4" fmla="*/ 2145252 h 3478887"/>
              <a:gd name="connsiteX5" fmla="*/ 6753718 w 7409092"/>
              <a:gd name="connsiteY5" fmla="*/ 2145252 h 3478887"/>
              <a:gd name="connsiteX6" fmla="*/ 6753718 w 7409092"/>
              <a:gd name="connsiteY6" fmla="*/ 2800626 h 3478887"/>
              <a:gd name="connsiteX7" fmla="*/ 6098344 w 7409092"/>
              <a:gd name="connsiteY7" fmla="*/ 2800626 h 3478887"/>
              <a:gd name="connsiteX8" fmla="*/ 655374 w 7409092"/>
              <a:gd name="connsiteY8" fmla="*/ 655374 h 3478887"/>
              <a:gd name="connsiteX9" fmla="*/ 1310748 w 7409092"/>
              <a:gd name="connsiteY9" fmla="*/ 655374 h 3478887"/>
              <a:gd name="connsiteX10" fmla="*/ 1310748 w 7409092"/>
              <a:gd name="connsiteY10" fmla="*/ 1310748 h 3478887"/>
              <a:gd name="connsiteX11" fmla="*/ 655374 w 7409092"/>
              <a:gd name="connsiteY11" fmla="*/ 1310748 h 3478887"/>
              <a:gd name="connsiteX12" fmla="*/ 1310748 w 7409092"/>
              <a:gd name="connsiteY12" fmla="*/ 0 h 3478887"/>
              <a:gd name="connsiteX13" fmla="*/ 1966122 w 7409092"/>
              <a:gd name="connsiteY13" fmla="*/ 0 h 3478887"/>
              <a:gd name="connsiteX14" fmla="*/ 5422122 w 7409092"/>
              <a:gd name="connsiteY14" fmla="*/ 0 h 3478887"/>
              <a:gd name="connsiteX15" fmla="*/ 5422122 w 7409092"/>
              <a:gd name="connsiteY15" fmla="*/ 1481843 h 3478887"/>
              <a:gd name="connsiteX16" fmla="*/ 6077496 w 7409092"/>
              <a:gd name="connsiteY16" fmla="*/ 1481843 h 3478887"/>
              <a:gd name="connsiteX17" fmla="*/ 6077496 w 7409092"/>
              <a:gd name="connsiteY17" fmla="*/ 2137217 h 3478887"/>
              <a:gd name="connsiteX18" fmla="*/ 5422122 w 7409092"/>
              <a:gd name="connsiteY18" fmla="*/ 2137217 h 3478887"/>
              <a:gd name="connsiteX19" fmla="*/ 5422122 w 7409092"/>
              <a:gd name="connsiteY19" fmla="*/ 2800626 h 3478887"/>
              <a:gd name="connsiteX20" fmla="*/ 6077496 w 7409092"/>
              <a:gd name="connsiteY20" fmla="*/ 2800626 h 3478887"/>
              <a:gd name="connsiteX21" fmla="*/ 6077496 w 7409092"/>
              <a:gd name="connsiteY21" fmla="*/ 3456000 h 3478887"/>
              <a:gd name="connsiteX22" fmla="*/ 5422122 w 7409092"/>
              <a:gd name="connsiteY22" fmla="*/ 3456000 h 3478887"/>
              <a:gd name="connsiteX23" fmla="*/ 1966122 w 7409092"/>
              <a:gd name="connsiteY23" fmla="*/ 3456000 h 3478887"/>
              <a:gd name="connsiteX24" fmla="*/ 1966122 w 7409092"/>
              <a:gd name="connsiteY24" fmla="*/ 1966122 h 3478887"/>
              <a:gd name="connsiteX25" fmla="*/ 1310748 w 7409092"/>
              <a:gd name="connsiteY25" fmla="*/ 1966122 h 3478887"/>
              <a:gd name="connsiteX26" fmla="*/ 1310748 w 7409092"/>
              <a:gd name="connsiteY26" fmla="*/ 1310748 h 3478887"/>
              <a:gd name="connsiteX27" fmla="*/ 1966122 w 7409092"/>
              <a:gd name="connsiteY27" fmla="*/ 1310748 h 3478887"/>
              <a:gd name="connsiteX28" fmla="*/ 1966122 w 7409092"/>
              <a:gd name="connsiteY28" fmla="*/ 655374 h 3478887"/>
              <a:gd name="connsiteX29" fmla="*/ 1310748 w 7409092"/>
              <a:gd name="connsiteY29" fmla="*/ 655374 h 3478887"/>
              <a:gd name="connsiteX30" fmla="*/ 0 w 7409092"/>
              <a:gd name="connsiteY30" fmla="*/ 0 h 3478887"/>
              <a:gd name="connsiteX31" fmla="*/ 655374 w 7409092"/>
              <a:gd name="connsiteY31" fmla="*/ 0 h 3478887"/>
              <a:gd name="connsiteX32" fmla="*/ 655374 w 7409092"/>
              <a:gd name="connsiteY32" fmla="*/ 655374 h 3478887"/>
              <a:gd name="connsiteX33" fmla="*/ 0 w 7409092"/>
              <a:gd name="connsiteY33" fmla="*/ 655374 h 347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409092" h="3478886">
                <a:moveTo>
                  <a:pt x="6753718" y="2823513"/>
                </a:moveTo>
                <a:lnTo>
                  <a:pt x="7409092" y="2823513"/>
                </a:lnTo>
                <a:lnTo>
                  <a:pt x="7409092" y="3478887"/>
                </a:lnTo>
                <a:lnTo>
                  <a:pt x="6753718" y="3478887"/>
                </a:lnTo>
                <a:close/>
                <a:moveTo>
                  <a:pt x="6098344" y="2145252"/>
                </a:moveTo>
                <a:lnTo>
                  <a:pt x="6753718" y="2145252"/>
                </a:lnTo>
                <a:lnTo>
                  <a:pt x="6753718" y="2800626"/>
                </a:lnTo>
                <a:lnTo>
                  <a:pt x="6098344" y="2800626"/>
                </a:lnTo>
                <a:close/>
                <a:moveTo>
                  <a:pt x="655374" y="655374"/>
                </a:moveTo>
                <a:lnTo>
                  <a:pt x="1310748" y="655374"/>
                </a:lnTo>
                <a:lnTo>
                  <a:pt x="1310748" y="1310748"/>
                </a:lnTo>
                <a:lnTo>
                  <a:pt x="655374" y="1310748"/>
                </a:lnTo>
                <a:close/>
                <a:moveTo>
                  <a:pt x="1310748" y="0"/>
                </a:moveTo>
                <a:lnTo>
                  <a:pt x="1966122" y="0"/>
                </a:lnTo>
                <a:lnTo>
                  <a:pt x="5422122" y="0"/>
                </a:lnTo>
                <a:lnTo>
                  <a:pt x="5422122" y="1481843"/>
                </a:lnTo>
                <a:lnTo>
                  <a:pt x="6077496" y="1481843"/>
                </a:lnTo>
                <a:lnTo>
                  <a:pt x="6077496" y="2137217"/>
                </a:lnTo>
                <a:lnTo>
                  <a:pt x="5422122" y="2137217"/>
                </a:lnTo>
                <a:lnTo>
                  <a:pt x="5422122" y="2800626"/>
                </a:lnTo>
                <a:lnTo>
                  <a:pt x="6077496" y="2800626"/>
                </a:lnTo>
                <a:lnTo>
                  <a:pt x="6077496" y="3456000"/>
                </a:lnTo>
                <a:lnTo>
                  <a:pt x="5422122" y="3456000"/>
                </a:lnTo>
                <a:lnTo>
                  <a:pt x="1966122" y="3456000"/>
                </a:lnTo>
                <a:lnTo>
                  <a:pt x="1966122" y="1966122"/>
                </a:lnTo>
                <a:lnTo>
                  <a:pt x="1310748" y="1966122"/>
                </a:lnTo>
                <a:lnTo>
                  <a:pt x="1310748" y="1310748"/>
                </a:lnTo>
                <a:lnTo>
                  <a:pt x="1966122" y="1310748"/>
                </a:lnTo>
                <a:lnTo>
                  <a:pt x="1966122" y="655374"/>
                </a:lnTo>
                <a:lnTo>
                  <a:pt x="1310748" y="655374"/>
                </a:lnTo>
                <a:close/>
                <a:moveTo>
                  <a:pt x="0" y="0"/>
                </a:moveTo>
                <a:lnTo>
                  <a:pt x="655374" y="0"/>
                </a:lnTo>
                <a:lnTo>
                  <a:pt x="655374" y="655374"/>
                </a:lnTo>
                <a:lnTo>
                  <a:pt x="0" y="655374"/>
                </a:lnTo>
                <a:close/>
              </a:path>
            </a:pathLst>
          </a:custGeom>
          <a:solidFill>
            <a:schemeClr val="accent1">
              <a:lumMod val="20000"/>
              <a:lumOff val="80000"/>
            </a:schemeClr>
          </a:solidFill>
          <a:ln w="57150">
            <a:noFill/>
          </a:ln>
          <a:effectLst/>
        </p:spPr>
        <p:txBody>
          <a:bodyPr wrap="square">
            <a:noAutofit/>
          </a:bodyPr>
          <a:lstStyle/>
          <a:p>
            <a:r>
              <a:rPr kumimoji="1" lang="en-US" altLang="ja-JP"/>
              <a:t> </a:t>
            </a:r>
            <a:endParaRPr kumimoji="1" lang="ja-JP" altLang="en-US"/>
          </a:p>
        </p:txBody>
      </p:sp>
      <p:sp>
        <p:nvSpPr>
          <p:cNvPr id="48" name="テキスト プレースホルダー 12"/>
          <p:cNvSpPr>
            <a:spLocks noGrp="1"/>
          </p:cNvSpPr>
          <p:nvPr>
            <p:ph type="body" sz="quarter" idx="13" hasCustomPrompt="1"/>
          </p:nvPr>
        </p:nvSpPr>
        <p:spPr>
          <a:xfrm>
            <a:off x="2857596" y="5250023"/>
            <a:ext cx="12572808" cy="691637"/>
          </a:xfrm>
        </p:spPr>
        <p:txBody>
          <a:bodyPr anchor="b">
            <a:noAutofit/>
          </a:bodyPr>
          <a:lstStyle>
            <a:lvl1pPr algn="ctr">
              <a:lnSpc>
                <a:spcPct val="100000"/>
              </a:lnSpc>
              <a:spcBef>
                <a:spcPct val="0"/>
              </a:spcBef>
              <a:defRPr sz="3600" baseline="0">
                <a:solidFill>
                  <a:schemeClr val="tx2"/>
                </a:solidFill>
                <a:latin typeface="Ubuntu Medium" panose="020B0604030602030204" pitchFamily="34" charset="0"/>
              </a:defRPr>
            </a:lvl1pPr>
          </a:lstStyle>
          <a:p>
            <a:pPr lvl="0"/>
            <a:r>
              <a:rPr kumimoji="1" lang="en-US" altLang="ja-JP"/>
              <a:t>Heading Goes Here</a:t>
            </a:r>
            <a:endParaRPr kumimoji="1" lang="ja-JP" altLang="en-US"/>
          </a:p>
        </p:txBody>
      </p:sp>
      <p:sp>
        <p:nvSpPr>
          <p:cNvPr id="49" name="テキスト プレースホルダー 12"/>
          <p:cNvSpPr>
            <a:spLocks noGrp="1"/>
          </p:cNvSpPr>
          <p:nvPr>
            <p:ph type="body" sz="quarter" idx="14" hasCustomPrompt="1"/>
          </p:nvPr>
        </p:nvSpPr>
        <p:spPr>
          <a:xfrm>
            <a:off x="2857596" y="5959390"/>
            <a:ext cx="12572808" cy="735120"/>
          </a:xfrm>
        </p:spPr>
        <p:txBody>
          <a:bodyPr anchor="t">
            <a:noAutofit/>
          </a:bodyPr>
          <a:lstStyle>
            <a:lvl1pPr algn="ctr">
              <a:lnSpc>
                <a:spcPct val="130000"/>
              </a:lnSpc>
              <a:spcBef>
                <a:spcPct val="0"/>
              </a:spcBef>
              <a:defRPr sz="2400" baseline="0">
                <a:solidFill>
                  <a:schemeClr val="tx2"/>
                </a:solidFill>
                <a:latin typeface="Ubuntu Medium" panose="020B0604030602030204" pitchFamily="34" charset="0"/>
              </a:defRPr>
            </a:lvl1pPr>
          </a:lstStyle>
          <a:p>
            <a:pPr lvl="0"/>
            <a:r>
              <a:rPr kumimoji="1" lang="en-US" altLang="ja-JP"/>
              <a:t>Text goes here</a:t>
            </a:r>
            <a:endParaRPr kumimoji="1" lang="ja-JP" altLang="en-US"/>
          </a:p>
        </p:txBody>
      </p:sp>
      <p:sp>
        <p:nvSpPr>
          <p:cNvPr id="50" name="正方形/長方形 49"/>
          <p:cNvSpPr/>
          <p:nvPr userDrawn="1"/>
        </p:nvSpPr>
        <p:spPr>
          <a:xfrm>
            <a:off x="8808185" y="6760875"/>
            <a:ext cx="648072"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p:cNvSpPr/>
          <p:nvPr userDrawn="1"/>
        </p:nvSpPr>
        <p:spPr>
          <a:xfrm>
            <a:off x="8162494" y="6760875"/>
            <a:ext cx="648072"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p:cNvSpPr/>
          <p:nvPr userDrawn="1"/>
        </p:nvSpPr>
        <p:spPr>
          <a:xfrm>
            <a:off x="9455052" y="6760875"/>
            <a:ext cx="648072"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プレースホルダー 12"/>
          <p:cNvSpPr>
            <a:spLocks noGrp="1"/>
          </p:cNvSpPr>
          <p:nvPr>
            <p:ph type="body" sz="quarter" idx="12" hasCustomPrompt="1"/>
          </p:nvPr>
        </p:nvSpPr>
        <p:spPr>
          <a:xfrm>
            <a:off x="3443436" y="7049366"/>
            <a:ext cx="11401128" cy="1968288"/>
          </a:xfrm>
        </p:spPr>
        <p:txBody>
          <a:bodyPr>
            <a:normAutofit/>
          </a:bodyPr>
          <a:lstStyle>
            <a:lvl1pPr algn="ctr">
              <a:spcBef>
                <a:spcPct val="0"/>
              </a:spcBef>
              <a:defRPr sz="2000" baseline="0"/>
            </a:lvl1pPr>
          </a:lstStyle>
          <a:p>
            <a:pPr lvl="0"/>
            <a:r>
              <a:rPr kumimoji="1" lang="en-US" altLang="ja-JP"/>
              <a:t>Text goes here</a:t>
            </a:r>
            <a:endParaRPr kumimoji="1" lang="ja-JP" altLang="en-US"/>
          </a:p>
        </p:txBody>
      </p:sp>
    </p:spTree>
    <p:extLst>
      <p:ext uri="{BB962C8B-B14F-4D97-AF65-F5344CB8AC3E}">
        <p14:creationId xmlns:p14="http://schemas.microsoft.com/office/powerpoint/2010/main" val="17620097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randombar(horizontal)">
                                      <p:cBhvr>
                                        <p:cTn id="7" dur="500"/>
                                        <p:tgtEl>
                                          <p:spTgt spid="47"/>
                                        </p:tgtEl>
                                      </p:cBhvr>
                                    </p:animEffect>
                                  </p:childTnLst>
                                </p:cTn>
                              </p:par>
                              <p:par>
                                <p:cTn id="8" presetID="2" presetClass="entr" presetSubtype="4" decel="100000" fill="hold" grpId="0" nodeType="withEffect">
                                  <p:stCondLst>
                                    <p:cond delay="250"/>
                                  </p:stCondLst>
                                  <p:iterate type="wd">
                                    <p:tmPct val="10000"/>
                                  </p:iterate>
                                  <p:childTnLst>
                                    <p:set>
                                      <p:cBhvr>
                                        <p:cTn id="9" dur="1" fill="hold">
                                          <p:stCondLst>
                                            <p:cond delay="0"/>
                                          </p:stCondLst>
                                        </p:cTn>
                                        <p:tgtEl>
                                          <p:spTgt spid="48">
                                            <p:txEl>
                                              <p:pRg st="0" end="0"/>
                                            </p:txEl>
                                          </p:spTgt>
                                        </p:tgtEl>
                                        <p:attrNameLst>
                                          <p:attrName>style.visibility</p:attrName>
                                        </p:attrNameLst>
                                      </p:cBhvr>
                                      <p:to>
                                        <p:strVal val="visible"/>
                                      </p:to>
                                    </p:set>
                                    <p:anim calcmode="lin" valueType="num">
                                      <p:cBhvr additive="base">
                                        <p:cTn id="10" dur="75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11" dur="750" fill="hold"/>
                                        <p:tgtEl>
                                          <p:spTgt spid="48">
                                            <p:txEl>
                                              <p:pRg st="0" end="0"/>
                                            </p:txEl>
                                          </p:spTgt>
                                        </p:tgtEl>
                                        <p:attrNameLst>
                                          <p:attrName>ppt_y</p:attrName>
                                        </p:attrNameLst>
                                      </p:cBhvr>
                                      <p:tavLst>
                                        <p:tav tm="0">
                                          <p:val>
                                            <p:strVal val="1+#ppt_h/2"/>
                                          </p:val>
                                        </p:tav>
                                        <p:tav tm="100000">
                                          <p:val>
                                            <p:strVal val="#ppt_y"/>
                                          </p:val>
                                        </p:tav>
                                      </p:tavLst>
                                    </p:anim>
                                  </p:childTnLst>
                                </p:cTn>
                              </p:par>
                            </p:childTnLst>
                          </p:cTn>
                        </p:par>
                        <p:par>
                          <p:cTn id="12" fill="hold" nodeType="afterGroup">
                            <p:stCondLst>
                              <p:cond delay="1000"/>
                            </p:stCondLst>
                            <p:childTnLst>
                              <p:par>
                                <p:cTn id="13" presetID="22" presetClass="entr" presetSubtype="4" fill="hold" grpId="0" nodeType="afterEffect">
                                  <p:stCondLst>
                                    <p:cond delay="0"/>
                                  </p:stCondLst>
                                  <p:iterate type="lt">
                                    <p:tmPct val="3000"/>
                                  </p:iterate>
                                  <p:childTnLst>
                                    <p:set>
                                      <p:cBhvr>
                                        <p:cTn id="14" dur="1" fill="hold">
                                          <p:stCondLst>
                                            <p:cond delay="0"/>
                                          </p:stCondLst>
                                        </p:cTn>
                                        <p:tgtEl>
                                          <p:spTgt spid="49"/>
                                        </p:tgtEl>
                                        <p:attrNameLst>
                                          <p:attrName>style.visibility</p:attrName>
                                        </p:attrNameLst>
                                      </p:cBhvr>
                                      <p:to>
                                        <p:strVal val="visible"/>
                                      </p:to>
                                    </p:set>
                                    <p:animEffect transition="in" filter="wipe(down)">
                                      <p:cBhvr>
                                        <p:cTn id="15" dur="500"/>
                                        <p:tgtEl>
                                          <p:spTgt spid="49"/>
                                        </p:tgtEl>
                                      </p:cBhvr>
                                    </p:animEffect>
                                  </p:childTnLst>
                                </p:cTn>
                              </p:par>
                            </p:childTnLst>
                          </p:cTn>
                        </p:par>
                        <p:par>
                          <p:cTn id="16" fill="hold" nodeType="afterGroup">
                            <p:stCondLst>
                              <p:cond delay="1500"/>
                            </p:stCondLst>
                            <p:childTnLst>
                              <p:par>
                                <p:cTn id="17" presetID="2" presetClass="entr" presetSubtype="4" decel="100000"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10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500" fill="hold"/>
                                        <p:tgtEl>
                                          <p:spTgt spid="50"/>
                                        </p:tgtEl>
                                        <p:attrNameLst>
                                          <p:attrName>ppt_x</p:attrName>
                                        </p:attrNameLst>
                                      </p:cBhvr>
                                      <p:tavLst>
                                        <p:tav tm="0">
                                          <p:val>
                                            <p:strVal val="#ppt_x"/>
                                          </p:val>
                                        </p:tav>
                                        <p:tav tm="100000">
                                          <p:val>
                                            <p:strVal val="#ppt_x"/>
                                          </p:val>
                                        </p:tav>
                                      </p:tavLst>
                                    </p:anim>
                                    <p:anim calcmode="lin" valueType="num">
                                      <p:cBhvr additive="base">
                                        <p:cTn id="24" dur="500" fill="hold"/>
                                        <p:tgtEl>
                                          <p:spTgt spid="50"/>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200"/>
                                  </p:stCondLst>
                                  <p:childTnLst>
                                    <p:set>
                                      <p:cBhvr>
                                        <p:cTn id="26" dur="1" fill="hold">
                                          <p:stCondLst>
                                            <p:cond delay="0"/>
                                          </p:stCondLst>
                                        </p:cTn>
                                        <p:tgtEl>
                                          <p:spTgt spid="52"/>
                                        </p:tgtEl>
                                        <p:attrNameLst>
                                          <p:attrName>style.visibility</p:attrName>
                                        </p:attrNameLst>
                                      </p:cBhvr>
                                      <p:to>
                                        <p:strVal val="visible"/>
                                      </p:to>
                                    </p:set>
                                    <p:anim calcmode="lin" valueType="num">
                                      <p:cBhvr additive="base">
                                        <p:cTn id="27" dur="500" fill="hold"/>
                                        <p:tgtEl>
                                          <p:spTgt spid="52"/>
                                        </p:tgtEl>
                                        <p:attrNameLst>
                                          <p:attrName>ppt_x</p:attrName>
                                        </p:attrNameLst>
                                      </p:cBhvr>
                                      <p:tavLst>
                                        <p:tav tm="0">
                                          <p:val>
                                            <p:strVal val="#ppt_x"/>
                                          </p:val>
                                        </p:tav>
                                        <p:tav tm="100000">
                                          <p:val>
                                            <p:strVal val="#ppt_x"/>
                                          </p:val>
                                        </p:tav>
                                      </p:tavLst>
                                    </p:anim>
                                    <p:anim calcmode="lin" valueType="num">
                                      <p:cBhvr additive="base">
                                        <p:cTn id="28" dur="500" fill="hold"/>
                                        <p:tgtEl>
                                          <p:spTgt spid="52"/>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200"/>
                            </p:stCondLst>
                            <p:childTnLst>
                              <p:par>
                                <p:cTn id="30" presetID="22" presetClass="entr" presetSubtype="8" fill="hold" grpId="0" nodeType="afterEffect">
                                  <p:stCondLst>
                                    <p:cond delay="25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build="p">
        <p:tmplLst>
          <p:tmpl lvl="1">
            <p:tnLst>
              <p:par>
                <p:cTn presetID="2" presetClass="entr" presetSubtype="4" decel="100000" fill="hold" nodeType="withEffect">
                  <p:stCondLst>
                    <p:cond delay="250"/>
                  </p:stCondLst>
                  <p:iterate type="wd">
                    <p:tmPct val="10000"/>
                  </p:iterate>
                  <p:childTnLst>
                    <p:set>
                      <p:cBhvr>
                        <p:cTn dur="1" fill="hold">
                          <p:stCondLst>
                            <p:cond delay="0"/>
                          </p:stCondLst>
                        </p:cTn>
                        <p:tgtEl>
                          <p:spTgt spid="48"/>
                        </p:tgtEl>
                        <p:attrNameLst>
                          <p:attrName>style.visibility</p:attrName>
                        </p:attrNameLst>
                      </p:cBhvr>
                      <p:to>
                        <p:strVal val="visible"/>
                      </p:to>
                    </p:set>
                    <p:anim calcmode="lin" valueType="num">
                      <p:cBhvr additive="base">
                        <p:cTn dur="750" fill="hold"/>
                        <p:tgtEl>
                          <p:spTgt spid="48"/>
                        </p:tgtEl>
                        <p:attrNameLst>
                          <p:attrName>ppt_x</p:attrName>
                        </p:attrNameLst>
                      </p:cBhvr>
                      <p:tavLst>
                        <p:tav tm="0">
                          <p:val>
                            <p:strVal val="#ppt_x"/>
                          </p:val>
                        </p:tav>
                        <p:tav tm="100000">
                          <p:val>
                            <p:strVal val="#ppt_x"/>
                          </p:val>
                        </p:tav>
                      </p:tavLst>
                    </p:anim>
                    <p:anim calcmode="lin" valueType="num">
                      <p:cBhvr additive="base">
                        <p:cTn dur="750" fill="hold"/>
                        <p:tgtEl>
                          <p:spTgt spid="48"/>
                        </p:tgtEl>
                        <p:attrNameLst>
                          <p:attrName>ppt_y</p:attrName>
                        </p:attrNameLst>
                      </p:cBhvr>
                      <p:tavLst>
                        <p:tav tm="0">
                          <p:val>
                            <p:strVal val="1+#ppt_h/2"/>
                          </p:val>
                        </p:tav>
                        <p:tav tm="100000">
                          <p:val>
                            <p:strVal val="#ppt_y"/>
                          </p:val>
                        </p:tav>
                      </p:tavLst>
                    </p:anim>
                  </p:childTnLst>
                </p:cTn>
              </p:par>
            </p:tnLst>
          </p:tmpl>
        </p:tmplLst>
      </p:bldP>
      <p:bldP spid="49" grpId="0">
        <p:tmplLst>
          <p:tmpl>
            <p:tnLst>
              <p:par>
                <p:cTn presetID="22" presetClass="entr" presetSubtype="4" fill="hold" nodeType="afterEffect">
                  <p:stCondLst>
                    <p:cond delay="0"/>
                  </p:stCondLst>
                  <p:iterate type="lt">
                    <p:tmPct val="3000"/>
                  </p:iterate>
                  <p:childTnLst>
                    <p:set>
                      <p:cBhvr>
                        <p:cTn dur="1" fill="hold">
                          <p:stCondLst>
                            <p:cond delay="0"/>
                          </p:stCondLst>
                        </p:cTn>
                        <p:tgtEl>
                          <p:spTgt spid="49"/>
                        </p:tgtEl>
                        <p:attrNameLst>
                          <p:attrName>style.visibility</p:attrName>
                        </p:attrNameLst>
                      </p:cBhvr>
                      <p:to>
                        <p:strVal val="visible"/>
                      </p:to>
                    </p:set>
                    <p:animEffect transition="in" filter="wipe(down)">
                      <p:cBhvr>
                        <p:cTn dur="500"/>
                        <p:tgtEl>
                          <p:spTgt spid="49"/>
                        </p:tgtEl>
                      </p:cBhvr>
                    </p:animEffect>
                  </p:childTnLst>
                </p:cTn>
              </p:par>
            </p:tnLst>
          </p:tmpl>
        </p:tmplLst>
      </p:bldP>
      <p:bldP spid="50" grpId="0" animBg="1"/>
      <p:bldP spid="51" grpId="0" animBg="1"/>
      <p:bldP spid="52" grpId="0" animBg="1"/>
      <p:bldP spid="53" grpId="0">
        <p:tmplLst>
          <p:tmpl>
            <p:tnLst>
              <p:par>
                <p:cTn presetID="22" presetClass="entr" presetSubtype="8" fill="hold" nodeType="afterEffect">
                  <p:stCondLst>
                    <p:cond delay="250"/>
                  </p:stCondLst>
                  <p:childTnLst>
                    <p:set>
                      <p:cBhvr>
                        <p:cTn dur="1" fill="hold">
                          <p:stCondLst>
                            <p:cond delay="0"/>
                          </p:stCondLst>
                        </p:cTn>
                        <p:tgtEl>
                          <p:spTgt spid="53"/>
                        </p:tgtEl>
                        <p:attrNameLst>
                          <p:attrName>style.visibility</p:attrName>
                        </p:attrNameLst>
                      </p:cBhvr>
                      <p:to>
                        <p:strVal val="visible"/>
                      </p:to>
                    </p:set>
                    <p:animEffect transition="in" filter="wipe(left)">
                      <p:cBhvr>
                        <p:cTn dur="500"/>
                        <p:tgtEl>
                          <p:spTgt spid="53"/>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Image &amp; 3 Icons, Headings, Texts">
    <p:spTree>
      <p:nvGrpSpPr>
        <p:cNvPr id="1" name=""/>
        <p:cNvGrpSpPr/>
        <p:nvPr/>
      </p:nvGrpSpPr>
      <p:grpSpPr>
        <a:xfrm>
          <a:off x="0" y="0"/>
          <a:ext cx="0" cy="0"/>
          <a:chOff x="0" y="0"/>
          <a:chExt cx="0" cy="0"/>
        </a:xfrm>
      </p:grpSpPr>
      <p:sp>
        <p:nvSpPr>
          <p:cNvPr id="77" name="図プレースホルダー 76"/>
          <p:cNvSpPr>
            <a:spLocks noGrp="1"/>
          </p:cNvSpPr>
          <p:nvPr>
            <p:ph type="pic" sz="quarter" idx="34" hasCustomPrompt="1"/>
          </p:nvPr>
        </p:nvSpPr>
        <p:spPr>
          <a:xfrm>
            <a:off x="-2" y="0"/>
            <a:ext cx="18288002" cy="7085913"/>
          </a:xfrm>
          <a:custGeom>
            <a:avLst/>
            <a:gdLst>
              <a:gd name="connsiteX0" fmla="*/ 0 w 18288002"/>
              <a:gd name="connsiteY0" fmla="*/ 6437913 h 7085913"/>
              <a:gd name="connsiteX1" fmla="*/ 648000 w 18288002"/>
              <a:gd name="connsiteY1" fmla="*/ 6437913 h 7085913"/>
              <a:gd name="connsiteX2" fmla="*/ 648000 w 18288002"/>
              <a:gd name="connsiteY2" fmla="*/ 7085913 h 7085913"/>
              <a:gd name="connsiteX3" fmla="*/ 0 w 18288002"/>
              <a:gd name="connsiteY3" fmla="*/ 7085913 h 7085913"/>
              <a:gd name="connsiteX4" fmla="*/ 3 w 18288002"/>
              <a:gd name="connsiteY4" fmla="*/ 0 h 7085913"/>
              <a:gd name="connsiteX5" fmla="*/ 18288002 w 18288002"/>
              <a:gd name="connsiteY5" fmla="*/ 0 h 7085913"/>
              <a:gd name="connsiteX6" fmla="*/ 18288002 w 18288002"/>
              <a:gd name="connsiteY6" fmla="*/ 5141913 h 7085913"/>
              <a:gd name="connsiteX7" fmla="*/ 1944001 w 18288002"/>
              <a:gd name="connsiteY7" fmla="*/ 5141913 h 7085913"/>
              <a:gd name="connsiteX8" fmla="*/ 1944001 w 18288002"/>
              <a:gd name="connsiteY8" fmla="*/ 5789913 h 7085913"/>
              <a:gd name="connsiteX9" fmla="*/ 1296001 w 18288002"/>
              <a:gd name="connsiteY9" fmla="*/ 5789913 h 7085913"/>
              <a:gd name="connsiteX10" fmla="*/ 1296001 w 18288002"/>
              <a:gd name="connsiteY10" fmla="*/ 5141913 h 7085913"/>
              <a:gd name="connsiteX11" fmla="*/ 648001 w 18288002"/>
              <a:gd name="connsiteY11" fmla="*/ 5141913 h 7085913"/>
              <a:gd name="connsiteX12" fmla="*/ 648001 w 18288002"/>
              <a:gd name="connsiteY12" fmla="*/ 5789913 h 7085913"/>
              <a:gd name="connsiteX13" fmla="*/ 1296001 w 18288002"/>
              <a:gd name="connsiteY13" fmla="*/ 5789913 h 7085913"/>
              <a:gd name="connsiteX14" fmla="*/ 1296001 w 18288002"/>
              <a:gd name="connsiteY14" fmla="*/ 6437913 h 7085913"/>
              <a:gd name="connsiteX15" fmla="*/ 648001 w 18288002"/>
              <a:gd name="connsiteY15" fmla="*/ 6437913 h 7085913"/>
              <a:gd name="connsiteX16" fmla="*/ 648001 w 18288002"/>
              <a:gd name="connsiteY16" fmla="*/ 5789913 h 7085913"/>
              <a:gd name="connsiteX17" fmla="*/ 1 w 18288002"/>
              <a:gd name="connsiteY17" fmla="*/ 5789913 h 7085913"/>
              <a:gd name="connsiteX18" fmla="*/ 1 w 18288002"/>
              <a:gd name="connsiteY18" fmla="*/ 5141913 h 7085913"/>
              <a:gd name="connsiteX19" fmla="*/ 3 w 18288002"/>
              <a:gd name="connsiteY19" fmla="*/ 5141913 h 708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002" h="7085913">
                <a:moveTo>
                  <a:pt x="0" y="6437913"/>
                </a:moveTo>
                <a:lnTo>
                  <a:pt x="648000" y="6437913"/>
                </a:lnTo>
                <a:lnTo>
                  <a:pt x="648000" y="7085913"/>
                </a:lnTo>
                <a:lnTo>
                  <a:pt x="0" y="7085913"/>
                </a:lnTo>
                <a:close/>
                <a:moveTo>
                  <a:pt x="3" y="0"/>
                </a:moveTo>
                <a:lnTo>
                  <a:pt x="18288002" y="0"/>
                </a:lnTo>
                <a:lnTo>
                  <a:pt x="18288002" y="5141913"/>
                </a:lnTo>
                <a:lnTo>
                  <a:pt x="1944001" y="5141913"/>
                </a:lnTo>
                <a:lnTo>
                  <a:pt x="1944001" y="5789913"/>
                </a:lnTo>
                <a:lnTo>
                  <a:pt x="1296001" y="5789913"/>
                </a:lnTo>
                <a:lnTo>
                  <a:pt x="1296001" y="5141913"/>
                </a:lnTo>
                <a:lnTo>
                  <a:pt x="648001" y="5141913"/>
                </a:lnTo>
                <a:lnTo>
                  <a:pt x="648001" y="5789913"/>
                </a:lnTo>
                <a:lnTo>
                  <a:pt x="1296001" y="5789913"/>
                </a:lnTo>
                <a:lnTo>
                  <a:pt x="1296001" y="6437913"/>
                </a:lnTo>
                <a:lnTo>
                  <a:pt x="648001" y="6437913"/>
                </a:lnTo>
                <a:lnTo>
                  <a:pt x="648001" y="5789913"/>
                </a:lnTo>
                <a:lnTo>
                  <a:pt x="1" y="5789913"/>
                </a:lnTo>
                <a:lnTo>
                  <a:pt x="1" y="5141913"/>
                </a:lnTo>
                <a:lnTo>
                  <a:pt x="3" y="5141913"/>
                </a:lnTo>
                <a:close/>
              </a:path>
            </a:pathLst>
          </a:custGeom>
        </p:spPr>
        <p:txBody>
          <a:bodyPr wrap="square">
            <a:noAutofit/>
          </a:bodyPr>
          <a:lstStyle>
            <a:lvl1pPr>
              <a:defRPr/>
            </a:lvl1pPr>
          </a:lstStyle>
          <a:p>
            <a:r>
              <a:rPr kumimoji="1" lang="en-US" altLang="ja-JP"/>
              <a:t>Insert an image</a:t>
            </a:r>
            <a:endParaRPr kumimoji="1" lang="ja-JP" altLang="en-US"/>
          </a:p>
        </p:txBody>
      </p:sp>
      <p:sp>
        <p:nvSpPr>
          <p:cNvPr id="61" name="テキスト プレースホルダー 60"/>
          <p:cNvSpPr>
            <a:spLocks noGrp="1"/>
          </p:cNvSpPr>
          <p:nvPr>
            <p:ph type="body" sz="quarter" idx="25" hasCustomPrompt="1"/>
          </p:nvPr>
        </p:nvSpPr>
        <p:spPr>
          <a:xfrm>
            <a:off x="3191877" y="4573588"/>
            <a:ext cx="1137600" cy="1137600"/>
          </a:xfrm>
          <a:solidFill>
            <a:schemeClr val="accent1"/>
          </a:solidFill>
          <a:ln w="57150">
            <a:solidFill>
              <a:schemeClr val="bg1"/>
            </a:solidFill>
          </a:ln>
          <a:effectLst>
            <a:outerShdw sx="102000" sy="102000" algn="ctr" rotWithShape="0">
              <a:prstClr val="black">
                <a:alpha val="15000"/>
              </a:prstClr>
            </a:outerShdw>
          </a:effectLst>
        </p:spPr>
        <p:txBody>
          <a:bodyPr/>
          <a:lstStyle/>
          <a:p>
            <a:pPr lvl="0"/>
            <a:r>
              <a:rPr kumimoji="1" lang="en-US" altLang="ja-JP"/>
              <a:t> </a:t>
            </a:r>
            <a:endParaRPr kumimoji="1" lang="ja-JP" altLang="en-US"/>
          </a:p>
        </p:txBody>
      </p:sp>
      <p:sp>
        <p:nvSpPr>
          <p:cNvPr id="3" name="フッター プレースホルダー 2"/>
          <p:cNvSpPr>
            <a:spLocks noGrp="1"/>
          </p:cNvSpPr>
          <p:nvPr>
            <p:ph type="ftr" sz="quarter" idx="10"/>
          </p:nvPr>
        </p:nvSpPr>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t>‹#›</a:t>
            </a:fld>
            <a:endParaRPr lang="en-US"/>
          </a:p>
        </p:txBody>
      </p:sp>
      <p:sp>
        <p:nvSpPr>
          <p:cNvPr id="41" name="図プレースホルダー 25"/>
          <p:cNvSpPr>
            <a:spLocks noGrp="1"/>
          </p:cNvSpPr>
          <p:nvPr>
            <p:ph type="pic" sz="quarter" idx="16" hasCustomPrompt="1"/>
          </p:nvPr>
        </p:nvSpPr>
        <p:spPr>
          <a:xfrm>
            <a:off x="3445677" y="4826913"/>
            <a:ext cx="630000" cy="630000"/>
          </a:xfrm>
        </p:spPr>
        <p:txBody>
          <a:bodyPr>
            <a:normAutofit/>
          </a:bodyPr>
          <a:lstStyle>
            <a:lvl1pPr>
              <a:defRPr sz="1400">
                <a:solidFill>
                  <a:schemeClr val="bg1"/>
                </a:solidFill>
              </a:defRPr>
            </a:lvl1pPr>
          </a:lstStyle>
          <a:p>
            <a:r>
              <a:rPr kumimoji="1" lang="en-US" altLang="ja-JP"/>
              <a:t>Icon</a:t>
            </a:r>
            <a:endParaRPr kumimoji="1" lang="ja-JP" altLang="en-US"/>
          </a:p>
        </p:txBody>
      </p:sp>
      <p:sp>
        <p:nvSpPr>
          <p:cNvPr id="42" name="テキスト プレースホルダー 12"/>
          <p:cNvSpPr>
            <a:spLocks noGrp="1"/>
          </p:cNvSpPr>
          <p:nvPr>
            <p:ph type="body" sz="quarter" idx="17" hasCustomPrompt="1"/>
          </p:nvPr>
        </p:nvSpPr>
        <p:spPr>
          <a:xfrm>
            <a:off x="1463455" y="6821182"/>
            <a:ext cx="4594445" cy="2114271"/>
          </a:xfrm>
        </p:spPr>
        <p:txBody>
          <a:bodyPr>
            <a:normAutofit/>
          </a:bodyPr>
          <a:lstStyle>
            <a:lvl1pPr algn="ctr">
              <a:spcBef>
                <a:spcPct val="0"/>
              </a:spcBef>
              <a:defRPr sz="2000" baseline="0"/>
            </a:lvl1pPr>
          </a:lstStyle>
          <a:p>
            <a:pPr lvl="0"/>
            <a:r>
              <a:rPr kumimoji="1" lang="en-US" altLang="ja-JP"/>
              <a:t>Text goes here</a:t>
            </a:r>
            <a:endParaRPr kumimoji="1" lang="ja-JP" altLang="en-US"/>
          </a:p>
        </p:txBody>
      </p:sp>
      <p:sp>
        <p:nvSpPr>
          <p:cNvPr id="43" name="テキスト プレースホルダー 12"/>
          <p:cNvSpPr>
            <a:spLocks noGrp="1"/>
          </p:cNvSpPr>
          <p:nvPr>
            <p:ph type="body" sz="quarter" idx="18" hasCustomPrompt="1"/>
          </p:nvPr>
        </p:nvSpPr>
        <p:spPr>
          <a:xfrm>
            <a:off x="1463455" y="5892669"/>
            <a:ext cx="4594445" cy="747032"/>
          </a:xfrm>
        </p:spPr>
        <p:txBody>
          <a:bodyPr anchor="ctr">
            <a:noAutofit/>
          </a:bodyPr>
          <a:lstStyle>
            <a:lvl1pPr algn="ctr">
              <a:lnSpc>
                <a:spcPct val="100000"/>
              </a:lnSpc>
              <a:spcBef>
                <a:spcPct val="0"/>
              </a:spcBef>
              <a:defRPr sz="2800" baseline="0">
                <a:solidFill>
                  <a:schemeClr val="tx2"/>
                </a:solidFill>
                <a:latin typeface="Ubuntu Medium" panose="020B0604030602030204" pitchFamily="34" charset="0"/>
              </a:defRPr>
            </a:lvl1pPr>
          </a:lstStyle>
          <a:p>
            <a:pPr lvl="0"/>
            <a:r>
              <a:rPr kumimoji="1" lang="en-US" altLang="ja-JP"/>
              <a:t>Heading goes here</a:t>
            </a:r>
            <a:endParaRPr kumimoji="1" lang="ja-JP" altLang="en-US"/>
          </a:p>
        </p:txBody>
      </p:sp>
      <p:sp>
        <p:nvSpPr>
          <p:cNvPr id="62" name="テキスト プレースホルダー 60"/>
          <p:cNvSpPr>
            <a:spLocks noGrp="1"/>
          </p:cNvSpPr>
          <p:nvPr>
            <p:ph type="body" sz="quarter" idx="26" hasCustomPrompt="1"/>
          </p:nvPr>
        </p:nvSpPr>
        <p:spPr>
          <a:xfrm>
            <a:off x="8575199" y="4573588"/>
            <a:ext cx="1137600" cy="1137600"/>
          </a:xfrm>
          <a:solidFill>
            <a:schemeClr val="accent2"/>
          </a:solidFill>
          <a:ln w="57150">
            <a:solidFill>
              <a:schemeClr val="bg1"/>
            </a:solidFill>
          </a:ln>
          <a:effectLst>
            <a:outerShdw sx="102000" sy="102000" algn="ctr" rotWithShape="0">
              <a:prstClr val="black">
                <a:alpha val="15000"/>
              </a:prstClr>
            </a:outerShdw>
          </a:effectLst>
        </p:spPr>
        <p:txBody>
          <a:bodyPr/>
          <a:lstStyle/>
          <a:p>
            <a:pPr lvl="0"/>
            <a:r>
              <a:rPr kumimoji="1" lang="en-US" altLang="ja-JP"/>
              <a:t> </a:t>
            </a:r>
            <a:endParaRPr kumimoji="1" lang="ja-JP" altLang="en-US"/>
          </a:p>
        </p:txBody>
      </p:sp>
      <p:sp>
        <p:nvSpPr>
          <p:cNvPr id="63" name="図プレースホルダー 25"/>
          <p:cNvSpPr>
            <a:spLocks noGrp="1"/>
          </p:cNvSpPr>
          <p:nvPr>
            <p:ph type="pic" sz="quarter" idx="27" hasCustomPrompt="1"/>
          </p:nvPr>
        </p:nvSpPr>
        <p:spPr>
          <a:xfrm>
            <a:off x="8828999" y="4826913"/>
            <a:ext cx="630000" cy="630000"/>
          </a:xfrm>
        </p:spPr>
        <p:txBody>
          <a:bodyPr>
            <a:normAutofit/>
          </a:bodyPr>
          <a:lstStyle>
            <a:lvl1pPr>
              <a:defRPr sz="1400">
                <a:solidFill>
                  <a:schemeClr val="bg1"/>
                </a:solidFill>
              </a:defRPr>
            </a:lvl1pPr>
          </a:lstStyle>
          <a:p>
            <a:r>
              <a:rPr kumimoji="1" lang="en-US" altLang="ja-JP"/>
              <a:t>Icon</a:t>
            </a:r>
            <a:endParaRPr kumimoji="1" lang="ja-JP" altLang="en-US"/>
          </a:p>
        </p:txBody>
      </p:sp>
      <p:sp>
        <p:nvSpPr>
          <p:cNvPr id="64" name="テキスト プレースホルダー 12"/>
          <p:cNvSpPr>
            <a:spLocks noGrp="1"/>
          </p:cNvSpPr>
          <p:nvPr>
            <p:ph type="body" sz="quarter" idx="28" hasCustomPrompt="1"/>
          </p:nvPr>
        </p:nvSpPr>
        <p:spPr>
          <a:xfrm>
            <a:off x="6846777" y="6821182"/>
            <a:ext cx="4594445" cy="2114271"/>
          </a:xfrm>
        </p:spPr>
        <p:txBody>
          <a:bodyPr>
            <a:normAutofit/>
          </a:bodyPr>
          <a:lstStyle>
            <a:lvl1pPr algn="ctr">
              <a:spcBef>
                <a:spcPct val="0"/>
              </a:spcBef>
              <a:defRPr sz="2000" baseline="0"/>
            </a:lvl1pPr>
          </a:lstStyle>
          <a:p>
            <a:pPr lvl="0"/>
            <a:r>
              <a:rPr kumimoji="1" lang="en-US" altLang="ja-JP"/>
              <a:t>Text goes here</a:t>
            </a:r>
            <a:endParaRPr kumimoji="1" lang="ja-JP" altLang="en-US"/>
          </a:p>
        </p:txBody>
      </p:sp>
      <p:sp>
        <p:nvSpPr>
          <p:cNvPr id="65" name="テキスト プレースホルダー 12"/>
          <p:cNvSpPr>
            <a:spLocks noGrp="1"/>
          </p:cNvSpPr>
          <p:nvPr>
            <p:ph type="body" sz="quarter" idx="29" hasCustomPrompt="1"/>
          </p:nvPr>
        </p:nvSpPr>
        <p:spPr>
          <a:xfrm>
            <a:off x="6846777" y="5892669"/>
            <a:ext cx="4594445" cy="747032"/>
          </a:xfrm>
        </p:spPr>
        <p:txBody>
          <a:bodyPr anchor="ctr">
            <a:noAutofit/>
          </a:bodyPr>
          <a:lstStyle>
            <a:lvl1pPr algn="ctr">
              <a:lnSpc>
                <a:spcPct val="100000"/>
              </a:lnSpc>
              <a:spcBef>
                <a:spcPct val="0"/>
              </a:spcBef>
              <a:defRPr sz="2800" baseline="0">
                <a:solidFill>
                  <a:schemeClr val="tx2"/>
                </a:solidFill>
                <a:latin typeface="Ubuntu Medium" panose="020B0604030602030204" pitchFamily="34" charset="0"/>
              </a:defRPr>
            </a:lvl1pPr>
          </a:lstStyle>
          <a:p>
            <a:pPr lvl="0"/>
            <a:r>
              <a:rPr kumimoji="1" lang="en-US" altLang="ja-JP"/>
              <a:t>Heading goes here</a:t>
            </a:r>
            <a:endParaRPr kumimoji="1" lang="ja-JP" altLang="en-US"/>
          </a:p>
        </p:txBody>
      </p:sp>
      <p:sp>
        <p:nvSpPr>
          <p:cNvPr id="66" name="テキスト プレースホルダー 60"/>
          <p:cNvSpPr>
            <a:spLocks noGrp="1"/>
          </p:cNvSpPr>
          <p:nvPr>
            <p:ph type="body" sz="quarter" idx="30" hasCustomPrompt="1"/>
          </p:nvPr>
        </p:nvSpPr>
        <p:spPr>
          <a:xfrm>
            <a:off x="13958522" y="4573588"/>
            <a:ext cx="1137600" cy="1137600"/>
          </a:xfrm>
          <a:solidFill>
            <a:schemeClr val="accent3"/>
          </a:solidFill>
          <a:ln w="57150">
            <a:solidFill>
              <a:schemeClr val="bg1"/>
            </a:solidFill>
          </a:ln>
          <a:effectLst>
            <a:outerShdw sx="102000" sy="102000" algn="ctr" rotWithShape="0">
              <a:prstClr val="black">
                <a:alpha val="15000"/>
              </a:prstClr>
            </a:outerShdw>
          </a:effectLst>
        </p:spPr>
        <p:txBody>
          <a:bodyPr/>
          <a:lstStyle/>
          <a:p>
            <a:pPr lvl="0"/>
            <a:r>
              <a:rPr kumimoji="1" lang="en-US" altLang="ja-JP"/>
              <a:t> </a:t>
            </a:r>
            <a:endParaRPr kumimoji="1" lang="ja-JP" altLang="en-US"/>
          </a:p>
        </p:txBody>
      </p:sp>
      <p:sp>
        <p:nvSpPr>
          <p:cNvPr id="67" name="図プレースホルダー 25"/>
          <p:cNvSpPr>
            <a:spLocks noGrp="1"/>
          </p:cNvSpPr>
          <p:nvPr>
            <p:ph type="pic" sz="quarter" idx="31" hasCustomPrompt="1"/>
          </p:nvPr>
        </p:nvSpPr>
        <p:spPr>
          <a:xfrm>
            <a:off x="14212322" y="4826913"/>
            <a:ext cx="630000" cy="630000"/>
          </a:xfrm>
        </p:spPr>
        <p:txBody>
          <a:bodyPr>
            <a:normAutofit/>
          </a:bodyPr>
          <a:lstStyle>
            <a:lvl1pPr>
              <a:defRPr sz="1400">
                <a:solidFill>
                  <a:schemeClr val="bg1"/>
                </a:solidFill>
              </a:defRPr>
            </a:lvl1pPr>
          </a:lstStyle>
          <a:p>
            <a:r>
              <a:rPr kumimoji="1" lang="en-US" altLang="ja-JP"/>
              <a:t>Icon</a:t>
            </a:r>
            <a:endParaRPr kumimoji="1" lang="ja-JP" altLang="en-US"/>
          </a:p>
        </p:txBody>
      </p:sp>
      <p:sp>
        <p:nvSpPr>
          <p:cNvPr id="68" name="テキスト プレースホルダー 12"/>
          <p:cNvSpPr>
            <a:spLocks noGrp="1"/>
          </p:cNvSpPr>
          <p:nvPr>
            <p:ph type="body" sz="quarter" idx="32" hasCustomPrompt="1"/>
          </p:nvPr>
        </p:nvSpPr>
        <p:spPr>
          <a:xfrm>
            <a:off x="12230099" y="6821182"/>
            <a:ext cx="4594445" cy="2114271"/>
          </a:xfrm>
        </p:spPr>
        <p:txBody>
          <a:bodyPr>
            <a:normAutofit/>
          </a:bodyPr>
          <a:lstStyle>
            <a:lvl1pPr algn="ctr">
              <a:spcBef>
                <a:spcPct val="0"/>
              </a:spcBef>
              <a:defRPr sz="2000" baseline="0"/>
            </a:lvl1pPr>
          </a:lstStyle>
          <a:p>
            <a:pPr lvl="0"/>
            <a:r>
              <a:rPr kumimoji="1" lang="en-US" altLang="ja-JP"/>
              <a:t>Text goes here</a:t>
            </a:r>
            <a:endParaRPr kumimoji="1" lang="ja-JP" altLang="en-US"/>
          </a:p>
        </p:txBody>
      </p:sp>
      <p:sp>
        <p:nvSpPr>
          <p:cNvPr id="69" name="テキスト プレースホルダー 12"/>
          <p:cNvSpPr>
            <a:spLocks noGrp="1"/>
          </p:cNvSpPr>
          <p:nvPr>
            <p:ph type="body" sz="quarter" idx="33" hasCustomPrompt="1"/>
          </p:nvPr>
        </p:nvSpPr>
        <p:spPr>
          <a:xfrm>
            <a:off x="12230099" y="5892669"/>
            <a:ext cx="4594445" cy="747032"/>
          </a:xfrm>
        </p:spPr>
        <p:txBody>
          <a:bodyPr anchor="ctr">
            <a:noAutofit/>
          </a:bodyPr>
          <a:lstStyle>
            <a:lvl1pPr algn="ctr">
              <a:lnSpc>
                <a:spcPct val="100000"/>
              </a:lnSpc>
              <a:spcBef>
                <a:spcPct val="0"/>
              </a:spcBef>
              <a:defRPr sz="2800" baseline="0">
                <a:solidFill>
                  <a:schemeClr val="tx2"/>
                </a:solidFill>
                <a:latin typeface="Ubuntu Medium" panose="020B0604030602030204" pitchFamily="34" charset="0"/>
              </a:defRPr>
            </a:lvl1pPr>
          </a:lstStyle>
          <a:p>
            <a:pPr lvl="0"/>
            <a:r>
              <a:rPr kumimoji="1" lang="en-US" altLang="ja-JP"/>
              <a:t>Heading goes here</a:t>
            </a:r>
            <a:endParaRPr kumimoji="1" lang="ja-JP" altLang="en-US"/>
          </a:p>
        </p:txBody>
      </p:sp>
      <p:sp>
        <p:nvSpPr>
          <p:cNvPr id="78" name="正方形/長方形 77"/>
          <p:cNvSpPr/>
          <p:nvPr userDrawn="1"/>
        </p:nvSpPr>
        <p:spPr>
          <a:xfrm>
            <a:off x="2850933" y="6658433"/>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正方形/長方形 78"/>
          <p:cNvSpPr/>
          <p:nvPr userDrawn="1"/>
        </p:nvSpPr>
        <p:spPr>
          <a:xfrm>
            <a:off x="8230050" y="6658433"/>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p:cNvSpPr/>
          <p:nvPr userDrawn="1"/>
        </p:nvSpPr>
        <p:spPr>
          <a:xfrm>
            <a:off x="13613371" y="6641976"/>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574077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barn(outVertical)">
                                      <p:cBhvr>
                                        <p:cTn id="7" dur="500"/>
                                        <p:tgtEl>
                                          <p:spTgt spid="77"/>
                                        </p:tgtEl>
                                      </p:cBhvr>
                                    </p:animEffect>
                                  </p:childTnLst>
                                </p:cTn>
                              </p:par>
                            </p:childTnLst>
                          </p:cTn>
                        </p:par>
                        <p:par>
                          <p:cTn id="8" fill="hold" nodeType="afterGroup">
                            <p:stCondLst>
                              <p:cond delay="500"/>
                            </p:stCondLst>
                            <p:childTnLst>
                              <p:par>
                                <p:cTn id="9" presetID="2" presetClass="entr" presetSubtype="1" decel="100000" fill="hold" grpId="0"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750" fill="hold"/>
                                        <p:tgtEl>
                                          <p:spTgt spid="61"/>
                                        </p:tgtEl>
                                        <p:attrNameLst>
                                          <p:attrName>ppt_x</p:attrName>
                                        </p:attrNameLst>
                                      </p:cBhvr>
                                      <p:tavLst>
                                        <p:tav tm="0">
                                          <p:val>
                                            <p:strVal val="#ppt_x"/>
                                          </p:val>
                                        </p:tav>
                                        <p:tav tm="100000">
                                          <p:val>
                                            <p:strVal val="#ppt_x"/>
                                          </p:val>
                                        </p:tav>
                                      </p:tavLst>
                                    </p:anim>
                                    <p:anim calcmode="lin" valueType="num">
                                      <p:cBhvr additive="base">
                                        <p:cTn id="12" dur="750" fill="hold"/>
                                        <p:tgtEl>
                                          <p:spTgt spid="61"/>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750" fill="hold"/>
                                        <p:tgtEl>
                                          <p:spTgt spid="41"/>
                                        </p:tgtEl>
                                        <p:attrNameLst>
                                          <p:attrName>ppt_x</p:attrName>
                                        </p:attrNameLst>
                                      </p:cBhvr>
                                      <p:tavLst>
                                        <p:tav tm="0">
                                          <p:val>
                                            <p:strVal val="#ppt_x"/>
                                          </p:val>
                                        </p:tav>
                                        <p:tav tm="100000">
                                          <p:val>
                                            <p:strVal val="#ppt_x"/>
                                          </p:val>
                                        </p:tav>
                                      </p:tavLst>
                                    </p:anim>
                                    <p:anim calcmode="lin" valueType="num">
                                      <p:cBhvr additive="base">
                                        <p:cTn id="16" dur="750" fill="hold"/>
                                        <p:tgtEl>
                                          <p:spTgt spid="41"/>
                                        </p:tgtEl>
                                        <p:attrNameLst>
                                          <p:attrName>ppt_y</p:attrName>
                                        </p:attrNameLst>
                                      </p:cBhvr>
                                      <p:tavLst>
                                        <p:tav tm="0">
                                          <p:val>
                                            <p:strVal val="0-#ppt_h/2"/>
                                          </p:val>
                                        </p:tav>
                                        <p:tav tm="100000">
                                          <p:val>
                                            <p:strVal val="#ppt_y"/>
                                          </p:val>
                                        </p:tav>
                                      </p:tavLst>
                                    </p:anim>
                                  </p:childTnLst>
                                </p:cTn>
                              </p:par>
                            </p:childTnLst>
                          </p:cTn>
                        </p:par>
                        <p:par>
                          <p:cTn id="17" fill="hold" nodeType="afterGroup">
                            <p:stCondLst>
                              <p:cond delay="1250"/>
                            </p:stCondLst>
                            <p:childTnLst>
                              <p:par>
                                <p:cTn id="18" presetID="10" presetClass="entr" presetSubtype="0" fill="hold" grpId="0" nodeType="afterEffect">
                                  <p:stCondLst>
                                    <p:cond delay="0"/>
                                  </p:stCondLst>
                                  <p:childTnLst>
                                    <p:set>
                                      <p:cBhvr>
                                        <p:cTn id="19" dur="1" fill="hold">
                                          <p:stCondLst>
                                            <p:cond delay="0"/>
                                          </p:stCondLst>
                                        </p:cTn>
                                        <p:tgtEl>
                                          <p:spTgt spid="43">
                                            <p:txEl>
                                              <p:pRg st="0" end="0"/>
                                            </p:txEl>
                                          </p:spTgt>
                                        </p:tgtEl>
                                        <p:attrNameLst>
                                          <p:attrName>style.visibility</p:attrName>
                                        </p:attrNameLst>
                                      </p:cBhvr>
                                      <p:to>
                                        <p:strVal val="visible"/>
                                      </p:to>
                                    </p:set>
                                    <p:animEffect transition="in" filter="fade">
                                      <p:cBhvr>
                                        <p:cTn id="20" dur="500"/>
                                        <p:tgtEl>
                                          <p:spTgt spid="43">
                                            <p:txEl>
                                              <p:pRg st="0" end="0"/>
                                            </p:txEl>
                                          </p:spTgt>
                                        </p:tgtEl>
                                      </p:cBhvr>
                                    </p:animEffect>
                                  </p:childTnLst>
                                </p:cTn>
                              </p:par>
                              <p:par>
                                <p:cTn id="21" presetID="2" presetClass="entr" presetSubtype="4" decel="100000" fill="hold" grpId="0" nodeType="withEffect">
                                  <p:stCondLst>
                                    <p:cond delay="0"/>
                                  </p:stCondLst>
                                  <p:childTnLst>
                                    <p:set>
                                      <p:cBhvr>
                                        <p:cTn id="22" dur="1" fill="hold">
                                          <p:stCondLst>
                                            <p:cond delay="0"/>
                                          </p:stCondLst>
                                        </p:cTn>
                                        <p:tgtEl>
                                          <p:spTgt spid="78"/>
                                        </p:tgtEl>
                                        <p:attrNameLst>
                                          <p:attrName>style.visibility</p:attrName>
                                        </p:attrNameLst>
                                      </p:cBhvr>
                                      <p:to>
                                        <p:strVal val="visible"/>
                                      </p:to>
                                    </p:set>
                                    <p:anim calcmode="lin" valueType="num">
                                      <p:cBhvr additive="base">
                                        <p:cTn id="23" dur="500" fill="hold"/>
                                        <p:tgtEl>
                                          <p:spTgt spid="78"/>
                                        </p:tgtEl>
                                        <p:attrNameLst>
                                          <p:attrName>ppt_x</p:attrName>
                                        </p:attrNameLst>
                                      </p:cBhvr>
                                      <p:tavLst>
                                        <p:tav tm="0">
                                          <p:val>
                                            <p:strVal val="#ppt_x"/>
                                          </p:val>
                                        </p:tav>
                                        <p:tav tm="100000">
                                          <p:val>
                                            <p:strVal val="#ppt_x"/>
                                          </p:val>
                                        </p:tav>
                                      </p:tavLst>
                                    </p:anim>
                                    <p:anim calcmode="lin" valueType="num">
                                      <p:cBhvr additive="base">
                                        <p:cTn id="24" dur="500" fill="hold"/>
                                        <p:tgtEl>
                                          <p:spTgt spid="78"/>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1750"/>
                            </p:stCondLst>
                            <p:childTnLst>
                              <p:par>
                                <p:cTn id="26" presetID="10" presetClass="entr" presetSubtype="0" fill="hold" grpId="0" nodeType="afterEffect">
                                  <p:stCondLst>
                                    <p:cond delay="0"/>
                                  </p:stCondLst>
                                  <p:childTnLst>
                                    <p:set>
                                      <p:cBhvr>
                                        <p:cTn id="27" dur="1" fill="hold">
                                          <p:stCondLst>
                                            <p:cond delay="0"/>
                                          </p:stCondLst>
                                        </p:cTn>
                                        <p:tgtEl>
                                          <p:spTgt spid="42">
                                            <p:txEl>
                                              <p:pRg st="0" end="0"/>
                                            </p:txEl>
                                          </p:spTgt>
                                        </p:tgtEl>
                                        <p:attrNameLst>
                                          <p:attrName>style.visibility</p:attrName>
                                        </p:attrNameLst>
                                      </p:cBhvr>
                                      <p:to>
                                        <p:strVal val="visible"/>
                                      </p:to>
                                    </p:set>
                                    <p:animEffect transition="in" filter="fade">
                                      <p:cBhvr>
                                        <p:cTn id="28" dur="500"/>
                                        <p:tgtEl>
                                          <p:spTgt spid="42">
                                            <p:txEl>
                                              <p:pRg st="0" end="0"/>
                                            </p:txEl>
                                          </p:spTgt>
                                        </p:tgtEl>
                                      </p:cBhvr>
                                    </p:animEffect>
                                  </p:childTnLst>
                                </p:cTn>
                              </p:par>
                            </p:childTnLst>
                          </p:cTn>
                        </p:par>
                        <p:par>
                          <p:cTn id="29" fill="hold" nodeType="afterGroup">
                            <p:stCondLst>
                              <p:cond delay="2250"/>
                            </p:stCondLst>
                            <p:childTnLst>
                              <p:par>
                                <p:cTn id="30" presetID="2" presetClass="entr" presetSubtype="1" decel="100000" fill="hold" grpId="0" nodeType="afterEffect">
                                  <p:stCondLst>
                                    <p:cond delay="0"/>
                                  </p:stCondLst>
                                  <p:childTnLst>
                                    <p:set>
                                      <p:cBhvr>
                                        <p:cTn id="31" dur="1" fill="hold">
                                          <p:stCondLst>
                                            <p:cond delay="0"/>
                                          </p:stCondLst>
                                        </p:cTn>
                                        <p:tgtEl>
                                          <p:spTgt spid="62"/>
                                        </p:tgtEl>
                                        <p:attrNameLst>
                                          <p:attrName>style.visibility</p:attrName>
                                        </p:attrNameLst>
                                      </p:cBhvr>
                                      <p:to>
                                        <p:strVal val="visible"/>
                                      </p:to>
                                    </p:set>
                                    <p:anim calcmode="lin" valueType="num">
                                      <p:cBhvr additive="base">
                                        <p:cTn id="32" dur="750" fill="hold"/>
                                        <p:tgtEl>
                                          <p:spTgt spid="62"/>
                                        </p:tgtEl>
                                        <p:attrNameLst>
                                          <p:attrName>ppt_x</p:attrName>
                                        </p:attrNameLst>
                                      </p:cBhvr>
                                      <p:tavLst>
                                        <p:tav tm="0">
                                          <p:val>
                                            <p:strVal val="#ppt_x"/>
                                          </p:val>
                                        </p:tav>
                                        <p:tav tm="100000">
                                          <p:val>
                                            <p:strVal val="#ppt_x"/>
                                          </p:val>
                                        </p:tav>
                                      </p:tavLst>
                                    </p:anim>
                                    <p:anim calcmode="lin" valueType="num">
                                      <p:cBhvr additive="base">
                                        <p:cTn id="33" dur="750" fill="hold"/>
                                        <p:tgtEl>
                                          <p:spTgt spid="62"/>
                                        </p:tgtEl>
                                        <p:attrNameLst>
                                          <p:attrName>ppt_y</p:attrName>
                                        </p:attrNameLst>
                                      </p:cBhvr>
                                      <p:tavLst>
                                        <p:tav tm="0">
                                          <p:val>
                                            <p:strVal val="0-#ppt_h/2"/>
                                          </p:val>
                                        </p:tav>
                                        <p:tav tm="100000">
                                          <p:val>
                                            <p:strVal val="#ppt_y"/>
                                          </p:val>
                                        </p:tav>
                                      </p:tavLst>
                                    </p:anim>
                                  </p:childTnLst>
                                </p:cTn>
                              </p:par>
                              <p:par>
                                <p:cTn id="34" presetID="2" presetClass="entr" presetSubtype="1" decel="100000" fill="hold" grpId="0" nodeType="withEffect">
                                  <p:stCondLst>
                                    <p:cond delay="0"/>
                                  </p:stCondLst>
                                  <p:childTnLst>
                                    <p:set>
                                      <p:cBhvr>
                                        <p:cTn id="35" dur="1" fill="hold">
                                          <p:stCondLst>
                                            <p:cond delay="0"/>
                                          </p:stCondLst>
                                        </p:cTn>
                                        <p:tgtEl>
                                          <p:spTgt spid="63"/>
                                        </p:tgtEl>
                                        <p:attrNameLst>
                                          <p:attrName>style.visibility</p:attrName>
                                        </p:attrNameLst>
                                      </p:cBhvr>
                                      <p:to>
                                        <p:strVal val="visible"/>
                                      </p:to>
                                    </p:set>
                                    <p:anim calcmode="lin" valueType="num">
                                      <p:cBhvr additive="base">
                                        <p:cTn id="36" dur="750" fill="hold"/>
                                        <p:tgtEl>
                                          <p:spTgt spid="63"/>
                                        </p:tgtEl>
                                        <p:attrNameLst>
                                          <p:attrName>ppt_x</p:attrName>
                                        </p:attrNameLst>
                                      </p:cBhvr>
                                      <p:tavLst>
                                        <p:tav tm="0">
                                          <p:val>
                                            <p:strVal val="#ppt_x"/>
                                          </p:val>
                                        </p:tav>
                                        <p:tav tm="100000">
                                          <p:val>
                                            <p:strVal val="#ppt_x"/>
                                          </p:val>
                                        </p:tav>
                                      </p:tavLst>
                                    </p:anim>
                                    <p:anim calcmode="lin" valueType="num">
                                      <p:cBhvr additive="base">
                                        <p:cTn id="37" dur="750" fill="hold"/>
                                        <p:tgtEl>
                                          <p:spTgt spid="63"/>
                                        </p:tgtEl>
                                        <p:attrNameLst>
                                          <p:attrName>ppt_y</p:attrName>
                                        </p:attrNameLst>
                                      </p:cBhvr>
                                      <p:tavLst>
                                        <p:tav tm="0">
                                          <p:val>
                                            <p:strVal val="0-#ppt_h/2"/>
                                          </p:val>
                                        </p:tav>
                                        <p:tav tm="100000">
                                          <p:val>
                                            <p:strVal val="#ppt_y"/>
                                          </p:val>
                                        </p:tav>
                                      </p:tavLst>
                                    </p:anim>
                                  </p:childTnLst>
                                </p:cTn>
                              </p:par>
                            </p:childTnLst>
                          </p:cTn>
                        </p:par>
                        <p:par>
                          <p:cTn id="38" fill="hold" nodeType="afterGroup">
                            <p:stCondLst>
                              <p:cond delay="3000"/>
                            </p:stCondLst>
                            <p:childTnLst>
                              <p:par>
                                <p:cTn id="39" presetID="10" presetClass="entr" presetSubtype="0" fill="hold" grpId="0" nodeType="afterEffect">
                                  <p:stCondLst>
                                    <p:cond delay="0"/>
                                  </p:stCondLst>
                                  <p:childTnLst>
                                    <p:set>
                                      <p:cBhvr>
                                        <p:cTn id="40" dur="1" fill="hold">
                                          <p:stCondLst>
                                            <p:cond delay="0"/>
                                          </p:stCondLst>
                                        </p:cTn>
                                        <p:tgtEl>
                                          <p:spTgt spid="65">
                                            <p:txEl>
                                              <p:pRg st="0" end="0"/>
                                            </p:txEl>
                                          </p:spTgt>
                                        </p:tgtEl>
                                        <p:attrNameLst>
                                          <p:attrName>style.visibility</p:attrName>
                                        </p:attrNameLst>
                                      </p:cBhvr>
                                      <p:to>
                                        <p:strVal val="visible"/>
                                      </p:to>
                                    </p:set>
                                    <p:animEffect transition="in" filter="fade">
                                      <p:cBhvr>
                                        <p:cTn id="41" dur="500"/>
                                        <p:tgtEl>
                                          <p:spTgt spid="65">
                                            <p:txEl>
                                              <p:pRg st="0" end="0"/>
                                            </p:txEl>
                                          </p:spTgt>
                                        </p:tgtEl>
                                      </p:cBhvr>
                                    </p:animEffect>
                                  </p:childTnLst>
                                </p:cTn>
                              </p:par>
                              <p:par>
                                <p:cTn id="42" presetID="2" presetClass="entr" presetSubtype="4" decel="100000" fill="hold" grpId="0" nodeType="withEffect">
                                  <p:stCondLst>
                                    <p:cond delay="0"/>
                                  </p:stCondLst>
                                  <p:childTnLst>
                                    <p:set>
                                      <p:cBhvr>
                                        <p:cTn id="43" dur="1" fill="hold">
                                          <p:stCondLst>
                                            <p:cond delay="0"/>
                                          </p:stCondLst>
                                        </p:cTn>
                                        <p:tgtEl>
                                          <p:spTgt spid="79"/>
                                        </p:tgtEl>
                                        <p:attrNameLst>
                                          <p:attrName>style.visibility</p:attrName>
                                        </p:attrNameLst>
                                      </p:cBhvr>
                                      <p:to>
                                        <p:strVal val="visible"/>
                                      </p:to>
                                    </p:set>
                                    <p:anim calcmode="lin" valueType="num">
                                      <p:cBhvr additive="base">
                                        <p:cTn id="44" dur="500" fill="hold"/>
                                        <p:tgtEl>
                                          <p:spTgt spid="79"/>
                                        </p:tgtEl>
                                        <p:attrNameLst>
                                          <p:attrName>ppt_x</p:attrName>
                                        </p:attrNameLst>
                                      </p:cBhvr>
                                      <p:tavLst>
                                        <p:tav tm="0">
                                          <p:val>
                                            <p:strVal val="#ppt_x"/>
                                          </p:val>
                                        </p:tav>
                                        <p:tav tm="100000">
                                          <p:val>
                                            <p:strVal val="#ppt_x"/>
                                          </p:val>
                                        </p:tav>
                                      </p:tavLst>
                                    </p:anim>
                                    <p:anim calcmode="lin" valueType="num">
                                      <p:cBhvr additive="base">
                                        <p:cTn id="45" dur="500" fill="hold"/>
                                        <p:tgtEl>
                                          <p:spTgt spid="79"/>
                                        </p:tgtEl>
                                        <p:attrNameLst>
                                          <p:attrName>ppt_y</p:attrName>
                                        </p:attrNameLst>
                                      </p:cBhvr>
                                      <p:tavLst>
                                        <p:tav tm="0">
                                          <p:val>
                                            <p:strVal val="1+#ppt_h/2"/>
                                          </p:val>
                                        </p:tav>
                                        <p:tav tm="100000">
                                          <p:val>
                                            <p:strVal val="#ppt_y"/>
                                          </p:val>
                                        </p:tav>
                                      </p:tavLst>
                                    </p:anim>
                                  </p:childTnLst>
                                </p:cTn>
                              </p:par>
                            </p:childTnLst>
                          </p:cTn>
                        </p:par>
                        <p:par>
                          <p:cTn id="46" fill="hold" nodeType="afterGroup">
                            <p:stCondLst>
                              <p:cond delay="3500"/>
                            </p:stCondLst>
                            <p:childTnLst>
                              <p:par>
                                <p:cTn id="47" presetID="10" presetClass="entr" presetSubtype="0" fill="hold" grpId="0" nodeType="afterEffect">
                                  <p:stCondLst>
                                    <p:cond delay="0"/>
                                  </p:stCondLst>
                                  <p:childTnLst>
                                    <p:set>
                                      <p:cBhvr>
                                        <p:cTn id="48" dur="1" fill="hold">
                                          <p:stCondLst>
                                            <p:cond delay="0"/>
                                          </p:stCondLst>
                                        </p:cTn>
                                        <p:tgtEl>
                                          <p:spTgt spid="64">
                                            <p:txEl>
                                              <p:pRg st="0" end="0"/>
                                            </p:txEl>
                                          </p:spTgt>
                                        </p:tgtEl>
                                        <p:attrNameLst>
                                          <p:attrName>style.visibility</p:attrName>
                                        </p:attrNameLst>
                                      </p:cBhvr>
                                      <p:to>
                                        <p:strVal val="visible"/>
                                      </p:to>
                                    </p:set>
                                    <p:animEffect transition="in" filter="fade">
                                      <p:cBhvr>
                                        <p:cTn id="49" dur="500"/>
                                        <p:tgtEl>
                                          <p:spTgt spid="64">
                                            <p:txEl>
                                              <p:pRg st="0" end="0"/>
                                            </p:txEl>
                                          </p:spTgt>
                                        </p:tgtEl>
                                      </p:cBhvr>
                                    </p:animEffect>
                                  </p:childTnLst>
                                </p:cTn>
                              </p:par>
                            </p:childTnLst>
                          </p:cTn>
                        </p:par>
                        <p:par>
                          <p:cTn id="50" fill="hold" nodeType="afterGroup">
                            <p:stCondLst>
                              <p:cond delay="4000"/>
                            </p:stCondLst>
                            <p:childTnLst>
                              <p:par>
                                <p:cTn id="51" presetID="2" presetClass="entr" presetSubtype="1" decel="100000" fill="hold" grpId="0" nodeType="afterEffect">
                                  <p:stCondLst>
                                    <p:cond delay="0"/>
                                  </p:stCondLst>
                                  <p:childTnLst>
                                    <p:set>
                                      <p:cBhvr>
                                        <p:cTn id="52" dur="1" fill="hold">
                                          <p:stCondLst>
                                            <p:cond delay="0"/>
                                          </p:stCondLst>
                                        </p:cTn>
                                        <p:tgtEl>
                                          <p:spTgt spid="66"/>
                                        </p:tgtEl>
                                        <p:attrNameLst>
                                          <p:attrName>style.visibility</p:attrName>
                                        </p:attrNameLst>
                                      </p:cBhvr>
                                      <p:to>
                                        <p:strVal val="visible"/>
                                      </p:to>
                                    </p:set>
                                    <p:anim calcmode="lin" valueType="num">
                                      <p:cBhvr additive="base">
                                        <p:cTn id="53" dur="750" fill="hold"/>
                                        <p:tgtEl>
                                          <p:spTgt spid="66"/>
                                        </p:tgtEl>
                                        <p:attrNameLst>
                                          <p:attrName>ppt_x</p:attrName>
                                        </p:attrNameLst>
                                      </p:cBhvr>
                                      <p:tavLst>
                                        <p:tav tm="0">
                                          <p:val>
                                            <p:strVal val="#ppt_x"/>
                                          </p:val>
                                        </p:tav>
                                        <p:tav tm="100000">
                                          <p:val>
                                            <p:strVal val="#ppt_x"/>
                                          </p:val>
                                        </p:tav>
                                      </p:tavLst>
                                    </p:anim>
                                    <p:anim calcmode="lin" valueType="num">
                                      <p:cBhvr additive="base">
                                        <p:cTn id="54" dur="750" fill="hold"/>
                                        <p:tgtEl>
                                          <p:spTgt spid="66"/>
                                        </p:tgtEl>
                                        <p:attrNameLst>
                                          <p:attrName>ppt_y</p:attrName>
                                        </p:attrNameLst>
                                      </p:cBhvr>
                                      <p:tavLst>
                                        <p:tav tm="0">
                                          <p:val>
                                            <p:strVal val="0-#ppt_h/2"/>
                                          </p:val>
                                        </p:tav>
                                        <p:tav tm="100000">
                                          <p:val>
                                            <p:strVal val="#ppt_y"/>
                                          </p:val>
                                        </p:tav>
                                      </p:tavLst>
                                    </p:anim>
                                  </p:childTnLst>
                                </p:cTn>
                              </p:par>
                              <p:par>
                                <p:cTn id="55" presetID="2" presetClass="entr" presetSubtype="1" decel="100000" fill="hold" grpId="0" nodeType="with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additive="base">
                                        <p:cTn id="57" dur="750" fill="hold"/>
                                        <p:tgtEl>
                                          <p:spTgt spid="67"/>
                                        </p:tgtEl>
                                        <p:attrNameLst>
                                          <p:attrName>ppt_x</p:attrName>
                                        </p:attrNameLst>
                                      </p:cBhvr>
                                      <p:tavLst>
                                        <p:tav tm="0">
                                          <p:val>
                                            <p:strVal val="#ppt_x"/>
                                          </p:val>
                                        </p:tav>
                                        <p:tav tm="100000">
                                          <p:val>
                                            <p:strVal val="#ppt_x"/>
                                          </p:val>
                                        </p:tav>
                                      </p:tavLst>
                                    </p:anim>
                                    <p:anim calcmode="lin" valueType="num">
                                      <p:cBhvr additive="base">
                                        <p:cTn id="58" dur="750" fill="hold"/>
                                        <p:tgtEl>
                                          <p:spTgt spid="67"/>
                                        </p:tgtEl>
                                        <p:attrNameLst>
                                          <p:attrName>ppt_y</p:attrName>
                                        </p:attrNameLst>
                                      </p:cBhvr>
                                      <p:tavLst>
                                        <p:tav tm="0">
                                          <p:val>
                                            <p:strVal val="0-#ppt_h/2"/>
                                          </p:val>
                                        </p:tav>
                                        <p:tav tm="100000">
                                          <p:val>
                                            <p:strVal val="#ppt_y"/>
                                          </p:val>
                                        </p:tav>
                                      </p:tavLst>
                                    </p:anim>
                                  </p:childTnLst>
                                </p:cTn>
                              </p:par>
                            </p:childTnLst>
                          </p:cTn>
                        </p:par>
                        <p:par>
                          <p:cTn id="59" fill="hold" nodeType="afterGroup">
                            <p:stCondLst>
                              <p:cond delay="4750"/>
                            </p:stCondLst>
                            <p:childTnLst>
                              <p:par>
                                <p:cTn id="60" presetID="10" presetClass="entr" presetSubtype="0" fill="hold" grpId="0" nodeType="afterEffect">
                                  <p:stCondLst>
                                    <p:cond delay="0"/>
                                  </p:stCondLst>
                                  <p:childTnLst>
                                    <p:set>
                                      <p:cBhvr>
                                        <p:cTn id="61" dur="1" fill="hold">
                                          <p:stCondLst>
                                            <p:cond delay="0"/>
                                          </p:stCondLst>
                                        </p:cTn>
                                        <p:tgtEl>
                                          <p:spTgt spid="69">
                                            <p:txEl>
                                              <p:pRg st="0" end="0"/>
                                            </p:txEl>
                                          </p:spTgt>
                                        </p:tgtEl>
                                        <p:attrNameLst>
                                          <p:attrName>style.visibility</p:attrName>
                                        </p:attrNameLst>
                                      </p:cBhvr>
                                      <p:to>
                                        <p:strVal val="visible"/>
                                      </p:to>
                                    </p:set>
                                    <p:animEffect transition="in" filter="fade">
                                      <p:cBhvr>
                                        <p:cTn id="62" dur="500"/>
                                        <p:tgtEl>
                                          <p:spTgt spid="69">
                                            <p:txEl>
                                              <p:pRg st="0" end="0"/>
                                            </p:txEl>
                                          </p:spTgt>
                                        </p:tgtEl>
                                      </p:cBhvr>
                                    </p:animEffect>
                                  </p:childTnLst>
                                </p:cTn>
                              </p:par>
                              <p:par>
                                <p:cTn id="63" presetID="2" presetClass="entr" presetSubtype="4" decel="100000" fill="hold" grpId="0" nodeType="withEffect">
                                  <p:stCondLst>
                                    <p:cond delay="0"/>
                                  </p:stCondLst>
                                  <p:childTnLst>
                                    <p:set>
                                      <p:cBhvr>
                                        <p:cTn id="64" dur="1" fill="hold">
                                          <p:stCondLst>
                                            <p:cond delay="0"/>
                                          </p:stCondLst>
                                        </p:cTn>
                                        <p:tgtEl>
                                          <p:spTgt spid="80"/>
                                        </p:tgtEl>
                                        <p:attrNameLst>
                                          <p:attrName>style.visibility</p:attrName>
                                        </p:attrNameLst>
                                      </p:cBhvr>
                                      <p:to>
                                        <p:strVal val="visible"/>
                                      </p:to>
                                    </p:set>
                                    <p:anim calcmode="lin" valueType="num">
                                      <p:cBhvr additive="base">
                                        <p:cTn id="65" dur="500" fill="hold"/>
                                        <p:tgtEl>
                                          <p:spTgt spid="80"/>
                                        </p:tgtEl>
                                        <p:attrNameLst>
                                          <p:attrName>ppt_x</p:attrName>
                                        </p:attrNameLst>
                                      </p:cBhvr>
                                      <p:tavLst>
                                        <p:tav tm="0">
                                          <p:val>
                                            <p:strVal val="#ppt_x"/>
                                          </p:val>
                                        </p:tav>
                                        <p:tav tm="100000">
                                          <p:val>
                                            <p:strVal val="#ppt_x"/>
                                          </p:val>
                                        </p:tav>
                                      </p:tavLst>
                                    </p:anim>
                                    <p:anim calcmode="lin" valueType="num">
                                      <p:cBhvr additive="base">
                                        <p:cTn id="66" dur="500" fill="hold"/>
                                        <p:tgtEl>
                                          <p:spTgt spid="80"/>
                                        </p:tgtEl>
                                        <p:attrNameLst>
                                          <p:attrName>ppt_y</p:attrName>
                                        </p:attrNameLst>
                                      </p:cBhvr>
                                      <p:tavLst>
                                        <p:tav tm="0">
                                          <p:val>
                                            <p:strVal val="1+#ppt_h/2"/>
                                          </p:val>
                                        </p:tav>
                                        <p:tav tm="100000">
                                          <p:val>
                                            <p:strVal val="#ppt_y"/>
                                          </p:val>
                                        </p:tav>
                                      </p:tavLst>
                                    </p:anim>
                                  </p:childTnLst>
                                </p:cTn>
                              </p:par>
                            </p:childTnLst>
                          </p:cTn>
                        </p:par>
                        <p:par>
                          <p:cTn id="67" fill="hold" nodeType="afterGroup">
                            <p:stCondLst>
                              <p:cond delay="5250"/>
                            </p:stCondLst>
                            <p:childTnLst>
                              <p:par>
                                <p:cTn id="68" presetID="10" presetClass="entr" presetSubtype="0" fill="hold" grpId="0" nodeType="afterEffect">
                                  <p:stCondLst>
                                    <p:cond delay="0"/>
                                  </p:stCondLst>
                                  <p:childTnLst>
                                    <p:set>
                                      <p:cBhvr>
                                        <p:cTn id="69" dur="1" fill="hold">
                                          <p:stCondLst>
                                            <p:cond delay="0"/>
                                          </p:stCondLst>
                                        </p:cTn>
                                        <p:tgtEl>
                                          <p:spTgt spid="68">
                                            <p:txEl>
                                              <p:pRg st="0" end="0"/>
                                            </p:txEl>
                                          </p:spTgt>
                                        </p:tgtEl>
                                        <p:attrNameLst>
                                          <p:attrName>style.visibility</p:attrName>
                                        </p:attrNameLst>
                                      </p:cBhvr>
                                      <p:to>
                                        <p:strVal val="visible"/>
                                      </p:to>
                                    </p:set>
                                    <p:animEffect transition="in" filter="fade">
                                      <p:cBhvr>
                                        <p:cTn id="70" dur="500"/>
                                        <p:tgtEl>
                                          <p:spTgt spid="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61" grpId="0" animBg="1">
        <p:tmplLst>
          <p:tmpl>
            <p:tnLst>
              <p:par>
                <p:cTn presetID="2" presetClass="entr" presetSubtype="1" decel="100000"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 calcmode="lin" valueType="num">
                      <p:cBhvr additive="base">
                        <p:cTn dur="750" fill="hold"/>
                        <p:tgtEl>
                          <p:spTgt spid="61"/>
                        </p:tgtEl>
                        <p:attrNameLst>
                          <p:attrName>ppt_x</p:attrName>
                        </p:attrNameLst>
                      </p:cBhvr>
                      <p:tavLst>
                        <p:tav tm="0">
                          <p:val>
                            <p:strVal val="#ppt_x"/>
                          </p:val>
                        </p:tav>
                        <p:tav tm="100000">
                          <p:val>
                            <p:strVal val="#ppt_x"/>
                          </p:val>
                        </p:tav>
                      </p:tavLst>
                    </p:anim>
                    <p:anim calcmode="lin" valueType="num">
                      <p:cBhvr additive="base">
                        <p:cTn dur="750" fill="hold"/>
                        <p:tgtEl>
                          <p:spTgt spid="61"/>
                        </p:tgtEl>
                        <p:attrNameLst>
                          <p:attrName>ppt_y</p:attrName>
                        </p:attrNameLst>
                      </p:cBhvr>
                      <p:tavLst>
                        <p:tav tm="0">
                          <p:val>
                            <p:strVal val="0-#ppt_h/2"/>
                          </p:val>
                        </p:tav>
                        <p:tav tm="100000">
                          <p:val>
                            <p:strVal val="#ppt_y"/>
                          </p:val>
                        </p:tav>
                      </p:tavLst>
                    </p:anim>
                  </p:childTnLst>
                </p:cTn>
              </p:par>
            </p:tnLst>
          </p:tmpl>
        </p:tmplLst>
      </p:bldP>
      <p:bldP spid="41" grpId="0"/>
      <p:bldP spid="42" grpId="0" build="p">
        <p:tmplLst>
          <p:tmpl lvl="1">
            <p:tnLst>
              <p:par>
                <p:cTn presetID="10" presetClass="entr" presetSubtype="0"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62" grpId="0" animBg="1">
        <p:tmplLst>
          <p:tmpl>
            <p:tnLst>
              <p:par>
                <p:cTn presetID="2" presetClass="entr" presetSubtype="1" decel="100000" fill="hold" nodeType="afterEffect">
                  <p:stCondLst>
                    <p:cond delay="0"/>
                  </p:stCondLst>
                  <p:childTnLst>
                    <p:set>
                      <p:cBhvr>
                        <p:cTn dur="1" fill="hold">
                          <p:stCondLst>
                            <p:cond delay="0"/>
                          </p:stCondLst>
                        </p:cTn>
                        <p:tgtEl>
                          <p:spTgt spid="62"/>
                        </p:tgtEl>
                        <p:attrNameLst>
                          <p:attrName>style.visibility</p:attrName>
                        </p:attrNameLst>
                      </p:cBhvr>
                      <p:to>
                        <p:strVal val="visible"/>
                      </p:to>
                    </p:set>
                    <p:anim calcmode="lin" valueType="num">
                      <p:cBhvr additive="base">
                        <p:cTn dur="750" fill="hold"/>
                        <p:tgtEl>
                          <p:spTgt spid="62"/>
                        </p:tgtEl>
                        <p:attrNameLst>
                          <p:attrName>ppt_x</p:attrName>
                        </p:attrNameLst>
                      </p:cBhvr>
                      <p:tavLst>
                        <p:tav tm="0">
                          <p:val>
                            <p:strVal val="#ppt_x"/>
                          </p:val>
                        </p:tav>
                        <p:tav tm="100000">
                          <p:val>
                            <p:strVal val="#ppt_x"/>
                          </p:val>
                        </p:tav>
                      </p:tavLst>
                    </p:anim>
                    <p:anim calcmode="lin" valueType="num">
                      <p:cBhvr additive="base">
                        <p:cTn dur="750" fill="hold"/>
                        <p:tgtEl>
                          <p:spTgt spid="62"/>
                        </p:tgtEl>
                        <p:attrNameLst>
                          <p:attrName>ppt_y</p:attrName>
                        </p:attrNameLst>
                      </p:cBhvr>
                      <p:tavLst>
                        <p:tav tm="0">
                          <p:val>
                            <p:strVal val="0-#ppt_h/2"/>
                          </p:val>
                        </p:tav>
                        <p:tav tm="100000">
                          <p:val>
                            <p:strVal val="#ppt_y"/>
                          </p:val>
                        </p:tav>
                      </p:tavLst>
                    </p:anim>
                  </p:childTnLst>
                </p:cTn>
              </p:par>
            </p:tnLst>
          </p:tmpl>
        </p:tmplLst>
      </p:bldP>
      <p:bldP spid="63" grpId="0"/>
      <p:bldP spid="64" grpId="0" build="p">
        <p:tmplLst>
          <p:tmpl lvl="1">
            <p:tnLst>
              <p:par>
                <p:cTn presetID="10" presetClass="entr" presetSubtype="0"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10" presetClass="entr" presetSubtype="0" fill="hold" nodeType="afterEffect">
                  <p:stCondLst>
                    <p:cond delay="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animBg="1">
        <p:tmplLst>
          <p:tmpl>
            <p:tnLst>
              <p:par>
                <p:cTn presetID="2" presetClass="entr" presetSubtype="1" decel="100000" fill="hold" nodeType="afterEffect">
                  <p:stCondLst>
                    <p:cond delay="0"/>
                  </p:stCondLst>
                  <p:childTnLst>
                    <p:set>
                      <p:cBhvr>
                        <p:cTn dur="1" fill="hold">
                          <p:stCondLst>
                            <p:cond delay="0"/>
                          </p:stCondLst>
                        </p:cTn>
                        <p:tgtEl>
                          <p:spTgt spid="66"/>
                        </p:tgtEl>
                        <p:attrNameLst>
                          <p:attrName>style.visibility</p:attrName>
                        </p:attrNameLst>
                      </p:cBhvr>
                      <p:to>
                        <p:strVal val="visible"/>
                      </p:to>
                    </p:set>
                    <p:anim calcmode="lin" valueType="num">
                      <p:cBhvr additive="base">
                        <p:cTn dur="750" fill="hold"/>
                        <p:tgtEl>
                          <p:spTgt spid="66"/>
                        </p:tgtEl>
                        <p:attrNameLst>
                          <p:attrName>ppt_x</p:attrName>
                        </p:attrNameLst>
                      </p:cBhvr>
                      <p:tavLst>
                        <p:tav tm="0">
                          <p:val>
                            <p:strVal val="#ppt_x"/>
                          </p:val>
                        </p:tav>
                        <p:tav tm="100000">
                          <p:val>
                            <p:strVal val="#ppt_x"/>
                          </p:val>
                        </p:tav>
                      </p:tavLst>
                    </p:anim>
                    <p:anim calcmode="lin" valueType="num">
                      <p:cBhvr additive="base">
                        <p:cTn dur="750" fill="hold"/>
                        <p:tgtEl>
                          <p:spTgt spid="66"/>
                        </p:tgtEl>
                        <p:attrNameLst>
                          <p:attrName>ppt_y</p:attrName>
                        </p:attrNameLst>
                      </p:cBhvr>
                      <p:tavLst>
                        <p:tav tm="0">
                          <p:val>
                            <p:strVal val="0-#ppt_h/2"/>
                          </p:val>
                        </p:tav>
                        <p:tav tm="100000">
                          <p:val>
                            <p:strVal val="#ppt_y"/>
                          </p:val>
                        </p:tav>
                      </p:tavLst>
                    </p:anim>
                  </p:childTnLst>
                </p:cTn>
              </p:par>
            </p:tnLst>
          </p:tmpl>
        </p:tmplLst>
      </p:bldP>
      <p:bldP spid="67" grpId="0"/>
      <p:bldP spid="68" grpId="0" build="p">
        <p:tmplLst>
          <p:tmpl lvl="1">
            <p:tnLst>
              <p:par>
                <p:cTn presetID="10" presetClass="entr" presetSubtype="0" fill="hold" nodeType="after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Lst>
      </p:bldP>
      <p:bldP spid="69" grpId="0" build="p">
        <p:tmplLst>
          <p:tmpl lvl="1">
            <p:tnLst>
              <p:par>
                <p:cTn presetID="10" presetClass="entr" presetSubtype="0" fill="hold" nodeType="after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Lst>
      </p:bldP>
      <p:bldP spid="78" grpId="0" animBg="1"/>
      <p:bldP spid="79" grpId="0" animBg="1"/>
      <p:bldP spid="80" grpId="0" animBg="1"/>
    </p:bldLst>
  </p:timing>
  <p:extLst>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Full Animated">
    <p:spTree>
      <p:nvGrpSpPr>
        <p:cNvPr id="1" name=""/>
        <p:cNvGrpSpPr/>
        <p:nvPr/>
      </p:nvGrpSpPr>
      <p:grpSpPr>
        <a:xfrm>
          <a:off x="0" y="0"/>
          <a:ext cx="0" cy="0"/>
          <a:chOff x="0" y="0"/>
          <a:chExt cx="0" cy="0"/>
        </a:xfrm>
      </p:grpSpPr>
      <p:pic>
        <p:nvPicPr>
          <p:cNvPr id="22" name="Imagen 21">
            <a:extLst>
              <a:ext uri="{FF2B5EF4-FFF2-40B4-BE49-F238E27FC236}">
                <a16:creationId xmlns:a16="http://schemas.microsoft.com/office/drawing/2014/main" id="{A78E22E5-137E-4324-ADC0-B041253DE4E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8288000" cy="10285414"/>
          </a:xfrm>
          <a:prstGeom prst="rect">
            <a:avLst/>
          </a:prstGeom>
        </p:spPr>
      </p:pic>
      <p:sp>
        <p:nvSpPr>
          <p:cNvPr id="18" name="正方形/長方形 17"/>
          <p:cNvSpPr/>
          <p:nvPr userDrawn="1"/>
        </p:nvSpPr>
        <p:spPr>
          <a:xfrm>
            <a:off x="0" y="0"/>
            <a:ext cx="18288000" cy="10285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userDrawn="1"/>
        </p:nvSpPr>
        <p:spPr>
          <a:xfrm>
            <a:off x="0" y="0"/>
            <a:ext cx="18288000" cy="10285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3"/>
          <p:cNvSpPr/>
          <p:nvPr userDrawn="1"/>
        </p:nvSpPr>
        <p:spPr>
          <a:xfrm rot="10800000">
            <a:off x="14510655" y="-14515"/>
            <a:ext cx="6110514" cy="10299927"/>
          </a:xfrm>
          <a:custGeom>
            <a:avLst/>
            <a:gdLst>
              <a:gd name="connsiteX0" fmla="*/ 1059543 w 6110514"/>
              <a:gd name="connsiteY0" fmla="*/ 0 h 10299927"/>
              <a:gd name="connsiteX1" fmla="*/ 4746171 w 6110514"/>
              <a:gd name="connsiteY1" fmla="*/ 0 h 10299927"/>
              <a:gd name="connsiteX2" fmla="*/ 6110514 w 6110514"/>
              <a:gd name="connsiteY2" fmla="*/ 10299927 h 10299927"/>
              <a:gd name="connsiteX3" fmla="*/ 0 w 6110514"/>
              <a:gd name="connsiteY3" fmla="*/ 10299927 h 10299927"/>
              <a:gd name="connsiteX4" fmla="*/ 1059543 w 6110514"/>
              <a:gd name="connsiteY4" fmla="*/ 0 h 10299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0514" h="10299927">
                <a:moveTo>
                  <a:pt x="1059543" y="0"/>
                </a:moveTo>
                <a:lnTo>
                  <a:pt x="4746171" y="0"/>
                </a:lnTo>
                <a:lnTo>
                  <a:pt x="6110514" y="10299927"/>
                </a:lnTo>
                <a:lnTo>
                  <a:pt x="0" y="10299927"/>
                </a:lnTo>
                <a:lnTo>
                  <a:pt x="1059543"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3"/>
          <p:cNvSpPr/>
          <p:nvPr userDrawn="1"/>
        </p:nvSpPr>
        <p:spPr>
          <a:xfrm>
            <a:off x="-1988456" y="0"/>
            <a:ext cx="9760856" cy="10314442"/>
          </a:xfrm>
          <a:custGeom>
            <a:avLst/>
            <a:gdLst>
              <a:gd name="connsiteX0" fmla="*/ 1059543 w 6560457"/>
              <a:gd name="connsiteY0" fmla="*/ 0 h 10314442"/>
              <a:gd name="connsiteX1" fmla="*/ 4746171 w 6560457"/>
              <a:gd name="connsiteY1" fmla="*/ 0 h 10314442"/>
              <a:gd name="connsiteX2" fmla="*/ 6560457 w 6560457"/>
              <a:gd name="connsiteY2" fmla="*/ 10314442 h 10314442"/>
              <a:gd name="connsiteX3" fmla="*/ 0 w 6560457"/>
              <a:gd name="connsiteY3" fmla="*/ 10299927 h 10314442"/>
              <a:gd name="connsiteX4" fmla="*/ 1059543 w 6560457"/>
              <a:gd name="connsiteY4" fmla="*/ 0 h 10314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60457" h="10314442">
                <a:moveTo>
                  <a:pt x="1059543" y="0"/>
                </a:moveTo>
                <a:lnTo>
                  <a:pt x="4746171" y="0"/>
                </a:lnTo>
                <a:lnTo>
                  <a:pt x="6560457" y="10314442"/>
                </a:lnTo>
                <a:lnTo>
                  <a:pt x="0" y="10299927"/>
                </a:lnTo>
                <a:lnTo>
                  <a:pt x="105954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userDrawn="1"/>
        </p:nvSpPr>
        <p:spPr>
          <a:xfrm>
            <a:off x="8772070" y="0"/>
            <a:ext cx="9811657" cy="10314442"/>
          </a:xfrm>
          <a:custGeom>
            <a:avLst/>
            <a:gdLst>
              <a:gd name="connsiteX0" fmla="*/ 1059543 w 9811657"/>
              <a:gd name="connsiteY0" fmla="*/ 14515 h 10314442"/>
              <a:gd name="connsiteX1" fmla="*/ 9811657 w 9811657"/>
              <a:gd name="connsiteY1" fmla="*/ 0 h 10314442"/>
              <a:gd name="connsiteX2" fmla="*/ 6110514 w 9811657"/>
              <a:gd name="connsiteY2" fmla="*/ 10314442 h 10314442"/>
              <a:gd name="connsiteX3" fmla="*/ 0 w 9811657"/>
              <a:gd name="connsiteY3" fmla="*/ 10314442 h 10314442"/>
              <a:gd name="connsiteX4" fmla="*/ 1059543 w 9811657"/>
              <a:gd name="connsiteY4" fmla="*/ 14515 h 10314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1657" h="10314442">
                <a:moveTo>
                  <a:pt x="1059543" y="14515"/>
                </a:moveTo>
                <a:lnTo>
                  <a:pt x="9811657" y="0"/>
                </a:lnTo>
                <a:lnTo>
                  <a:pt x="6110514" y="10314442"/>
                </a:lnTo>
                <a:lnTo>
                  <a:pt x="0" y="10314442"/>
                </a:lnTo>
                <a:lnTo>
                  <a:pt x="1059543" y="1451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3"/>
          <p:cNvSpPr/>
          <p:nvPr userDrawn="1"/>
        </p:nvSpPr>
        <p:spPr>
          <a:xfrm rot="10800000">
            <a:off x="4749800" y="0"/>
            <a:ext cx="6110514" cy="10299927"/>
          </a:xfrm>
          <a:custGeom>
            <a:avLst/>
            <a:gdLst>
              <a:gd name="connsiteX0" fmla="*/ 1059543 w 6110514"/>
              <a:gd name="connsiteY0" fmla="*/ 0 h 10299927"/>
              <a:gd name="connsiteX1" fmla="*/ 4746171 w 6110514"/>
              <a:gd name="connsiteY1" fmla="*/ 0 h 10299927"/>
              <a:gd name="connsiteX2" fmla="*/ 6110514 w 6110514"/>
              <a:gd name="connsiteY2" fmla="*/ 10299927 h 10299927"/>
              <a:gd name="connsiteX3" fmla="*/ 0 w 6110514"/>
              <a:gd name="connsiteY3" fmla="*/ 10299927 h 10299927"/>
              <a:gd name="connsiteX4" fmla="*/ 1059543 w 6110514"/>
              <a:gd name="connsiteY4" fmla="*/ 0 h 10299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0514" h="10299927">
                <a:moveTo>
                  <a:pt x="1059543" y="0"/>
                </a:moveTo>
                <a:lnTo>
                  <a:pt x="4746171" y="0"/>
                </a:lnTo>
                <a:lnTo>
                  <a:pt x="6110514" y="10299927"/>
                </a:lnTo>
                <a:lnTo>
                  <a:pt x="0" y="10299927"/>
                </a:lnTo>
                <a:lnTo>
                  <a:pt x="1059543" y="0"/>
                </a:ln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3"/>
          <p:cNvSpPr/>
          <p:nvPr userDrawn="1"/>
        </p:nvSpPr>
        <p:spPr>
          <a:xfrm rot="10800000">
            <a:off x="8931726" y="-43543"/>
            <a:ext cx="9506857" cy="10328956"/>
          </a:xfrm>
          <a:custGeom>
            <a:avLst/>
            <a:gdLst>
              <a:gd name="connsiteX0" fmla="*/ 0 w 9506857"/>
              <a:gd name="connsiteY0" fmla="*/ 0 h 10328956"/>
              <a:gd name="connsiteX1" fmla="*/ 3686628 w 9506857"/>
              <a:gd name="connsiteY1" fmla="*/ 0 h 10328956"/>
              <a:gd name="connsiteX2" fmla="*/ 9506857 w 9506857"/>
              <a:gd name="connsiteY2" fmla="*/ 10328956 h 10328956"/>
              <a:gd name="connsiteX3" fmla="*/ 4601028 w 9506857"/>
              <a:gd name="connsiteY3" fmla="*/ 10314441 h 10328956"/>
              <a:gd name="connsiteX4" fmla="*/ 0 w 9506857"/>
              <a:gd name="connsiteY4" fmla="*/ 0 h 10328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06857" h="10328956">
                <a:moveTo>
                  <a:pt x="0" y="0"/>
                </a:moveTo>
                <a:lnTo>
                  <a:pt x="3686628" y="0"/>
                </a:lnTo>
                <a:lnTo>
                  <a:pt x="9506857" y="10328956"/>
                </a:lnTo>
                <a:lnTo>
                  <a:pt x="4601028" y="10314441"/>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直角三角形 4"/>
          <p:cNvSpPr/>
          <p:nvPr userDrawn="1"/>
        </p:nvSpPr>
        <p:spPr>
          <a:xfrm rot="5400000">
            <a:off x="3956957" y="-4047444"/>
            <a:ext cx="10414005" cy="18438582"/>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直角三角形 18"/>
          <p:cNvSpPr/>
          <p:nvPr userDrawn="1"/>
        </p:nvSpPr>
        <p:spPr>
          <a:xfrm rot="16200000">
            <a:off x="3979522" y="-3986781"/>
            <a:ext cx="10328958" cy="18288002"/>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直角三角形 25"/>
          <p:cNvSpPr/>
          <p:nvPr userDrawn="1"/>
        </p:nvSpPr>
        <p:spPr>
          <a:xfrm rot="5400000">
            <a:off x="3969137" y="-4049777"/>
            <a:ext cx="10391461" cy="18398666"/>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直角三角形 26"/>
          <p:cNvSpPr/>
          <p:nvPr userDrawn="1"/>
        </p:nvSpPr>
        <p:spPr>
          <a:xfrm rot="16200000">
            <a:off x="3979521" y="-4001294"/>
            <a:ext cx="10328958" cy="18288002"/>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直角三角形 27"/>
          <p:cNvSpPr/>
          <p:nvPr userDrawn="1"/>
        </p:nvSpPr>
        <p:spPr>
          <a:xfrm rot="5400000">
            <a:off x="3887541" y="-4034279"/>
            <a:ext cx="10430401" cy="18467612"/>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直角三角形 28"/>
          <p:cNvSpPr/>
          <p:nvPr userDrawn="1"/>
        </p:nvSpPr>
        <p:spPr>
          <a:xfrm rot="16200000">
            <a:off x="3979521" y="-4001294"/>
            <a:ext cx="10328958" cy="18288002"/>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userDrawn="1"/>
        </p:nvSpPr>
        <p:spPr>
          <a:xfrm>
            <a:off x="0" y="0"/>
            <a:ext cx="18288000" cy="10285413"/>
          </a:xfrm>
          <a:prstGeom prst="rect">
            <a:avLst/>
          </a:prstGeom>
          <a:blipFill>
            <a:blip r:embed="rId3">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タイトル 1"/>
          <p:cNvSpPr>
            <a:spLocks noGrp="1"/>
          </p:cNvSpPr>
          <p:nvPr>
            <p:ph type="title" hasCustomPrompt="1"/>
          </p:nvPr>
        </p:nvSpPr>
        <p:spPr>
          <a:xfrm>
            <a:off x="475989" y="3650343"/>
            <a:ext cx="17336022" cy="1280040"/>
          </a:xfrm>
        </p:spPr>
        <p:txBody>
          <a:bodyPr anchor="b">
            <a:normAutofit/>
          </a:bodyPr>
          <a:lstStyle>
            <a:lvl1pPr>
              <a:defRPr sz="6000"/>
            </a:lvl1pPr>
          </a:lstStyle>
          <a:p>
            <a:r>
              <a:rPr kumimoji="1" lang="en-US" altLang="ja-JP"/>
              <a:t>Presentation Title</a:t>
            </a:r>
            <a:endParaRPr kumimoji="1" lang="ja-JP" altLang="en-US"/>
          </a:p>
        </p:txBody>
      </p:sp>
      <p:sp>
        <p:nvSpPr>
          <p:cNvPr id="32" name="正方形/長方形 31"/>
          <p:cNvSpPr/>
          <p:nvPr userDrawn="1"/>
        </p:nvSpPr>
        <p:spPr>
          <a:xfrm>
            <a:off x="8171304" y="5074275"/>
            <a:ext cx="648072"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userDrawn="1"/>
        </p:nvSpPr>
        <p:spPr>
          <a:xfrm>
            <a:off x="8819376" y="5074275"/>
            <a:ext cx="648072"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userDrawn="1"/>
        </p:nvSpPr>
        <p:spPr>
          <a:xfrm>
            <a:off x="9468624" y="5074275"/>
            <a:ext cx="648072"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プレースホルダー 12"/>
          <p:cNvSpPr>
            <a:spLocks noGrp="1"/>
          </p:cNvSpPr>
          <p:nvPr>
            <p:ph type="body" sz="quarter" idx="13" hasCustomPrompt="1"/>
          </p:nvPr>
        </p:nvSpPr>
        <p:spPr>
          <a:xfrm>
            <a:off x="3200400" y="5346700"/>
            <a:ext cx="11887200" cy="747032"/>
          </a:xfrm>
        </p:spPr>
        <p:txBody>
          <a:bodyPr anchor="t">
            <a:noAutofit/>
          </a:bodyPr>
          <a:lstStyle>
            <a:lvl1pPr algn="ctr">
              <a:lnSpc>
                <a:spcPct val="100000"/>
              </a:lnSpc>
              <a:spcBef>
                <a:spcPct val="0"/>
              </a:spcBef>
              <a:defRPr sz="2800" baseline="0">
                <a:solidFill>
                  <a:schemeClr val="tx2"/>
                </a:solidFill>
                <a:latin typeface="Ubuntu Medium" panose="020B0604030602030204" pitchFamily="34" charset="0"/>
              </a:defRPr>
            </a:lvl1pPr>
          </a:lstStyle>
          <a:p>
            <a:pPr lvl="0"/>
            <a:r>
              <a:rPr kumimoji="1" lang="en-US" altLang="ja-JP"/>
              <a:t>Subtitle Goes Here</a:t>
            </a:r>
            <a:endParaRPr kumimoji="1" lang="ja-JP" altLang="en-US"/>
          </a:p>
        </p:txBody>
      </p:sp>
      <p:sp>
        <p:nvSpPr>
          <p:cNvPr id="36" name="テキスト プレースホルダー 12"/>
          <p:cNvSpPr>
            <a:spLocks noGrp="1"/>
          </p:cNvSpPr>
          <p:nvPr>
            <p:ph type="body" sz="quarter" idx="12" hasCustomPrompt="1"/>
          </p:nvPr>
        </p:nvSpPr>
        <p:spPr>
          <a:xfrm>
            <a:off x="3200400" y="8280400"/>
            <a:ext cx="11887200" cy="1654996"/>
          </a:xfrm>
        </p:spPr>
        <p:txBody>
          <a:bodyPr anchor="b">
            <a:normAutofit/>
          </a:bodyPr>
          <a:lstStyle>
            <a:lvl1pPr algn="ctr">
              <a:spcBef>
                <a:spcPct val="0"/>
              </a:spcBef>
              <a:defRPr sz="2000" baseline="0">
                <a:solidFill>
                  <a:schemeClr val="tx2">
                    <a:lumMod val="60000"/>
                    <a:lumOff val="40000"/>
                  </a:schemeClr>
                </a:solidFill>
              </a:defRPr>
            </a:lvl1pPr>
          </a:lstStyle>
          <a:p>
            <a:pPr lvl="0"/>
            <a:r>
              <a:rPr kumimoji="1" lang="en-US" altLang="ja-JP"/>
              <a:t>Text goes here</a:t>
            </a:r>
            <a:endParaRPr kumimoji="1" lang="ja-JP" altLang="en-US"/>
          </a:p>
        </p:txBody>
      </p:sp>
      <p:sp>
        <p:nvSpPr>
          <p:cNvPr id="8" name="AutoShape 3">
            <a:extLst>
              <a:ext uri="{FF2B5EF4-FFF2-40B4-BE49-F238E27FC236}">
                <a16:creationId xmlns:a16="http://schemas.microsoft.com/office/drawing/2014/main" id="{BCBBBD58-63AC-49FA-B93A-21A01F03F317}"/>
              </a:ext>
            </a:extLst>
          </p:cNvPr>
          <p:cNvSpPr>
            <a:spLocks noChangeAspect="1" noChangeArrowheads="1" noTextEdit="1"/>
          </p:cNvSpPr>
          <p:nvPr userDrawn="1"/>
        </p:nvSpPr>
        <p:spPr bwMode="auto">
          <a:xfrm>
            <a:off x="7561263" y="1727200"/>
            <a:ext cx="2705100"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 name="Freeform 5">
            <a:extLst>
              <a:ext uri="{FF2B5EF4-FFF2-40B4-BE49-F238E27FC236}">
                <a16:creationId xmlns:a16="http://schemas.microsoft.com/office/drawing/2014/main" id="{DC2EADB9-2CFF-40AA-BD1A-291EE8D73828}"/>
              </a:ext>
            </a:extLst>
          </p:cNvPr>
          <p:cNvSpPr/>
          <p:nvPr userDrawn="1"/>
        </p:nvSpPr>
        <p:spPr bwMode="auto">
          <a:xfrm>
            <a:off x="7564438" y="1730375"/>
            <a:ext cx="2698750" cy="2863850"/>
          </a:xfrm>
          <a:custGeom>
            <a:avLst/>
            <a:gdLst>
              <a:gd name="T0" fmla="*/ 32 w 913"/>
              <a:gd name="T1" fmla="*/ 487 h 969"/>
              <a:gd name="T2" fmla="*/ 321 w 913"/>
              <a:gd name="T3" fmla="*/ 452 h 969"/>
              <a:gd name="T4" fmla="*/ 295 w 913"/>
              <a:gd name="T5" fmla="*/ 368 h 969"/>
              <a:gd name="T6" fmla="*/ 312 w 913"/>
              <a:gd name="T7" fmla="*/ 363 h 969"/>
              <a:gd name="T8" fmla="*/ 368 w 913"/>
              <a:gd name="T9" fmla="*/ 387 h 969"/>
              <a:gd name="T10" fmla="*/ 368 w 913"/>
              <a:gd name="T11" fmla="*/ 367 h 969"/>
              <a:gd name="T12" fmla="*/ 380 w 913"/>
              <a:gd name="T13" fmla="*/ 372 h 969"/>
              <a:gd name="T14" fmla="*/ 432 w 913"/>
              <a:gd name="T15" fmla="*/ 233 h 969"/>
              <a:gd name="T16" fmla="*/ 454 w 913"/>
              <a:gd name="T17" fmla="*/ 0 h 969"/>
              <a:gd name="T18" fmla="*/ 474 w 913"/>
              <a:gd name="T19" fmla="*/ 182 h 969"/>
              <a:gd name="T20" fmla="*/ 509 w 913"/>
              <a:gd name="T21" fmla="*/ 377 h 969"/>
              <a:gd name="T22" fmla="*/ 541 w 913"/>
              <a:gd name="T23" fmla="*/ 361 h 969"/>
              <a:gd name="T24" fmla="*/ 548 w 913"/>
              <a:gd name="T25" fmla="*/ 365 h 969"/>
              <a:gd name="T26" fmla="*/ 566 w 913"/>
              <a:gd name="T27" fmla="*/ 379 h 969"/>
              <a:gd name="T28" fmla="*/ 624 w 913"/>
              <a:gd name="T29" fmla="*/ 356 h 969"/>
              <a:gd name="T30" fmla="*/ 566 w 913"/>
              <a:gd name="T31" fmla="*/ 427 h 969"/>
              <a:gd name="T32" fmla="*/ 636 w 913"/>
              <a:gd name="T33" fmla="*/ 453 h 969"/>
              <a:gd name="T34" fmla="*/ 913 w 913"/>
              <a:gd name="T35" fmla="*/ 476 h 969"/>
              <a:gd name="T36" fmla="*/ 607 w 913"/>
              <a:gd name="T37" fmla="*/ 513 h 969"/>
              <a:gd name="T38" fmla="*/ 582 w 913"/>
              <a:gd name="T39" fmla="*/ 557 h 969"/>
              <a:gd name="T40" fmla="*/ 625 w 913"/>
              <a:gd name="T41" fmla="*/ 612 h 969"/>
              <a:gd name="T42" fmla="*/ 555 w 913"/>
              <a:gd name="T43" fmla="*/ 582 h 969"/>
              <a:gd name="T44" fmla="*/ 547 w 913"/>
              <a:gd name="T45" fmla="*/ 590 h 969"/>
              <a:gd name="T46" fmla="*/ 531 w 913"/>
              <a:gd name="T47" fmla="*/ 595 h 969"/>
              <a:gd name="T48" fmla="*/ 482 w 913"/>
              <a:gd name="T49" fmla="*/ 751 h 969"/>
              <a:gd name="T50" fmla="*/ 457 w 913"/>
              <a:gd name="T51" fmla="*/ 969 h 969"/>
              <a:gd name="T52" fmla="*/ 442 w 913"/>
              <a:gd name="T53" fmla="*/ 823 h 969"/>
              <a:gd name="T54" fmla="*/ 401 w 913"/>
              <a:gd name="T55" fmla="*/ 594 h 969"/>
              <a:gd name="T56" fmla="*/ 364 w 913"/>
              <a:gd name="T57" fmla="*/ 605 h 969"/>
              <a:gd name="T58" fmla="*/ 357 w 913"/>
              <a:gd name="T59" fmla="*/ 599 h 969"/>
              <a:gd name="T60" fmla="*/ 332 w 913"/>
              <a:gd name="T61" fmla="*/ 592 h 969"/>
              <a:gd name="T62" fmla="*/ 287 w 913"/>
              <a:gd name="T63" fmla="*/ 611 h 969"/>
              <a:gd name="T64" fmla="*/ 340 w 913"/>
              <a:gd name="T65" fmla="*/ 541 h 969"/>
              <a:gd name="T66" fmla="*/ 258 w 913"/>
              <a:gd name="T67" fmla="*/ 513 h 969"/>
              <a:gd name="T68" fmla="*/ 0 w 913"/>
              <a:gd name="T69" fmla="*/ 492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3" h="969">
                <a:moveTo>
                  <a:pt x="0" y="492"/>
                </a:moveTo>
                <a:cubicBezTo>
                  <a:pt x="11" y="488"/>
                  <a:pt x="22" y="488"/>
                  <a:pt x="32" y="487"/>
                </a:cubicBezTo>
                <a:cubicBezTo>
                  <a:pt x="127" y="475"/>
                  <a:pt x="221" y="464"/>
                  <a:pt x="316" y="453"/>
                </a:cubicBezTo>
                <a:cubicBezTo>
                  <a:pt x="318" y="453"/>
                  <a:pt x="319" y="453"/>
                  <a:pt x="321" y="452"/>
                </a:cubicBezTo>
                <a:cubicBezTo>
                  <a:pt x="351" y="446"/>
                  <a:pt x="355" y="438"/>
                  <a:pt x="336" y="415"/>
                </a:cubicBezTo>
                <a:cubicBezTo>
                  <a:pt x="323" y="399"/>
                  <a:pt x="308" y="383"/>
                  <a:pt x="295" y="368"/>
                </a:cubicBezTo>
                <a:cubicBezTo>
                  <a:pt x="291" y="364"/>
                  <a:pt x="286" y="362"/>
                  <a:pt x="287" y="355"/>
                </a:cubicBezTo>
                <a:cubicBezTo>
                  <a:pt x="297" y="354"/>
                  <a:pt x="304" y="360"/>
                  <a:pt x="312" y="363"/>
                </a:cubicBezTo>
                <a:cubicBezTo>
                  <a:pt x="327" y="370"/>
                  <a:pt x="343" y="378"/>
                  <a:pt x="358" y="385"/>
                </a:cubicBezTo>
                <a:cubicBezTo>
                  <a:pt x="361" y="386"/>
                  <a:pt x="365" y="389"/>
                  <a:pt x="368" y="387"/>
                </a:cubicBezTo>
                <a:cubicBezTo>
                  <a:pt x="371" y="384"/>
                  <a:pt x="368" y="381"/>
                  <a:pt x="368" y="377"/>
                </a:cubicBezTo>
                <a:cubicBezTo>
                  <a:pt x="368" y="374"/>
                  <a:pt x="364" y="370"/>
                  <a:pt x="368" y="367"/>
                </a:cubicBezTo>
                <a:cubicBezTo>
                  <a:pt x="372" y="365"/>
                  <a:pt x="375" y="369"/>
                  <a:pt x="378" y="371"/>
                </a:cubicBezTo>
                <a:cubicBezTo>
                  <a:pt x="378" y="371"/>
                  <a:pt x="379" y="372"/>
                  <a:pt x="380" y="372"/>
                </a:cubicBezTo>
                <a:cubicBezTo>
                  <a:pt x="404" y="390"/>
                  <a:pt x="404" y="390"/>
                  <a:pt x="413" y="360"/>
                </a:cubicBezTo>
                <a:cubicBezTo>
                  <a:pt x="425" y="318"/>
                  <a:pt x="429" y="276"/>
                  <a:pt x="432" y="233"/>
                </a:cubicBezTo>
                <a:cubicBezTo>
                  <a:pt x="436" y="163"/>
                  <a:pt x="441" y="93"/>
                  <a:pt x="446" y="23"/>
                </a:cubicBezTo>
                <a:cubicBezTo>
                  <a:pt x="447" y="15"/>
                  <a:pt x="444" y="0"/>
                  <a:pt x="454" y="0"/>
                </a:cubicBezTo>
                <a:cubicBezTo>
                  <a:pt x="464" y="0"/>
                  <a:pt x="462" y="15"/>
                  <a:pt x="462" y="23"/>
                </a:cubicBezTo>
                <a:cubicBezTo>
                  <a:pt x="465" y="76"/>
                  <a:pt x="469" y="129"/>
                  <a:pt x="474" y="182"/>
                </a:cubicBezTo>
                <a:cubicBezTo>
                  <a:pt x="478" y="230"/>
                  <a:pt x="483" y="277"/>
                  <a:pt x="491" y="323"/>
                </a:cubicBezTo>
                <a:cubicBezTo>
                  <a:pt x="494" y="342"/>
                  <a:pt x="502" y="359"/>
                  <a:pt x="509" y="377"/>
                </a:cubicBezTo>
                <a:cubicBezTo>
                  <a:pt x="512" y="384"/>
                  <a:pt x="515" y="384"/>
                  <a:pt x="521" y="379"/>
                </a:cubicBezTo>
                <a:cubicBezTo>
                  <a:pt x="527" y="373"/>
                  <a:pt x="534" y="367"/>
                  <a:pt x="541" y="361"/>
                </a:cubicBezTo>
                <a:cubicBezTo>
                  <a:pt x="543" y="359"/>
                  <a:pt x="545" y="357"/>
                  <a:pt x="547" y="358"/>
                </a:cubicBezTo>
                <a:cubicBezTo>
                  <a:pt x="550" y="360"/>
                  <a:pt x="549" y="363"/>
                  <a:pt x="548" y="365"/>
                </a:cubicBezTo>
                <a:cubicBezTo>
                  <a:pt x="547" y="372"/>
                  <a:pt x="539" y="381"/>
                  <a:pt x="545" y="385"/>
                </a:cubicBezTo>
                <a:cubicBezTo>
                  <a:pt x="551" y="390"/>
                  <a:pt x="559" y="382"/>
                  <a:pt x="566" y="379"/>
                </a:cubicBezTo>
                <a:cubicBezTo>
                  <a:pt x="581" y="372"/>
                  <a:pt x="596" y="365"/>
                  <a:pt x="611" y="358"/>
                </a:cubicBezTo>
                <a:cubicBezTo>
                  <a:pt x="615" y="356"/>
                  <a:pt x="620" y="351"/>
                  <a:pt x="624" y="356"/>
                </a:cubicBezTo>
                <a:cubicBezTo>
                  <a:pt x="627" y="360"/>
                  <a:pt x="620" y="364"/>
                  <a:pt x="617" y="367"/>
                </a:cubicBezTo>
                <a:cubicBezTo>
                  <a:pt x="599" y="386"/>
                  <a:pt x="581" y="406"/>
                  <a:pt x="566" y="427"/>
                </a:cubicBezTo>
                <a:cubicBezTo>
                  <a:pt x="558" y="437"/>
                  <a:pt x="561" y="441"/>
                  <a:pt x="571" y="446"/>
                </a:cubicBezTo>
                <a:cubicBezTo>
                  <a:pt x="592" y="454"/>
                  <a:pt x="614" y="452"/>
                  <a:pt x="636" y="453"/>
                </a:cubicBezTo>
                <a:cubicBezTo>
                  <a:pt x="723" y="460"/>
                  <a:pt x="811" y="465"/>
                  <a:pt x="898" y="471"/>
                </a:cubicBezTo>
                <a:cubicBezTo>
                  <a:pt x="903" y="472"/>
                  <a:pt x="908" y="471"/>
                  <a:pt x="913" y="476"/>
                </a:cubicBezTo>
                <a:cubicBezTo>
                  <a:pt x="892" y="482"/>
                  <a:pt x="870" y="482"/>
                  <a:pt x="849" y="485"/>
                </a:cubicBezTo>
                <a:cubicBezTo>
                  <a:pt x="769" y="495"/>
                  <a:pt x="688" y="504"/>
                  <a:pt x="607" y="513"/>
                </a:cubicBezTo>
                <a:cubicBezTo>
                  <a:pt x="604" y="514"/>
                  <a:pt x="601" y="514"/>
                  <a:pt x="598" y="515"/>
                </a:cubicBezTo>
                <a:cubicBezTo>
                  <a:pt x="565" y="522"/>
                  <a:pt x="562" y="531"/>
                  <a:pt x="582" y="557"/>
                </a:cubicBezTo>
                <a:cubicBezTo>
                  <a:pt x="594" y="571"/>
                  <a:pt x="606" y="585"/>
                  <a:pt x="618" y="599"/>
                </a:cubicBezTo>
                <a:cubicBezTo>
                  <a:pt x="621" y="603"/>
                  <a:pt x="625" y="605"/>
                  <a:pt x="625" y="612"/>
                </a:cubicBezTo>
                <a:cubicBezTo>
                  <a:pt x="614" y="611"/>
                  <a:pt x="606" y="604"/>
                  <a:pt x="596" y="600"/>
                </a:cubicBezTo>
                <a:cubicBezTo>
                  <a:pt x="582" y="594"/>
                  <a:pt x="569" y="588"/>
                  <a:pt x="555" y="582"/>
                </a:cubicBezTo>
                <a:cubicBezTo>
                  <a:pt x="552" y="580"/>
                  <a:pt x="548" y="577"/>
                  <a:pt x="545" y="580"/>
                </a:cubicBezTo>
                <a:cubicBezTo>
                  <a:pt x="542" y="583"/>
                  <a:pt x="546" y="587"/>
                  <a:pt x="547" y="590"/>
                </a:cubicBezTo>
                <a:cubicBezTo>
                  <a:pt x="550" y="598"/>
                  <a:pt x="554" y="605"/>
                  <a:pt x="559" y="616"/>
                </a:cubicBezTo>
                <a:cubicBezTo>
                  <a:pt x="545" y="611"/>
                  <a:pt x="539" y="601"/>
                  <a:pt x="531" y="595"/>
                </a:cubicBezTo>
                <a:cubicBezTo>
                  <a:pt x="519" y="586"/>
                  <a:pt x="518" y="586"/>
                  <a:pt x="513" y="600"/>
                </a:cubicBezTo>
                <a:cubicBezTo>
                  <a:pt x="495" y="649"/>
                  <a:pt x="486" y="700"/>
                  <a:pt x="482" y="751"/>
                </a:cubicBezTo>
                <a:cubicBezTo>
                  <a:pt x="477" y="817"/>
                  <a:pt x="473" y="883"/>
                  <a:pt x="468" y="949"/>
                </a:cubicBezTo>
                <a:cubicBezTo>
                  <a:pt x="467" y="957"/>
                  <a:pt x="468" y="969"/>
                  <a:pt x="457" y="969"/>
                </a:cubicBezTo>
                <a:cubicBezTo>
                  <a:pt x="447" y="969"/>
                  <a:pt x="450" y="957"/>
                  <a:pt x="449" y="950"/>
                </a:cubicBezTo>
                <a:cubicBezTo>
                  <a:pt x="447" y="908"/>
                  <a:pt x="445" y="866"/>
                  <a:pt x="442" y="823"/>
                </a:cubicBezTo>
                <a:cubicBezTo>
                  <a:pt x="438" y="757"/>
                  <a:pt x="431" y="691"/>
                  <a:pt x="412" y="626"/>
                </a:cubicBezTo>
                <a:cubicBezTo>
                  <a:pt x="409" y="615"/>
                  <a:pt x="405" y="605"/>
                  <a:pt x="401" y="594"/>
                </a:cubicBezTo>
                <a:cubicBezTo>
                  <a:pt x="398" y="587"/>
                  <a:pt x="393" y="586"/>
                  <a:pt x="387" y="590"/>
                </a:cubicBezTo>
                <a:cubicBezTo>
                  <a:pt x="379" y="595"/>
                  <a:pt x="371" y="600"/>
                  <a:pt x="364" y="605"/>
                </a:cubicBezTo>
                <a:cubicBezTo>
                  <a:pt x="361" y="606"/>
                  <a:pt x="359" y="608"/>
                  <a:pt x="356" y="606"/>
                </a:cubicBezTo>
                <a:cubicBezTo>
                  <a:pt x="354" y="604"/>
                  <a:pt x="356" y="601"/>
                  <a:pt x="357" y="599"/>
                </a:cubicBezTo>
                <a:cubicBezTo>
                  <a:pt x="360" y="593"/>
                  <a:pt x="363" y="587"/>
                  <a:pt x="368" y="579"/>
                </a:cubicBezTo>
                <a:cubicBezTo>
                  <a:pt x="354" y="581"/>
                  <a:pt x="343" y="587"/>
                  <a:pt x="332" y="592"/>
                </a:cubicBezTo>
                <a:cubicBezTo>
                  <a:pt x="321" y="597"/>
                  <a:pt x="310" y="603"/>
                  <a:pt x="299" y="609"/>
                </a:cubicBezTo>
                <a:cubicBezTo>
                  <a:pt x="295" y="610"/>
                  <a:pt x="290" y="616"/>
                  <a:pt x="287" y="611"/>
                </a:cubicBezTo>
                <a:cubicBezTo>
                  <a:pt x="284" y="606"/>
                  <a:pt x="290" y="603"/>
                  <a:pt x="293" y="600"/>
                </a:cubicBezTo>
                <a:cubicBezTo>
                  <a:pt x="310" y="581"/>
                  <a:pt x="326" y="562"/>
                  <a:pt x="340" y="541"/>
                </a:cubicBezTo>
                <a:cubicBezTo>
                  <a:pt x="350" y="527"/>
                  <a:pt x="346" y="520"/>
                  <a:pt x="329" y="518"/>
                </a:cubicBezTo>
                <a:cubicBezTo>
                  <a:pt x="305" y="516"/>
                  <a:pt x="281" y="514"/>
                  <a:pt x="258" y="513"/>
                </a:cubicBezTo>
                <a:cubicBezTo>
                  <a:pt x="174" y="507"/>
                  <a:pt x="91" y="501"/>
                  <a:pt x="8" y="496"/>
                </a:cubicBezTo>
                <a:cubicBezTo>
                  <a:pt x="5" y="496"/>
                  <a:pt x="3" y="496"/>
                  <a:pt x="0" y="49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38600758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9" presetClass="entr" presetSubtype="0" decel="100000" fill="hold" grpId="1" nodeType="withEffect">
                                  <p:stCondLst>
                                    <p:cond delay="250"/>
                                  </p:stCondLst>
                                  <p:childTnLst>
                                    <p:set>
                                      <p:cBhvr>
                                        <p:cTn id="6" dur="1" fill="hold">
                                          <p:stCondLst>
                                            <p:cond delay="0"/>
                                          </p:stCondLst>
                                        </p:cTn>
                                        <p:tgtEl>
                                          <p:spTgt spid="17"/>
                                        </p:tgtEl>
                                        <p:attrNameLst>
                                          <p:attrName>style.visibility</p:attrName>
                                        </p:attrNameLst>
                                      </p:cBhvr>
                                      <p:to>
                                        <p:strVal val="visible"/>
                                      </p:to>
                                    </p:set>
                                    <p:anim calcmode="lin" valueType="num">
                                      <p:cBhvr>
                                        <p:cTn id="7" dur="750" fill="hold"/>
                                        <p:tgtEl>
                                          <p:spTgt spid="17"/>
                                        </p:tgtEl>
                                        <p:attrNameLst>
                                          <p:attrName>ppt_w</p:attrName>
                                        </p:attrNameLst>
                                      </p:cBhvr>
                                      <p:tavLst>
                                        <p:tav tm="0">
                                          <p:val>
                                            <p:fltVal val="0"/>
                                          </p:val>
                                        </p:tav>
                                        <p:tav tm="100000">
                                          <p:val>
                                            <p:strVal val="#ppt_w"/>
                                          </p:val>
                                        </p:tav>
                                      </p:tavLst>
                                    </p:anim>
                                    <p:anim calcmode="lin" valueType="num">
                                      <p:cBhvr>
                                        <p:cTn id="8" dur="750" fill="hold"/>
                                        <p:tgtEl>
                                          <p:spTgt spid="17"/>
                                        </p:tgtEl>
                                        <p:attrNameLst>
                                          <p:attrName>ppt_h</p:attrName>
                                        </p:attrNameLst>
                                      </p:cBhvr>
                                      <p:tavLst>
                                        <p:tav tm="0">
                                          <p:val>
                                            <p:fltVal val="0"/>
                                          </p:val>
                                        </p:tav>
                                        <p:tav tm="100000">
                                          <p:val>
                                            <p:strVal val="#ppt_h"/>
                                          </p:val>
                                        </p:tav>
                                      </p:tavLst>
                                    </p:anim>
                                    <p:anim calcmode="lin" valueType="num">
                                      <p:cBhvr>
                                        <p:cTn id="9" dur="750" fill="hold"/>
                                        <p:tgtEl>
                                          <p:spTgt spid="17"/>
                                        </p:tgtEl>
                                        <p:attrNameLst>
                                          <p:attrName>style.rotation</p:attrName>
                                        </p:attrNameLst>
                                      </p:cBhvr>
                                      <p:tavLst>
                                        <p:tav tm="0">
                                          <p:val>
                                            <p:fltVal val="360"/>
                                          </p:val>
                                        </p:tav>
                                        <p:tav tm="100000">
                                          <p:val>
                                            <p:fltVal val="0"/>
                                          </p:val>
                                        </p:tav>
                                      </p:tavLst>
                                    </p:anim>
                                    <p:animEffect transition="in" filter="fade">
                                      <p:cBhvr>
                                        <p:cTn id="10" dur="750"/>
                                        <p:tgtEl>
                                          <p:spTgt spid="17"/>
                                        </p:tgtEl>
                                      </p:cBhvr>
                                    </p:animEffect>
                                  </p:childTnLst>
                                </p:cTn>
                              </p:par>
                              <p:par>
                                <p:cTn id="11" presetID="49" presetClass="entr" presetSubtype="0" decel="100000" fill="hold" grpId="1" nodeType="withEffect">
                                  <p:stCondLst>
                                    <p:cond delay="250"/>
                                  </p:stCondLst>
                                  <p:childTnLst>
                                    <p:set>
                                      <p:cBhvr>
                                        <p:cTn id="12" dur="1" fill="hold">
                                          <p:stCondLst>
                                            <p:cond delay="0"/>
                                          </p:stCondLst>
                                        </p:cTn>
                                        <p:tgtEl>
                                          <p:spTgt spid="4"/>
                                        </p:tgtEl>
                                        <p:attrNameLst>
                                          <p:attrName>style.visibility</p:attrName>
                                        </p:attrNameLst>
                                      </p:cBhvr>
                                      <p:to>
                                        <p:strVal val="visible"/>
                                      </p:to>
                                    </p:set>
                                    <p:anim calcmode="lin" valueType="num">
                                      <p:cBhvr>
                                        <p:cTn id="13" dur="750" fill="hold"/>
                                        <p:tgtEl>
                                          <p:spTgt spid="4"/>
                                        </p:tgtEl>
                                        <p:attrNameLst>
                                          <p:attrName>ppt_w</p:attrName>
                                        </p:attrNameLst>
                                      </p:cBhvr>
                                      <p:tavLst>
                                        <p:tav tm="0">
                                          <p:val>
                                            <p:fltVal val="0"/>
                                          </p:val>
                                        </p:tav>
                                        <p:tav tm="100000">
                                          <p:val>
                                            <p:strVal val="#ppt_w"/>
                                          </p:val>
                                        </p:tav>
                                      </p:tavLst>
                                    </p:anim>
                                    <p:anim calcmode="lin" valueType="num">
                                      <p:cBhvr>
                                        <p:cTn id="14" dur="750" fill="hold"/>
                                        <p:tgtEl>
                                          <p:spTgt spid="4"/>
                                        </p:tgtEl>
                                        <p:attrNameLst>
                                          <p:attrName>ppt_h</p:attrName>
                                        </p:attrNameLst>
                                      </p:cBhvr>
                                      <p:tavLst>
                                        <p:tav tm="0">
                                          <p:val>
                                            <p:fltVal val="0"/>
                                          </p:val>
                                        </p:tav>
                                        <p:tav tm="100000">
                                          <p:val>
                                            <p:strVal val="#ppt_h"/>
                                          </p:val>
                                        </p:tav>
                                      </p:tavLst>
                                    </p:anim>
                                    <p:anim calcmode="lin" valueType="num">
                                      <p:cBhvr>
                                        <p:cTn id="15" dur="750" fill="hold"/>
                                        <p:tgtEl>
                                          <p:spTgt spid="4"/>
                                        </p:tgtEl>
                                        <p:attrNameLst>
                                          <p:attrName>style.rotation</p:attrName>
                                        </p:attrNameLst>
                                      </p:cBhvr>
                                      <p:tavLst>
                                        <p:tav tm="0">
                                          <p:val>
                                            <p:fltVal val="360"/>
                                          </p:val>
                                        </p:tav>
                                        <p:tav tm="100000">
                                          <p:val>
                                            <p:fltVal val="0"/>
                                          </p:val>
                                        </p:tav>
                                      </p:tavLst>
                                    </p:anim>
                                    <p:animEffect transition="in" filter="fade">
                                      <p:cBhvr>
                                        <p:cTn id="16" dur="750"/>
                                        <p:tgtEl>
                                          <p:spTgt spid="4"/>
                                        </p:tgtEl>
                                      </p:cBhvr>
                                    </p:animEffect>
                                  </p:childTnLst>
                                </p:cTn>
                              </p:par>
                              <p:par>
                                <p:cTn id="17" presetID="49" presetClass="entr" presetSubtype="0" decel="100000" fill="hold" grpId="1" nodeType="withEffect">
                                  <p:stCondLst>
                                    <p:cond delay="250"/>
                                  </p:stCondLst>
                                  <p:childTnLst>
                                    <p:set>
                                      <p:cBhvr>
                                        <p:cTn id="18" dur="1" fill="hold">
                                          <p:stCondLst>
                                            <p:cond delay="0"/>
                                          </p:stCondLst>
                                        </p:cTn>
                                        <p:tgtEl>
                                          <p:spTgt spid="14"/>
                                        </p:tgtEl>
                                        <p:attrNameLst>
                                          <p:attrName>style.visibility</p:attrName>
                                        </p:attrNameLst>
                                      </p:cBhvr>
                                      <p:to>
                                        <p:strVal val="visible"/>
                                      </p:to>
                                    </p:set>
                                    <p:anim calcmode="lin" valueType="num">
                                      <p:cBhvr>
                                        <p:cTn id="19" dur="750" fill="hold"/>
                                        <p:tgtEl>
                                          <p:spTgt spid="14"/>
                                        </p:tgtEl>
                                        <p:attrNameLst>
                                          <p:attrName>ppt_w</p:attrName>
                                        </p:attrNameLst>
                                      </p:cBhvr>
                                      <p:tavLst>
                                        <p:tav tm="0">
                                          <p:val>
                                            <p:fltVal val="0"/>
                                          </p:val>
                                        </p:tav>
                                        <p:tav tm="100000">
                                          <p:val>
                                            <p:strVal val="#ppt_w"/>
                                          </p:val>
                                        </p:tav>
                                      </p:tavLst>
                                    </p:anim>
                                    <p:anim calcmode="lin" valueType="num">
                                      <p:cBhvr>
                                        <p:cTn id="20" dur="750" fill="hold"/>
                                        <p:tgtEl>
                                          <p:spTgt spid="14"/>
                                        </p:tgtEl>
                                        <p:attrNameLst>
                                          <p:attrName>ppt_h</p:attrName>
                                        </p:attrNameLst>
                                      </p:cBhvr>
                                      <p:tavLst>
                                        <p:tav tm="0">
                                          <p:val>
                                            <p:fltVal val="0"/>
                                          </p:val>
                                        </p:tav>
                                        <p:tav tm="100000">
                                          <p:val>
                                            <p:strVal val="#ppt_h"/>
                                          </p:val>
                                        </p:tav>
                                      </p:tavLst>
                                    </p:anim>
                                    <p:anim calcmode="lin" valueType="num">
                                      <p:cBhvr>
                                        <p:cTn id="21" dur="750" fill="hold"/>
                                        <p:tgtEl>
                                          <p:spTgt spid="14"/>
                                        </p:tgtEl>
                                        <p:attrNameLst>
                                          <p:attrName>style.rotation</p:attrName>
                                        </p:attrNameLst>
                                      </p:cBhvr>
                                      <p:tavLst>
                                        <p:tav tm="0">
                                          <p:val>
                                            <p:fltVal val="360"/>
                                          </p:val>
                                        </p:tav>
                                        <p:tav tm="100000">
                                          <p:val>
                                            <p:fltVal val="0"/>
                                          </p:val>
                                        </p:tav>
                                      </p:tavLst>
                                    </p:anim>
                                    <p:animEffect transition="in" filter="fade">
                                      <p:cBhvr>
                                        <p:cTn id="22" dur="750"/>
                                        <p:tgtEl>
                                          <p:spTgt spid="14"/>
                                        </p:tgtEl>
                                      </p:cBhvr>
                                    </p:animEffect>
                                  </p:childTnLst>
                                </p:cTn>
                              </p:par>
                              <p:par>
                                <p:cTn id="23" presetID="49" presetClass="entr" presetSubtype="0" decel="100000" fill="hold" grpId="1" nodeType="withEffect">
                                  <p:stCondLst>
                                    <p:cond delay="250"/>
                                  </p:stCondLst>
                                  <p:childTnLst>
                                    <p:set>
                                      <p:cBhvr>
                                        <p:cTn id="24" dur="1" fill="hold">
                                          <p:stCondLst>
                                            <p:cond delay="0"/>
                                          </p:stCondLst>
                                        </p:cTn>
                                        <p:tgtEl>
                                          <p:spTgt spid="13"/>
                                        </p:tgtEl>
                                        <p:attrNameLst>
                                          <p:attrName>style.visibility</p:attrName>
                                        </p:attrNameLst>
                                      </p:cBhvr>
                                      <p:to>
                                        <p:strVal val="visible"/>
                                      </p:to>
                                    </p:set>
                                    <p:anim calcmode="lin" valueType="num">
                                      <p:cBhvr>
                                        <p:cTn id="25" dur="750" fill="hold"/>
                                        <p:tgtEl>
                                          <p:spTgt spid="13"/>
                                        </p:tgtEl>
                                        <p:attrNameLst>
                                          <p:attrName>ppt_w</p:attrName>
                                        </p:attrNameLst>
                                      </p:cBhvr>
                                      <p:tavLst>
                                        <p:tav tm="0">
                                          <p:val>
                                            <p:fltVal val="0"/>
                                          </p:val>
                                        </p:tav>
                                        <p:tav tm="100000">
                                          <p:val>
                                            <p:strVal val="#ppt_w"/>
                                          </p:val>
                                        </p:tav>
                                      </p:tavLst>
                                    </p:anim>
                                    <p:anim calcmode="lin" valueType="num">
                                      <p:cBhvr>
                                        <p:cTn id="26" dur="750" fill="hold"/>
                                        <p:tgtEl>
                                          <p:spTgt spid="13"/>
                                        </p:tgtEl>
                                        <p:attrNameLst>
                                          <p:attrName>ppt_h</p:attrName>
                                        </p:attrNameLst>
                                      </p:cBhvr>
                                      <p:tavLst>
                                        <p:tav tm="0">
                                          <p:val>
                                            <p:fltVal val="0"/>
                                          </p:val>
                                        </p:tav>
                                        <p:tav tm="100000">
                                          <p:val>
                                            <p:strVal val="#ppt_h"/>
                                          </p:val>
                                        </p:tav>
                                      </p:tavLst>
                                    </p:anim>
                                    <p:anim calcmode="lin" valueType="num">
                                      <p:cBhvr>
                                        <p:cTn id="27" dur="750" fill="hold"/>
                                        <p:tgtEl>
                                          <p:spTgt spid="13"/>
                                        </p:tgtEl>
                                        <p:attrNameLst>
                                          <p:attrName>style.rotation</p:attrName>
                                        </p:attrNameLst>
                                      </p:cBhvr>
                                      <p:tavLst>
                                        <p:tav tm="0">
                                          <p:val>
                                            <p:fltVal val="360"/>
                                          </p:val>
                                        </p:tav>
                                        <p:tav tm="100000">
                                          <p:val>
                                            <p:fltVal val="0"/>
                                          </p:val>
                                        </p:tav>
                                      </p:tavLst>
                                    </p:anim>
                                    <p:animEffect transition="in" filter="fade">
                                      <p:cBhvr>
                                        <p:cTn id="28" dur="750"/>
                                        <p:tgtEl>
                                          <p:spTgt spid="13"/>
                                        </p:tgtEl>
                                      </p:cBhvr>
                                    </p:animEffect>
                                  </p:childTnLst>
                                </p:cTn>
                              </p:par>
                              <p:par>
                                <p:cTn id="29" presetID="49" presetClass="entr" presetSubtype="0" decel="100000" fill="hold" grpId="1" nodeType="withEffect">
                                  <p:stCondLst>
                                    <p:cond delay="250"/>
                                  </p:stCondLst>
                                  <p:childTnLst>
                                    <p:set>
                                      <p:cBhvr>
                                        <p:cTn id="30" dur="1" fill="hold">
                                          <p:stCondLst>
                                            <p:cond delay="0"/>
                                          </p:stCondLst>
                                        </p:cTn>
                                        <p:tgtEl>
                                          <p:spTgt spid="16"/>
                                        </p:tgtEl>
                                        <p:attrNameLst>
                                          <p:attrName>style.visibility</p:attrName>
                                        </p:attrNameLst>
                                      </p:cBhvr>
                                      <p:to>
                                        <p:strVal val="visible"/>
                                      </p:to>
                                    </p:set>
                                    <p:anim calcmode="lin" valueType="num">
                                      <p:cBhvr>
                                        <p:cTn id="31" dur="750" fill="hold"/>
                                        <p:tgtEl>
                                          <p:spTgt spid="16"/>
                                        </p:tgtEl>
                                        <p:attrNameLst>
                                          <p:attrName>ppt_w</p:attrName>
                                        </p:attrNameLst>
                                      </p:cBhvr>
                                      <p:tavLst>
                                        <p:tav tm="0">
                                          <p:val>
                                            <p:fltVal val="0"/>
                                          </p:val>
                                        </p:tav>
                                        <p:tav tm="100000">
                                          <p:val>
                                            <p:strVal val="#ppt_w"/>
                                          </p:val>
                                        </p:tav>
                                      </p:tavLst>
                                    </p:anim>
                                    <p:anim calcmode="lin" valueType="num">
                                      <p:cBhvr>
                                        <p:cTn id="32" dur="750" fill="hold"/>
                                        <p:tgtEl>
                                          <p:spTgt spid="16"/>
                                        </p:tgtEl>
                                        <p:attrNameLst>
                                          <p:attrName>ppt_h</p:attrName>
                                        </p:attrNameLst>
                                      </p:cBhvr>
                                      <p:tavLst>
                                        <p:tav tm="0">
                                          <p:val>
                                            <p:fltVal val="0"/>
                                          </p:val>
                                        </p:tav>
                                        <p:tav tm="100000">
                                          <p:val>
                                            <p:strVal val="#ppt_h"/>
                                          </p:val>
                                        </p:tav>
                                      </p:tavLst>
                                    </p:anim>
                                    <p:anim calcmode="lin" valueType="num">
                                      <p:cBhvr>
                                        <p:cTn id="33" dur="750" fill="hold"/>
                                        <p:tgtEl>
                                          <p:spTgt spid="16"/>
                                        </p:tgtEl>
                                        <p:attrNameLst>
                                          <p:attrName>style.rotation</p:attrName>
                                        </p:attrNameLst>
                                      </p:cBhvr>
                                      <p:tavLst>
                                        <p:tav tm="0">
                                          <p:val>
                                            <p:fltVal val="360"/>
                                          </p:val>
                                        </p:tav>
                                        <p:tav tm="100000">
                                          <p:val>
                                            <p:fltVal val="0"/>
                                          </p:val>
                                        </p:tav>
                                      </p:tavLst>
                                    </p:anim>
                                    <p:animEffect transition="in" filter="fade">
                                      <p:cBhvr>
                                        <p:cTn id="34" dur="750"/>
                                        <p:tgtEl>
                                          <p:spTgt spid="16"/>
                                        </p:tgtEl>
                                      </p:cBhvr>
                                    </p:animEffect>
                                  </p:childTnLst>
                                </p:cTn>
                              </p:par>
                              <p:par>
                                <p:cTn id="35" presetID="2" presetClass="entr" presetSubtype="12" decel="100000" fill="hold" grpId="2" nodeType="withEffect">
                                  <p:stCondLst>
                                    <p:cond delay="25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0-#ppt_w/2"/>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8" decel="100000" fill="hold" grpId="2" nodeType="withEffect">
                                  <p:stCondLst>
                                    <p:cond delay="25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750" fill="hold"/>
                                        <p:tgtEl>
                                          <p:spTgt spid="4"/>
                                        </p:tgtEl>
                                        <p:attrNameLst>
                                          <p:attrName>ppt_x</p:attrName>
                                        </p:attrNameLst>
                                      </p:cBhvr>
                                      <p:tavLst>
                                        <p:tav tm="0">
                                          <p:val>
                                            <p:strVal val="0-#ppt_w/2"/>
                                          </p:val>
                                        </p:tav>
                                        <p:tav tm="100000">
                                          <p:val>
                                            <p:strVal val="#ppt_x"/>
                                          </p:val>
                                        </p:tav>
                                      </p:tavLst>
                                    </p:anim>
                                    <p:anim calcmode="lin" valueType="num">
                                      <p:cBhvr additive="base">
                                        <p:cTn id="42" dur="750" fill="hold"/>
                                        <p:tgtEl>
                                          <p:spTgt spid="4"/>
                                        </p:tgtEl>
                                        <p:attrNameLst>
                                          <p:attrName>ppt_y</p:attrName>
                                        </p:attrNameLst>
                                      </p:cBhvr>
                                      <p:tavLst>
                                        <p:tav tm="0">
                                          <p:val>
                                            <p:strVal val="#ppt_y"/>
                                          </p:val>
                                        </p:tav>
                                        <p:tav tm="100000">
                                          <p:val>
                                            <p:strVal val="#ppt_y"/>
                                          </p:val>
                                        </p:tav>
                                      </p:tavLst>
                                    </p:anim>
                                  </p:childTnLst>
                                </p:cTn>
                              </p:par>
                              <p:par>
                                <p:cTn id="43" presetID="2" presetClass="entr" presetSubtype="8" decel="100000" fill="hold" grpId="2" nodeType="withEffect">
                                  <p:stCondLst>
                                    <p:cond delay="25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750" fill="hold"/>
                                        <p:tgtEl>
                                          <p:spTgt spid="14"/>
                                        </p:tgtEl>
                                        <p:attrNameLst>
                                          <p:attrName>ppt_x</p:attrName>
                                        </p:attrNameLst>
                                      </p:cBhvr>
                                      <p:tavLst>
                                        <p:tav tm="0">
                                          <p:val>
                                            <p:strVal val="0-#ppt_w/2"/>
                                          </p:val>
                                        </p:tav>
                                        <p:tav tm="100000">
                                          <p:val>
                                            <p:strVal val="#ppt_x"/>
                                          </p:val>
                                        </p:tav>
                                      </p:tavLst>
                                    </p:anim>
                                    <p:anim calcmode="lin" valueType="num">
                                      <p:cBhvr additive="base">
                                        <p:cTn id="46" dur="750" fill="hold"/>
                                        <p:tgtEl>
                                          <p:spTgt spid="14"/>
                                        </p:tgtEl>
                                        <p:attrNameLst>
                                          <p:attrName>ppt_y</p:attrName>
                                        </p:attrNameLst>
                                      </p:cBhvr>
                                      <p:tavLst>
                                        <p:tav tm="0">
                                          <p:val>
                                            <p:strVal val="#ppt_y"/>
                                          </p:val>
                                        </p:tav>
                                        <p:tav tm="100000">
                                          <p:val>
                                            <p:strVal val="#ppt_y"/>
                                          </p:val>
                                        </p:tav>
                                      </p:tavLst>
                                    </p:anim>
                                  </p:childTnLst>
                                </p:cTn>
                              </p:par>
                              <p:par>
                                <p:cTn id="47" presetID="2" presetClass="entr" presetSubtype="2" decel="100000" fill="hold" grpId="2" nodeType="withEffect">
                                  <p:stCondLst>
                                    <p:cond delay="25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750" fill="hold"/>
                                        <p:tgtEl>
                                          <p:spTgt spid="13"/>
                                        </p:tgtEl>
                                        <p:attrNameLst>
                                          <p:attrName>ppt_x</p:attrName>
                                        </p:attrNameLst>
                                      </p:cBhvr>
                                      <p:tavLst>
                                        <p:tav tm="0">
                                          <p:val>
                                            <p:strVal val="1+#ppt_w/2"/>
                                          </p:val>
                                        </p:tav>
                                        <p:tav tm="100000">
                                          <p:val>
                                            <p:strVal val="#ppt_x"/>
                                          </p:val>
                                        </p:tav>
                                      </p:tavLst>
                                    </p:anim>
                                    <p:anim calcmode="lin" valueType="num">
                                      <p:cBhvr additive="base">
                                        <p:cTn id="50" dur="750" fill="hold"/>
                                        <p:tgtEl>
                                          <p:spTgt spid="13"/>
                                        </p:tgtEl>
                                        <p:attrNameLst>
                                          <p:attrName>ppt_y</p:attrName>
                                        </p:attrNameLst>
                                      </p:cBhvr>
                                      <p:tavLst>
                                        <p:tav tm="0">
                                          <p:val>
                                            <p:strVal val="#ppt_y"/>
                                          </p:val>
                                        </p:tav>
                                        <p:tav tm="100000">
                                          <p:val>
                                            <p:strVal val="#ppt_y"/>
                                          </p:val>
                                        </p:tav>
                                      </p:tavLst>
                                    </p:anim>
                                  </p:childTnLst>
                                </p:cTn>
                              </p:par>
                              <p:par>
                                <p:cTn id="51" presetID="2" presetClass="entr" presetSubtype="2" decel="100000" fill="hold" grpId="2" nodeType="withEffect">
                                  <p:stCondLst>
                                    <p:cond delay="25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750" fill="hold"/>
                                        <p:tgtEl>
                                          <p:spTgt spid="16"/>
                                        </p:tgtEl>
                                        <p:attrNameLst>
                                          <p:attrName>ppt_x</p:attrName>
                                        </p:attrNameLst>
                                      </p:cBhvr>
                                      <p:tavLst>
                                        <p:tav tm="0">
                                          <p:val>
                                            <p:strVal val="1+#ppt_w/2"/>
                                          </p:val>
                                        </p:tav>
                                        <p:tav tm="100000">
                                          <p:val>
                                            <p:strVal val="#ppt_x"/>
                                          </p:val>
                                        </p:tav>
                                      </p:tavLst>
                                    </p:anim>
                                    <p:anim calcmode="lin" valueType="num">
                                      <p:cBhvr additive="base">
                                        <p:cTn id="54" dur="750" fill="hold"/>
                                        <p:tgtEl>
                                          <p:spTgt spid="16"/>
                                        </p:tgtEl>
                                        <p:attrNameLst>
                                          <p:attrName>ppt_y</p:attrName>
                                        </p:attrNameLst>
                                      </p:cBhvr>
                                      <p:tavLst>
                                        <p:tav tm="0">
                                          <p:val>
                                            <p:strVal val="#ppt_y"/>
                                          </p:val>
                                        </p:tav>
                                        <p:tav tm="100000">
                                          <p:val>
                                            <p:strVal val="#ppt_y"/>
                                          </p:val>
                                        </p:tav>
                                      </p:tavLst>
                                    </p:anim>
                                  </p:childTnLst>
                                </p:cTn>
                              </p:par>
                            </p:childTnLst>
                          </p:cTn>
                        </p:par>
                        <p:par>
                          <p:cTn id="55" fill="hold" nodeType="afterGroup">
                            <p:stCondLst>
                              <p:cond delay="1000"/>
                            </p:stCondLst>
                            <p:childTnLst>
                              <p:par>
                                <p:cTn id="56" presetID="2" presetClass="exit" presetSubtype="2" accel="100000" fill="hold" grpId="3" nodeType="afterEffect">
                                  <p:stCondLst>
                                    <p:cond delay="0"/>
                                  </p:stCondLst>
                                  <p:childTnLst>
                                    <p:anim calcmode="lin" valueType="num">
                                      <p:cBhvr additive="base">
                                        <p:cTn id="57" dur="500"/>
                                        <p:tgtEl>
                                          <p:spTgt spid="17"/>
                                        </p:tgtEl>
                                        <p:attrNameLst>
                                          <p:attrName>ppt_x</p:attrName>
                                        </p:attrNameLst>
                                      </p:cBhvr>
                                      <p:tavLst>
                                        <p:tav tm="0">
                                          <p:val>
                                            <p:strVal val="ppt_x"/>
                                          </p:val>
                                        </p:tav>
                                        <p:tav tm="100000">
                                          <p:val>
                                            <p:strVal val="1+ppt_w/2"/>
                                          </p:val>
                                        </p:tav>
                                      </p:tavLst>
                                    </p:anim>
                                    <p:anim calcmode="lin" valueType="num">
                                      <p:cBhvr additive="base">
                                        <p:cTn id="58" dur="500"/>
                                        <p:tgtEl>
                                          <p:spTgt spid="17"/>
                                        </p:tgtEl>
                                        <p:attrNameLst>
                                          <p:attrName>ppt_y</p:attrName>
                                        </p:attrNameLst>
                                      </p:cBhvr>
                                      <p:tavLst>
                                        <p:tav tm="0">
                                          <p:val>
                                            <p:strVal val="ppt_y"/>
                                          </p:val>
                                        </p:tav>
                                        <p:tav tm="100000">
                                          <p:val>
                                            <p:strVal val="ppt_y"/>
                                          </p:val>
                                        </p:tav>
                                      </p:tavLst>
                                    </p:anim>
                                    <p:set>
                                      <p:cBhvr>
                                        <p:cTn id="59" dur="1" fill="hold">
                                          <p:stCondLst>
                                            <p:cond delay="499"/>
                                          </p:stCondLst>
                                        </p:cTn>
                                        <p:tgtEl>
                                          <p:spTgt spid="17"/>
                                        </p:tgtEl>
                                        <p:attrNameLst>
                                          <p:attrName>style.visibility</p:attrName>
                                        </p:attrNameLst>
                                      </p:cBhvr>
                                      <p:to>
                                        <p:strVal val="hidden"/>
                                      </p:to>
                                    </p:set>
                                  </p:childTnLst>
                                </p:cTn>
                              </p:par>
                              <p:par>
                                <p:cTn id="60" presetID="2" presetClass="exit" presetSubtype="2" accel="100000" fill="hold" grpId="3" nodeType="withEffect">
                                  <p:stCondLst>
                                    <p:cond delay="100"/>
                                  </p:stCondLst>
                                  <p:childTnLst>
                                    <p:anim calcmode="lin" valueType="num">
                                      <p:cBhvr additive="base">
                                        <p:cTn id="61" dur="500"/>
                                        <p:tgtEl>
                                          <p:spTgt spid="4"/>
                                        </p:tgtEl>
                                        <p:attrNameLst>
                                          <p:attrName>ppt_x</p:attrName>
                                        </p:attrNameLst>
                                      </p:cBhvr>
                                      <p:tavLst>
                                        <p:tav tm="0">
                                          <p:val>
                                            <p:strVal val="ppt_x"/>
                                          </p:val>
                                        </p:tav>
                                        <p:tav tm="100000">
                                          <p:val>
                                            <p:strVal val="1+ppt_w/2"/>
                                          </p:val>
                                        </p:tav>
                                      </p:tavLst>
                                    </p:anim>
                                    <p:anim calcmode="lin" valueType="num">
                                      <p:cBhvr additive="base">
                                        <p:cTn id="62" dur="500"/>
                                        <p:tgtEl>
                                          <p:spTgt spid="4"/>
                                        </p:tgtEl>
                                        <p:attrNameLst>
                                          <p:attrName>ppt_y</p:attrName>
                                        </p:attrNameLst>
                                      </p:cBhvr>
                                      <p:tavLst>
                                        <p:tav tm="0">
                                          <p:val>
                                            <p:strVal val="ppt_y"/>
                                          </p:val>
                                        </p:tav>
                                        <p:tav tm="100000">
                                          <p:val>
                                            <p:strVal val="ppt_y"/>
                                          </p:val>
                                        </p:tav>
                                      </p:tavLst>
                                    </p:anim>
                                    <p:set>
                                      <p:cBhvr>
                                        <p:cTn id="63" dur="1" fill="hold">
                                          <p:stCondLst>
                                            <p:cond delay="499"/>
                                          </p:stCondLst>
                                        </p:cTn>
                                        <p:tgtEl>
                                          <p:spTgt spid="4"/>
                                        </p:tgtEl>
                                        <p:attrNameLst>
                                          <p:attrName>style.visibility</p:attrName>
                                        </p:attrNameLst>
                                      </p:cBhvr>
                                      <p:to>
                                        <p:strVal val="hidden"/>
                                      </p:to>
                                    </p:set>
                                  </p:childTnLst>
                                </p:cTn>
                              </p:par>
                              <p:par>
                                <p:cTn id="64" presetID="2" presetClass="exit" presetSubtype="8" accel="100000" fill="hold" grpId="3" nodeType="withEffect">
                                  <p:stCondLst>
                                    <p:cond delay="0"/>
                                  </p:stCondLst>
                                  <p:childTnLst>
                                    <p:anim calcmode="lin" valueType="num">
                                      <p:cBhvr additive="base">
                                        <p:cTn id="65" dur="500"/>
                                        <p:tgtEl>
                                          <p:spTgt spid="14"/>
                                        </p:tgtEl>
                                        <p:attrNameLst>
                                          <p:attrName>ppt_x</p:attrName>
                                        </p:attrNameLst>
                                      </p:cBhvr>
                                      <p:tavLst>
                                        <p:tav tm="0">
                                          <p:val>
                                            <p:strVal val="ppt_x"/>
                                          </p:val>
                                        </p:tav>
                                        <p:tav tm="100000">
                                          <p:val>
                                            <p:strVal val="0-ppt_w/2"/>
                                          </p:val>
                                        </p:tav>
                                      </p:tavLst>
                                    </p:anim>
                                    <p:anim calcmode="lin" valueType="num">
                                      <p:cBhvr additive="base">
                                        <p:cTn id="66" dur="500"/>
                                        <p:tgtEl>
                                          <p:spTgt spid="14"/>
                                        </p:tgtEl>
                                        <p:attrNameLst>
                                          <p:attrName>ppt_y</p:attrName>
                                        </p:attrNameLst>
                                      </p:cBhvr>
                                      <p:tavLst>
                                        <p:tav tm="0">
                                          <p:val>
                                            <p:strVal val="ppt_y"/>
                                          </p:val>
                                        </p:tav>
                                        <p:tav tm="100000">
                                          <p:val>
                                            <p:strVal val="ppt_y"/>
                                          </p:val>
                                        </p:tav>
                                      </p:tavLst>
                                    </p:anim>
                                    <p:set>
                                      <p:cBhvr>
                                        <p:cTn id="67" dur="1" fill="hold">
                                          <p:stCondLst>
                                            <p:cond delay="499"/>
                                          </p:stCondLst>
                                        </p:cTn>
                                        <p:tgtEl>
                                          <p:spTgt spid="14"/>
                                        </p:tgtEl>
                                        <p:attrNameLst>
                                          <p:attrName>style.visibility</p:attrName>
                                        </p:attrNameLst>
                                      </p:cBhvr>
                                      <p:to>
                                        <p:strVal val="hidden"/>
                                      </p:to>
                                    </p:set>
                                  </p:childTnLst>
                                </p:cTn>
                              </p:par>
                              <p:par>
                                <p:cTn id="68" presetID="2" presetClass="exit" presetSubtype="8" accel="100000" fill="hold" grpId="3" nodeType="withEffect">
                                  <p:stCondLst>
                                    <p:cond delay="100"/>
                                  </p:stCondLst>
                                  <p:childTnLst>
                                    <p:anim calcmode="lin" valueType="num">
                                      <p:cBhvr additive="base">
                                        <p:cTn id="69" dur="500"/>
                                        <p:tgtEl>
                                          <p:spTgt spid="13"/>
                                        </p:tgtEl>
                                        <p:attrNameLst>
                                          <p:attrName>ppt_x</p:attrName>
                                        </p:attrNameLst>
                                      </p:cBhvr>
                                      <p:tavLst>
                                        <p:tav tm="0">
                                          <p:val>
                                            <p:strVal val="ppt_x"/>
                                          </p:val>
                                        </p:tav>
                                        <p:tav tm="100000">
                                          <p:val>
                                            <p:strVal val="0-ppt_w/2"/>
                                          </p:val>
                                        </p:tav>
                                      </p:tavLst>
                                    </p:anim>
                                    <p:anim calcmode="lin" valueType="num">
                                      <p:cBhvr additive="base">
                                        <p:cTn id="70" dur="500"/>
                                        <p:tgtEl>
                                          <p:spTgt spid="13"/>
                                        </p:tgtEl>
                                        <p:attrNameLst>
                                          <p:attrName>ppt_y</p:attrName>
                                        </p:attrNameLst>
                                      </p:cBhvr>
                                      <p:tavLst>
                                        <p:tav tm="0">
                                          <p:val>
                                            <p:strVal val="ppt_y"/>
                                          </p:val>
                                        </p:tav>
                                        <p:tav tm="100000">
                                          <p:val>
                                            <p:strVal val="ppt_y"/>
                                          </p:val>
                                        </p:tav>
                                      </p:tavLst>
                                    </p:anim>
                                    <p:set>
                                      <p:cBhvr>
                                        <p:cTn id="71" dur="1" fill="hold">
                                          <p:stCondLst>
                                            <p:cond delay="499"/>
                                          </p:stCondLst>
                                        </p:cTn>
                                        <p:tgtEl>
                                          <p:spTgt spid="13"/>
                                        </p:tgtEl>
                                        <p:attrNameLst>
                                          <p:attrName>style.visibility</p:attrName>
                                        </p:attrNameLst>
                                      </p:cBhvr>
                                      <p:to>
                                        <p:strVal val="hidden"/>
                                      </p:to>
                                    </p:set>
                                  </p:childTnLst>
                                </p:cTn>
                              </p:par>
                              <p:par>
                                <p:cTn id="72" presetID="2" presetClass="exit" presetSubtype="8" accel="100000" fill="hold" grpId="3" nodeType="withEffect">
                                  <p:stCondLst>
                                    <p:cond delay="0"/>
                                  </p:stCondLst>
                                  <p:childTnLst>
                                    <p:anim calcmode="lin" valueType="num">
                                      <p:cBhvr additive="base">
                                        <p:cTn id="73" dur="500"/>
                                        <p:tgtEl>
                                          <p:spTgt spid="16"/>
                                        </p:tgtEl>
                                        <p:attrNameLst>
                                          <p:attrName>ppt_x</p:attrName>
                                        </p:attrNameLst>
                                      </p:cBhvr>
                                      <p:tavLst>
                                        <p:tav tm="0">
                                          <p:val>
                                            <p:strVal val="ppt_x"/>
                                          </p:val>
                                        </p:tav>
                                        <p:tav tm="100000">
                                          <p:val>
                                            <p:strVal val="0-ppt_w/2"/>
                                          </p:val>
                                        </p:tav>
                                      </p:tavLst>
                                    </p:anim>
                                    <p:anim calcmode="lin" valueType="num">
                                      <p:cBhvr additive="base">
                                        <p:cTn id="74" dur="500"/>
                                        <p:tgtEl>
                                          <p:spTgt spid="16"/>
                                        </p:tgtEl>
                                        <p:attrNameLst>
                                          <p:attrName>ppt_y</p:attrName>
                                        </p:attrNameLst>
                                      </p:cBhvr>
                                      <p:tavLst>
                                        <p:tav tm="0">
                                          <p:val>
                                            <p:strVal val="ppt_y"/>
                                          </p:val>
                                        </p:tav>
                                        <p:tav tm="100000">
                                          <p:val>
                                            <p:strVal val="ppt_y"/>
                                          </p:val>
                                        </p:tav>
                                      </p:tavLst>
                                    </p:anim>
                                    <p:set>
                                      <p:cBhvr>
                                        <p:cTn id="75" dur="1" fill="hold">
                                          <p:stCondLst>
                                            <p:cond delay="499"/>
                                          </p:stCondLst>
                                        </p:cTn>
                                        <p:tgtEl>
                                          <p:spTgt spid="16"/>
                                        </p:tgtEl>
                                        <p:attrNameLst>
                                          <p:attrName>style.visibility</p:attrName>
                                        </p:attrNameLst>
                                      </p:cBhvr>
                                      <p:to>
                                        <p:strVal val="hidden"/>
                                      </p:to>
                                    </p:set>
                                  </p:childTnLst>
                                </p:cTn>
                              </p:par>
                            </p:childTnLst>
                          </p:cTn>
                        </p:par>
                        <p:par>
                          <p:cTn id="76" fill="hold" nodeType="afterGroup">
                            <p:stCondLst>
                              <p:cond delay="1600"/>
                            </p:stCondLst>
                            <p:childTnLst>
                              <p:par>
                                <p:cTn id="77" presetID="2" presetClass="entr" presetSubtype="6" decel="100000"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additive="base">
                                        <p:cTn id="79" dur="500" fill="hold"/>
                                        <p:tgtEl>
                                          <p:spTgt spid="19"/>
                                        </p:tgtEl>
                                        <p:attrNameLst>
                                          <p:attrName>ppt_x</p:attrName>
                                        </p:attrNameLst>
                                      </p:cBhvr>
                                      <p:tavLst>
                                        <p:tav tm="0">
                                          <p:val>
                                            <p:strVal val="1+#ppt_w/2"/>
                                          </p:val>
                                        </p:tav>
                                        <p:tav tm="100000">
                                          <p:val>
                                            <p:strVal val="#ppt_x"/>
                                          </p:val>
                                        </p:tav>
                                      </p:tavLst>
                                    </p:anim>
                                    <p:anim calcmode="lin" valueType="num">
                                      <p:cBhvr additive="base">
                                        <p:cTn id="80" dur="500" fill="hold"/>
                                        <p:tgtEl>
                                          <p:spTgt spid="19"/>
                                        </p:tgtEl>
                                        <p:attrNameLst>
                                          <p:attrName>ppt_y</p:attrName>
                                        </p:attrNameLst>
                                      </p:cBhvr>
                                      <p:tavLst>
                                        <p:tav tm="0">
                                          <p:val>
                                            <p:strVal val="1+#ppt_h/2"/>
                                          </p:val>
                                        </p:tav>
                                        <p:tav tm="100000">
                                          <p:val>
                                            <p:strVal val="#ppt_y"/>
                                          </p:val>
                                        </p:tav>
                                      </p:tavLst>
                                    </p:anim>
                                  </p:childTnLst>
                                </p:cTn>
                              </p:par>
                              <p:par>
                                <p:cTn id="81" presetID="2" presetClass="entr" presetSubtype="9" decel="100000" fill="hold" grpId="0" nodeType="with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0-#ppt_w/2"/>
                                          </p:val>
                                        </p:tav>
                                        <p:tav tm="100000">
                                          <p:val>
                                            <p:strVal val="#ppt_x"/>
                                          </p:val>
                                        </p:tav>
                                      </p:tavLst>
                                    </p:anim>
                                    <p:anim calcmode="lin" valueType="num">
                                      <p:cBhvr additive="base">
                                        <p:cTn id="84" dur="500" fill="hold"/>
                                        <p:tgtEl>
                                          <p:spTgt spid="5"/>
                                        </p:tgtEl>
                                        <p:attrNameLst>
                                          <p:attrName>ppt_y</p:attrName>
                                        </p:attrNameLst>
                                      </p:cBhvr>
                                      <p:tavLst>
                                        <p:tav tm="0">
                                          <p:val>
                                            <p:strVal val="0-#ppt_h/2"/>
                                          </p:val>
                                        </p:tav>
                                        <p:tav tm="100000">
                                          <p:val>
                                            <p:strVal val="#ppt_y"/>
                                          </p:val>
                                        </p:tav>
                                      </p:tavLst>
                                    </p:anim>
                                  </p:childTnLst>
                                </p:cTn>
                              </p:par>
                              <p:par>
                                <p:cTn id="85" presetID="2" presetClass="entr" presetSubtype="6" decel="100000" fill="hold" grpId="0" nodeType="withEffect">
                                  <p:stCondLst>
                                    <p:cond delay="100"/>
                                  </p:stCondLst>
                                  <p:childTnLst>
                                    <p:set>
                                      <p:cBhvr>
                                        <p:cTn id="86" dur="1" fill="hold">
                                          <p:stCondLst>
                                            <p:cond delay="0"/>
                                          </p:stCondLst>
                                        </p:cTn>
                                        <p:tgtEl>
                                          <p:spTgt spid="27"/>
                                        </p:tgtEl>
                                        <p:attrNameLst>
                                          <p:attrName>style.visibility</p:attrName>
                                        </p:attrNameLst>
                                      </p:cBhvr>
                                      <p:to>
                                        <p:strVal val="visible"/>
                                      </p:to>
                                    </p:set>
                                    <p:anim calcmode="lin" valueType="num">
                                      <p:cBhvr additive="base">
                                        <p:cTn id="87" dur="500" fill="hold"/>
                                        <p:tgtEl>
                                          <p:spTgt spid="27"/>
                                        </p:tgtEl>
                                        <p:attrNameLst>
                                          <p:attrName>ppt_x</p:attrName>
                                        </p:attrNameLst>
                                      </p:cBhvr>
                                      <p:tavLst>
                                        <p:tav tm="0">
                                          <p:val>
                                            <p:strVal val="1+#ppt_w/2"/>
                                          </p:val>
                                        </p:tav>
                                        <p:tav tm="100000">
                                          <p:val>
                                            <p:strVal val="#ppt_x"/>
                                          </p:val>
                                        </p:tav>
                                      </p:tavLst>
                                    </p:anim>
                                    <p:anim calcmode="lin" valueType="num">
                                      <p:cBhvr additive="base">
                                        <p:cTn id="88" dur="500" fill="hold"/>
                                        <p:tgtEl>
                                          <p:spTgt spid="27"/>
                                        </p:tgtEl>
                                        <p:attrNameLst>
                                          <p:attrName>ppt_y</p:attrName>
                                        </p:attrNameLst>
                                      </p:cBhvr>
                                      <p:tavLst>
                                        <p:tav tm="0">
                                          <p:val>
                                            <p:strVal val="1+#ppt_h/2"/>
                                          </p:val>
                                        </p:tav>
                                        <p:tav tm="100000">
                                          <p:val>
                                            <p:strVal val="#ppt_y"/>
                                          </p:val>
                                        </p:tav>
                                      </p:tavLst>
                                    </p:anim>
                                  </p:childTnLst>
                                </p:cTn>
                              </p:par>
                              <p:par>
                                <p:cTn id="89" presetID="2" presetClass="entr" presetSubtype="9" decel="100000" fill="hold" grpId="0" nodeType="withEffect">
                                  <p:stCondLst>
                                    <p:cond delay="100"/>
                                  </p:stCondLst>
                                  <p:childTnLst>
                                    <p:set>
                                      <p:cBhvr>
                                        <p:cTn id="90" dur="1" fill="hold">
                                          <p:stCondLst>
                                            <p:cond delay="0"/>
                                          </p:stCondLst>
                                        </p:cTn>
                                        <p:tgtEl>
                                          <p:spTgt spid="26"/>
                                        </p:tgtEl>
                                        <p:attrNameLst>
                                          <p:attrName>style.visibility</p:attrName>
                                        </p:attrNameLst>
                                      </p:cBhvr>
                                      <p:to>
                                        <p:strVal val="visible"/>
                                      </p:to>
                                    </p:set>
                                    <p:anim calcmode="lin" valueType="num">
                                      <p:cBhvr additive="base">
                                        <p:cTn id="91" dur="500" fill="hold"/>
                                        <p:tgtEl>
                                          <p:spTgt spid="26"/>
                                        </p:tgtEl>
                                        <p:attrNameLst>
                                          <p:attrName>ppt_x</p:attrName>
                                        </p:attrNameLst>
                                      </p:cBhvr>
                                      <p:tavLst>
                                        <p:tav tm="0">
                                          <p:val>
                                            <p:strVal val="0-#ppt_w/2"/>
                                          </p:val>
                                        </p:tav>
                                        <p:tav tm="100000">
                                          <p:val>
                                            <p:strVal val="#ppt_x"/>
                                          </p:val>
                                        </p:tav>
                                      </p:tavLst>
                                    </p:anim>
                                    <p:anim calcmode="lin" valueType="num">
                                      <p:cBhvr additive="base">
                                        <p:cTn id="92" dur="500" fill="hold"/>
                                        <p:tgtEl>
                                          <p:spTgt spid="26"/>
                                        </p:tgtEl>
                                        <p:attrNameLst>
                                          <p:attrName>ppt_y</p:attrName>
                                        </p:attrNameLst>
                                      </p:cBhvr>
                                      <p:tavLst>
                                        <p:tav tm="0">
                                          <p:val>
                                            <p:strVal val="0-#ppt_h/2"/>
                                          </p:val>
                                        </p:tav>
                                        <p:tav tm="100000">
                                          <p:val>
                                            <p:strVal val="#ppt_y"/>
                                          </p:val>
                                        </p:tav>
                                      </p:tavLst>
                                    </p:anim>
                                  </p:childTnLst>
                                </p:cTn>
                              </p:par>
                              <p:par>
                                <p:cTn id="93" presetID="2" presetClass="entr" presetSubtype="6" decel="100000" fill="hold" grpId="0" nodeType="withEffect">
                                  <p:stCondLst>
                                    <p:cond delay="50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500" fill="hold"/>
                                        <p:tgtEl>
                                          <p:spTgt spid="29"/>
                                        </p:tgtEl>
                                        <p:attrNameLst>
                                          <p:attrName>ppt_x</p:attrName>
                                        </p:attrNameLst>
                                      </p:cBhvr>
                                      <p:tavLst>
                                        <p:tav tm="0">
                                          <p:val>
                                            <p:strVal val="1+#ppt_w/2"/>
                                          </p:val>
                                        </p:tav>
                                        <p:tav tm="100000">
                                          <p:val>
                                            <p:strVal val="#ppt_x"/>
                                          </p:val>
                                        </p:tav>
                                      </p:tavLst>
                                    </p:anim>
                                    <p:anim calcmode="lin" valueType="num">
                                      <p:cBhvr additive="base">
                                        <p:cTn id="96" dur="500" fill="hold"/>
                                        <p:tgtEl>
                                          <p:spTgt spid="29"/>
                                        </p:tgtEl>
                                        <p:attrNameLst>
                                          <p:attrName>ppt_y</p:attrName>
                                        </p:attrNameLst>
                                      </p:cBhvr>
                                      <p:tavLst>
                                        <p:tav tm="0">
                                          <p:val>
                                            <p:strVal val="1+#ppt_h/2"/>
                                          </p:val>
                                        </p:tav>
                                        <p:tav tm="100000">
                                          <p:val>
                                            <p:strVal val="#ppt_y"/>
                                          </p:val>
                                        </p:tav>
                                      </p:tavLst>
                                    </p:anim>
                                  </p:childTnLst>
                                </p:cTn>
                              </p:par>
                              <p:par>
                                <p:cTn id="97" presetID="2" presetClass="entr" presetSubtype="9" decel="100000" fill="hold" grpId="0" nodeType="withEffect">
                                  <p:stCondLst>
                                    <p:cond delay="500"/>
                                  </p:stCondLst>
                                  <p:childTnLst>
                                    <p:set>
                                      <p:cBhvr>
                                        <p:cTn id="98" dur="1" fill="hold">
                                          <p:stCondLst>
                                            <p:cond delay="0"/>
                                          </p:stCondLst>
                                        </p:cTn>
                                        <p:tgtEl>
                                          <p:spTgt spid="28"/>
                                        </p:tgtEl>
                                        <p:attrNameLst>
                                          <p:attrName>style.visibility</p:attrName>
                                        </p:attrNameLst>
                                      </p:cBhvr>
                                      <p:to>
                                        <p:strVal val="visible"/>
                                      </p:to>
                                    </p:set>
                                    <p:anim calcmode="lin" valueType="num">
                                      <p:cBhvr additive="base">
                                        <p:cTn id="99" dur="500" fill="hold"/>
                                        <p:tgtEl>
                                          <p:spTgt spid="28"/>
                                        </p:tgtEl>
                                        <p:attrNameLst>
                                          <p:attrName>ppt_x</p:attrName>
                                        </p:attrNameLst>
                                      </p:cBhvr>
                                      <p:tavLst>
                                        <p:tav tm="0">
                                          <p:val>
                                            <p:strVal val="0-#ppt_w/2"/>
                                          </p:val>
                                        </p:tav>
                                        <p:tav tm="100000">
                                          <p:val>
                                            <p:strVal val="#ppt_x"/>
                                          </p:val>
                                        </p:tav>
                                      </p:tavLst>
                                    </p:anim>
                                    <p:anim calcmode="lin" valueType="num">
                                      <p:cBhvr additive="base">
                                        <p:cTn id="100" dur="500" fill="hold"/>
                                        <p:tgtEl>
                                          <p:spTgt spid="28"/>
                                        </p:tgtEl>
                                        <p:attrNameLst>
                                          <p:attrName>ppt_y</p:attrName>
                                        </p:attrNameLst>
                                      </p:cBhvr>
                                      <p:tavLst>
                                        <p:tav tm="0">
                                          <p:val>
                                            <p:strVal val="0-#ppt_h/2"/>
                                          </p:val>
                                        </p:tav>
                                        <p:tav tm="100000">
                                          <p:val>
                                            <p:strVal val="#ppt_y"/>
                                          </p:val>
                                        </p:tav>
                                      </p:tavLst>
                                    </p:anim>
                                  </p:childTnLst>
                                </p:cTn>
                              </p:par>
                              <p:par>
                                <p:cTn id="101" presetID="2" presetClass="exit" presetSubtype="9" accel="100000" fill="hold" grpId="1" nodeType="withEffect">
                                  <p:stCondLst>
                                    <p:cond delay="1250"/>
                                  </p:stCondLst>
                                  <p:childTnLst>
                                    <p:anim calcmode="lin" valueType="num">
                                      <p:cBhvr additive="base">
                                        <p:cTn id="102" dur="500"/>
                                        <p:tgtEl>
                                          <p:spTgt spid="29"/>
                                        </p:tgtEl>
                                        <p:attrNameLst>
                                          <p:attrName>ppt_x</p:attrName>
                                        </p:attrNameLst>
                                      </p:cBhvr>
                                      <p:tavLst>
                                        <p:tav tm="0">
                                          <p:val>
                                            <p:strVal val="ppt_x"/>
                                          </p:val>
                                        </p:tav>
                                        <p:tav tm="100000">
                                          <p:val>
                                            <p:strVal val="0-ppt_w/2"/>
                                          </p:val>
                                        </p:tav>
                                      </p:tavLst>
                                    </p:anim>
                                    <p:anim calcmode="lin" valueType="num">
                                      <p:cBhvr additive="base">
                                        <p:cTn id="103" dur="500"/>
                                        <p:tgtEl>
                                          <p:spTgt spid="29"/>
                                        </p:tgtEl>
                                        <p:attrNameLst>
                                          <p:attrName>ppt_y</p:attrName>
                                        </p:attrNameLst>
                                      </p:cBhvr>
                                      <p:tavLst>
                                        <p:tav tm="0">
                                          <p:val>
                                            <p:strVal val="ppt_y"/>
                                          </p:val>
                                        </p:tav>
                                        <p:tav tm="100000">
                                          <p:val>
                                            <p:strVal val="0-ppt_h/2"/>
                                          </p:val>
                                        </p:tav>
                                      </p:tavLst>
                                    </p:anim>
                                    <p:set>
                                      <p:cBhvr>
                                        <p:cTn id="104" dur="1" fill="hold">
                                          <p:stCondLst>
                                            <p:cond delay="499"/>
                                          </p:stCondLst>
                                        </p:cTn>
                                        <p:tgtEl>
                                          <p:spTgt spid="29"/>
                                        </p:tgtEl>
                                        <p:attrNameLst>
                                          <p:attrName>style.visibility</p:attrName>
                                        </p:attrNameLst>
                                      </p:cBhvr>
                                      <p:to>
                                        <p:strVal val="hidden"/>
                                      </p:to>
                                    </p:set>
                                  </p:childTnLst>
                                </p:cTn>
                              </p:par>
                              <p:par>
                                <p:cTn id="105" presetID="2" presetClass="exit" presetSubtype="6" accel="100000" fill="hold" grpId="1" nodeType="withEffect">
                                  <p:stCondLst>
                                    <p:cond delay="1250"/>
                                  </p:stCondLst>
                                  <p:childTnLst>
                                    <p:anim calcmode="lin" valueType="num">
                                      <p:cBhvr additive="base">
                                        <p:cTn id="106" dur="500"/>
                                        <p:tgtEl>
                                          <p:spTgt spid="28"/>
                                        </p:tgtEl>
                                        <p:attrNameLst>
                                          <p:attrName>ppt_x</p:attrName>
                                        </p:attrNameLst>
                                      </p:cBhvr>
                                      <p:tavLst>
                                        <p:tav tm="0">
                                          <p:val>
                                            <p:strVal val="ppt_x"/>
                                          </p:val>
                                        </p:tav>
                                        <p:tav tm="100000">
                                          <p:val>
                                            <p:strVal val="1+ppt_w/2"/>
                                          </p:val>
                                        </p:tav>
                                      </p:tavLst>
                                    </p:anim>
                                    <p:anim calcmode="lin" valueType="num">
                                      <p:cBhvr additive="base">
                                        <p:cTn id="107" dur="500"/>
                                        <p:tgtEl>
                                          <p:spTgt spid="28"/>
                                        </p:tgtEl>
                                        <p:attrNameLst>
                                          <p:attrName>ppt_y</p:attrName>
                                        </p:attrNameLst>
                                      </p:cBhvr>
                                      <p:tavLst>
                                        <p:tav tm="0">
                                          <p:val>
                                            <p:strVal val="ppt_y"/>
                                          </p:val>
                                        </p:tav>
                                        <p:tav tm="100000">
                                          <p:val>
                                            <p:strVal val="1+ppt_h/2"/>
                                          </p:val>
                                        </p:tav>
                                      </p:tavLst>
                                    </p:anim>
                                    <p:set>
                                      <p:cBhvr>
                                        <p:cTn id="108" dur="1" fill="hold">
                                          <p:stCondLst>
                                            <p:cond delay="499"/>
                                          </p:stCondLst>
                                        </p:cTn>
                                        <p:tgtEl>
                                          <p:spTgt spid="28"/>
                                        </p:tgtEl>
                                        <p:attrNameLst>
                                          <p:attrName>style.visibility</p:attrName>
                                        </p:attrNameLst>
                                      </p:cBhvr>
                                      <p:to>
                                        <p:strVal val="hidden"/>
                                      </p:to>
                                    </p:set>
                                  </p:childTnLst>
                                </p:cTn>
                              </p:par>
                            </p:childTnLst>
                          </p:cTn>
                        </p:par>
                        <p:par>
                          <p:cTn id="109" fill="hold" nodeType="afterGroup">
                            <p:stCondLst>
                              <p:cond delay="3350"/>
                            </p:stCondLst>
                            <p:childTnLst>
                              <p:par>
                                <p:cTn id="110" presetID="2" presetClass="entr" presetSubtype="4" decel="100000" fill="hold" grpId="0" nodeType="afterEffect">
                                  <p:stCondLst>
                                    <p:cond delay="0"/>
                                  </p:stCondLst>
                                  <p:childTnLst>
                                    <p:set>
                                      <p:cBhvr>
                                        <p:cTn id="111" dur="1" fill="hold">
                                          <p:stCondLst>
                                            <p:cond delay="0"/>
                                          </p:stCondLst>
                                        </p:cTn>
                                        <p:tgtEl>
                                          <p:spTgt spid="30"/>
                                        </p:tgtEl>
                                        <p:attrNameLst>
                                          <p:attrName>style.visibility</p:attrName>
                                        </p:attrNameLst>
                                      </p:cBhvr>
                                      <p:to>
                                        <p:strVal val="visible"/>
                                      </p:to>
                                    </p:set>
                                    <p:anim calcmode="lin" valueType="num">
                                      <p:cBhvr additive="base">
                                        <p:cTn id="112" dur="500" fill="hold"/>
                                        <p:tgtEl>
                                          <p:spTgt spid="30"/>
                                        </p:tgtEl>
                                        <p:attrNameLst>
                                          <p:attrName>ppt_x</p:attrName>
                                        </p:attrNameLst>
                                      </p:cBhvr>
                                      <p:tavLst>
                                        <p:tav tm="0">
                                          <p:val>
                                            <p:strVal val="#ppt_x"/>
                                          </p:val>
                                        </p:tav>
                                        <p:tav tm="100000">
                                          <p:val>
                                            <p:strVal val="#ppt_x"/>
                                          </p:val>
                                        </p:tav>
                                      </p:tavLst>
                                    </p:anim>
                                    <p:anim calcmode="lin" valueType="num">
                                      <p:cBhvr additive="base">
                                        <p:cTn id="113" dur="500" fill="hold"/>
                                        <p:tgtEl>
                                          <p:spTgt spid="30"/>
                                        </p:tgtEl>
                                        <p:attrNameLst>
                                          <p:attrName>ppt_y</p:attrName>
                                        </p:attrNameLst>
                                      </p:cBhvr>
                                      <p:tavLst>
                                        <p:tav tm="0">
                                          <p:val>
                                            <p:strVal val="1+#ppt_h/2"/>
                                          </p:val>
                                        </p:tav>
                                        <p:tav tm="100000">
                                          <p:val>
                                            <p:strVal val="#ppt_y"/>
                                          </p:val>
                                        </p:tav>
                                      </p:tavLst>
                                    </p:anim>
                                  </p:childTnLst>
                                </p:cTn>
                              </p:par>
                              <p:par>
                                <p:cTn id="114" presetID="2" presetClass="entr" presetSubtype="4" decel="100000" fill="hold" grpId="0" nodeType="withEffect">
                                  <p:stCondLst>
                                    <p:cond delay="0"/>
                                  </p:stCondLst>
                                  <p:childTnLst>
                                    <p:set>
                                      <p:cBhvr>
                                        <p:cTn id="115" dur="1" fill="hold">
                                          <p:stCondLst>
                                            <p:cond delay="0"/>
                                          </p:stCondLst>
                                        </p:cTn>
                                        <p:tgtEl>
                                          <p:spTgt spid="31"/>
                                        </p:tgtEl>
                                        <p:attrNameLst>
                                          <p:attrName>style.visibility</p:attrName>
                                        </p:attrNameLst>
                                      </p:cBhvr>
                                      <p:to>
                                        <p:strVal val="visible"/>
                                      </p:to>
                                    </p:set>
                                    <p:anim calcmode="lin" valueType="num">
                                      <p:cBhvr additive="base">
                                        <p:cTn id="116" dur="750" fill="hold"/>
                                        <p:tgtEl>
                                          <p:spTgt spid="31"/>
                                        </p:tgtEl>
                                        <p:attrNameLst>
                                          <p:attrName>ppt_x</p:attrName>
                                        </p:attrNameLst>
                                      </p:cBhvr>
                                      <p:tavLst>
                                        <p:tav tm="0">
                                          <p:val>
                                            <p:strVal val="#ppt_x"/>
                                          </p:val>
                                        </p:tav>
                                        <p:tav tm="100000">
                                          <p:val>
                                            <p:strVal val="#ppt_x"/>
                                          </p:val>
                                        </p:tav>
                                      </p:tavLst>
                                    </p:anim>
                                    <p:anim calcmode="lin" valueType="num">
                                      <p:cBhvr additive="base">
                                        <p:cTn id="117" dur="750" fill="hold"/>
                                        <p:tgtEl>
                                          <p:spTgt spid="31"/>
                                        </p:tgtEl>
                                        <p:attrNameLst>
                                          <p:attrName>ppt_y</p:attrName>
                                        </p:attrNameLst>
                                      </p:cBhvr>
                                      <p:tavLst>
                                        <p:tav tm="0">
                                          <p:val>
                                            <p:strVal val="1+#ppt_h/2"/>
                                          </p:val>
                                        </p:tav>
                                        <p:tav tm="100000">
                                          <p:val>
                                            <p:strVal val="#ppt_y"/>
                                          </p:val>
                                        </p:tav>
                                      </p:tavLst>
                                    </p:anim>
                                  </p:childTnLst>
                                </p:cTn>
                              </p:par>
                            </p:childTnLst>
                          </p:cTn>
                        </p:par>
                        <p:par>
                          <p:cTn id="118" fill="hold" nodeType="afterGroup">
                            <p:stCondLst>
                              <p:cond delay="4100"/>
                            </p:stCondLst>
                            <p:childTnLst>
                              <p:par>
                                <p:cTn id="119" presetID="10" presetClass="entr" presetSubtype="0" fill="hold" grpId="0" nodeType="afterEffect">
                                  <p:stCondLst>
                                    <p:cond delay="0"/>
                                  </p:stCondLst>
                                  <p:childTnLst>
                                    <p:set>
                                      <p:cBhvr>
                                        <p:cTn id="120" dur="1" fill="hold">
                                          <p:stCondLst>
                                            <p:cond delay="0"/>
                                          </p:stCondLst>
                                        </p:cTn>
                                        <p:tgtEl>
                                          <p:spTgt spid="32"/>
                                        </p:tgtEl>
                                        <p:attrNameLst>
                                          <p:attrName>style.visibility</p:attrName>
                                        </p:attrNameLst>
                                      </p:cBhvr>
                                      <p:to>
                                        <p:strVal val="visible"/>
                                      </p:to>
                                    </p:set>
                                    <p:animEffect transition="in" filter="fade">
                                      <p:cBhvr>
                                        <p:cTn id="121" dur="500"/>
                                        <p:tgtEl>
                                          <p:spTgt spid="32"/>
                                        </p:tgtEl>
                                      </p:cBhvr>
                                    </p:animEffect>
                                  </p:childTnLst>
                                </p:cTn>
                              </p:par>
                            </p:childTnLst>
                          </p:cTn>
                        </p:par>
                        <p:par>
                          <p:cTn id="122" fill="hold" nodeType="afterGroup">
                            <p:stCondLst>
                              <p:cond delay="4600"/>
                            </p:stCondLst>
                            <p:childTnLst>
                              <p:par>
                                <p:cTn id="123" presetID="10" presetClass="entr" presetSubtype="0" fill="hold" grpId="0" nodeType="afterEffect">
                                  <p:stCondLst>
                                    <p:cond delay="0"/>
                                  </p:stCondLst>
                                  <p:childTnLst>
                                    <p:set>
                                      <p:cBhvr>
                                        <p:cTn id="124" dur="1" fill="hold">
                                          <p:stCondLst>
                                            <p:cond delay="0"/>
                                          </p:stCondLst>
                                        </p:cTn>
                                        <p:tgtEl>
                                          <p:spTgt spid="33"/>
                                        </p:tgtEl>
                                        <p:attrNameLst>
                                          <p:attrName>style.visibility</p:attrName>
                                        </p:attrNameLst>
                                      </p:cBhvr>
                                      <p:to>
                                        <p:strVal val="visible"/>
                                      </p:to>
                                    </p:set>
                                    <p:animEffect transition="in" filter="fade">
                                      <p:cBhvr>
                                        <p:cTn id="125" dur="500"/>
                                        <p:tgtEl>
                                          <p:spTgt spid="33"/>
                                        </p:tgtEl>
                                      </p:cBhvr>
                                    </p:animEffect>
                                  </p:childTnLst>
                                </p:cTn>
                              </p:par>
                            </p:childTnLst>
                          </p:cTn>
                        </p:par>
                        <p:par>
                          <p:cTn id="126" fill="hold" nodeType="afterGroup">
                            <p:stCondLst>
                              <p:cond delay="5100"/>
                            </p:stCondLst>
                            <p:childTnLst>
                              <p:par>
                                <p:cTn id="127" presetID="10" presetClass="entr" presetSubtype="0" fill="hold" grpId="0" nodeType="afterEffect">
                                  <p:stCondLst>
                                    <p:cond delay="0"/>
                                  </p:stCondLst>
                                  <p:childTnLst>
                                    <p:set>
                                      <p:cBhvr>
                                        <p:cTn id="128" dur="1" fill="hold">
                                          <p:stCondLst>
                                            <p:cond delay="0"/>
                                          </p:stCondLst>
                                        </p:cTn>
                                        <p:tgtEl>
                                          <p:spTgt spid="34"/>
                                        </p:tgtEl>
                                        <p:attrNameLst>
                                          <p:attrName>style.visibility</p:attrName>
                                        </p:attrNameLst>
                                      </p:cBhvr>
                                      <p:to>
                                        <p:strVal val="visible"/>
                                      </p:to>
                                    </p:set>
                                    <p:animEffect transition="in" filter="fade">
                                      <p:cBhvr>
                                        <p:cTn id="129" dur="500"/>
                                        <p:tgtEl>
                                          <p:spTgt spid="34"/>
                                        </p:tgtEl>
                                      </p:cBhvr>
                                    </p:animEffect>
                                  </p:childTnLst>
                                </p:cTn>
                              </p:par>
                            </p:childTnLst>
                          </p:cTn>
                        </p:par>
                        <p:par>
                          <p:cTn id="130" fill="hold" nodeType="afterGroup">
                            <p:stCondLst>
                              <p:cond delay="5600"/>
                            </p:stCondLst>
                            <p:childTnLst>
                              <p:par>
                                <p:cTn id="131" presetID="2" presetClass="entr" presetSubtype="4" decel="100000" fill="hold" grpId="0" nodeType="afterEffect">
                                  <p:stCondLst>
                                    <p:cond delay="0"/>
                                  </p:stCondLst>
                                  <p:childTnLst>
                                    <p:set>
                                      <p:cBhvr>
                                        <p:cTn id="132" dur="1" fill="hold">
                                          <p:stCondLst>
                                            <p:cond delay="0"/>
                                          </p:stCondLst>
                                        </p:cTn>
                                        <p:tgtEl>
                                          <p:spTgt spid="35">
                                            <p:txEl>
                                              <p:pRg st="0" end="0"/>
                                            </p:txEl>
                                          </p:spTgt>
                                        </p:tgtEl>
                                        <p:attrNameLst>
                                          <p:attrName>style.visibility</p:attrName>
                                        </p:attrNameLst>
                                      </p:cBhvr>
                                      <p:to>
                                        <p:strVal val="visible"/>
                                      </p:to>
                                    </p:set>
                                    <p:anim calcmode="lin" valueType="num">
                                      <p:cBhvr additive="base">
                                        <p:cTn id="133"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par>
                          <p:cTn id="135" fill="hold" nodeType="afterGroup">
                            <p:stCondLst>
                              <p:cond delay="6100"/>
                            </p:stCondLst>
                            <p:childTnLst>
                              <p:par>
                                <p:cTn id="136" presetID="10" presetClass="entr" presetSubtype="0" fill="hold" grpId="0" nodeType="afterEffect">
                                  <p:stCondLst>
                                    <p:cond delay="250"/>
                                  </p:stCondLst>
                                  <p:childTnLst>
                                    <p:set>
                                      <p:cBhvr>
                                        <p:cTn id="137" dur="1" fill="hold">
                                          <p:stCondLst>
                                            <p:cond delay="0"/>
                                          </p:stCondLst>
                                        </p:cTn>
                                        <p:tgtEl>
                                          <p:spTgt spid="36">
                                            <p:txEl>
                                              <p:pRg st="0" end="0"/>
                                            </p:txEl>
                                          </p:spTgt>
                                        </p:tgtEl>
                                        <p:attrNameLst>
                                          <p:attrName>style.visibility</p:attrName>
                                        </p:attrNameLst>
                                      </p:cBhvr>
                                      <p:to>
                                        <p:strVal val="visible"/>
                                      </p:to>
                                    </p:set>
                                    <p:animEffect transition="in" filter="fade">
                                      <p:cBhvr>
                                        <p:cTn id="138" dur="500"/>
                                        <p:tgtEl>
                                          <p:spTgt spid="36">
                                            <p:txEl>
                                              <p:pRg st="0" end="0"/>
                                            </p:txEl>
                                          </p:spTgt>
                                        </p:tgtEl>
                                      </p:cBhvr>
                                    </p:animEffect>
                                  </p:childTnLst>
                                </p:cTn>
                              </p:par>
                            </p:childTnLst>
                          </p:cTn>
                        </p:par>
                      </p:childTnLst>
                    </p:cTn>
                  </p:par>
                  <p:par>
                    <p:cTn id="139" fill="hold" nodeType="clickPar">
                      <p:stCondLst>
                        <p:cond delay="indefinite"/>
                        <p:cond evt="onBegin" delay="0">
                          <p:tn val="138"/>
                        </p:cond>
                      </p:stCondLst>
                      <p:childTnLst>
                        <p:par>
                          <p:cTn id="140" fill="hold" nodeType="afterGroup">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9"/>
                                        </p:tgtEl>
                                        <p:attrNameLst>
                                          <p:attrName>style.visibility</p:attrName>
                                        </p:attrNameLst>
                                      </p:cBhvr>
                                      <p:to>
                                        <p:strVal val="visible"/>
                                      </p:to>
                                    </p:set>
                                  </p:childTnLst>
                                </p:cTn>
                              </p:par>
                            </p:childTnLst>
                          </p:cTn>
                        </p:par>
                      </p:childTnLst>
                    </p:cTn>
                  </p:par>
                  <p:par>
                    <p:cTn id="143" fill="hold" nodeType="clickPar">
                      <p:stCondLst>
                        <p:cond delay="indefinite"/>
                        <p:cond evt="onBegin" delay="0">
                          <p:tn val="142"/>
                        </p:cond>
                      </p:stCondLst>
                      <p:childTnLst>
                        <p:par>
                          <p:cTn id="144" fill="hold" nodeType="afterGroup">
                            <p:stCondLst>
                              <p:cond delay="0"/>
                            </p:stCondLst>
                            <p:childTnLst>
                              <p:par>
                                <p:cTn id="145" presetID="45" presetClass="entr" presetSubtype="0" fill="hold" grpId="0" nodeType="clickEffect" nodePh="1">
                                  <p:stCondLst>
                                    <p:cond delay="0"/>
                                  </p:stCondLst>
                                  <p:endCondLst>
                                    <p:cond evt="begin" delay="0">
                                      <p:tn val="145"/>
                                    </p:cond>
                                  </p:endCondLst>
                                  <p:childTnLst>
                                    <p:set>
                                      <p:cBhvr>
                                        <p:cTn id="146" dur="1" fill="hold">
                                          <p:stCondLst>
                                            <p:cond delay="0"/>
                                          </p:stCondLst>
                                        </p:cTn>
                                        <p:tgtEl>
                                          <p:spTgt spid="8"/>
                                        </p:tgtEl>
                                        <p:attrNameLst>
                                          <p:attrName>style.visibility</p:attrName>
                                        </p:attrNameLst>
                                      </p:cBhvr>
                                      <p:to>
                                        <p:strVal val="visible"/>
                                      </p:to>
                                    </p:set>
                                    <p:animEffect transition="in" filter="fade">
                                      <p:cBhvr>
                                        <p:cTn id="147" dur="2000"/>
                                        <p:tgtEl>
                                          <p:spTgt spid="8"/>
                                        </p:tgtEl>
                                      </p:cBhvr>
                                    </p:animEffect>
                                    <p:anim calcmode="lin" valueType="num">
                                      <p:cBhvr>
                                        <p:cTn id="148" dur="2000" fill="hold"/>
                                        <p:tgtEl>
                                          <p:spTgt spid="8"/>
                                        </p:tgtEl>
                                        <p:attrNameLst>
                                          <p:attrName>ppt_w</p:attrName>
                                        </p:attrNameLst>
                                      </p:cBhvr>
                                      <p:tavLst>
                                        <p:tav tm="0" fmla="#ppt_w*sin(2.5*pi*$)">
                                          <p:val>
                                            <p:fltVal val="0"/>
                                          </p:val>
                                        </p:tav>
                                        <p:tav tm="100000">
                                          <p:val>
                                            <p:fltVal val="1"/>
                                          </p:val>
                                        </p:tav>
                                      </p:tavLst>
                                    </p:anim>
                                    <p:anim calcmode="lin" valueType="num">
                                      <p:cBhvr>
                                        <p:cTn id="14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1" animBg="1"/>
      <p:bldP spid="17" grpId="2" animBg="1"/>
      <p:bldP spid="17" grpId="3" animBg="1"/>
      <p:bldP spid="16" grpId="1" animBg="1"/>
      <p:bldP spid="16" grpId="2" animBg="1"/>
      <p:bldP spid="16" grpId="3" animBg="1"/>
      <p:bldP spid="4" grpId="1" animBg="1"/>
      <p:bldP spid="4" grpId="2" animBg="1"/>
      <p:bldP spid="4" grpId="3" animBg="1"/>
      <p:bldP spid="13" grpId="1" animBg="1"/>
      <p:bldP spid="13" grpId="2" animBg="1"/>
      <p:bldP spid="13" grpId="3" animBg="1"/>
      <p:bldP spid="14" grpId="1" animBg="1"/>
      <p:bldP spid="14" grpId="2" animBg="1"/>
      <p:bldP spid="14" grpId="3" animBg="1"/>
      <p:bldP spid="5" grpId="0" animBg="1"/>
      <p:bldP spid="19" grpId="0" animBg="1"/>
      <p:bldP spid="26" grpId="0" animBg="1"/>
      <p:bldP spid="27" grpId="0" animBg="1"/>
      <p:bldP spid="28" grpId="0" animBg="1"/>
      <p:bldP spid="28" grpId="1" animBg="1"/>
      <p:bldP spid="29" grpId="0" animBg="1"/>
      <p:bldP spid="29" grpId="1" animBg="1"/>
      <p:bldP spid="30" grpId="0" animBg="1"/>
      <p:bldP spid="31" grpId="0"/>
      <p:bldP spid="32" grpId="0" animBg="1"/>
      <p:bldP spid="33" grpId="0" animBg="1"/>
      <p:bldP spid="34" grpId="0" animBg="1"/>
      <p:bldP spid="35" grpId="0" build="p">
        <p:tmplLst>
          <p:tmpl lvl="1">
            <p:tnLst>
              <p:par>
                <p:cTn presetID="2" presetClass="entr" presetSubtype="4"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build="p">
        <p:tmplLst>
          <p:tmpl lvl="1">
            <p:tnLst>
              <p:par>
                <p:cTn presetID="10" presetClass="entr" presetSubtype="0" fill="hold" nodeType="afterEffect">
                  <p:stCondLst>
                    <p:cond delay="25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8" grpId="0"/>
      <p:bldP spid="9"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75989" y="3650343"/>
            <a:ext cx="17336022" cy="1280040"/>
          </a:xfrm>
        </p:spPr>
        <p:txBody>
          <a:bodyPr anchor="b">
            <a:normAutofit/>
          </a:bodyPr>
          <a:lstStyle>
            <a:lvl1pPr>
              <a:defRPr sz="6000"/>
            </a:lvl1pPr>
          </a:lstStyle>
          <a:p>
            <a:r>
              <a:rPr kumimoji="1" lang="en-US" altLang="ja-JP"/>
              <a:t>Presentation Title</a:t>
            </a:r>
            <a:endParaRPr kumimoji="1" lang="ja-JP" altLang="en-US"/>
          </a:p>
        </p:txBody>
      </p:sp>
      <p:sp>
        <p:nvSpPr>
          <p:cNvPr id="12" name="テキスト プレースホルダー 12"/>
          <p:cNvSpPr>
            <a:spLocks noGrp="1"/>
          </p:cNvSpPr>
          <p:nvPr userDrawn="1">
            <p:ph type="body" sz="quarter" idx="13" hasCustomPrompt="1"/>
          </p:nvPr>
        </p:nvSpPr>
        <p:spPr>
          <a:xfrm>
            <a:off x="3200400" y="5346700"/>
            <a:ext cx="11887200" cy="747032"/>
          </a:xfrm>
        </p:spPr>
        <p:txBody>
          <a:bodyPr anchor="t">
            <a:noAutofit/>
          </a:bodyPr>
          <a:lstStyle>
            <a:lvl1pPr algn="ctr">
              <a:lnSpc>
                <a:spcPct val="100000"/>
              </a:lnSpc>
              <a:spcBef>
                <a:spcPct val="0"/>
              </a:spcBef>
              <a:defRPr sz="2800" baseline="0">
                <a:solidFill>
                  <a:schemeClr val="tx2"/>
                </a:solidFill>
                <a:latin typeface="Ubuntu Medium" panose="020B0604030602030204" pitchFamily="34" charset="0"/>
              </a:defRPr>
            </a:lvl1pPr>
          </a:lstStyle>
          <a:p>
            <a:pPr lvl="0"/>
            <a:r>
              <a:rPr kumimoji="1" lang="en-US" altLang="ja-JP"/>
              <a:t>Subtitle Goes Here</a:t>
            </a:r>
            <a:endParaRPr kumimoji="1" lang="ja-JP" altLang="en-US"/>
          </a:p>
        </p:txBody>
      </p:sp>
      <p:sp>
        <p:nvSpPr>
          <p:cNvPr id="15" name="テキスト プレースホルダー 12"/>
          <p:cNvSpPr>
            <a:spLocks noGrp="1"/>
          </p:cNvSpPr>
          <p:nvPr userDrawn="1">
            <p:ph type="body" sz="quarter" idx="12" hasCustomPrompt="1"/>
          </p:nvPr>
        </p:nvSpPr>
        <p:spPr>
          <a:xfrm>
            <a:off x="3200400" y="8280400"/>
            <a:ext cx="11887200" cy="1654996"/>
          </a:xfrm>
        </p:spPr>
        <p:txBody>
          <a:bodyPr anchor="b">
            <a:normAutofit/>
          </a:bodyPr>
          <a:lstStyle>
            <a:lvl1pPr algn="ctr">
              <a:spcBef>
                <a:spcPct val="0"/>
              </a:spcBef>
              <a:defRPr sz="2000" baseline="0">
                <a:solidFill>
                  <a:schemeClr val="tx2">
                    <a:lumMod val="60000"/>
                    <a:lumOff val="40000"/>
                  </a:schemeClr>
                </a:solidFill>
              </a:defRPr>
            </a:lvl1pPr>
          </a:lstStyle>
          <a:p>
            <a:pPr lvl="0"/>
            <a:r>
              <a:rPr kumimoji="1" lang="en-US" altLang="ja-JP"/>
              <a:t>Text goes here</a:t>
            </a:r>
            <a:endParaRPr kumimoji="1" lang="ja-JP" altLang="en-US"/>
          </a:p>
        </p:txBody>
      </p:sp>
    </p:spTree>
    <p:extLst>
      <p:ext uri="{BB962C8B-B14F-4D97-AF65-F5344CB8AC3E}">
        <p14:creationId xmlns:p14="http://schemas.microsoft.com/office/powerpoint/2010/main" val="963864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750"/>
                            </p:stCondLst>
                            <p:childTnLst>
                              <p:par>
                                <p:cTn id="10" presetID="2" presetClass="entr" presetSubtype="4" decel="100000" fill="hold" grpId="0" nodeType="after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 calcmode="lin" valueType="num">
                                      <p:cBhvr additive="base">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250"/>
                            </p:stCondLst>
                            <p:childTnLst>
                              <p:par>
                                <p:cTn id="15" presetID="10" presetClass="entr" presetSubtype="0" fill="hold" grpId="0" nodeType="afterEffect">
                                  <p:stCondLst>
                                    <p:cond delay="25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fade">
                                      <p:cBhvr>
                                        <p:cTn id="1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2" presetClass="entr" presetSubtype="4"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1+#ppt_h/2"/>
                          </p:val>
                        </p:tav>
                        <p:tav tm="100000">
                          <p:val>
                            <p:strVal val="#ppt_y"/>
                          </p:val>
                        </p:tav>
                      </p:tavLst>
                    </p:anim>
                  </p:childTnLst>
                </p:cTn>
              </p:par>
            </p:tnLst>
          </p:tmpl>
        </p:tmplLst>
      </p:bldP>
      <p:bldP spid="15" grpId="0" build="p">
        <p:tmplLst>
          <p:tmpl lvl="1">
            <p:tnLst>
              <p:par>
                <p:cTn presetID="10" presetClass="entr" presetSubtype="0" fill="hold" nodeType="afterEffect">
                  <p:stCondLst>
                    <p:cond delay="25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Heading &amp; Tex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a:t>Slide Title Goes Here</a:t>
            </a:r>
            <a:endParaRPr kumimoji="1" lang="ja-JP" altLang="en-US"/>
          </a:p>
        </p:txBody>
      </p:sp>
      <p:sp>
        <p:nvSpPr>
          <p:cNvPr id="3" name="フッター プレースホルダー 2"/>
          <p:cNvSpPr>
            <a:spLocks noGrp="1"/>
          </p:cNvSpPr>
          <p:nvPr>
            <p:ph type="ftr" sz="quarter" idx="10"/>
          </p:nvPr>
        </p:nvSpPr>
        <p:spPr>
          <a:xfrm>
            <a:off x="6057900" y="9582811"/>
            <a:ext cx="6172200" cy="547603"/>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t>‹#›</a:t>
            </a:fld>
            <a:endParaRPr lang="en-US"/>
          </a:p>
        </p:txBody>
      </p:sp>
      <p:sp>
        <p:nvSpPr>
          <p:cNvPr id="5" name="テキスト プレースホルダー 12"/>
          <p:cNvSpPr>
            <a:spLocks noGrp="1"/>
          </p:cNvSpPr>
          <p:nvPr>
            <p:ph type="body" sz="quarter" idx="12" hasCustomPrompt="1"/>
          </p:nvPr>
        </p:nvSpPr>
        <p:spPr>
          <a:xfrm>
            <a:off x="3200400" y="4698914"/>
            <a:ext cx="11887200" cy="2366282"/>
          </a:xfrm>
        </p:spPr>
        <p:txBody>
          <a:bodyPr>
            <a:normAutofit/>
          </a:bodyPr>
          <a:lstStyle>
            <a:lvl1pPr>
              <a:defRPr sz="2000" baseline="0"/>
            </a:lvl1pPr>
          </a:lstStyle>
          <a:p>
            <a:pPr lvl="0"/>
            <a:r>
              <a:rPr kumimoji="1" lang="en-US" altLang="ja-JP"/>
              <a:t>Text goes here</a:t>
            </a:r>
            <a:endParaRPr kumimoji="1" lang="ja-JP" altLang="en-US"/>
          </a:p>
        </p:txBody>
      </p:sp>
      <p:sp>
        <p:nvSpPr>
          <p:cNvPr id="6" name="テキスト プレースホルダー 12"/>
          <p:cNvSpPr>
            <a:spLocks noGrp="1"/>
          </p:cNvSpPr>
          <p:nvPr>
            <p:ph type="body" sz="quarter" idx="13" hasCustomPrompt="1"/>
          </p:nvPr>
        </p:nvSpPr>
        <p:spPr>
          <a:xfrm>
            <a:off x="3200400" y="3578967"/>
            <a:ext cx="11887200" cy="747032"/>
          </a:xfrm>
        </p:spPr>
        <p:txBody>
          <a:bodyPr anchor="ctr">
            <a:noAutofit/>
          </a:bodyPr>
          <a:lstStyle>
            <a:lvl1pPr>
              <a:lnSpc>
                <a:spcPct val="100000"/>
              </a:lnSpc>
              <a:spcBef>
                <a:spcPct val="0"/>
              </a:spcBef>
              <a:defRPr sz="3600" baseline="0">
                <a:solidFill>
                  <a:schemeClr val="tx2"/>
                </a:solidFill>
                <a:latin typeface="Ubuntu Medium" panose="020B0604030602030204" pitchFamily="34" charset="0"/>
              </a:defRPr>
            </a:lvl1pPr>
          </a:lstStyle>
          <a:p>
            <a:pPr lvl="0"/>
            <a:r>
              <a:rPr kumimoji="1" lang="en-US" altLang="ja-JP"/>
              <a:t>Heading Goes Here</a:t>
            </a:r>
            <a:endParaRPr kumimoji="1" lang="ja-JP" altLang="en-US"/>
          </a:p>
        </p:txBody>
      </p:sp>
    </p:spTree>
    <p:extLst>
      <p:ext uri="{BB962C8B-B14F-4D97-AF65-F5344CB8AC3E}">
        <p14:creationId xmlns:p14="http://schemas.microsoft.com/office/powerpoint/2010/main" val="18075790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22" presetClass="entr" presetSubtype="8"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P spid="6" grpId="0" build="p">
        <p:tmplLst>
          <p:tmpl lvl="1">
            <p:tnLst>
              <p:par>
                <p:cTn presetID="2" presetClass="entr" presetSubtype="8"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18288000" cy="10285413"/>
          </a:xfrm>
        </p:spPr>
        <p:txBody>
          <a:bodyPr/>
          <a:lstStyle>
            <a:lvl1pPr>
              <a:defRPr baseline="0"/>
            </a:lvl1pPr>
          </a:lstStyle>
          <a:p>
            <a:r>
              <a:rPr kumimoji="1" lang="en-US" altLang="ja-JP"/>
              <a:t>Add a full screen image</a:t>
            </a:r>
            <a:endParaRPr kumimoji="1" lang="ja-JP" altLang="en-US"/>
          </a:p>
        </p:txBody>
      </p:sp>
      <p:sp>
        <p:nvSpPr>
          <p:cNvPr id="6" name="テキスト プレースホルダー 5"/>
          <p:cNvSpPr>
            <a:spLocks noGrp="1"/>
          </p:cNvSpPr>
          <p:nvPr>
            <p:ph type="body" sz="quarter" idx="11" hasCustomPrompt="1"/>
          </p:nvPr>
        </p:nvSpPr>
        <p:spPr>
          <a:xfrm>
            <a:off x="1248229" y="0"/>
            <a:ext cx="6400801" cy="10285413"/>
          </a:xfrm>
          <a:solidFill>
            <a:schemeClr val="accent1">
              <a:alpha val="70000"/>
            </a:schemeClr>
          </a:solidFill>
        </p:spPr>
        <p:txBody>
          <a:bodyPr/>
          <a:lstStyle/>
          <a:p>
            <a:pPr lvl="0"/>
            <a:r>
              <a:rPr kumimoji="1" lang="en-US" altLang="ja-JP"/>
              <a:t> </a:t>
            </a:r>
            <a:endParaRPr kumimoji="1" lang="ja-JP" altLang="en-US"/>
          </a:p>
        </p:txBody>
      </p:sp>
      <p:sp>
        <p:nvSpPr>
          <p:cNvPr id="7" name="テキスト プレースホルダー 5"/>
          <p:cNvSpPr>
            <a:spLocks noGrp="1"/>
          </p:cNvSpPr>
          <p:nvPr>
            <p:ph type="body" sz="quarter" idx="12" hasCustomPrompt="1"/>
          </p:nvPr>
        </p:nvSpPr>
        <p:spPr>
          <a:xfrm>
            <a:off x="1605165" y="1925052"/>
            <a:ext cx="5686928" cy="4347411"/>
          </a:xfrm>
          <a:noFill/>
        </p:spPr>
        <p:txBody>
          <a:bodyPr anchor="b">
            <a:noAutofit/>
          </a:bodyPr>
          <a:lstStyle>
            <a:lvl1pPr algn="ctr">
              <a:lnSpc>
                <a:spcPct val="100000"/>
              </a:lnSpc>
              <a:spcBef>
                <a:spcPct val="0"/>
              </a:spcBef>
              <a:defRPr sz="30000">
                <a:solidFill>
                  <a:schemeClr val="bg1"/>
                </a:solidFill>
              </a:defRPr>
            </a:lvl1pPr>
          </a:lstStyle>
          <a:p>
            <a:pPr lvl="0"/>
            <a:r>
              <a:rPr kumimoji="1" lang="en-US" altLang="ja-JP"/>
              <a:t>0</a:t>
            </a:r>
            <a:endParaRPr kumimoji="1" lang="ja-JP" altLang="en-US"/>
          </a:p>
        </p:txBody>
      </p:sp>
      <p:sp>
        <p:nvSpPr>
          <p:cNvPr id="8" name="テキスト プレースホルダー 5"/>
          <p:cNvSpPr>
            <a:spLocks noGrp="1"/>
          </p:cNvSpPr>
          <p:nvPr>
            <p:ph type="body" sz="quarter" idx="13" hasCustomPrompt="1"/>
          </p:nvPr>
        </p:nvSpPr>
        <p:spPr>
          <a:xfrm>
            <a:off x="1605165" y="6104021"/>
            <a:ext cx="5686928" cy="1211179"/>
          </a:xfrm>
          <a:noFill/>
        </p:spPr>
        <p:txBody>
          <a:bodyPr anchor="t">
            <a:noAutofit/>
          </a:bodyPr>
          <a:lstStyle>
            <a:lvl1pPr algn="ctr">
              <a:lnSpc>
                <a:spcPct val="100000"/>
              </a:lnSpc>
              <a:spcBef>
                <a:spcPct val="0"/>
              </a:spcBef>
              <a:defRPr sz="4400">
                <a:solidFill>
                  <a:schemeClr val="bg1"/>
                </a:solidFill>
              </a:defRPr>
            </a:lvl1pPr>
          </a:lstStyle>
          <a:p>
            <a:pPr lvl="0"/>
            <a:r>
              <a:rPr kumimoji="1" lang="en-US" altLang="ja-JP"/>
              <a:t>Section Name</a:t>
            </a:r>
            <a:endParaRPr kumimoji="1" lang="ja-JP" altLang="en-US"/>
          </a:p>
        </p:txBody>
      </p:sp>
      <p:sp>
        <p:nvSpPr>
          <p:cNvPr id="9" name="テキスト プレースホルダー 5"/>
          <p:cNvSpPr>
            <a:spLocks noGrp="1"/>
          </p:cNvSpPr>
          <p:nvPr>
            <p:ph type="body" sz="quarter" idx="24" hasCustomPrompt="1"/>
          </p:nvPr>
        </p:nvSpPr>
        <p:spPr>
          <a:xfrm>
            <a:off x="8945030" y="9637413"/>
            <a:ext cx="648000" cy="648000"/>
          </a:xfrm>
          <a:solidFill>
            <a:schemeClr val="accent1">
              <a:alpha val="70000"/>
            </a:schemeClr>
          </a:solidFill>
        </p:spPr>
        <p:txBody>
          <a:bodyPr/>
          <a:lstStyle/>
          <a:p>
            <a:pPr lvl="0"/>
            <a:r>
              <a:rPr kumimoji="1" lang="en-US" altLang="ja-JP"/>
              <a:t> </a:t>
            </a:r>
            <a:endParaRPr kumimoji="1" lang="ja-JP" altLang="en-US"/>
          </a:p>
        </p:txBody>
      </p:sp>
      <p:sp>
        <p:nvSpPr>
          <p:cNvPr id="10" name="テキスト プレースホルダー 5"/>
          <p:cNvSpPr>
            <a:spLocks noGrp="1"/>
          </p:cNvSpPr>
          <p:nvPr>
            <p:ph type="body" sz="quarter" idx="25" hasCustomPrompt="1"/>
          </p:nvPr>
        </p:nvSpPr>
        <p:spPr>
          <a:xfrm>
            <a:off x="8297030" y="8989413"/>
            <a:ext cx="648000" cy="648000"/>
          </a:xfrm>
          <a:solidFill>
            <a:schemeClr val="accent1">
              <a:alpha val="70000"/>
            </a:schemeClr>
          </a:solidFill>
        </p:spPr>
        <p:txBody>
          <a:bodyPr/>
          <a:lstStyle/>
          <a:p>
            <a:pPr lvl="0"/>
            <a:r>
              <a:rPr kumimoji="1" lang="en-US" altLang="ja-JP"/>
              <a:t> </a:t>
            </a:r>
            <a:endParaRPr kumimoji="1" lang="ja-JP" altLang="en-US"/>
          </a:p>
        </p:txBody>
      </p:sp>
      <p:sp>
        <p:nvSpPr>
          <p:cNvPr id="11" name="テキスト プレースホルダー 5"/>
          <p:cNvSpPr>
            <a:spLocks noGrp="1"/>
          </p:cNvSpPr>
          <p:nvPr>
            <p:ph type="body" sz="quarter" idx="26" hasCustomPrompt="1"/>
          </p:nvPr>
        </p:nvSpPr>
        <p:spPr>
          <a:xfrm>
            <a:off x="7649030" y="8341413"/>
            <a:ext cx="648000" cy="648000"/>
          </a:xfrm>
          <a:solidFill>
            <a:schemeClr val="accent1">
              <a:alpha val="70000"/>
            </a:schemeClr>
          </a:solidFill>
        </p:spPr>
        <p:txBody>
          <a:bodyPr/>
          <a:lstStyle/>
          <a:p>
            <a:pPr lvl="0"/>
            <a:r>
              <a:rPr kumimoji="1" lang="en-US" altLang="ja-JP"/>
              <a:t> </a:t>
            </a:r>
            <a:endParaRPr kumimoji="1" lang="ja-JP" altLang="en-US"/>
          </a:p>
        </p:txBody>
      </p:sp>
      <p:sp>
        <p:nvSpPr>
          <p:cNvPr id="12" name="テキスト プレースホルダー 5"/>
          <p:cNvSpPr>
            <a:spLocks noGrp="1"/>
          </p:cNvSpPr>
          <p:nvPr>
            <p:ph type="body" sz="quarter" idx="27" hasCustomPrompt="1"/>
          </p:nvPr>
        </p:nvSpPr>
        <p:spPr>
          <a:xfrm>
            <a:off x="7649030" y="9637413"/>
            <a:ext cx="648000" cy="648000"/>
          </a:xfrm>
          <a:solidFill>
            <a:schemeClr val="accent1">
              <a:alpha val="70000"/>
            </a:schemeClr>
          </a:solidFill>
        </p:spPr>
        <p:txBody>
          <a:bodyPr/>
          <a:lstStyle/>
          <a:p>
            <a:pPr lvl="0"/>
            <a:r>
              <a:rPr kumimoji="1" lang="en-US" altLang="ja-JP"/>
              <a:t> </a:t>
            </a:r>
            <a:endParaRPr kumimoji="1" lang="ja-JP" altLang="en-US"/>
          </a:p>
        </p:txBody>
      </p:sp>
    </p:spTree>
    <p:extLst>
      <p:ext uri="{BB962C8B-B14F-4D97-AF65-F5344CB8AC3E}">
        <p14:creationId xmlns:p14="http://schemas.microsoft.com/office/powerpoint/2010/main" val="41995879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 presetClass="entr" presetSubtype="2" decel="10000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750" fill="hold"/>
                                        <p:tgtEl>
                                          <p:spTgt spid="9"/>
                                        </p:tgtEl>
                                        <p:attrNameLst>
                                          <p:attrName>ppt_x</p:attrName>
                                        </p:attrNameLst>
                                      </p:cBhvr>
                                      <p:tavLst>
                                        <p:tav tm="0">
                                          <p:val>
                                            <p:strVal val="1+#ppt_w/2"/>
                                          </p:val>
                                        </p:tav>
                                        <p:tav tm="100000">
                                          <p:val>
                                            <p:strVal val="#ppt_x"/>
                                          </p:val>
                                        </p:tav>
                                      </p:tavLst>
                                    </p:anim>
                                    <p:anim calcmode="lin" valueType="num">
                                      <p:cBhvr additive="base">
                                        <p:cTn id="15" dur="750" fill="hold"/>
                                        <p:tgtEl>
                                          <p:spTgt spid="9"/>
                                        </p:tgtEl>
                                        <p:attrNameLst>
                                          <p:attrName>ppt_y</p:attrName>
                                        </p:attrNameLst>
                                      </p:cBhvr>
                                      <p:tavLst>
                                        <p:tav tm="0">
                                          <p:val>
                                            <p:strVal val="#ppt_y"/>
                                          </p:val>
                                        </p:tav>
                                        <p:tav tm="100000">
                                          <p:val>
                                            <p:strVal val="#ppt_y"/>
                                          </p:val>
                                        </p:tav>
                                      </p:tavLst>
                                    </p:anim>
                                  </p:childTnLst>
                                </p:cTn>
                              </p:par>
                              <p:par>
                                <p:cTn id="16" presetID="2" presetClass="entr" presetSubtype="6" decel="10000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750" fill="hold"/>
                                        <p:tgtEl>
                                          <p:spTgt spid="10"/>
                                        </p:tgtEl>
                                        <p:attrNameLst>
                                          <p:attrName>ppt_x</p:attrName>
                                        </p:attrNameLst>
                                      </p:cBhvr>
                                      <p:tavLst>
                                        <p:tav tm="0">
                                          <p:val>
                                            <p:strVal val="1+#ppt_w/2"/>
                                          </p:val>
                                        </p:tav>
                                        <p:tav tm="100000">
                                          <p:val>
                                            <p:strVal val="#ppt_x"/>
                                          </p:val>
                                        </p:tav>
                                      </p:tavLst>
                                    </p:anim>
                                    <p:anim calcmode="lin" valueType="num">
                                      <p:cBhvr additive="base">
                                        <p:cTn id="19" dur="750" fill="hold"/>
                                        <p:tgtEl>
                                          <p:spTgt spid="10"/>
                                        </p:tgtEl>
                                        <p:attrNameLst>
                                          <p:attrName>ppt_y</p:attrName>
                                        </p:attrNameLst>
                                      </p:cBhvr>
                                      <p:tavLst>
                                        <p:tav tm="0">
                                          <p:val>
                                            <p:strVal val="1+#ppt_h/2"/>
                                          </p:val>
                                        </p:tav>
                                        <p:tav tm="100000">
                                          <p:val>
                                            <p:strVal val="#ppt_y"/>
                                          </p:val>
                                        </p:tav>
                                      </p:tavLst>
                                    </p:anim>
                                  </p:childTnLst>
                                </p:cTn>
                              </p:par>
                              <p:par>
                                <p:cTn id="20" presetID="2" presetClass="entr" presetSubtype="1" decel="10000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750" fill="hold"/>
                                        <p:tgtEl>
                                          <p:spTgt spid="11"/>
                                        </p:tgtEl>
                                        <p:attrNameLst>
                                          <p:attrName>ppt_x</p:attrName>
                                        </p:attrNameLst>
                                      </p:cBhvr>
                                      <p:tavLst>
                                        <p:tav tm="0">
                                          <p:val>
                                            <p:strVal val="#ppt_x"/>
                                          </p:val>
                                        </p:tav>
                                        <p:tav tm="100000">
                                          <p:val>
                                            <p:strVal val="#ppt_x"/>
                                          </p:val>
                                        </p:tav>
                                      </p:tavLst>
                                    </p:anim>
                                    <p:anim calcmode="lin" valueType="num">
                                      <p:cBhvr additive="base">
                                        <p:cTn id="23" dur="750" fill="hold"/>
                                        <p:tgtEl>
                                          <p:spTgt spid="11"/>
                                        </p:tgtEl>
                                        <p:attrNameLst>
                                          <p:attrName>ppt_y</p:attrName>
                                        </p:attrNameLst>
                                      </p:cBhvr>
                                      <p:tavLst>
                                        <p:tav tm="0">
                                          <p:val>
                                            <p:strVal val="0-#ppt_h/2"/>
                                          </p:val>
                                        </p:tav>
                                        <p:tav tm="100000">
                                          <p:val>
                                            <p:strVal val="#ppt_y"/>
                                          </p:val>
                                        </p:tav>
                                      </p:tavLst>
                                    </p:anim>
                                  </p:childTnLst>
                                </p:cTn>
                              </p:par>
                              <p:par>
                                <p:cTn id="24" presetID="2" presetClass="entr" presetSubtype="3" decel="10000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750" fill="hold"/>
                                        <p:tgtEl>
                                          <p:spTgt spid="12"/>
                                        </p:tgtEl>
                                        <p:attrNameLst>
                                          <p:attrName>ppt_x</p:attrName>
                                        </p:attrNameLst>
                                      </p:cBhvr>
                                      <p:tavLst>
                                        <p:tav tm="0">
                                          <p:val>
                                            <p:strVal val="1+#ppt_w/2"/>
                                          </p:val>
                                        </p:tav>
                                        <p:tav tm="100000">
                                          <p:val>
                                            <p:strVal val="#ppt_x"/>
                                          </p:val>
                                        </p:tav>
                                      </p:tavLst>
                                    </p:anim>
                                    <p:anim calcmode="lin" valueType="num">
                                      <p:cBhvr additive="base">
                                        <p:cTn id="27" dur="750" fill="hold"/>
                                        <p:tgtEl>
                                          <p:spTgt spid="12"/>
                                        </p:tgtEl>
                                        <p:attrNameLst>
                                          <p:attrName>ppt_y</p:attrName>
                                        </p:attrNameLst>
                                      </p:cBhvr>
                                      <p:tavLst>
                                        <p:tav tm="0">
                                          <p:val>
                                            <p:strVal val="0-#ppt_h/2"/>
                                          </p:val>
                                        </p:tav>
                                        <p:tav tm="100000">
                                          <p:val>
                                            <p:strVal val="#ppt_y"/>
                                          </p:val>
                                        </p:tav>
                                      </p:tavLst>
                                    </p:anim>
                                  </p:childTnLst>
                                </p:cTn>
                              </p:par>
                            </p:childTnLst>
                          </p:cTn>
                        </p:par>
                        <p:par>
                          <p:cTn id="28" fill="hold" nodeType="afterGroup">
                            <p:stCondLst>
                              <p:cond delay="1250"/>
                            </p:stCondLst>
                            <p:childTnLst>
                              <p:par>
                                <p:cTn id="29" presetID="2" presetClass="entr" presetSubtype="4" decel="100000" fill="hold" grpId="0" nodeType="after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7">
                                            <p:txEl>
                                              <p:pRg st="0" end="0"/>
                                            </p:txEl>
                                          </p:spTgt>
                                        </p:tgtEl>
                                        <p:attrNameLst>
                                          <p:attrName>ppt_y</p:attrName>
                                        </p:attrNameLst>
                                      </p:cBhvr>
                                      <p:tavLst>
                                        <p:tav tm="0">
                                          <p:val>
                                            <p:strVal val="1+#ppt_h/2"/>
                                          </p:val>
                                        </p:tav>
                                        <p:tav tm="100000">
                                          <p:val>
                                            <p:strVal val="#ppt_y"/>
                                          </p:val>
                                        </p:tav>
                                      </p:tavLst>
                                    </p:anim>
                                  </p:childTnLst>
                                </p:cTn>
                              </p:par>
                              <p:par>
                                <p:cTn id="33" presetID="45" presetClass="entr" presetSubtype="0" fill="hold" grpId="1" nodeType="with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fade">
                                      <p:cBhvr>
                                        <p:cTn id="35" dur="1000"/>
                                        <p:tgtEl>
                                          <p:spTgt spid="7">
                                            <p:txEl>
                                              <p:pRg st="0" end="0"/>
                                            </p:txEl>
                                          </p:spTgt>
                                        </p:tgtEl>
                                      </p:cBhvr>
                                    </p:animEffect>
                                    <p:anim calcmode="lin" valueType="num">
                                      <p:cBhvr>
                                        <p:cTn id="36" dur="1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37" dur="1000" fill="hold"/>
                                        <p:tgtEl>
                                          <p:spTgt spid="7">
                                            <p:txEl>
                                              <p:pRg st="0" end="0"/>
                                            </p:txEl>
                                          </p:spTgt>
                                        </p:tgtEl>
                                        <p:attrNameLst>
                                          <p:attrName>ppt_h</p:attrName>
                                        </p:attrNameLst>
                                      </p:cBhvr>
                                      <p:tavLst>
                                        <p:tav tm="0">
                                          <p:val>
                                            <p:strVal val="#ppt_h"/>
                                          </p:val>
                                        </p:tav>
                                        <p:tav tm="100000">
                                          <p:val>
                                            <p:strVal val="#ppt_h"/>
                                          </p:val>
                                        </p:tav>
                                      </p:tavLst>
                                    </p:anim>
                                  </p:childTnLst>
                                </p:cTn>
                              </p:par>
                              <p:par>
                                <p:cTn id="38" presetID="2" presetClass="entr" presetSubtype="4" decel="100000" fill="hold" grpId="0" nodeType="withEffect">
                                  <p:stCondLst>
                                    <p:cond delay="250"/>
                                  </p:stCondLst>
                                  <p:childTnLst>
                                    <p:set>
                                      <p:cBhvr>
                                        <p:cTn id="39" dur="1" fill="hold">
                                          <p:stCondLst>
                                            <p:cond delay="0"/>
                                          </p:stCondLst>
                                        </p:cTn>
                                        <p:tgtEl>
                                          <p:spTgt spid="8">
                                            <p:txEl>
                                              <p:pRg st="0" end="0"/>
                                            </p:txEl>
                                          </p:spTgt>
                                        </p:tgtEl>
                                        <p:attrNameLst>
                                          <p:attrName>style.visibility</p:attrName>
                                        </p:attrNameLst>
                                      </p:cBhvr>
                                      <p:to>
                                        <p:strVal val="visible"/>
                                      </p:to>
                                    </p:set>
                                    <p:anim calcmode="lin" valueType="num">
                                      <p:cBhvr additive="base">
                                        <p:cTn id="40"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1" dur="75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tmplLst>
          <p:tmpl>
            <p:tnLst>
              <p:par>
                <p:cTn presetID="22" presetClass="entr" presetSubtype="4"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down)">
                      <p:cBhvr>
                        <p:cTn dur="500"/>
                        <p:tgtEl>
                          <p:spTgt spid="6"/>
                        </p:tgtEl>
                      </p:cBhvr>
                    </p:animEffect>
                  </p:childTnLst>
                </p:cTn>
              </p:par>
            </p:tnLst>
          </p:tmpl>
        </p:tmplLst>
      </p:bldP>
      <p:bldP spid="7" grpId="0" build="p">
        <p:tmplLst>
          <p:tmpl lvl="1">
            <p:tnLst>
              <p:par>
                <p:cTn presetID="2" presetClass="entr" presetSubtype="4"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1000" fill="hold"/>
                        <p:tgtEl>
                          <p:spTgt spid="7"/>
                        </p:tgtEl>
                        <p:attrNameLst>
                          <p:attrName>ppt_x</p:attrName>
                        </p:attrNameLst>
                      </p:cBhvr>
                      <p:tavLst>
                        <p:tav tm="0">
                          <p:val>
                            <p:strVal val="#ppt_x"/>
                          </p:val>
                        </p:tav>
                        <p:tav tm="100000">
                          <p:val>
                            <p:strVal val="#ppt_x"/>
                          </p:val>
                        </p:tav>
                      </p:tavLst>
                    </p:anim>
                    <p:anim calcmode="lin" valueType="num">
                      <p:cBhvr additive="base">
                        <p:cTn dur="1000" fill="hold"/>
                        <p:tgtEl>
                          <p:spTgt spid="7"/>
                        </p:tgtEl>
                        <p:attrNameLst>
                          <p:attrName>ppt_y</p:attrName>
                        </p:attrNameLst>
                      </p:cBhvr>
                      <p:tavLst>
                        <p:tav tm="0">
                          <p:val>
                            <p:strVal val="1+#ppt_h/2"/>
                          </p:val>
                        </p:tav>
                        <p:tav tm="100000">
                          <p:val>
                            <p:strVal val="#ppt_y"/>
                          </p:val>
                        </p:tav>
                      </p:tavLst>
                    </p:anim>
                  </p:childTnLst>
                </p:cTn>
              </p:par>
            </p:tnLst>
          </p:tmpl>
        </p:tmplLst>
      </p:bldP>
      <p:bldP spid="7" grpId="1" build="p">
        <p:tmplLst>
          <p:tmpl lvl="1">
            <p:tnLst>
              <p:par>
                <p:cTn presetID="45"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anim calcmode="lin" valueType="num">
                      <p:cBhvr>
                        <p:cTn dur="1000" fill="hold"/>
                        <p:tgtEl>
                          <p:spTgt spid="7"/>
                        </p:tgtEl>
                        <p:attrNameLst>
                          <p:attrName>ppt_w</p:attrName>
                        </p:attrNameLst>
                      </p:cBhvr>
                      <p:tavLst>
                        <p:tav tm="0" fmla="#ppt_w*sin(2.5*pi*$)">
                          <p:val>
                            <p:fltVal val="0"/>
                          </p:val>
                        </p:tav>
                        <p:tav tm="100000">
                          <p:val>
                            <p:fltVal val="1"/>
                          </p:val>
                        </p:tav>
                      </p:tavLst>
                    </p:anim>
                    <p:anim calcmode="lin" valueType="num">
                      <p:cBhvr>
                        <p:cTn dur="1000" fill="hold"/>
                        <p:tgtEl>
                          <p:spTgt spid="7"/>
                        </p:tgtEl>
                        <p:attrNameLst>
                          <p:attrName>ppt_h</p:attrName>
                        </p:attrNameLst>
                      </p:cBhvr>
                      <p:tavLst>
                        <p:tav tm="0">
                          <p:val>
                            <p:strVal val="#ppt_h"/>
                          </p:val>
                        </p:tav>
                        <p:tav tm="100000">
                          <p:val>
                            <p:strVal val="#ppt_h"/>
                          </p:val>
                        </p:tav>
                      </p:tavLst>
                    </p:anim>
                  </p:childTnLst>
                </p:cTn>
              </p:par>
            </p:tnLst>
          </p:tmpl>
        </p:tmplLst>
      </p:bldP>
      <p:bldP spid="8" grpId="0" build="p">
        <p:tmplLst>
          <p:tmpl lvl="1">
            <p:tnLst>
              <p:par>
                <p:cTn presetID="2" presetClass="entr" presetSubtype="4"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ppt_x"/>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9" grpId="0" animBg="1">
        <p:tmplLst>
          <p:tmpl>
            <p:tnLst>
              <p:par>
                <p:cTn presetID="2" presetClass="entr" presetSubtype="2"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10" grpId="0" animBg="1">
        <p:tmplLst>
          <p:tmpl>
            <p:tnLst>
              <p:par>
                <p:cTn presetID="2" presetClass="entr" presetSubtype="6"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1+#ppt_w/2"/>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tmplLst>
          <p:tmpl>
            <p:tnLst>
              <p:par>
                <p:cTn presetID="2" presetClass="entr" presetSubtype="1"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2" grpId="0" animBg="1">
        <p:tmplLst>
          <p:tmpl>
            <p:tnLst>
              <p:par>
                <p:cTn presetID="2" presetClass="entr" presetSubtype="3" decel="10000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1+#ppt_w/2"/>
                          </p:val>
                        </p:tav>
                        <p:tav tm="100000">
                          <p:val>
                            <p:strVal val="#ppt_x"/>
                          </p:val>
                        </p:tav>
                      </p:tavLst>
                    </p:anim>
                    <p:anim calcmode="lin" valueType="num">
                      <p:cBhvr additive="base">
                        <p:cTn dur="750" fill="hold"/>
                        <p:tgtEl>
                          <p:spTgt spid="12"/>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18288000" cy="10285413"/>
          </a:xfrm>
        </p:spPr>
        <p:txBody>
          <a:bodyPr/>
          <a:lstStyle>
            <a:lvl1pPr>
              <a:defRPr baseline="0"/>
            </a:lvl1pPr>
          </a:lstStyle>
          <a:p>
            <a:r>
              <a:rPr kumimoji="1" lang="en-US" altLang="ja-JP"/>
              <a:t>Add a full screen image</a:t>
            </a:r>
            <a:endParaRPr kumimoji="1" lang="ja-JP" altLang="en-US"/>
          </a:p>
        </p:txBody>
      </p:sp>
      <p:sp>
        <p:nvSpPr>
          <p:cNvPr id="6" name="テキスト プレースホルダー 5"/>
          <p:cNvSpPr>
            <a:spLocks noGrp="1"/>
          </p:cNvSpPr>
          <p:nvPr>
            <p:ph type="body" sz="quarter" idx="11" hasCustomPrompt="1"/>
          </p:nvPr>
        </p:nvSpPr>
        <p:spPr>
          <a:xfrm>
            <a:off x="10568692" y="0"/>
            <a:ext cx="6400801" cy="10285413"/>
          </a:xfrm>
          <a:solidFill>
            <a:schemeClr val="accent2">
              <a:alpha val="70000"/>
            </a:schemeClr>
          </a:solidFill>
        </p:spPr>
        <p:txBody>
          <a:bodyPr/>
          <a:lstStyle/>
          <a:p>
            <a:pPr lvl="0"/>
            <a:r>
              <a:rPr kumimoji="1" lang="en-US" altLang="ja-JP"/>
              <a:t> </a:t>
            </a:r>
            <a:endParaRPr kumimoji="1" lang="ja-JP" altLang="en-US"/>
          </a:p>
        </p:txBody>
      </p:sp>
      <p:sp>
        <p:nvSpPr>
          <p:cNvPr id="7" name="テキスト プレースホルダー 5"/>
          <p:cNvSpPr>
            <a:spLocks noGrp="1"/>
          </p:cNvSpPr>
          <p:nvPr>
            <p:ph type="body" sz="quarter" idx="12" hasCustomPrompt="1"/>
          </p:nvPr>
        </p:nvSpPr>
        <p:spPr>
          <a:xfrm>
            <a:off x="10925628" y="1925052"/>
            <a:ext cx="5686928" cy="4347411"/>
          </a:xfrm>
          <a:noFill/>
        </p:spPr>
        <p:txBody>
          <a:bodyPr anchor="b">
            <a:noAutofit/>
          </a:bodyPr>
          <a:lstStyle>
            <a:lvl1pPr algn="ctr">
              <a:lnSpc>
                <a:spcPct val="100000"/>
              </a:lnSpc>
              <a:spcBef>
                <a:spcPct val="0"/>
              </a:spcBef>
              <a:defRPr sz="30000">
                <a:solidFill>
                  <a:schemeClr val="bg1"/>
                </a:solidFill>
              </a:defRPr>
            </a:lvl1pPr>
          </a:lstStyle>
          <a:p>
            <a:pPr lvl="0"/>
            <a:r>
              <a:rPr kumimoji="1" lang="en-US" altLang="ja-JP"/>
              <a:t>0</a:t>
            </a:r>
            <a:endParaRPr kumimoji="1" lang="ja-JP" altLang="en-US"/>
          </a:p>
        </p:txBody>
      </p:sp>
      <p:sp>
        <p:nvSpPr>
          <p:cNvPr id="8" name="テキスト プレースホルダー 5"/>
          <p:cNvSpPr>
            <a:spLocks noGrp="1"/>
          </p:cNvSpPr>
          <p:nvPr>
            <p:ph type="body" sz="quarter" idx="13" hasCustomPrompt="1"/>
          </p:nvPr>
        </p:nvSpPr>
        <p:spPr>
          <a:xfrm>
            <a:off x="10925628" y="6104021"/>
            <a:ext cx="5686928" cy="1211179"/>
          </a:xfrm>
          <a:noFill/>
        </p:spPr>
        <p:txBody>
          <a:bodyPr anchor="t">
            <a:noAutofit/>
          </a:bodyPr>
          <a:lstStyle>
            <a:lvl1pPr algn="ctr">
              <a:lnSpc>
                <a:spcPct val="100000"/>
              </a:lnSpc>
              <a:spcBef>
                <a:spcPct val="0"/>
              </a:spcBef>
              <a:defRPr sz="4400">
                <a:solidFill>
                  <a:schemeClr val="bg1"/>
                </a:solidFill>
              </a:defRPr>
            </a:lvl1pPr>
          </a:lstStyle>
          <a:p>
            <a:pPr lvl="0"/>
            <a:r>
              <a:rPr kumimoji="1" lang="en-US" altLang="ja-JP"/>
              <a:t>Section Name</a:t>
            </a:r>
            <a:endParaRPr kumimoji="1" lang="ja-JP" altLang="en-US"/>
          </a:p>
        </p:txBody>
      </p:sp>
      <p:sp>
        <p:nvSpPr>
          <p:cNvPr id="9" name="テキスト プレースホルダー 5"/>
          <p:cNvSpPr>
            <a:spLocks noGrp="1"/>
          </p:cNvSpPr>
          <p:nvPr>
            <p:ph type="body" sz="quarter" idx="16" hasCustomPrompt="1"/>
          </p:nvPr>
        </p:nvSpPr>
        <p:spPr>
          <a:xfrm>
            <a:off x="9920692" y="9637413"/>
            <a:ext cx="648000" cy="648000"/>
          </a:xfrm>
          <a:solidFill>
            <a:schemeClr val="accent2">
              <a:alpha val="70000"/>
            </a:schemeClr>
          </a:solidFill>
        </p:spPr>
        <p:txBody>
          <a:bodyPr/>
          <a:lstStyle/>
          <a:p>
            <a:pPr lvl="0"/>
            <a:r>
              <a:rPr kumimoji="1" lang="en-US" altLang="ja-JP"/>
              <a:t> </a:t>
            </a:r>
            <a:endParaRPr kumimoji="1" lang="ja-JP" altLang="en-US"/>
          </a:p>
        </p:txBody>
      </p:sp>
      <p:sp>
        <p:nvSpPr>
          <p:cNvPr id="10" name="テキスト プレースホルダー 5"/>
          <p:cNvSpPr>
            <a:spLocks noGrp="1"/>
          </p:cNvSpPr>
          <p:nvPr>
            <p:ph type="body" sz="quarter" idx="17" hasCustomPrompt="1"/>
          </p:nvPr>
        </p:nvSpPr>
        <p:spPr>
          <a:xfrm>
            <a:off x="9272692" y="8989413"/>
            <a:ext cx="648000" cy="648000"/>
          </a:xfrm>
          <a:solidFill>
            <a:schemeClr val="accent2">
              <a:alpha val="70000"/>
            </a:schemeClr>
          </a:solidFill>
        </p:spPr>
        <p:txBody>
          <a:bodyPr/>
          <a:lstStyle/>
          <a:p>
            <a:pPr lvl="0"/>
            <a:r>
              <a:rPr kumimoji="1" lang="en-US" altLang="ja-JP"/>
              <a:t> </a:t>
            </a:r>
            <a:endParaRPr kumimoji="1" lang="ja-JP" altLang="en-US"/>
          </a:p>
        </p:txBody>
      </p:sp>
      <p:sp>
        <p:nvSpPr>
          <p:cNvPr id="11" name="テキスト プレースホルダー 5"/>
          <p:cNvSpPr>
            <a:spLocks noGrp="1"/>
          </p:cNvSpPr>
          <p:nvPr>
            <p:ph type="body" sz="quarter" idx="18" hasCustomPrompt="1"/>
          </p:nvPr>
        </p:nvSpPr>
        <p:spPr>
          <a:xfrm>
            <a:off x="9920692" y="8341413"/>
            <a:ext cx="648000" cy="648000"/>
          </a:xfrm>
          <a:solidFill>
            <a:schemeClr val="accent2">
              <a:alpha val="70000"/>
            </a:schemeClr>
          </a:solidFill>
        </p:spPr>
        <p:txBody>
          <a:bodyPr/>
          <a:lstStyle/>
          <a:p>
            <a:pPr lvl="0"/>
            <a:r>
              <a:rPr kumimoji="1" lang="en-US" altLang="ja-JP"/>
              <a:t> </a:t>
            </a:r>
            <a:endParaRPr kumimoji="1" lang="ja-JP" altLang="en-US"/>
          </a:p>
        </p:txBody>
      </p:sp>
      <p:sp>
        <p:nvSpPr>
          <p:cNvPr id="12" name="テキスト プレースホルダー 5"/>
          <p:cNvSpPr>
            <a:spLocks noGrp="1"/>
          </p:cNvSpPr>
          <p:nvPr>
            <p:ph type="body" sz="quarter" idx="19" hasCustomPrompt="1"/>
          </p:nvPr>
        </p:nvSpPr>
        <p:spPr>
          <a:xfrm>
            <a:off x="8624692" y="9637413"/>
            <a:ext cx="648000" cy="648000"/>
          </a:xfrm>
          <a:solidFill>
            <a:schemeClr val="accent2">
              <a:alpha val="70000"/>
            </a:schemeClr>
          </a:solidFill>
        </p:spPr>
        <p:txBody>
          <a:bodyPr/>
          <a:lstStyle/>
          <a:p>
            <a:pPr lvl="0"/>
            <a:r>
              <a:rPr kumimoji="1" lang="en-US" altLang="ja-JP"/>
              <a:t> </a:t>
            </a:r>
            <a:endParaRPr kumimoji="1" lang="ja-JP" altLang="en-US"/>
          </a:p>
        </p:txBody>
      </p:sp>
    </p:spTree>
    <p:extLst>
      <p:ext uri="{BB962C8B-B14F-4D97-AF65-F5344CB8AC3E}">
        <p14:creationId xmlns:p14="http://schemas.microsoft.com/office/powerpoint/2010/main" val="12937847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 presetClass="entr" presetSubtype="9" decel="10000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750" fill="hold"/>
                                        <p:tgtEl>
                                          <p:spTgt spid="9"/>
                                        </p:tgtEl>
                                        <p:attrNameLst>
                                          <p:attrName>ppt_x</p:attrName>
                                        </p:attrNameLst>
                                      </p:cBhvr>
                                      <p:tavLst>
                                        <p:tav tm="0">
                                          <p:val>
                                            <p:strVal val="0-#ppt_w/2"/>
                                          </p:val>
                                        </p:tav>
                                        <p:tav tm="100000">
                                          <p:val>
                                            <p:strVal val="#ppt_x"/>
                                          </p:val>
                                        </p:tav>
                                      </p:tavLst>
                                    </p:anim>
                                    <p:anim calcmode="lin" valueType="num">
                                      <p:cBhvr additive="base">
                                        <p:cTn id="15" dur="750" fill="hold"/>
                                        <p:tgtEl>
                                          <p:spTgt spid="9"/>
                                        </p:tgtEl>
                                        <p:attrNameLst>
                                          <p:attrName>ppt_y</p:attrName>
                                        </p:attrNameLst>
                                      </p:cBhvr>
                                      <p:tavLst>
                                        <p:tav tm="0">
                                          <p:val>
                                            <p:strVal val="0-#ppt_h/2"/>
                                          </p:val>
                                        </p:tav>
                                        <p:tav tm="100000">
                                          <p:val>
                                            <p:strVal val="#ppt_y"/>
                                          </p:val>
                                        </p:tav>
                                      </p:tavLst>
                                    </p:anim>
                                  </p:childTnLst>
                                </p:cTn>
                              </p:par>
                              <p:par>
                                <p:cTn id="16" presetID="2" presetClass="entr" presetSubtype="12" decel="10000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750" fill="hold"/>
                                        <p:tgtEl>
                                          <p:spTgt spid="10"/>
                                        </p:tgtEl>
                                        <p:attrNameLst>
                                          <p:attrName>ppt_x</p:attrName>
                                        </p:attrNameLst>
                                      </p:cBhvr>
                                      <p:tavLst>
                                        <p:tav tm="0">
                                          <p:val>
                                            <p:strVal val="0-#ppt_w/2"/>
                                          </p:val>
                                        </p:tav>
                                        <p:tav tm="100000">
                                          <p:val>
                                            <p:strVal val="#ppt_x"/>
                                          </p:val>
                                        </p:tav>
                                      </p:tavLst>
                                    </p:anim>
                                    <p:anim calcmode="lin" valueType="num">
                                      <p:cBhvr additive="base">
                                        <p:cTn id="19" dur="750" fill="hold"/>
                                        <p:tgtEl>
                                          <p:spTgt spid="10"/>
                                        </p:tgtEl>
                                        <p:attrNameLst>
                                          <p:attrName>ppt_y</p:attrName>
                                        </p:attrNameLst>
                                      </p:cBhvr>
                                      <p:tavLst>
                                        <p:tav tm="0">
                                          <p:val>
                                            <p:strVal val="1+#ppt_h/2"/>
                                          </p:val>
                                        </p:tav>
                                        <p:tav tm="100000">
                                          <p:val>
                                            <p:strVal val="#ppt_y"/>
                                          </p:val>
                                        </p:tav>
                                      </p:tavLst>
                                    </p:anim>
                                  </p:childTnLst>
                                </p:cTn>
                              </p:par>
                              <p:par>
                                <p:cTn id="20" presetID="2" presetClass="entr" presetSubtype="1" decel="10000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750" fill="hold"/>
                                        <p:tgtEl>
                                          <p:spTgt spid="11"/>
                                        </p:tgtEl>
                                        <p:attrNameLst>
                                          <p:attrName>ppt_x</p:attrName>
                                        </p:attrNameLst>
                                      </p:cBhvr>
                                      <p:tavLst>
                                        <p:tav tm="0">
                                          <p:val>
                                            <p:strVal val="#ppt_x"/>
                                          </p:val>
                                        </p:tav>
                                        <p:tav tm="100000">
                                          <p:val>
                                            <p:strVal val="#ppt_x"/>
                                          </p:val>
                                        </p:tav>
                                      </p:tavLst>
                                    </p:anim>
                                    <p:anim calcmode="lin" valueType="num">
                                      <p:cBhvr additive="base">
                                        <p:cTn id="23" dur="750" fill="hold"/>
                                        <p:tgtEl>
                                          <p:spTgt spid="11"/>
                                        </p:tgtEl>
                                        <p:attrNameLst>
                                          <p:attrName>ppt_y</p:attrName>
                                        </p:attrNameLst>
                                      </p:cBhvr>
                                      <p:tavLst>
                                        <p:tav tm="0">
                                          <p:val>
                                            <p:strVal val="0-#ppt_h/2"/>
                                          </p:val>
                                        </p:tav>
                                        <p:tav tm="100000">
                                          <p:val>
                                            <p:strVal val="#ppt_y"/>
                                          </p:val>
                                        </p:tav>
                                      </p:tavLst>
                                    </p:anim>
                                  </p:childTnLst>
                                </p:cTn>
                              </p:par>
                              <p:par>
                                <p:cTn id="24" presetID="2" presetClass="entr" presetSubtype="3" decel="10000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750" fill="hold"/>
                                        <p:tgtEl>
                                          <p:spTgt spid="12"/>
                                        </p:tgtEl>
                                        <p:attrNameLst>
                                          <p:attrName>ppt_x</p:attrName>
                                        </p:attrNameLst>
                                      </p:cBhvr>
                                      <p:tavLst>
                                        <p:tav tm="0">
                                          <p:val>
                                            <p:strVal val="1+#ppt_w/2"/>
                                          </p:val>
                                        </p:tav>
                                        <p:tav tm="100000">
                                          <p:val>
                                            <p:strVal val="#ppt_x"/>
                                          </p:val>
                                        </p:tav>
                                      </p:tavLst>
                                    </p:anim>
                                    <p:anim calcmode="lin" valueType="num">
                                      <p:cBhvr additive="base">
                                        <p:cTn id="27" dur="750" fill="hold"/>
                                        <p:tgtEl>
                                          <p:spTgt spid="12"/>
                                        </p:tgtEl>
                                        <p:attrNameLst>
                                          <p:attrName>ppt_y</p:attrName>
                                        </p:attrNameLst>
                                      </p:cBhvr>
                                      <p:tavLst>
                                        <p:tav tm="0">
                                          <p:val>
                                            <p:strVal val="0-#ppt_h/2"/>
                                          </p:val>
                                        </p:tav>
                                        <p:tav tm="100000">
                                          <p:val>
                                            <p:strVal val="#ppt_y"/>
                                          </p:val>
                                        </p:tav>
                                      </p:tavLst>
                                    </p:anim>
                                  </p:childTnLst>
                                </p:cTn>
                              </p:par>
                            </p:childTnLst>
                          </p:cTn>
                        </p:par>
                        <p:par>
                          <p:cTn id="28" fill="hold" nodeType="afterGroup">
                            <p:stCondLst>
                              <p:cond delay="1250"/>
                            </p:stCondLst>
                            <p:childTnLst>
                              <p:par>
                                <p:cTn id="29" presetID="2" presetClass="entr" presetSubtype="4" decel="100000" fill="hold" grpId="0" nodeType="after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7">
                                            <p:txEl>
                                              <p:pRg st="0" end="0"/>
                                            </p:txEl>
                                          </p:spTgt>
                                        </p:tgtEl>
                                        <p:attrNameLst>
                                          <p:attrName>ppt_y</p:attrName>
                                        </p:attrNameLst>
                                      </p:cBhvr>
                                      <p:tavLst>
                                        <p:tav tm="0">
                                          <p:val>
                                            <p:strVal val="1+#ppt_h/2"/>
                                          </p:val>
                                        </p:tav>
                                        <p:tav tm="100000">
                                          <p:val>
                                            <p:strVal val="#ppt_y"/>
                                          </p:val>
                                        </p:tav>
                                      </p:tavLst>
                                    </p:anim>
                                  </p:childTnLst>
                                </p:cTn>
                              </p:par>
                              <p:par>
                                <p:cTn id="33" presetID="45" presetClass="entr" presetSubtype="0" fill="hold" grpId="1" nodeType="with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fade">
                                      <p:cBhvr>
                                        <p:cTn id="35" dur="1000"/>
                                        <p:tgtEl>
                                          <p:spTgt spid="7">
                                            <p:txEl>
                                              <p:pRg st="0" end="0"/>
                                            </p:txEl>
                                          </p:spTgt>
                                        </p:tgtEl>
                                      </p:cBhvr>
                                    </p:animEffect>
                                    <p:anim calcmode="lin" valueType="num">
                                      <p:cBhvr>
                                        <p:cTn id="36" dur="1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37" dur="1000" fill="hold"/>
                                        <p:tgtEl>
                                          <p:spTgt spid="7">
                                            <p:txEl>
                                              <p:pRg st="0" end="0"/>
                                            </p:txEl>
                                          </p:spTgt>
                                        </p:tgtEl>
                                        <p:attrNameLst>
                                          <p:attrName>ppt_h</p:attrName>
                                        </p:attrNameLst>
                                      </p:cBhvr>
                                      <p:tavLst>
                                        <p:tav tm="0">
                                          <p:val>
                                            <p:strVal val="#ppt_h"/>
                                          </p:val>
                                        </p:tav>
                                        <p:tav tm="100000">
                                          <p:val>
                                            <p:strVal val="#ppt_h"/>
                                          </p:val>
                                        </p:tav>
                                      </p:tavLst>
                                    </p:anim>
                                  </p:childTnLst>
                                </p:cTn>
                              </p:par>
                              <p:par>
                                <p:cTn id="38" presetID="2" presetClass="entr" presetSubtype="4" decel="100000" fill="hold" grpId="0" nodeType="withEffect">
                                  <p:stCondLst>
                                    <p:cond delay="250"/>
                                  </p:stCondLst>
                                  <p:childTnLst>
                                    <p:set>
                                      <p:cBhvr>
                                        <p:cTn id="39" dur="1" fill="hold">
                                          <p:stCondLst>
                                            <p:cond delay="0"/>
                                          </p:stCondLst>
                                        </p:cTn>
                                        <p:tgtEl>
                                          <p:spTgt spid="8">
                                            <p:txEl>
                                              <p:pRg st="0" end="0"/>
                                            </p:txEl>
                                          </p:spTgt>
                                        </p:tgtEl>
                                        <p:attrNameLst>
                                          <p:attrName>style.visibility</p:attrName>
                                        </p:attrNameLst>
                                      </p:cBhvr>
                                      <p:to>
                                        <p:strVal val="visible"/>
                                      </p:to>
                                    </p:set>
                                    <p:anim calcmode="lin" valueType="num">
                                      <p:cBhvr additive="base">
                                        <p:cTn id="40"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1" dur="75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tmplLst>
          <p:tmpl>
            <p:tnLst>
              <p:par>
                <p:cTn presetID="22" presetClass="entr" presetSubtype="4"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down)">
                      <p:cBhvr>
                        <p:cTn dur="500"/>
                        <p:tgtEl>
                          <p:spTgt spid="6"/>
                        </p:tgtEl>
                      </p:cBhvr>
                    </p:animEffect>
                  </p:childTnLst>
                </p:cTn>
              </p:par>
            </p:tnLst>
          </p:tmpl>
        </p:tmplLst>
      </p:bldP>
      <p:bldP spid="7" grpId="0" build="p">
        <p:tmplLst>
          <p:tmpl lvl="1">
            <p:tnLst>
              <p:par>
                <p:cTn presetID="2" presetClass="entr" presetSubtype="4"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1000" fill="hold"/>
                        <p:tgtEl>
                          <p:spTgt spid="7"/>
                        </p:tgtEl>
                        <p:attrNameLst>
                          <p:attrName>ppt_x</p:attrName>
                        </p:attrNameLst>
                      </p:cBhvr>
                      <p:tavLst>
                        <p:tav tm="0">
                          <p:val>
                            <p:strVal val="#ppt_x"/>
                          </p:val>
                        </p:tav>
                        <p:tav tm="100000">
                          <p:val>
                            <p:strVal val="#ppt_x"/>
                          </p:val>
                        </p:tav>
                      </p:tavLst>
                    </p:anim>
                    <p:anim calcmode="lin" valueType="num">
                      <p:cBhvr additive="base">
                        <p:cTn dur="1000" fill="hold"/>
                        <p:tgtEl>
                          <p:spTgt spid="7"/>
                        </p:tgtEl>
                        <p:attrNameLst>
                          <p:attrName>ppt_y</p:attrName>
                        </p:attrNameLst>
                      </p:cBhvr>
                      <p:tavLst>
                        <p:tav tm="0">
                          <p:val>
                            <p:strVal val="1+#ppt_h/2"/>
                          </p:val>
                        </p:tav>
                        <p:tav tm="100000">
                          <p:val>
                            <p:strVal val="#ppt_y"/>
                          </p:val>
                        </p:tav>
                      </p:tavLst>
                    </p:anim>
                  </p:childTnLst>
                </p:cTn>
              </p:par>
            </p:tnLst>
          </p:tmpl>
        </p:tmplLst>
      </p:bldP>
      <p:bldP spid="7" grpId="1" build="p">
        <p:tmplLst>
          <p:tmpl lvl="1">
            <p:tnLst>
              <p:par>
                <p:cTn presetID="45"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anim calcmode="lin" valueType="num">
                      <p:cBhvr>
                        <p:cTn dur="1000" fill="hold"/>
                        <p:tgtEl>
                          <p:spTgt spid="7"/>
                        </p:tgtEl>
                        <p:attrNameLst>
                          <p:attrName>ppt_w</p:attrName>
                        </p:attrNameLst>
                      </p:cBhvr>
                      <p:tavLst>
                        <p:tav tm="0" fmla="#ppt_w*sin(2.5*pi*$)">
                          <p:val>
                            <p:fltVal val="0"/>
                          </p:val>
                        </p:tav>
                        <p:tav tm="100000">
                          <p:val>
                            <p:fltVal val="1"/>
                          </p:val>
                        </p:tav>
                      </p:tavLst>
                    </p:anim>
                    <p:anim calcmode="lin" valueType="num">
                      <p:cBhvr>
                        <p:cTn dur="1000" fill="hold"/>
                        <p:tgtEl>
                          <p:spTgt spid="7"/>
                        </p:tgtEl>
                        <p:attrNameLst>
                          <p:attrName>ppt_h</p:attrName>
                        </p:attrNameLst>
                      </p:cBhvr>
                      <p:tavLst>
                        <p:tav tm="0">
                          <p:val>
                            <p:strVal val="#ppt_h"/>
                          </p:val>
                        </p:tav>
                        <p:tav tm="100000">
                          <p:val>
                            <p:strVal val="#ppt_h"/>
                          </p:val>
                        </p:tav>
                      </p:tavLst>
                    </p:anim>
                  </p:childTnLst>
                </p:cTn>
              </p:par>
            </p:tnLst>
          </p:tmpl>
        </p:tmplLst>
      </p:bldP>
      <p:bldP spid="8" grpId="0" build="p">
        <p:tmplLst>
          <p:tmpl lvl="1">
            <p:tnLst>
              <p:par>
                <p:cTn presetID="2" presetClass="entr" presetSubtype="4"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ppt_x"/>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9" grpId="0" animBg="1">
        <p:tmplLst>
          <p:tmpl>
            <p:tnLst>
              <p:par>
                <p:cTn presetID="2" presetClass="entr" presetSubtype="9"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0-#ppt_w/2"/>
                          </p:val>
                        </p:tav>
                        <p:tav tm="100000">
                          <p:val>
                            <p:strVal val="#ppt_x"/>
                          </p:val>
                        </p:tav>
                      </p:tavLst>
                    </p:anim>
                    <p:anim calcmode="lin" valueType="num">
                      <p:cBhvr additive="base">
                        <p:cTn dur="750" fill="hold"/>
                        <p:tgtEl>
                          <p:spTgt spid="9"/>
                        </p:tgtEl>
                        <p:attrNameLst>
                          <p:attrName>ppt_y</p:attrName>
                        </p:attrNameLst>
                      </p:cBhvr>
                      <p:tavLst>
                        <p:tav tm="0">
                          <p:val>
                            <p:strVal val="0-#ppt_h/2"/>
                          </p:val>
                        </p:tav>
                        <p:tav tm="100000">
                          <p:val>
                            <p:strVal val="#ppt_y"/>
                          </p:val>
                        </p:tav>
                      </p:tavLst>
                    </p:anim>
                  </p:childTnLst>
                </p:cTn>
              </p:par>
            </p:tnLst>
          </p:tmpl>
        </p:tmplLst>
      </p:bldP>
      <p:bldP spid="10" grpId="0" animBg="1">
        <p:tmplLst>
          <p:tmpl>
            <p:tnLst>
              <p:par>
                <p:cTn presetID="2" presetClass="entr" presetSubtype="12"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0-#ppt_w/2"/>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tmplLst>
          <p:tmpl>
            <p:tnLst>
              <p:par>
                <p:cTn presetID="2" presetClass="entr" presetSubtype="1"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2" grpId="0" animBg="1">
        <p:tmplLst>
          <p:tmpl>
            <p:tnLst>
              <p:par>
                <p:cTn presetID="2" presetClass="entr" presetSubtype="3" decel="10000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1+#ppt_w/2"/>
                          </p:val>
                        </p:tav>
                        <p:tav tm="100000">
                          <p:val>
                            <p:strVal val="#ppt_x"/>
                          </p:val>
                        </p:tav>
                      </p:tavLst>
                    </p:anim>
                    <p:anim calcmode="lin" valueType="num">
                      <p:cBhvr additive="base">
                        <p:cTn dur="750" fill="hold"/>
                        <p:tgtEl>
                          <p:spTgt spid="12"/>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3">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18288000" cy="10285413"/>
          </a:xfrm>
        </p:spPr>
        <p:txBody>
          <a:bodyPr/>
          <a:lstStyle>
            <a:lvl1pPr>
              <a:defRPr baseline="0"/>
            </a:lvl1pPr>
          </a:lstStyle>
          <a:p>
            <a:r>
              <a:rPr kumimoji="1" lang="en-US" altLang="ja-JP"/>
              <a:t>Add a full screen image</a:t>
            </a:r>
            <a:endParaRPr kumimoji="1" lang="ja-JP" altLang="en-US"/>
          </a:p>
        </p:txBody>
      </p:sp>
      <p:sp>
        <p:nvSpPr>
          <p:cNvPr id="6" name="テキスト プレースホルダー 5"/>
          <p:cNvSpPr>
            <a:spLocks noGrp="1"/>
          </p:cNvSpPr>
          <p:nvPr>
            <p:ph type="body" sz="quarter" idx="11" hasCustomPrompt="1"/>
          </p:nvPr>
        </p:nvSpPr>
        <p:spPr>
          <a:xfrm>
            <a:off x="1248229" y="0"/>
            <a:ext cx="6400801" cy="10285413"/>
          </a:xfrm>
          <a:solidFill>
            <a:schemeClr val="accent3">
              <a:alpha val="70000"/>
            </a:schemeClr>
          </a:solidFill>
        </p:spPr>
        <p:txBody>
          <a:bodyPr/>
          <a:lstStyle/>
          <a:p>
            <a:pPr lvl="0"/>
            <a:r>
              <a:rPr kumimoji="1" lang="en-US" altLang="ja-JP"/>
              <a:t> </a:t>
            </a:r>
            <a:endParaRPr kumimoji="1" lang="ja-JP" altLang="en-US"/>
          </a:p>
        </p:txBody>
      </p:sp>
      <p:sp>
        <p:nvSpPr>
          <p:cNvPr id="7" name="テキスト プレースホルダー 5"/>
          <p:cNvSpPr>
            <a:spLocks noGrp="1"/>
          </p:cNvSpPr>
          <p:nvPr>
            <p:ph type="body" sz="quarter" idx="12" hasCustomPrompt="1"/>
          </p:nvPr>
        </p:nvSpPr>
        <p:spPr>
          <a:xfrm>
            <a:off x="1605165" y="1925052"/>
            <a:ext cx="5686928" cy="4347411"/>
          </a:xfrm>
          <a:noFill/>
        </p:spPr>
        <p:txBody>
          <a:bodyPr anchor="b">
            <a:noAutofit/>
          </a:bodyPr>
          <a:lstStyle>
            <a:lvl1pPr algn="ctr">
              <a:lnSpc>
                <a:spcPct val="100000"/>
              </a:lnSpc>
              <a:spcBef>
                <a:spcPct val="0"/>
              </a:spcBef>
              <a:defRPr sz="30000">
                <a:solidFill>
                  <a:schemeClr val="bg1"/>
                </a:solidFill>
              </a:defRPr>
            </a:lvl1pPr>
          </a:lstStyle>
          <a:p>
            <a:pPr lvl="0"/>
            <a:r>
              <a:rPr kumimoji="1" lang="en-US" altLang="ja-JP"/>
              <a:t>0</a:t>
            </a:r>
            <a:endParaRPr kumimoji="1" lang="ja-JP" altLang="en-US"/>
          </a:p>
        </p:txBody>
      </p:sp>
      <p:sp>
        <p:nvSpPr>
          <p:cNvPr id="8" name="テキスト プレースホルダー 5"/>
          <p:cNvSpPr>
            <a:spLocks noGrp="1"/>
          </p:cNvSpPr>
          <p:nvPr>
            <p:ph type="body" sz="quarter" idx="13" hasCustomPrompt="1"/>
          </p:nvPr>
        </p:nvSpPr>
        <p:spPr>
          <a:xfrm>
            <a:off x="1605165" y="6104021"/>
            <a:ext cx="5686928" cy="1211179"/>
          </a:xfrm>
          <a:noFill/>
        </p:spPr>
        <p:txBody>
          <a:bodyPr anchor="t">
            <a:noAutofit/>
          </a:bodyPr>
          <a:lstStyle>
            <a:lvl1pPr algn="ctr">
              <a:lnSpc>
                <a:spcPct val="100000"/>
              </a:lnSpc>
              <a:spcBef>
                <a:spcPct val="0"/>
              </a:spcBef>
              <a:defRPr sz="4400">
                <a:solidFill>
                  <a:schemeClr val="bg1"/>
                </a:solidFill>
              </a:defRPr>
            </a:lvl1pPr>
          </a:lstStyle>
          <a:p>
            <a:pPr lvl="0"/>
            <a:r>
              <a:rPr kumimoji="1" lang="en-US" altLang="ja-JP"/>
              <a:t>Section Name</a:t>
            </a:r>
            <a:endParaRPr kumimoji="1" lang="ja-JP" altLang="en-US"/>
          </a:p>
        </p:txBody>
      </p:sp>
      <p:sp>
        <p:nvSpPr>
          <p:cNvPr id="9" name="テキスト プレースホルダー 5"/>
          <p:cNvSpPr>
            <a:spLocks noGrp="1"/>
          </p:cNvSpPr>
          <p:nvPr>
            <p:ph type="body" sz="quarter" idx="24" hasCustomPrompt="1"/>
          </p:nvPr>
        </p:nvSpPr>
        <p:spPr>
          <a:xfrm>
            <a:off x="8945030" y="9637413"/>
            <a:ext cx="648000" cy="648000"/>
          </a:xfrm>
          <a:solidFill>
            <a:schemeClr val="accent3">
              <a:alpha val="70000"/>
            </a:schemeClr>
          </a:solidFill>
        </p:spPr>
        <p:txBody>
          <a:bodyPr/>
          <a:lstStyle/>
          <a:p>
            <a:pPr lvl="0"/>
            <a:r>
              <a:rPr kumimoji="1" lang="en-US" altLang="ja-JP"/>
              <a:t> </a:t>
            </a:r>
            <a:endParaRPr kumimoji="1" lang="ja-JP" altLang="en-US"/>
          </a:p>
        </p:txBody>
      </p:sp>
      <p:sp>
        <p:nvSpPr>
          <p:cNvPr id="10" name="テキスト プレースホルダー 5"/>
          <p:cNvSpPr>
            <a:spLocks noGrp="1"/>
          </p:cNvSpPr>
          <p:nvPr>
            <p:ph type="body" sz="quarter" idx="25" hasCustomPrompt="1"/>
          </p:nvPr>
        </p:nvSpPr>
        <p:spPr>
          <a:xfrm>
            <a:off x="8297030" y="8989413"/>
            <a:ext cx="648000" cy="648000"/>
          </a:xfrm>
          <a:solidFill>
            <a:schemeClr val="accent3">
              <a:alpha val="70000"/>
            </a:schemeClr>
          </a:solidFill>
        </p:spPr>
        <p:txBody>
          <a:bodyPr/>
          <a:lstStyle/>
          <a:p>
            <a:pPr lvl="0"/>
            <a:r>
              <a:rPr kumimoji="1" lang="en-US" altLang="ja-JP"/>
              <a:t> </a:t>
            </a:r>
            <a:endParaRPr kumimoji="1" lang="ja-JP" altLang="en-US"/>
          </a:p>
        </p:txBody>
      </p:sp>
      <p:sp>
        <p:nvSpPr>
          <p:cNvPr id="11" name="テキスト プレースホルダー 5"/>
          <p:cNvSpPr>
            <a:spLocks noGrp="1"/>
          </p:cNvSpPr>
          <p:nvPr>
            <p:ph type="body" sz="quarter" idx="26" hasCustomPrompt="1"/>
          </p:nvPr>
        </p:nvSpPr>
        <p:spPr>
          <a:xfrm>
            <a:off x="7649030" y="8341413"/>
            <a:ext cx="648000" cy="648000"/>
          </a:xfrm>
          <a:solidFill>
            <a:schemeClr val="accent3">
              <a:alpha val="70000"/>
            </a:schemeClr>
          </a:solidFill>
        </p:spPr>
        <p:txBody>
          <a:bodyPr/>
          <a:lstStyle/>
          <a:p>
            <a:pPr lvl="0"/>
            <a:r>
              <a:rPr kumimoji="1" lang="en-US" altLang="ja-JP"/>
              <a:t> </a:t>
            </a:r>
            <a:endParaRPr kumimoji="1" lang="ja-JP" altLang="en-US"/>
          </a:p>
        </p:txBody>
      </p:sp>
      <p:sp>
        <p:nvSpPr>
          <p:cNvPr id="12" name="テキスト プレースホルダー 5"/>
          <p:cNvSpPr>
            <a:spLocks noGrp="1"/>
          </p:cNvSpPr>
          <p:nvPr>
            <p:ph type="body" sz="quarter" idx="27" hasCustomPrompt="1"/>
          </p:nvPr>
        </p:nvSpPr>
        <p:spPr>
          <a:xfrm>
            <a:off x="7649030" y="9637413"/>
            <a:ext cx="648000" cy="648000"/>
          </a:xfrm>
          <a:solidFill>
            <a:schemeClr val="accent3">
              <a:alpha val="70000"/>
            </a:schemeClr>
          </a:solidFill>
        </p:spPr>
        <p:txBody>
          <a:bodyPr/>
          <a:lstStyle/>
          <a:p>
            <a:pPr lvl="0"/>
            <a:r>
              <a:rPr kumimoji="1" lang="en-US" altLang="ja-JP"/>
              <a:t> </a:t>
            </a:r>
            <a:endParaRPr kumimoji="1" lang="ja-JP" altLang="en-US"/>
          </a:p>
        </p:txBody>
      </p:sp>
    </p:spTree>
    <p:extLst>
      <p:ext uri="{BB962C8B-B14F-4D97-AF65-F5344CB8AC3E}">
        <p14:creationId xmlns:p14="http://schemas.microsoft.com/office/powerpoint/2010/main" val="4035491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 presetClass="entr" presetSubtype="2" decel="10000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750" fill="hold"/>
                                        <p:tgtEl>
                                          <p:spTgt spid="9"/>
                                        </p:tgtEl>
                                        <p:attrNameLst>
                                          <p:attrName>ppt_x</p:attrName>
                                        </p:attrNameLst>
                                      </p:cBhvr>
                                      <p:tavLst>
                                        <p:tav tm="0">
                                          <p:val>
                                            <p:strVal val="1+#ppt_w/2"/>
                                          </p:val>
                                        </p:tav>
                                        <p:tav tm="100000">
                                          <p:val>
                                            <p:strVal val="#ppt_x"/>
                                          </p:val>
                                        </p:tav>
                                      </p:tavLst>
                                    </p:anim>
                                    <p:anim calcmode="lin" valueType="num">
                                      <p:cBhvr additive="base">
                                        <p:cTn id="15" dur="750" fill="hold"/>
                                        <p:tgtEl>
                                          <p:spTgt spid="9"/>
                                        </p:tgtEl>
                                        <p:attrNameLst>
                                          <p:attrName>ppt_y</p:attrName>
                                        </p:attrNameLst>
                                      </p:cBhvr>
                                      <p:tavLst>
                                        <p:tav tm="0">
                                          <p:val>
                                            <p:strVal val="#ppt_y"/>
                                          </p:val>
                                        </p:tav>
                                        <p:tav tm="100000">
                                          <p:val>
                                            <p:strVal val="#ppt_y"/>
                                          </p:val>
                                        </p:tav>
                                      </p:tavLst>
                                    </p:anim>
                                  </p:childTnLst>
                                </p:cTn>
                              </p:par>
                              <p:par>
                                <p:cTn id="16" presetID="2" presetClass="entr" presetSubtype="6" decel="10000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750" fill="hold"/>
                                        <p:tgtEl>
                                          <p:spTgt spid="10"/>
                                        </p:tgtEl>
                                        <p:attrNameLst>
                                          <p:attrName>ppt_x</p:attrName>
                                        </p:attrNameLst>
                                      </p:cBhvr>
                                      <p:tavLst>
                                        <p:tav tm="0">
                                          <p:val>
                                            <p:strVal val="1+#ppt_w/2"/>
                                          </p:val>
                                        </p:tav>
                                        <p:tav tm="100000">
                                          <p:val>
                                            <p:strVal val="#ppt_x"/>
                                          </p:val>
                                        </p:tav>
                                      </p:tavLst>
                                    </p:anim>
                                    <p:anim calcmode="lin" valueType="num">
                                      <p:cBhvr additive="base">
                                        <p:cTn id="19" dur="750" fill="hold"/>
                                        <p:tgtEl>
                                          <p:spTgt spid="10"/>
                                        </p:tgtEl>
                                        <p:attrNameLst>
                                          <p:attrName>ppt_y</p:attrName>
                                        </p:attrNameLst>
                                      </p:cBhvr>
                                      <p:tavLst>
                                        <p:tav tm="0">
                                          <p:val>
                                            <p:strVal val="1+#ppt_h/2"/>
                                          </p:val>
                                        </p:tav>
                                        <p:tav tm="100000">
                                          <p:val>
                                            <p:strVal val="#ppt_y"/>
                                          </p:val>
                                        </p:tav>
                                      </p:tavLst>
                                    </p:anim>
                                  </p:childTnLst>
                                </p:cTn>
                              </p:par>
                              <p:par>
                                <p:cTn id="20" presetID="2" presetClass="entr" presetSubtype="1" decel="10000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750" fill="hold"/>
                                        <p:tgtEl>
                                          <p:spTgt spid="11"/>
                                        </p:tgtEl>
                                        <p:attrNameLst>
                                          <p:attrName>ppt_x</p:attrName>
                                        </p:attrNameLst>
                                      </p:cBhvr>
                                      <p:tavLst>
                                        <p:tav tm="0">
                                          <p:val>
                                            <p:strVal val="#ppt_x"/>
                                          </p:val>
                                        </p:tav>
                                        <p:tav tm="100000">
                                          <p:val>
                                            <p:strVal val="#ppt_x"/>
                                          </p:val>
                                        </p:tav>
                                      </p:tavLst>
                                    </p:anim>
                                    <p:anim calcmode="lin" valueType="num">
                                      <p:cBhvr additive="base">
                                        <p:cTn id="23" dur="750" fill="hold"/>
                                        <p:tgtEl>
                                          <p:spTgt spid="11"/>
                                        </p:tgtEl>
                                        <p:attrNameLst>
                                          <p:attrName>ppt_y</p:attrName>
                                        </p:attrNameLst>
                                      </p:cBhvr>
                                      <p:tavLst>
                                        <p:tav tm="0">
                                          <p:val>
                                            <p:strVal val="0-#ppt_h/2"/>
                                          </p:val>
                                        </p:tav>
                                        <p:tav tm="100000">
                                          <p:val>
                                            <p:strVal val="#ppt_y"/>
                                          </p:val>
                                        </p:tav>
                                      </p:tavLst>
                                    </p:anim>
                                  </p:childTnLst>
                                </p:cTn>
                              </p:par>
                              <p:par>
                                <p:cTn id="24" presetID="2" presetClass="entr" presetSubtype="3" decel="10000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750" fill="hold"/>
                                        <p:tgtEl>
                                          <p:spTgt spid="12"/>
                                        </p:tgtEl>
                                        <p:attrNameLst>
                                          <p:attrName>ppt_x</p:attrName>
                                        </p:attrNameLst>
                                      </p:cBhvr>
                                      <p:tavLst>
                                        <p:tav tm="0">
                                          <p:val>
                                            <p:strVal val="1+#ppt_w/2"/>
                                          </p:val>
                                        </p:tav>
                                        <p:tav tm="100000">
                                          <p:val>
                                            <p:strVal val="#ppt_x"/>
                                          </p:val>
                                        </p:tav>
                                      </p:tavLst>
                                    </p:anim>
                                    <p:anim calcmode="lin" valueType="num">
                                      <p:cBhvr additive="base">
                                        <p:cTn id="27" dur="750" fill="hold"/>
                                        <p:tgtEl>
                                          <p:spTgt spid="12"/>
                                        </p:tgtEl>
                                        <p:attrNameLst>
                                          <p:attrName>ppt_y</p:attrName>
                                        </p:attrNameLst>
                                      </p:cBhvr>
                                      <p:tavLst>
                                        <p:tav tm="0">
                                          <p:val>
                                            <p:strVal val="0-#ppt_h/2"/>
                                          </p:val>
                                        </p:tav>
                                        <p:tav tm="100000">
                                          <p:val>
                                            <p:strVal val="#ppt_y"/>
                                          </p:val>
                                        </p:tav>
                                      </p:tavLst>
                                    </p:anim>
                                  </p:childTnLst>
                                </p:cTn>
                              </p:par>
                            </p:childTnLst>
                          </p:cTn>
                        </p:par>
                        <p:par>
                          <p:cTn id="28" fill="hold" nodeType="afterGroup">
                            <p:stCondLst>
                              <p:cond delay="1250"/>
                            </p:stCondLst>
                            <p:childTnLst>
                              <p:par>
                                <p:cTn id="29" presetID="2" presetClass="entr" presetSubtype="4" decel="100000" fill="hold" grpId="0" nodeType="after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7">
                                            <p:txEl>
                                              <p:pRg st="0" end="0"/>
                                            </p:txEl>
                                          </p:spTgt>
                                        </p:tgtEl>
                                        <p:attrNameLst>
                                          <p:attrName>ppt_y</p:attrName>
                                        </p:attrNameLst>
                                      </p:cBhvr>
                                      <p:tavLst>
                                        <p:tav tm="0">
                                          <p:val>
                                            <p:strVal val="1+#ppt_h/2"/>
                                          </p:val>
                                        </p:tav>
                                        <p:tav tm="100000">
                                          <p:val>
                                            <p:strVal val="#ppt_y"/>
                                          </p:val>
                                        </p:tav>
                                      </p:tavLst>
                                    </p:anim>
                                  </p:childTnLst>
                                </p:cTn>
                              </p:par>
                              <p:par>
                                <p:cTn id="33" presetID="45" presetClass="entr" presetSubtype="0" fill="hold" grpId="1" nodeType="with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fade">
                                      <p:cBhvr>
                                        <p:cTn id="35" dur="1000"/>
                                        <p:tgtEl>
                                          <p:spTgt spid="7">
                                            <p:txEl>
                                              <p:pRg st="0" end="0"/>
                                            </p:txEl>
                                          </p:spTgt>
                                        </p:tgtEl>
                                      </p:cBhvr>
                                    </p:animEffect>
                                    <p:anim calcmode="lin" valueType="num">
                                      <p:cBhvr>
                                        <p:cTn id="36" dur="1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37" dur="1000" fill="hold"/>
                                        <p:tgtEl>
                                          <p:spTgt spid="7">
                                            <p:txEl>
                                              <p:pRg st="0" end="0"/>
                                            </p:txEl>
                                          </p:spTgt>
                                        </p:tgtEl>
                                        <p:attrNameLst>
                                          <p:attrName>ppt_h</p:attrName>
                                        </p:attrNameLst>
                                      </p:cBhvr>
                                      <p:tavLst>
                                        <p:tav tm="0">
                                          <p:val>
                                            <p:strVal val="#ppt_h"/>
                                          </p:val>
                                        </p:tav>
                                        <p:tav tm="100000">
                                          <p:val>
                                            <p:strVal val="#ppt_h"/>
                                          </p:val>
                                        </p:tav>
                                      </p:tavLst>
                                    </p:anim>
                                  </p:childTnLst>
                                </p:cTn>
                              </p:par>
                              <p:par>
                                <p:cTn id="38" presetID="2" presetClass="entr" presetSubtype="4" decel="100000" fill="hold" grpId="0" nodeType="withEffect">
                                  <p:stCondLst>
                                    <p:cond delay="250"/>
                                  </p:stCondLst>
                                  <p:childTnLst>
                                    <p:set>
                                      <p:cBhvr>
                                        <p:cTn id="39" dur="1" fill="hold">
                                          <p:stCondLst>
                                            <p:cond delay="0"/>
                                          </p:stCondLst>
                                        </p:cTn>
                                        <p:tgtEl>
                                          <p:spTgt spid="8">
                                            <p:txEl>
                                              <p:pRg st="0" end="0"/>
                                            </p:txEl>
                                          </p:spTgt>
                                        </p:tgtEl>
                                        <p:attrNameLst>
                                          <p:attrName>style.visibility</p:attrName>
                                        </p:attrNameLst>
                                      </p:cBhvr>
                                      <p:to>
                                        <p:strVal val="visible"/>
                                      </p:to>
                                    </p:set>
                                    <p:anim calcmode="lin" valueType="num">
                                      <p:cBhvr additive="base">
                                        <p:cTn id="40"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1" dur="75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tmplLst>
          <p:tmpl>
            <p:tnLst>
              <p:par>
                <p:cTn presetID="22" presetClass="entr" presetSubtype="4"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down)">
                      <p:cBhvr>
                        <p:cTn dur="500"/>
                        <p:tgtEl>
                          <p:spTgt spid="6"/>
                        </p:tgtEl>
                      </p:cBhvr>
                    </p:animEffect>
                  </p:childTnLst>
                </p:cTn>
              </p:par>
            </p:tnLst>
          </p:tmpl>
        </p:tmplLst>
      </p:bldP>
      <p:bldP spid="7" grpId="0" build="p">
        <p:tmplLst>
          <p:tmpl lvl="1">
            <p:tnLst>
              <p:par>
                <p:cTn presetID="2" presetClass="entr" presetSubtype="4"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1000" fill="hold"/>
                        <p:tgtEl>
                          <p:spTgt spid="7"/>
                        </p:tgtEl>
                        <p:attrNameLst>
                          <p:attrName>ppt_x</p:attrName>
                        </p:attrNameLst>
                      </p:cBhvr>
                      <p:tavLst>
                        <p:tav tm="0">
                          <p:val>
                            <p:strVal val="#ppt_x"/>
                          </p:val>
                        </p:tav>
                        <p:tav tm="100000">
                          <p:val>
                            <p:strVal val="#ppt_x"/>
                          </p:val>
                        </p:tav>
                      </p:tavLst>
                    </p:anim>
                    <p:anim calcmode="lin" valueType="num">
                      <p:cBhvr additive="base">
                        <p:cTn dur="1000" fill="hold"/>
                        <p:tgtEl>
                          <p:spTgt spid="7"/>
                        </p:tgtEl>
                        <p:attrNameLst>
                          <p:attrName>ppt_y</p:attrName>
                        </p:attrNameLst>
                      </p:cBhvr>
                      <p:tavLst>
                        <p:tav tm="0">
                          <p:val>
                            <p:strVal val="1+#ppt_h/2"/>
                          </p:val>
                        </p:tav>
                        <p:tav tm="100000">
                          <p:val>
                            <p:strVal val="#ppt_y"/>
                          </p:val>
                        </p:tav>
                      </p:tavLst>
                    </p:anim>
                  </p:childTnLst>
                </p:cTn>
              </p:par>
            </p:tnLst>
          </p:tmpl>
        </p:tmplLst>
      </p:bldP>
      <p:bldP spid="7" grpId="1" build="p">
        <p:tmplLst>
          <p:tmpl lvl="1">
            <p:tnLst>
              <p:par>
                <p:cTn presetID="45"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anim calcmode="lin" valueType="num">
                      <p:cBhvr>
                        <p:cTn dur="1000" fill="hold"/>
                        <p:tgtEl>
                          <p:spTgt spid="7"/>
                        </p:tgtEl>
                        <p:attrNameLst>
                          <p:attrName>ppt_w</p:attrName>
                        </p:attrNameLst>
                      </p:cBhvr>
                      <p:tavLst>
                        <p:tav tm="0" fmla="#ppt_w*sin(2.5*pi*$)">
                          <p:val>
                            <p:fltVal val="0"/>
                          </p:val>
                        </p:tav>
                        <p:tav tm="100000">
                          <p:val>
                            <p:fltVal val="1"/>
                          </p:val>
                        </p:tav>
                      </p:tavLst>
                    </p:anim>
                    <p:anim calcmode="lin" valueType="num">
                      <p:cBhvr>
                        <p:cTn dur="1000" fill="hold"/>
                        <p:tgtEl>
                          <p:spTgt spid="7"/>
                        </p:tgtEl>
                        <p:attrNameLst>
                          <p:attrName>ppt_h</p:attrName>
                        </p:attrNameLst>
                      </p:cBhvr>
                      <p:tavLst>
                        <p:tav tm="0">
                          <p:val>
                            <p:strVal val="#ppt_h"/>
                          </p:val>
                        </p:tav>
                        <p:tav tm="100000">
                          <p:val>
                            <p:strVal val="#ppt_h"/>
                          </p:val>
                        </p:tav>
                      </p:tavLst>
                    </p:anim>
                  </p:childTnLst>
                </p:cTn>
              </p:par>
            </p:tnLst>
          </p:tmpl>
        </p:tmplLst>
      </p:bldP>
      <p:bldP spid="8" grpId="0" build="p">
        <p:tmplLst>
          <p:tmpl lvl="1">
            <p:tnLst>
              <p:par>
                <p:cTn presetID="2" presetClass="entr" presetSubtype="4"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ppt_x"/>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9" grpId="0" animBg="1">
        <p:tmplLst>
          <p:tmpl>
            <p:tnLst>
              <p:par>
                <p:cTn presetID="2" presetClass="entr" presetSubtype="2"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10" grpId="0" animBg="1">
        <p:tmplLst>
          <p:tmpl>
            <p:tnLst>
              <p:par>
                <p:cTn presetID="2" presetClass="entr" presetSubtype="6"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1+#ppt_w/2"/>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tmplLst>
          <p:tmpl>
            <p:tnLst>
              <p:par>
                <p:cTn presetID="2" presetClass="entr" presetSubtype="1"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2" grpId="0" animBg="1">
        <p:tmplLst>
          <p:tmpl>
            <p:tnLst>
              <p:par>
                <p:cTn presetID="2" presetClass="entr" presetSubtype="3" decel="10000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1+#ppt_w/2"/>
                          </p:val>
                        </p:tav>
                        <p:tav tm="100000">
                          <p:val>
                            <p:strVal val="#ppt_x"/>
                          </p:val>
                        </p:tav>
                      </p:tavLst>
                    </p:anim>
                    <p:anim calcmode="lin" valueType="num">
                      <p:cBhvr additive="base">
                        <p:cTn dur="750" fill="hold"/>
                        <p:tgtEl>
                          <p:spTgt spid="12"/>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screen Image &amp; 3 Icons">
    <p:spTree>
      <p:nvGrpSpPr>
        <p:cNvPr id="1" name=""/>
        <p:cNvGrpSpPr/>
        <p:nvPr/>
      </p:nvGrpSpPr>
      <p:grpSpPr>
        <a:xfrm>
          <a:off x="0" y="0"/>
          <a:ext cx="0" cy="0"/>
          <a:chOff x="0" y="0"/>
          <a:chExt cx="0" cy="0"/>
        </a:xfrm>
      </p:grpSpPr>
      <p:sp>
        <p:nvSpPr>
          <p:cNvPr id="3" name="図プレースホルダー 3"/>
          <p:cNvSpPr>
            <a:spLocks noGrp="1"/>
          </p:cNvSpPr>
          <p:nvPr>
            <p:ph type="pic" sz="quarter" idx="10" hasCustomPrompt="1"/>
          </p:nvPr>
        </p:nvSpPr>
        <p:spPr>
          <a:xfrm>
            <a:off x="0" y="0"/>
            <a:ext cx="18288000" cy="10285413"/>
          </a:xfrm>
        </p:spPr>
        <p:txBody>
          <a:bodyPr/>
          <a:lstStyle>
            <a:lvl1pPr>
              <a:defRPr baseline="0"/>
            </a:lvl1pPr>
          </a:lstStyle>
          <a:p>
            <a:r>
              <a:rPr kumimoji="1" lang="en-US" altLang="ja-JP"/>
              <a:t>Add a full screen image</a:t>
            </a:r>
            <a:endParaRPr kumimoji="1" lang="ja-JP" altLang="en-US"/>
          </a:p>
        </p:txBody>
      </p:sp>
      <p:sp>
        <p:nvSpPr>
          <p:cNvPr id="4" name="テキスト プレースホルダー 5"/>
          <p:cNvSpPr>
            <a:spLocks noGrp="1"/>
          </p:cNvSpPr>
          <p:nvPr>
            <p:ph type="body" sz="quarter" idx="11" hasCustomPrompt="1"/>
          </p:nvPr>
        </p:nvSpPr>
        <p:spPr>
          <a:xfrm>
            <a:off x="0" y="0"/>
            <a:ext cx="9144000" cy="10285413"/>
          </a:xfrm>
          <a:solidFill>
            <a:schemeClr val="accent1">
              <a:alpha val="70000"/>
            </a:schemeClr>
          </a:solidFill>
        </p:spPr>
        <p:txBody>
          <a:bodyPr/>
          <a:lstStyle/>
          <a:p>
            <a:pPr lvl="0"/>
            <a:r>
              <a:rPr kumimoji="1" lang="en-US" altLang="ja-JP"/>
              <a:t> </a:t>
            </a:r>
            <a:endParaRPr kumimoji="1" lang="ja-JP" altLang="en-US"/>
          </a:p>
        </p:txBody>
      </p:sp>
      <p:sp>
        <p:nvSpPr>
          <p:cNvPr id="5" name="テキスト プレースホルダー 12"/>
          <p:cNvSpPr>
            <a:spLocks noGrp="1"/>
          </p:cNvSpPr>
          <p:nvPr>
            <p:ph type="body" sz="quarter" idx="14" hasCustomPrompt="1"/>
          </p:nvPr>
        </p:nvSpPr>
        <p:spPr>
          <a:xfrm>
            <a:off x="1078372" y="349200"/>
            <a:ext cx="6987257" cy="1281600"/>
          </a:xfrm>
        </p:spPr>
        <p:txBody>
          <a:bodyPr anchor="ctr">
            <a:noAutofit/>
          </a:bodyPr>
          <a:lstStyle>
            <a:lvl1pPr algn="ctr">
              <a:lnSpc>
                <a:spcPct val="100000"/>
              </a:lnSpc>
              <a:spcBef>
                <a:spcPct val="0"/>
              </a:spcBef>
              <a:defRPr sz="5400" baseline="0">
                <a:solidFill>
                  <a:schemeClr val="bg1"/>
                </a:solidFill>
                <a:latin typeface="Ubuntu Medium" panose="020B0604030602030204" pitchFamily="34" charset="0"/>
              </a:defRPr>
            </a:lvl1pPr>
          </a:lstStyle>
          <a:p>
            <a:pPr lvl="0"/>
            <a:r>
              <a:rPr kumimoji="1" lang="en-US" altLang="ja-JP"/>
              <a:t>Heading Goes Here</a:t>
            </a:r>
            <a:endParaRPr kumimoji="1" lang="ja-JP" altLang="en-US"/>
          </a:p>
        </p:txBody>
      </p:sp>
      <p:sp>
        <p:nvSpPr>
          <p:cNvPr id="6" name="テキスト プレースホルダー 12"/>
          <p:cNvSpPr>
            <a:spLocks noGrp="1"/>
          </p:cNvSpPr>
          <p:nvPr>
            <p:ph type="body" sz="quarter" idx="15" hasCustomPrompt="1"/>
          </p:nvPr>
        </p:nvSpPr>
        <p:spPr>
          <a:xfrm>
            <a:off x="1932558" y="3196258"/>
            <a:ext cx="6133071" cy="1383302"/>
          </a:xfrm>
        </p:spPr>
        <p:txBody>
          <a:bodyPr>
            <a:normAutofit/>
          </a:bodyPr>
          <a:lstStyle>
            <a:lvl1pPr marL="0" indent="0" algn="l">
              <a:spcBef>
                <a:spcPts val="1200"/>
              </a:spcBef>
              <a:buFont typeface="Wingdings" panose="05000000000000000000" pitchFamily="2" charset="2"/>
              <a:buNone/>
              <a:defRPr sz="2000" baseline="0">
                <a:solidFill>
                  <a:schemeClr val="bg1"/>
                </a:solidFill>
              </a:defRPr>
            </a:lvl1pPr>
          </a:lstStyle>
          <a:p>
            <a:pPr lvl="0"/>
            <a:r>
              <a:rPr kumimoji="1" lang="en-US" altLang="ja-JP"/>
              <a:t>Text goes here</a:t>
            </a:r>
            <a:endParaRPr kumimoji="1" lang="ja-JP" altLang="en-US"/>
          </a:p>
        </p:txBody>
      </p:sp>
      <p:sp>
        <p:nvSpPr>
          <p:cNvPr id="7" name="図プレースホルダー 25"/>
          <p:cNvSpPr>
            <a:spLocks noGrp="1"/>
          </p:cNvSpPr>
          <p:nvPr>
            <p:ph type="pic" sz="quarter" idx="16" hasCustomPrompt="1"/>
          </p:nvPr>
        </p:nvSpPr>
        <p:spPr>
          <a:xfrm>
            <a:off x="1190666" y="2620662"/>
            <a:ext cx="630000" cy="630000"/>
          </a:xfrm>
        </p:spPr>
        <p:txBody>
          <a:bodyPr>
            <a:normAutofit/>
          </a:bodyPr>
          <a:lstStyle>
            <a:lvl1pPr>
              <a:defRPr sz="1400">
                <a:solidFill>
                  <a:schemeClr val="bg1"/>
                </a:solidFill>
              </a:defRPr>
            </a:lvl1pPr>
          </a:lstStyle>
          <a:p>
            <a:r>
              <a:rPr kumimoji="1" lang="en-US" altLang="ja-JP"/>
              <a:t>Icon</a:t>
            </a:r>
            <a:endParaRPr kumimoji="1" lang="ja-JP" altLang="en-US"/>
          </a:p>
        </p:txBody>
      </p:sp>
      <p:sp>
        <p:nvSpPr>
          <p:cNvPr id="8" name="テキスト プレースホルダー 12"/>
          <p:cNvSpPr>
            <a:spLocks noGrp="1"/>
          </p:cNvSpPr>
          <p:nvPr>
            <p:ph type="body" sz="quarter" idx="17" hasCustomPrompt="1"/>
          </p:nvPr>
        </p:nvSpPr>
        <p:spPr>
          <a:xfrm>
            <a:off x="1932558" y="2636245"/>
            <a:ext cx="6133072" cy="614417"/>
          </a:xfrm>
        </p:spPr>
        <p:txBody>
          <a:bodyPr anchor="ctr">
            <a:noAutofit/>
          </a:bodyPr>
          <a:lstStyle>
            <a:lvl1pPr algn="l">
              <a:lnSpc>
                <a:spcPct val="100000"/>
              </a:lnSpc>
              <a:spcBef>
                <a:spcPct val="0"/>
              </a:spcBef>
              <a:defRPr sz="3600" baseline="0">
                <a:solidFill>
                  <a:schemeClr val="bg1"/>
                </a:solidFill>
                <a:latin typeface="Ubuntu Medium" panose="020B0604030602030204" pitchFamily="34" charset="0"/>
              </a:defRPr>
            </a:lvl1pPr>
          </a:lstStyle>
          <a:p>
            <a:pPr lvl="0"/>
            <a:r>
              <a:rPr kumimoji="1" lang="en-US" altLang="ja-JP"/>
              <a:t>Heading Goes Here</a:t>
            </a:r>
            <a:endParaRPr kumimoji="1" lang="ja-JP" altLang="en-US"/>
          </a:p>
        </p:txBody>
      </p:sp>
      <p:sp>
        <p:nvSpPr>
          <p:cNvPr id="12" name="テキスト プレースホルダー 12"/>
          <p:cNvSpPr>
            <a:spLocks noGrp="1"/>
          </p:cNvSpPr>
          <p:nvPr>
            <p:ph type="body" sz="quarter" idx="18" hasCustomPrompt="1"/>
          </p:nvPr>
        </p:nvSpPr>
        <p:spPr>
          <a:xfrm>
            <a:off x="1932558" y="5233988"/>
            <a:ext cx="6133071" cy="1383302"/>
          </a:xfrm>
        </p:spPr>
        <p:txBody>
          <a:bodyPr>
            <a:normAutofit/>
          </a:bodyPr>
          <a:lstStyle>
            <a:lvl1pPr marL="0" indent="0" algn="l">
              <a:spcBef>
                <a:spcPts val="1200"/>
              </a:spcBef>
              <a:buFont typeface="Wingdings" panose="05000000000000000000" pitchFamily="2" charset="2"/>
              <a:buNone/>
              <a:defRPr sz="2000" baseline="0">
                <a:solidFill>
                  <a:schemeClr val="bg1"/>
                </a:solidFill>
              </a:defRPr>
            </a:lvl1pPr>
          </a:lstStyle>
          <a:p>
            <a:pPr lvl="0"/>
            <a:r>
              <a:rPr kumimoji="1" lang="en-US" altLang="ja-JP"/>
              <a:t>Text goes here</a:t>
            </a:r>
            <a:endParaRPr kumimoji="1" lang="ja-JP" altLang="en-US"/>
          </a:p>
        </p:txBody>
      </p:sp>
      <p:sp>
        <p:nvSpPr>
          <p:cNvPr id="13" name="図プレースホルダー 25"/>
          <p:cNvSpPr>
            <a:spLocks noGrp="1"/>
          </p:cNvSpPr>
          <p:nvPr>
            <p:ph type="pic" sz="quarter" idx="19" hasCustomPrompt="1"/>
          </p:nvPr>
        </p:nvSpPr>
        <p:spPr>
          <a:xfrm>
            <a:off x="1190666" y="4658392"/>
            <a:ext cx="630000" cy="630000"/>
          </a:xfrm>
        </p:spPr>
        <p:txBody>
          <a:bodyPr>
            <a:normAutofit/>
          </a:bodyPr>
          <a:lstStyle>
            <a:lvl1pPr>
              <a:defRPr sz="1400">
                <a:solidFill>
                  <a:schemeClr val="bg1"/>
                </a:solidFill>
              </a:defRPr>
            </a:lvl1pPr>
          </a:lstStyle>
          <a:p>
            <a:r>
              <a:rPr kumimoji="1" lang="en-US" altLang="ja-JP"/>
              <a:t>Icon</a:t>
            </a:r>
            <a:endParaRPr kumimoji="1" lang="ja-JP" altLang="en-US"/>
          </a:p>
        </p:txBody>
      </p:sp>
      <p:sp>
        <p:nvSpPr>
          <p:cNvPr id="14" name="テキスト プレースホルダー 12"/>
          <p:cNvSpPr>
            <a:spLocks noGrp="1"/>
          </p:cNvSpPr>
          <p:nvPr>
            <p:ph type="body" sz="quarter" idx="20" hasCustomPrompt="1"/>
          </p:nvPr>
        </p:nvSpPr>
        <p:spPr>
          <a:xfrm>
            <a:off x="1932558" y="4673975"/>
            <a:ext cx="6133072" cy="614417"/>
          </a:xfrm>
        </p:spPr>
        <p:txBody>
          <a:bodyPr anchor="ctr">
            <a:noAutofit/>
          </a:bodyPr>
          <a:lstStyle>
            <a:lvl1pPr algn="l">
              <a:lnSpc>
                <a:spcPct val="100000"/>
              </a:lnSpc>
              <a:spcBef>
                <a:spcPct val="0"/>
              </a:spcBef>
              <a:defRPr sz="3600" baseline="0">
                <a:solidFill>
                  <a:schemeClr val="bg1"/>
                </a:solidFill>
                <a:latin typeface="Ubuntu Medium" panose="020B0604030602030204" pitchFamily="34" charset="0"/>
              </a:defRPr>
            </a:lvl1pPr>
          </a:lstStyle>
          <a:p>
            <a:pPr lvl="0"/>
            <a:r>
              <a:rPr kumimoji="1" lang="en-US" altLang="ja-JP"/>
              <a:t>Heading Goes Here</a:t>
            </a:r>
            <a:endParaRPr kumimoji="1" lang="ja-JP" altLang="en-US"/>
          </a:p>
        </p:txBody>
      </p:sp>
      <p:sp>
        <p:nvSpPr>
          <p:cNvPr id="15" name="テキスト プレースホルダー 12"/>
          <p:cNvSpPr>
            <a:spLocks noGrp="1"/>
          </p:cNvSpPr>
          <p:nvPr>
            <p:ph type="body" sz="quarter" idx="21" hasCustomPrompt="1"/>
          </p:nvPr>
        </p:nvSpPr>
        <p:spPr>
          <a:xfrm>
            <a:off x="1932557" y="7266664"/>
            <a:ext cx="6133071" cy="1383302"/>
          </a:xfrm>
        </p:spPr>
        <p:txBody>
          <a:bodyPr>
            <a:normAutofit/>
          </a:bodyPr>
          <a:lstStyle>
            <a:lvl1pPr marL="0" indent="0" algn="l">
              <a:spcBef>
                <a:spcPts val="1200"/>
              </a:spcBef>
              <a:buFont typeface="Wingdings" panose="05000000000000000000" pitchFamily="2" charset="2"/>
              <a:buNone/>
              <a:defRPr sz="2000" baseline="0">
                <a:solidFill>
                  <a:schemeClr val="bg1"/>
                </a:solidFill>
              </a:defRPr>
            </a:lvl1pPr>
          </a:lstStyle>
          <a:p>
            <a:pPr lvl="0"/>
            <a:r>
              <a:rPr kumimoji="1" lang="en-US" altLang="ja-JP"/>
              <a:t>Text goes here</a:t>
            </a:r>
            <a:endParaRPr kumimoji="1" lang="ja-JP" altLang="en-US"/>
          </a:p>
        </p:txBody>
      </p:sp>
      <p:sp>
        <p:nvSpPr>
          <p:cNvPr id="16" name="図プレースホルダー 25"/>
          <p:cNvSpPr>
            <a:spLocks noGrp="1"/>
          </p:cNvSpPr>
          <p:nvPr>
            <p:ph type="pic" sz="quarter" idx="22" hasCustomPrompt="1"/>
          </p:nvPr>
        </p:nvSpPr>
        <p:spPr>
          <a:xfrm>
            <a:off x="1190665" y="6691068"/>
            <a:ext cx="630000" cy="630000"/>
          </a:xfrm>
        </p:spPr>
        <p:txBody>
          <a:bodyPr>
            <a:normAutofit/>
          </a:bodyPr>
          <a:lstStyle>
            <a:lvl1pPr>
              <a:defRPr sz="1400">
                <a:solidFill>
                  <a:schemeClr val="bg1"/>
                </a:solidFill>
              </a:defRPr>
            </a:lvl1pPr>
          </a:lstStyle>
          <a:p>
            <a:r>
              <a:rPr kumimoji="1" lang="en-US" altLang="ja-JP"/>
              <a:t>Icon</a:t>
            </a:r>
            <a:endParaRPr kumimoji="1" lang="ja-JP" altLang="en-US"/>
          </a:p>
        </p:txBody>
      </p:sp>
      <p:sp>
        <p:nvSpPr>
          <p:cNvPr id="17" name="テキスト プレースホルダー 12"/>
          <p:cNvSpPr>
            <a:spLocks noGrp="1"/>
          </p:cNvSpPr>
          <p:nvPr>
            <p:ph type="body" sz="quarter" idx="23" hasCustomPrompt="1"/>
          </p:nvPr>
        </p:nvSpPr>
        <p:spPr>
          <a:xfrm>
            <a:off x="1932557" y="6706651"/>
            <a:ext cx="6133072" cy="614417"/>
          </a:xfrm>
        </p:spPr>
        <p:txBody>
          <a:bodyPr anchor="ctr">
            <a:noAutofit/>
          </a:bodyPr>
          <a:lstStyle>
            <a:lvl1pPr algn="l">
              <a:lnSpc>
                <a:spcPct val="100000"/>
              </a:lnSpc>
              <a:spcBef>
                <a:spcPct val="0"/>
              </a:spcBef>
              <a:defRPr sz="3600" baseline="0">
                <a:solidFill>
                  <a:schemeClr val="bg1"/>
                </a:solidFill>
                <a:latin typeface="Ubuntu Medium" panose="020B0604030602030204" pitchFamily="34" charset="0"/>
              </a:defRPr>
            </a:lvl1pPr>
          </a:lstStyle>
          <a:p>
            <a:pPr lvl="0"/>
            <a:r>
              <a:rPr kumimoji="1" lang="en-US" altLang="ja-JP"/>
              <a:t>Heading Goes Here</a:t>
            </a:r>
            <a:endParaRPr kumimoji="1" lang="ja-JP" altLang="en-US"/>
          </a:p>
        </p:txBody>
      </p:sp>
      <p:sp>
        <p:nvSpPr>
          <p:cNvPr id="18" name="テキスト プレースホルダー 5"/>
          <p:cNvSpPr>
            <a:spLocks noGrp="1"/>
          </p:cNvSpPr>
          <p:nvPr>
            <p:ph type="body" sz="quarter" idx="24" hasCustomPrompt="1"/>
          </p:nvPr>
        </p:nvSpPr>
        <p:spPr>
          <a:xfrm>
            <a:off x="10440000" y="9637413"/>
            <a:ext cx="648000" cy="648000"/>
          </a:xfrm>
          <a:solidFill>
            <a:schemeClr val="accent1">
              <a:alpha val="70000"/>
            </a:schemeClr>
          </a:solidFill>
        </p:spPr>
        <p:txBody>
          <a:bodyPr/>
          <a:lstStyle/>
          <a:p>
            <a:pPr lvl="0"/>
            <a:r>
              <a:rPr kumimoji="1" lang="en-US" altLang="ja-JP"/>
              <a:t> </a:t>
            </a:r>
            <a:endParaRPr kumimoji="1" lang="ja-JP" altLang="en-US"/>
          </a:p>
        </p:txBody>
      </p:sp>
      <p:sp>
        <p:nvSpPr>
          <p:cNvPr id="19" name="テキスト プレースホルダー 5"/>
          <p:cNvSpPr>
            <a:spLocks noGrp="1"/>
          </p:cNvSpPr>
          <p:nvPr>
            <p:ph type="body" sz="quarter" idx="25" hasCustomPrompt="1"/>
          </p:nvPr>
        </p:nvSpPr>
        <p:spPr>
          <a:xfrm>
            <a:off x="9792000" y="8989413"/>
            <a:ext cx="648000" cy="648000"/>
          </a:xfrm>
          <a:solidFill>
            <a:schemeClr val="accent1">
              <a:alpha val="70000"/>
            </a:schemeClr>
          </a:solidFill>
        </p:spPr>
        <p:txBody>
          <a:bodyPr/>
          <a:lstStyle/>
          <a:p>
            <a:pPr lvl="0"/>
            <a:r>
              <a:rPr kumimoji="1" lang="en-US" altLang="ja-JP"/>
              <a:t> </a:t>
            </a:r>
            <a:endParaRPr kumimoji="1" lang="ja-JP" altLang="en-US"/>
          </a:p>
        </p:txBody>
      </p:sp>
      <p:sp>
        <p:nvSpPr>
          <p:cNvPr id="20" name="テキスト プレースホルダー 5"/>
          <p:cNvSpPr>
            <a:spLocks noGrp="1"/>
          </p:cNvSpPr>
          <p:nvPr>
            <p:ph type="body" sz="quarter" idx="26" hasCustomPrompt="1"/>
          </p:nvPr>
        </p:nvSpPr>
        <p:spPr>
          <a:xfrm>
            <a:off x="9144000" y="8341413"/>
            <a:ext cx="648000" cy="648000"/>
          </a:xfrm>
          <a:solidFill>
            <a:schemeClr val="accent1">
              <a:alpha val="70000"/>
            </a:schemeClr>
          </a:solidFill>
        </p:spPr>
        <p:txBody>
          <a:bodyPr/>
          <a:lstStyle/>
          <a:p>
            <a:pPr lvl="0"/>
            <a:r>
              <a:rPr kumimoji="1" lang="en-US" altLang="ja-JP"/>
              <a:t> </a:t>
            </a:r>
            <a:endParaRPr kumimoji="1" lang="ja-JP" altLang="en-US"/>
          </a:p>
        </p:txBody>
      </p:sp>
      <p:sp>
        <p:nvSpPr>
          <p:cNvPr id="21" name="テキスト プレースホルダー 5"/>
          <p:cNvSpPr>
            <a:spLocks noGrp="1"/>
          </p:cNvSpPr>
          <p:nvPr>
            <p:ph type="body" sz="quarter" idx="27" hasCustomPrompt="1"/>
          </p:nvPr>
        </p:nvSpPr>
        <p:spPr>
          <a:xfrm>
            <a:off x="9144000" y="9637413"/>
            <a:ext cx="648000" cy="648000"/>
          </a:xfrm>
          <a:solidFill>
            <a:schemeClr val="accent1">
              <a:alpha val="70000"/>
            </a:schemeClr>
          </a:solidFill>
        </p:spPr>
        <p:txBody>
          <a:bodyPr/>
          <a:lstStyle/>
          <a:p>
            <a:pPr lvl="0"/>
            <a:r>
              <a:rPr kumimoji="1" lang="en-US" altLang="ja-JP"/>
              <a:t> </a:t>
            </a:r>
            <a:endParaRPr kumimoji="1" lang="ja-JP" altLang="en-US"/>
          </a:p>
        </p:txBody>
      </p:sp>
    </p:spTree>
    <p:extLst>
      <p:ext uri="{BB962C8B-B14F-4D97-AF65-F5344CB8AC3E}">
        <p14:creationId xmlns:p14="http://schemas.microsoft.com/office/powerpoint/2010/main" val="5075493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nodeType="afterGroup">
                            <p:stCondLst>
                              <p:cond delay="500"/>
                            </p:stCondLst>
                            <p:childTnLst>
                              <p:par>
                                <p:cTn id="9" presetID="22" presetClass="entr" presetSubtype="4" fill="hold" grpId="0" nodeType="afterEffect">
                                  <p:stCondLst>
                                    <p:cond delay="25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par>
                                <p:cTn id="12" presetID="2" presetClass="entr" presetSubtype="2" decel="100000" fill="hold" grpId="0" nodeType="withEffect">
                                  <p:stCondLst>
                                    <p:cond delay="25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750" fill="hold"/>
                                        <p:tgtEl>
                                          <p:spTgt spid="18"/>
                                        </p:tgtEl>
                                        <p:attrNameLst>
                                          <p:attrName>ppt_x</p:attrName>
                                        </p:attrNameLst>
                                      </p:cBhvr>
                                      <p:tavLst>
                                        <p:tav tm="0">
                                          <p:val>
                                            <p:strVal val="1+#ppt_w/2"/>
                                          </p:val>
                                        </p:tav>
                                        <p:tav tm="100000">
                                          <p:val>
                                            <p:strVal val="#ppt_x"/>
                                          </p:val>
                                        </p:tav>
                                      </p:tavLst>
                                    </p:anim>
                                    <p:anim calcmode="lin" valueType="num">
                                      <p:cBhvr additive="base">
                                        <p:cTn id="15" dur="750" fill="hold"/>
                                        <p:tgtEl>
                                          <p:spTgt spid="18"/>
                                        </p:tgtEl>
                                        <p:attrNameLst>
                                          <p:attrName>ppt_y</p:attrName>
                                        </p:attrNameLst>
                                      </p:cBhvr>
                                      <p:tavLst>
                                        <p:tav tm="0">
                                          <p:val>
                                            <p:strVal val="#ppt_y"/>
                                          </p:val>
                                        </p:tav>
                                        <p:tav tm="100000">
                                          <p:val>
                                            <p:strVal val="#ppt_y"/>
                                          </p:val>
                                        </p:tav>
                                      </p:tavLst>
                                    </p:anim>
                                  </p:childTnLst>
                                </p:cTn>
                              </p:par>
                              <p:par>
                                <p:cTn id="16" presetID="2" presetClass="entr" presetSubtype="6" decel="100000" fill="hold" grpId="0" nodeType="withEffect">
                                  <p:stCondLst>
                                    <p:cond delay="25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750" fill="hold"/>
                                        <p:tgtEl>
                                          <p:spTgt spid="19"/>
                                        </p:tgtEl>
                                        <p:attrNameLst>
                                          <p:attrName>ppt_x</p:attrName>
                                        </p:attrNameLst>
                                      </p:cBhvr>
                                      <p:tavLst>
                                        <p:tav tm="0">
                                          <p:val>
                                            <p:strVal val="1+#ppt_w/2"/>
                                          </p:val>
                                        </p:tav>
                                        <p:tav tm="100000">
                                          <p:val>
                                            <p:strVal val="#ppt_x"/>
                                          </p:val>
                                        </p:tav>
                                      </p:tavLst>
                                    </p:anim>
                                    <p:anim calcmode="lin" valueType="num">
                                      <p:cBhvr additive="base">
                                        <p:cTn id="19" dur="750" fill="hold"/>
                                        <p:tgtEl>
                                          <p:spTgt spid="19"/>
                                        </p:tgtEl>
                                        <p:attrNameLst>
                                          <p:attrName>ppt_y</p:attrName>
                                        </p:attrNameLst>
                                      </p:cBhvr>
                                      <p:tavLst>
                                        <p:tav tm="0">
                                          <p:val>
                                            <p:strVal val="1+#ppt_h/2"/>
                                          </p:val>
                                        </p:tav>
                                        <p:tav tm="100000">
                                          <p:val>
                                            <p:strVal val="#ppt_y"/>
                                          </p:val>
                                        </p:tav>
                                      </p:tavLst>
                                    </p:anim>
                                  </p:childTnLst>
                                </p:cTn>
                              </p:par>
                              <p:par>
                                <p:cTn id="20" presetID="2" presetClass="entr" presetSubtype="1" decel="100000" fill="hold" grpId="0" nodeType="withEffect">
                                  <p:stCondLst>
                                    <p:cond delay="25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750" fill="hold"/>
                                        <p:tgtEl>
                                          <p:spTgt spid="20"/>
                                        </p:tgtEl>
                                        <p:attrNameLst>
                                          <p:attrName>ppt_x</p:attrName>
                                        </p:attrNameLst>
                                      </p:cBhvr>
                                      <p:tavLst>
                                        <p:tav tm="0">
                                          <p:val>
                                            <p:strVal val="#ppt_x"/>
                                          </p:val>
                                        </p:tav>
                                        <p:tav tm="100000">
                                          <p:val>
                                            <p:strVal val="#ppt_x"/>
                                          </p:val>
                                        </p:tav>
                                      </p:tavLst>
                                    </p:anim>
                                    <p:anim calcmode="lin" valueType="num">
                                      <p:cBhvr additive="base">
                                        <p:cTn id="23" dur="750" fill="hold"/>
                                        <p:tgtEl>
                                          <p:spTgt spid="20"/>
                                        </p:tgtEl>
                                        <p:attrNameLst>
                                          <p:attrName>ppt_y</p:attrName>
                                        </p:attrNameLst>
                                      </p:cBhvr>
                                      <p:tavLst>
                                        <p:tav tm="0">
                                          <p:val>
                                            <p:strVal val="0-#ppt_h/2"/>
                                          </p:val>
                                        </p:tav>
                                        <p:tav tm="100000">
                                          <p:val>
                                            <p:strVal val="#ppt_y"/>
                                          </p:val>
                                        </p:tav>
                                      </p:tavLst>
                                    </p:anim>
                                  </p:childTnLst>
                                </p:cTn>
                              </p:par>
                              <p:par>
                                <p:cTn id="24" presetID="2" presetClass="entr" presetSubtype="3" decel="100000" fill="hold" grpId="0" nodeType="withEffect">
                                  <p:stCondLst>
                                    <p:cond delay="25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750" fill="hold"/>
                                        <p:tgtEl>
                                          <p:spTgt spid="21"/>
                                        </p:tgtEl>
                                        <p:attrNameLst>
                                          <p:attrName>ppt_x</p:attrName>
                                        </p:attrNameLst>
                                      </p:cBhvr>
                                      <p:tavLst>
                                        <p:tav tm="0">
                                          <p:val>
                                            <p:strVal val="1+#ppt_w/2"/>
                                          </p:val>
                                        </p:tav>
                                        <p:tav tm="100000">
                                          <p:val>
                                            <p:strVal val="#ppt_x"/>
                                          </p:val>
                                        </p:tav>
                                      </p:tavLst>
                                    </p:anim>
                                    <p:anim calcmode="lin" valueType="num">
                                      <p:cBhvr additive="base">
                                        <p:cTn id="27" dur="750" fill="hold"/>
                                        <p:tgtEl>
                                          <p:spTgt spid="21"/>
                                        </p:tgtEl>
                                        <p:attrNameLst>
                                          <p:attrName>ppt_y</p:attrName>
                                        </p:attrNameLst>
                                      </p:cBhvr>
                                      <p:tavLst>
                                        <p:tav tm="0">
                                          <p:val>
                                            <p:strVal val="0-#ppt_h/2"/>
                                          </p:val>
                                        </p:tav>
                                        <p:tav tm="100000">
                                          <p:val>
                                            <p:strVal val="#ppt_y"/>
                                          </p:val>
                                        </p:tav>
                                      </p:tavLst>
                                    </p:anim>
                                  </p:childTnLst>
                                </p:cTn>
                              </p:par>
                              <p:par>
                                <p:cTn id="28" presetID="2" presetClass="entr" presetSubtype="1" decel="100000" fill="hold" grpId="0" nodeType="withEffect">
                                  <p:stCondLst>
                                    <p:cond delay="750"/>
                                  </p:stCondLst>
                                  <p:iterate type="wd">
                                    <p:tmPct val="10000"/>
                                  </p:iterate>
                                  <p:childTnLst>
                                    <p:set>
                                      <p:cBhvr>
                                        <p:cTn id="29" dur="1" fill="hold">
                                          <p:stCondLst>
                                            <p:cond delay="0"/>
                                          </p:stCondLst>
                                        </p:cTn>
                                        <p:tgtEl>
                                          <p:spTgt spid="5">
                                            <p:txEl>
                                              <p:pRg st="0" end="0"/>
                                            </p:txEl>
                                          </p:spTgt>
                                        </p:tgtEl>
                                        <p:attrNameLst>
                                          <p:attrName>style.visibility</p:attrName>
                                        </p:attrNameLst>
                                      </p:cBhvr>
                                      <p:to>
                                        <p:strVal val="visible"/>
                                      </p:to>
                                    </p:set>
                                    <p:anim calcmode="lin" valueType="num">
                                      <p:cBhvr additive="base">
                                        <p:cTn id="30"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1" dur="75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32" fill="hold" nodeType="afterGroup">
                            <p:stCondLst>
                              <p:cond delay="2000"/>
                            </p:stCondLst>
                            <p:childTnLst>
                              <p:par>
                                <p:cTn id="33" presetID="49" presetClass="entr" presetSubtype="0" decel="10000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 calcmode="lin" valueType="num">
                                      <p:cBhvr>
                                        <p:cTn id="37" dur="500" fill="hold"/>
                                        <p:tgtEl>
                                          <p:spTgt spid="7"/>
                                        </p:tgtEl>
                                        <p:attrNameLst>
                                          <p:attrName>style.rotation</p:attrName>
                                        </p:attrNameLst>
                                      </p:cBhvr>
                                      <p:tavLst>
                                        <p:tav tm="0">
                                          <p:val>
                                            <p:fltVal val="360"/>
                                          </p:val>
                                        </p:tav>
                                        <p:tav tm="100000">
                                          <p:val>
                                            <p:fltVal val="0"/>
                                          </p:val>
                                        </p:tav>
                                      </p:tavLst>
                                    </p:anim>
                                    <p:animEffect transition="in" filter="fade">
                                      <p:cBhvr>
                                        <p:cTn id="38" dur="500"/>
                                        <p:tgtEl>
                                          <p:spTgt spid="7"/>
                                        </p:tgtEl>
                                      </p:cBhvr>
                                    </p:animEffect>
                                  </p:childTnLst>
                                </p:cTn>
                              </p:par>
                            </p:childTnLst>
                          </p:cTn>
                        </p:par>
                        <p:par>
                          <p:cTn id="39" fill="hold" nodeType="afterGroup">
                            <p:stCondLst>
                              <p:cond delay="2500"/>
                            </p:stCondLst>
                            <p:childTnLst>
                              <p:par>
                                <p:cTn id="40" presetID="2" presetClass="entr" presetSubtype="4" decel="100000" fill="hold" grpId="0" nodeType="after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 calcmode="lin" valueType="num">
                                      <p:cBhvr additive="base">
                                        <p:cTn id="4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animEffect transition="in" filter="wipe(left)">
                                      <p:cBhvr>
                                        <p:cTn id="47" dur="500"/>
                                        <p:tgtEl>
                                          <p:spTgt spid="6">
                                            <p:txEl>
                                              <p:pRg st="0" end="0"/>
                                            </p:txEl>
                                          </p:spTgt>
                                        </p:tgtEl>
                                      </p:cBhvr>
                                    </p:animEffect>
                                  </p:childTnLst>
                                </p:cTn>
                              </p:par>
                            </p:childTnLst>
                          </p:cTn>
                        </p:par>
                        <p:par>
                          <p:cTn id="48" fill="hold" nodeType="afterGroup">
                            <p:stCondLst>
                              <p:cond delay="3500"/>
                            </p:stCondLst>
                            <p:childTnLst>
                              <p:par>
                                <p:cTn id="49" presetID="49"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 calcmode="lin" valueType="num">
                                      <p:cBhvr>
                                        <p:cTn id="53" dur="500" fill="hold"/>
                                        <p:tgtEl>
                                          <p:spTgt spid="13"/>
                                        </p:tgtEl>
                                        <p:attrNameLst>
                                          <p:attrName>style.rotation</p:attrName>
                                        </p:attrNameLst>
                                      </p:cBhvr>
                                      <p:tavLst>
                                        <p:tav tm="0">
                                          <p:val>
                                            <p:fltVal val="360"/>
                                          </p:val>
                                        </p:tav>
                                        <p:tav tm="100000">
                                          <p:val>
                                            <p:fltVal val="0"/>
                                          </p:val>
                                        </p:tav>
                                      </p:tavLst>
                                    </p:anim>
                                    <p:animEffect transition="in" filter="fade">
                                      <p:cBhvr>
                                        <p:cTn id="54" dur="500"/>
                                        <p:tgtEl>
                                          <p:spTgt spid="13"/>
                                        </p:tgtEl>
                                      </p:cBhvr>
                                    </p:animEffect>
                                  </p:childTnLst>
                                </p:cTn>
                              </p:par>
                            </p:childTnLst>
                          </p:cTn>
                        </p:par>
                        <p:par>
                          <p:cTn id="55" fill="hold" nodeType="afterGroup">
                            <p:stCondLst>
                              <p:cond delay="4000"/>
                            </p:stCondLst>
                            <p:childTnLst>
                              <p:par>
                                <p:cTn id="56" presetID="2" presetClass="entr" presetSubtype="4" decel="100000" fill="hold" grpId="0" nodeType="afterEffect">
                                  <p:stCondLst>
                                    <p:cond delay="0"/>
                                  </p:stCondLst>
                                  <p:childTnLst>
                                    <p:set>
                                      <p:cBhvr>
                                        <p:cTn id="57" dur="1" fill="hold">
                                          <p:stCondLst>
                                            <p:cond delay="0"/>
                                          </p:stCondLst>
                                        </p:cTn>
                                        <p:tgtEl>
                                          <p:spTgt spid="14">
                                            <p:txEl>
                                              <p:pRg st="0" end="0"/>
                                            </p:txEl>
                                          </p:spTgt>
                                        </p:tgtEl>
                                        <p:attrNameLst>
                                          <p:attrName>style.visibility</p:attrName>
                                        </p:attrNameLst>
                                      </p:cBhvr>
                                      <p:to>
                                        <p:strVal val="visible"/>
                                      </p:to>
                                    </p:set>
                                    <p:anim calcmode="lin" valueType="num">
                                      <p:cBhvr additive="base">
                                        <p:cTn id="58"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0" fill="hold" nodeType="afterGroup">
                            <p:stCondLst>
                              <p:cond delay="4500"/>
                            </p:stCondLst>
                            <p:childTnLst>
                              <p:par>
                                <p:cTn id="61" presetID="22" presetClass="entr" presetSubtype="8" fill="hold" grpId="0" nodeType="afterEffect">
                                  <p:stCondLst>
                                    <p:cond delay="0"/>
                                  </p:stCondLst>
                                  <p:childTnLst>
                                    <p:set>
                                      <p:cBhvr>
                                        <p:cTn id="62" dur="1" fill="hold">
                                          <p:stCondLst>
                                            <p:cond delay="0"/>
                                          </p:stCondLst>
                                        </p:cTn>
                                        <p:tgtEl>
                                          <p:spTgt spid="12">
                                            <p:txEl>
                                              <p:pRg st="0" end="0"/>
                                            </p:txEl>
                                          </p:spTgt>
                                        </p:tgtEl>
                                        <p:attrNameLst>
                                          <p:attrName>style.visibility</p:attrName>
                                        </p:attrNameLst>
                                      </p:cBhvr>
                                      <p:to>
                                        <p:strVal val="visible"/>
                                      </p:to>
                                    </p:set>
                                    <p:animEffect transition="in" filter="wipe(left)">
                                      <p:cBhvr>
                                        <p:cTn id="63" dur="500"/>
                                        <p:tgtEl>
                                          <p:spTgt spid="12">
                                            <p:txEl>
                                              <p:pRg st="0" end="0"/>
                                            </p:txEl>
                                          </p:spTgt>
                                        </p:tgtEl>
                                      </p:cBhvr>
                                    </p:animEffect>
                                  </p:childTnLst>
                                </p:cTn>
                              </p:par>
                            </p:childTnLst>
                          </p:cTn>
                        </p:par>
                        <p:par>
                          <p:cTn id="64" fill="hold" nodeType="afterGroup">
                            <p:stCondLst>
                              <p:cond delay="5000"/>
                            </p:stCondLst>
                            <p:childTnLst>
                              <p:par>
                                <p:cTn id="65" presetID="49" presetClass="entr" presetSubtype="0" decel="100000"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anim calcmode="lin" valueType="num">
                                      <p:cBhvr>
                                        <p:cTn id="69" dur="500" fill="hold"/>
                                        <p:tgtEl>
                                          <p:spTgt spid="16"/>
                                        </p:tgtEl>
                                        <p:attrNameLst>
                                          <p:attrName>style.rotation</p:attrName>
                                        </p:attrNameLst>
                                      </p:cBhvr>
                                      <p:tavLst>
                                        <p:tav tm="0">
                                          <p:val>
                                            <p:fltVal val="360"/>
                                          </p:val>
                                        </p:tav>
                                        <p:tav tm="100000">
                                          <p:val>
                                            <p:fltVal val="0"/>
                                          </p:val>
                                        </p:tav>
                                      </p:tavLst>
                                    </p:anim>
                                    <p:animEffect transition="in" filter="fade">
                                      <p:cBhvr>
                                        <p:cTn id="70" dur="500"/>
                                        <p:tgtEl>
                                          <p:spTgt spid="16"/>
                                        </p:tgtEl>
                                      </p:cBhvr>
                                    </p:animEffect>
                                  </p:childTnLst>
                                </p:cTn>
                              </p:par>
                            </p:childTnLst>
                          </p:cTn>
                        </p:par>
                        <p:par>
                          <p:cTn id="71" fill="hold" nodeType="afterGroup">
                            <p:stCondLst>
                              <p:cond delay="5500"/>
                            </p:stCondLst>
                            <p:childTnLst>
                              <p:par>
                                <p:cTn id="72" presetID="2" presetClass="entr" presetSubtype="4" decel="100000" fill="hold" grpId="0" nodeType="afterEffect">
                                  <p:stCondLst>
                                    <p:cond delay="0"/>
                                  </p:stCondLst>
                                  <p:childTnLst>
                                    <p:set>
                                      <p:cBhvr>
                                        <p:cTn id="73" dur="1" fill="hold">
                                          <p:stCondLst>
                                            <p:cond delay="0"/>
                                          </p:stCondLst>
                                        </p:cTn>
                                        <p:tgtEl>
                                          <p:spTgt spid="17">
                                            <p:txEl>
                                              <p:pRg st="0" end="0"/>
                                            </p:txEl>
                                          </p:spTgt>
                                        </p:tgtEl>
                                        <p:attrNameLst>
                                          <p:attrName>style.visibility</p:attrName>
                                        </p:attrNameLst>
                                      </p:cBhvr>
                                      <p:to>
                                        <p:strVal val="visible"/>
                                      </p:to>
                                    </p:set>
                                    <p:anim calcmode="lin" valueType="num">
                                      <p:cBhvr additive="base">
                                        <p:cTn id="7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76" fill="hold" nodeType="afterGroup">
                            <p:stCondLst>
                              <p:cond delay="6000"/>
                            </p:stCondLst>
                            <p:childTnLst>
                              <p:par>
                                <p:cTn id="77" presetID="22" presetClass="entr" presetSubtype="8" fill="hold" grpId="0" nodeType="afterEffect">
                                  <p:stCondLst>
                                    <p:cond delay="0"/>
                                  </p:stCondLst>
                                  <p:childTnLst>
                                    <p:set>
                                      <p:cBhvr>
                                        <p:cTn id="78" dur="1" fill="hold">
                                          <p:stCondLst>
                                            <p:cond delay="0"/>
                                          </p:stCondLst>
                                        </p:cTn>
                                        <p:tgtEl>
                                          <p:spTgt spid="15">
                                            <p:txEl>
                                              <p:pRg st="0" end="0"/>
                                            </p:txEl>
                                          </p:spTgt>
                                        </p:tgtEl>
                                        <p:attrNameLst>
                                          <p:attrName>style.visibility</p:attrName>
                                        </p:attrNameLst>
                                      </p:cBhvr>
                                      <p:to>
                                        <p:strVal val="visible"/>
                                      </p:to>
                                    </p:set>
                                    <p:animEffect transition="in" filter="wipe(left)">
                                      <p:cBhvr>
                                        <p:cTn id="79"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tmplLst>
          <p:tmpl>
            <p:tnLst>
              <p:par>
                <p:cTn presetID="22" presetClass="entr" presetSubtype="4"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wipe(down)">
                      <p:cBhvr>
                        <p:cTn dur="500"/>
                        <p:tgtEl>
                          <p:spTgt spid="4"/>
                        </p:tgtEl>
                      </p:cBhvr>
                    </p:animEffect>
                  </p:childTnLst>
                </p:cTn>
              </p:par>
            </p:tnLst>
          </p:tmpl>
        </p:tmplLst>
      </p:bldP>
      <p:bldP spid="5" grpId="0" build="p">
        <p:tmplLst>
          <p:tmpl lvl="1">
            <p:tnLst>
              <p:par>
                <p:cTn presetID="2" presetClass="entr" presetSubtype="1" decel="100000" fill="hold" nodeType="withEffect">
                  <p:stCondLst>
                    <p:cond delay="750"/>
                  </p:stCondLst>
                  <p:iterate type="wd">
                    <p:tmPct val="10000"/>
                  </p:iterate>
                  <p:childTnLst>
                    <p:set>
                      <p:cBhvr>
                        <p:cTn dur="1" fill="hold">
                          <p:stCondLst>
                            <p:cond delay="0"/>
                          </p:stCondLst>
                        </p:cTn>
                        <p:tgtEl>
                          <p:spTgt spid="5"/>
                        </p:tgtEl>
                        <p:attrNameLst>
                          <p:attrName>style.visibility</p:attrName>
                        </p:attrNameLst>
                      </p:cBhvr>
                      <p:to>
                        <p:strVal val="visible"/>
                      </p:to>
                    </p:set>
                    <p:anim calcmode="lin" valueType="num">
                      <p:cBhvr additive="base">
                        <p:cTn dur="750" fill="hold"/>
                        <p:tgtEl>
                          <p:spTgt spid="5"/>
                        </p:tgtEl>
                        <p:attrNameLst>
                          <p:attrName>ppt_x</p:attrName>
                        </p:attrNameLst>
                      </p:cBhvr>
                      <p:tavLst>
                        <p:tav tm="0">
                          <p:val>
                            <p:strVal val="#ppt_x"/>
                          </p:val>
                        </p:tav>
                        <p:tav tm="100000">
                          <p:val>
                            <p:strVal val="#ppt_x"/>
                          </p:val>
                        </p:tav>
                      </p:tavLst>
                    </p:anim>
                    <p:anim calcmode="lin" valueType="num">
                      <p:cBhvr additive="base">
                        <p:cTn dur="750" fill="hold"/>
                        <p:tgtEl>
                          <p:spTgt spid="5"/>
                        </p:tgtEl>
                        <p:attrNameLst>
                          <p:attrName>ppt_y</p:attrName>
                        </p:attrNameLst>
                      </p:cBhvr>
                      <p:tavLst>
                        <p:tav tm="0">
                          <p:val>
                            <p:strVal val="0-#ppt_h/2"/>
                          </p:val>
                        </p:tav>
                        <p:tav tm="100000">
                          <p:val>
                            <p:strVal val="#ppt_y"/>
                          </p:val>
                        </p:tav>
                      </p:tavLst>
                    </p:anim>
                  </p:childTnLst>
                </p:cTn>
              </p:par>
            </p:tnLst>
          </p:tmpl>
        </p:tmplLst>
      </p:bldP>
      <p:bldP spid="6" grpId="0" build="p">
        <p:tmplLst>
          <p:tmpl lvl="1">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P spid="7" grpId="0"/>
      <p:bldP spid="8" grpId="0" build="p">
        <p:tmplLst>
          <p:tmpl lvl="1">
            <p:tnLst>
              <p:par>
                <p:cTn presetID="2" presetClass="entr" presetSubtype="4"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13" grpId="0"/>
      <p:bldP spid="14" grpId="0" build="p">
        <p:tmplLst>
          <p:tmpl lvl="1">
            <p:tnLst>
              <p:par>
                <p:cTn presetID="2" presetClass="entr" presetSubtype="4"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p:bldP spid="17" grpId="0" build="p">
        <p:tmplLst>
          <p:tmpl lvl="1">
            <p:tnLst>
              <p:par>
                <p:cTn presetID="2" presetClass="entr" presetSubtype="4"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tmplLst>
          <p:tmpl>
            <p:tnLst>
              <p:par>
                <p:cTn presetID="2" presetClass="entr" presetSubtype="2" decel="100000"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1+#ppt_w/2"/>
                          </p:val>
                        </p:tav>
                        <p:tav tm="100000">
                          <p:val>
                            <p:strVal val="#ppt_x"/>
                          </p:val>
                        </p:tav>
                      </p:tavLst>
                    </p:anim>
                    <p:anim calcmode="lin" valueType="num">
                      <p:cBhvr additive="base">
                        <p:cTn dur="750" fill="hold"/>
                        <p:tgtEl>
                          <p:spTgt spid="18"/>
                        </p:tgtEl>
                        <p:attrNameLst>
                          <p:attrName>ppt_y</p:attrName>
                        </p:attrNameLst>
                      </p:cBhvr>
                      <p:tavLst>
                        <p:tav tm="0">
                          <p:val>
                            <p:strVal val="#ppt_y"/>
                          </p:val>
                        </p:tav>
                        <p:tav tm="100000">
                          <p:val>
                            <p:strVal val="#ppt_y"/>
                          </p:val>
                        </p:tav>
                      </p:tavLst>
                    </p:anim>
                  </p:childTnLst>
                </p:cTn>
              </p:par>
            </p:tnLst>
          </p:tmpl>
        </p:tmplLst>
      </p:bldP>
      <p:bldP spid="19" grpId="0" animBg="1">
        <p:tmplLst>
          <p:tmpl>
            <p:tnLst>
              <p:par>
                <p:cTn presetID="2" presetClass="entr" presetSubtype="6" decel="100000"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1+#ppt_w/2"/>
                          </p:val>
                        </p:tav>
                        <p:tav tm="100000">
                          <p:val>
                            <p:strVal val="#ppt_x"/>
                          </p:val>
                        </p:tav>
                      </p:tavLst>
                    </p:anim>
                    <p:anim calcmode="lin" valueType="num">
                      <p:cBhvr additive="base">
                        <p:cTn dur="750" fill="hold"/>
                        <p:tgtEl>
                          <p:spTgt spid="19"/>
                        </p:tgtEl>
                        <p:attrNameLst>
                          <p:attrName>ppt_y</p:attrName>
                        </p:attrNameLst>
                      </p:cBhvr>
                      <p:tavLst>
                        <p:tav tm="0">
                          <p:val>
                            <p:strVal val="1+#ppt_h/2"/>
                          </p:val>
                        </p:tav>
                        <p:tav tm="100000">
                          <p:val>
                            <p:strVal val="#ppt_y"/>
                          </p:val>
                        </p:tav>
                      </p:tavLst>
                    </p:anim>
                  </p:childTnLst>
                </p:cTn>
              </p:par>
            </p:tnLst>
          </p:tmpl>
        </p:tmplLst>
      </p:bldP>
      <p:bldP spid="20" grpId="0" animBg="1">
        <p:tmplLst>
          <p:tmpl>
            <p:tnLst>
              <p:par>
                <p:cTn presetID="2" presetClass="entr" presetSubtype="1"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ppt_x"/>
                          </p:val>
                        </p:tav>
                        <p:tav tm="100000">
                          <p:val>
                            <p:strVal val="#ppt_x"/>
                          </p:val>
                        </p:tav>
                      </p:tavLst>
                    </p:anim>
                    <p:anim calcmode="lin" valueType="num">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animBg="1">
        <p:tmplLst>
          <p:tmpl>
            <p:tnLst>
              <p:par>
                <p:cTn presetID="2" presetClass="entr" presetSubtype="3" decel="100000"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1+#ppt_w/2"/>
                          </p:val>
                        </p:tav>
                        <p:tav tm="100000">
                          <p:val>
                            <p:strVal val="#ppt_x"/>
                          </p:val>
                        </p:tav>
                      </p:tavLst>
                    </p:anim>
                    <p:anim calcmode="lin" valueType="num">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464104" y="509186"/>
            <a:ext cx="17359796" cy="1086203"/>
          </a:xfrm>
          <a:prstGeom prst="rect">
            <a:avLst/>
          </a:prstGeom>
        </p:spPr>
        <p:txBody>
          <a:bodyPr anchor="ctr"/>
          <a:lstStyle>
            <a:lvl1pPr marL="0" indent="0" algn="ctr">
              <a:buNone/>
              <a:defRPr sz="8099" b="0" baseline="0">
                <a:solidFill>
                  <a:schemeClr val="accent2"/>
                </a:solidFill>
                <a:latin typeface="+mj-lt"/>
                <a:cs typeface="Arial" panose="020B0604020202020204" pitchFamily="34" charset="0"/>
              </a:defRPr>
            </a:lvl1pPr>
          </a:lstStyle>
          <a:p>
            <a:pPr lvl="0"/>
            <a:r>
              <a:rPr lang="en-US" altLang="ko-KR"/>
              <a:t>BASIC LAYOUT</a:t>
            </a:r>
          </a:p>
        </p:txBody>
      </p:sp>
    </p:spTree>
    <p:extLst>
      <p:ext uri="{BB962C8B-B14F-4D97-AF65-F5344CB8AC3E}">
        <p14:creationId xmlns:p14="http://schemas.microsoft.com/office/powerpoint/2010/main" val="319479042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amp; 2 Headings, Tex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a:t>Slide Title Goes Here</a:t>
            </a:r>
            <a:endParaRPr kumimoji="1" lang="ja-JP" altLang="en-US"/>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t>‹#›</a:t>
            </a:fld>
            <a:endParaRPr lang="en-US"/>
          </a:p>
        </p:txBody>
      </p:sp>
      <p:sp>
        <p:nvSpPr>
          <p:cNvPr id="25" name="図プレースホルダー 24"/>
          <p:cNvSpPr>
            <a:spLocks noGrp="1"/>
          </p:cNvSpPr>
          <p:nvPr>
            <p:ph type="pic" sz="quarter" idx="36" hasCustomPrompt="1"/>
          </p:nvPr>
        </p:nvSpPr>
        <p:spPr>
          <a:xfrm>
            <a:off x="0" y="0"/>
            <a:ext cx="11088000" cy="10285413"/>
          </a:xfrm>
          <a:custGeom>
            <a:avLst/>
            <a:gdLst>
              <a:gd name="connsiteX0" fmla="*/ 10440000 w 11088000"/>
              <a:gd name="connsiteY0" fmla="*/ 9637413 h 10285413"/>
              <a:gd name="connsiteX1" fmla="*/ 11088000 w 11088000"/>
              <a:gd name="connsiteY1" fmla="*/ 9637413 h 10285413"/>
              <a:gd name="connsiteX2" fmla="*/ 11088000 w 11088000"/>
              <a:gd name="connsiteY2" fmla="*/ 10285413 h 10285413"/>
              <a:gd name="connsiteX3" fmla="*/ 10440000 w 11088000"/>
              <a:gd name="connsiteY3" fmla="*/ 10285413 h 10285413"/>
              <a:gd name="connsiteX4" fmla="*/ 9792000 w 11088000"/>
              <a:gd name="connsiteY4" fmla="*/ 8989413 h 10285413"/>
              <a:gd name="connsiteX5" fmla="*/ 10440000 w 11088000"/>
              <a:gd name="connsiteY5" fmla="*/ 8989413 h 10285413"/>
              <a:gd name="connsiteX6" fmla="*/ 10440000 w 11088000"/>
              <a:gd name="connsiteY6" fmla="*/ 9637413 h 10285413"/>
              <a:gd name="connsiteX7" fmla="*/ 9792000 w 11088000"/>
              <a:gd name="connsiteY7" fmla="*/ 9637413 h 10285413"/>
              <a:gd name="connsiteX8" fmla="*/ 0 w 11088000"/>
              <a:gd name="connsiteY8" fmla="*/ 0 h 10285413"/>
              <a:gd name="connsiteX9" fmla="*/ 9144000 w 11088000"/>
              <a:gd name="connsiteY9" fmla="*/ 0 h 10285413"/>
              <a:gd name="connsiteX10" fmla="*/ 9144000 w 11088000"/>
              <a:gd name="connsiteY10" fmla="*/ 8341413 h 10285413"/>
              <a:gd name="connsiteX11" fmla="*/ 9791447 w 11088000"/>
              <a:gd name="connsiteY11" fmla="*/ 8341413 h 10285413"/>
              <a:gd name="connsiteX12" fmla="*/ 9791447 w 11088000"/>
              <a:gd name="connsiteY12" fmla="*/ 8989413 h 10285413"/>
              <a:gd name="connsiteX13" fmla="*/ 9144000 w 11088000"/>
              <a:gd name="connsiteY13" fmla="*/ 8989413 h 10285413"/>
              <a:gd name="connsiteX14" fmla="*/ 9144000 w 11088000"/>
              <a:gd name="connsiteY14" fmla="*/ 9637413 h 10285413"/>
              <a:gd name="connsiteX15" fmla="*/ 9792000 w 11088000"/>
              <a:gd name="connsiteY15" fmla="*/ 9637413 h 10285413"/>
              <a:gd name="connsiteX16" fmla="*/ 9792000 w 11088000"/>
              <a:gd name="connsiteY16" fmla="*/ 10285413 h 10285413"/>
              <a:gd name="connsiteX17" fmla="*/ 9144000 w 11088000"/>
              <a:gd name="connsiteY17" fmla="*/ 10285413 h 10285413"/>
              <a:gd name="connsiteX18" fmla="*/ 0 w 11088000"/>
              <a:gd name="connsiteY18" fmla="*/ 10285413 h 10285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88000" h="10285413">
                <a:moveTo>
                  <a:pt x="10440000" y="9637413"/>
                </a:moveTo>
                <a:lnTo>
                  <a:pt x="11088000" y="9637413"/>
                </a:lnTo>
                <a:lnTo>
                  <a:pt x="11088000" y="10285413"/>
                </a:lnTo>
                <a:lnTo>
                  <a:pt x="10440000" y="10285413"/>
                </a:lnTo>
                <a:close/>
                <a:moveTo>
                  <a:pt x="9792000" y="8989413"/>
                </a:moveTo>
                <a:lnTo>
                  <a:pt x="10440000" y="8989413"/>
                </a:lnTo>
                <a:lnTo>
                  <a:pt x="10440000" y="9637413"/>
                </a:lnTo>
                <a:lnTo>
                  <a:pt x="9792000" y="9637413"/>
                </a:lnTo>
                <a:close/>
                <a:moveTo>
                  <a:pt x="0" y="0"/>
                </a:moveTo>
                <a:lnTo>
                  <a:pt x="9144000" y="0"/>
                </a:lnTo>
                <a:lnTo>
                  <a:pt x="9144000" y="8341413"/>
                </a:lnTo>
                <a:lnTo>
                  <a:pt x="9791447" y="8341413"/>
                </a:lnTo>
                <a:lnTo>
                  <a:pt x="9791447" y="8989413"/>
                </a:lnTo>
                <a:lnTo>
                  <a:pt x="9144000" y="8989413"/>
                </a:lnTo>
                <a:lnTo>
                  <a:pt x="9144000" y="9637413"/>
                </a:lnTo>
                <a:lnTo>
                  <a:pt x="9792000" y="9637413"/>
                </a:lnTo>
                <a:lnTo>
                  <a:pt x="9792000" y="10285413"/>
                </a:lnTo>
                <a:lnTo>
                  <a:pt x="9144000" y="10285413"/>
                </a:lnTo>
                <a:lnTo>
                  <a:pt x="0" y="10285413"/>
                </a:lnTo>
                <a:close/>
              </a:path>
            </a:pathLst>
          </a:custGeom>
        </p:spPr>
        <p:txBody>
          <a:bodyPr wrap="square">
            <a:noAutofit/>
          </a:bodyPr>
          <a:lstStyle>
            <a:lvl1pPr>
              <a:defRPr/>
            </a:lvl1pPr>
          </a:lstStyle>
          <a:p>
            <a:r>
              <a:rPr kumimoji="1" lang="en-US" altLang="ja-JP"/>
              <a:t>Insert an image</a:t>
            </a:r>
            <a:endParaRPr kumimoji="1" lang="ja-JP" altLang="en-US"/>
          </a:p>
        </p:txBody>
      </p:sp>
      <p:sp>
        <p:nvSpPr>
          <p:cNvPr id="26" name="テキスト プレースホルダー 12"/>
          <p:cNvSpPr>
            <a:spLocks noGrp="1"/>
          </p:cNvSpPr>
          <p:nvPr>
            <p:ph type="body" sz="quarter" idx="12" hasCustomPrompt="1"/>
          </p:nvPr>
        </p:nvSpPr>
        <p:spPr>
          <a:xfrm>
            <a:off x="9467447" y="3294823"/>
            <a:ext cx="8361787" cy="1716691"/>
          </a:xfrm>
        </p:spPr>
        <p:txBody>
          <a:bodyPr>
            <a:normAutofit/>
          </a:bodyPr>
          <a:lstStyle>
            <a:lvl1pPr marL="342900" indent="-342900" algn="l">
              <a:spcBef>
                <a:spcPct val="0"/>
              </a:spcBef>
              <a:buFont typeface="Wingdings" panose="05000000000000000000" pitchFamily="2" charset="2"/>
              <a:buChar char="n"/>
              <a:defRPr sz="2000" baseline="0"/>
            </a:lvl1pPr>
          </a:lstStyle>
          <a:p>
            <a:pPr lvl="0"/>
            <a:r>
              <a:rPr kumimoji="1" lang="en-US" altLang="ja-JP"/>
              <a:t>Text goes here</a:t>
            </a:r>
            <a:endParaRPr kumimoji="1" lang="ja-JP" altLang="en-US"/>
          </a:p>
        </p:txBody>
      </p:sp>
      <p:sp>
        <p:nvSpPr>
          <p:cNvPr id="28" name="テキスト プレースホルダー 12"/>
          <p:cNvSpPr>
            <a:spLocks noGrp="1"/>
          </p:cNvSpPr>
          <p:nvPr>
            <p:ph type="body" sz="quarter" idx="17" hasCustomPrompt="1"/>
          </p:nvPr>
        </p:nvSpPr>
        <p:spPr>
          <a:xfrm>
            <a:off x="9467447" y="2353628"/>
            <a:ext cx="8361787" cy="747032"/>
          </a:xfrm>
        </p:spPr>
        <p:txBody>
          <a:bodyPr anchor="ctr">
            <a:noAutofit/>
          </a:bodyPr>
          <a:lstStyle>
            <a:lvl1pPr algn="l">
              <a:lnSpc>
                <a:spcPct val="100000"/>
              </a:lnSpc>
              <a:spcBef>
                <a:spcPct val="0"/>
              </a:spcBef>
              <a:defRPr sz="2800" baseline="0">
                <a:solidFill>
                  <a:schemeClr val="tx2"/>
                </a:solidFill>
                <a:latin typeface="Ubuntu Medium" panose="020B0604030602030204" pitchFamily="34" charset="0"/>
              </a:defRPr>
            </a:lvl1pPr>
          </a:lstStyle>
          <a:p>
            <a:pPr lvl="0"/>
            <a:r>
              <a:rPr kumimoji="1" lang="en-US" altLang="ja-JP"/>
              <a:t>Heading Goes Here</a:t>
            </a:r>
            <a:endParaRPr kumimoji="1" lang="ja-JP" altLang="en-US"/>
          </a:p>
        </p:txBody>
      </p:sp>
      <p:sp>
        <p:nvSpPr>
          <p:cNvPr id="30" name="テキスト プレースホルダー 12"/>
          <p:cNvSpPr>
            <a:spLocks noGrp="1"/>
          </p:cNvSpPr>
          <p:nvPr>
            <p:ph type="body" sz="quarter" idx="44" hasCustomPrompt="1"/>
          </p:nvPr>
        </p:nvSpPr>
        <p:spPr>
          <a:xfrm>
            <a:off x="9467447" y="6349412"/>
            <a:ext cx="8361787" cy="1716691"/>
          </a:xfrm>
        </p:spPr>
        <p:txBody>
          <a:bodyPr>
            <a:normAutofit/>
          </a:bodyPr>
          <a:lstStyle>
            <a:lvl1pPr marL="342900" indent="-342900" algn="l">
              <a:spcBef>
                <a:spcPct val="0"/>
              </a:spcBef>
              <a:buFont typeface="Wingdings" panose="05000000000000000000" pitchFamily="2" charset="2"/>
              <a:buChar char="n"/>
              <a:defRPr sz="2000" baseline="0"/>
            </a:lvl1pPr>
          </a:lstStyle>
          <a:p>
            <a:pPr lvl="0"/>
            <a:r>
              <a:rPr kumimoji="1" lang="en-US" altLang="ja-JP"/>
              <a:t>Text goes here</a:t>
            </a:r>
            <a:endParaRPr kumimoji="1" lang="ja-JP" altLang="en-US"/>
          </a:p>
        </p:txBody>
      </p:sp>
      <p:sp>
        <p:nvSpPr>
          <p:cNvPr id="34" name="テキスト プレースホルダー 12"/>
          <p:cNvSpPr>
            <a:spLocks noGrp="1"/>
          </p:cNvSpPr>
          <p:nvPr>
            <p:ph type="body" sz="quarter" idx="45" hasCustomPrompt="1"/>
          </p:nvPr>
        </p:nvSpPr>
        <p:spPr>
          <a:xfrm>
            <a:off x="9467447" y="5408217"/>
            <a:ext cx="8361787" cy="747032"/>
          </a:xfrm>
        </p:spPr>
        <p:txBody>
          <a:bodyPr anchor="ctr">
            <a:noAutofit/>
          </a:bodyPr>
          <a:lstStyle>
            <a:lvl1pPr algn="l">
              <a:lnSpc>
                <a:spcPct val="100000"/>
              </a:lnSpc>
              <a:spcBef>
                <a:spcPct val="0"/>
              </a:spcBef>
              <a:defRPr sz="2800" baseline="0">
                <a:solidFill>
                  <a:schemeClr val="tx2"/>
                </a:solidFill>
                <a:latin typeface="Ubuntu Medium" panose="020B0604030602030204" pitchFamily="34" charset="0"/>
              </a:defRPr>
            </a:lvl1pPr>
          </a:lstStyle>
          <a:p>
            <a:pPr lvl="0"/>
            <a:r>
              <a:rPr kumimoji="1" lang="en-US" altLang="ja-JP"/>
              <a:t>Heading Goes Here</a:t>
            </a:r>
            <a:endParaRPr kumimoji="1" lang="ja-JP" altLang="en-US"/>
          </a:p>
        </p:txBody>
      </p:sp>
    </p:spTree>
    <p:extLst>
      <p:ext uri="{BB962C8B-B14F-4D97-AF65-F5344CB8AC3E}">
        <p14:creationId xmlns:p14="http://schemas.microsoft.com/office/powerpoint/2010/main" val="32889307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vertical)">
                                      <p:cBhvr>
                                        <p:cTn id="7" dur="500"/>
                                        <p:tgtEl>
                                          <p:spTgt spid="25"/>
                                        </p:tgtEl>
                                      </p:cBhvr>
                                    </p:animEffect>
                                  </p:childTnLst>
                                </p:cTn>
                              </p:par>
                            </p:childTnLst>
                          </p:cTn>
                        </p:par>
                        <p:par>
                          <p:cTn id="8" fill="hold" nodeType="afterGroup">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 calcmode="lin" valueType="num">
                                      <p:cBhvr additive="base">
                                        <p:cTn id="11"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par>
                          <p:cTn id="17" fill="hold" nodeType="afterGroup">
                            <p:stCondLst>
                              <p:cond delay="1500"/>
                            </p:stCondLst>
                            <p:childTnLst>
                              <p:par>
                                <p:cTn id="18" presetID="2" presetClass="entr" presetSubtype="4" decel="100000" fill="hold" grpId="0" nodeType="afterEffect">
                                  <p:stCondLst>
                                    <p:cond delay="250"/>
                                  </p:stCondLst>
                                  <p:childTnLst>
                                    <p:set>
                                      <p:cBhvr>
                                        <p:cTn id="19" dur="1" fill="hold">
                                          <p:stCondLst>
                                            <p:cond delay="0"/>
                                          </p:stCondLst>
                                        </p:cTn>
                                        <p:tgtEl>
                                          <p:spTgt spid="34">
                                            <p:txEl>
                                              <p:pRg st="0" end="0"/>
                                            </p:txEl>
                                          </p:spTgt>
                                        </p:tgtEl>
                                        <p:attrNameLst>
                                          <p:attrName>style.visibility</p:attrName>
                                        </p:attrNameLst>
                                      </p:cBhvr>
                                      <p:to>
                                        <p:strVal val="visible"/>
                                      </p:to>
                                    </p:set>
                                    <p:anim calcmode="lin" valueType="num">
                                      <p:cBhvr additive="base">
                                        <p:cTn id="20"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par>
                          <p:cTn id="22" fill="hold" nodeType="afterGroup">
                            <p:stCondLst>
                              <p:cond delay="2250"/>
                            </p:stCondLst>
                            <p:childTnLst>
                              <p:par>
                                <p:cTn id="23" presetID="22" presetClass="entr" presetSubtype="8"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left)">
                                      <p:cBhvr>
                                        <p:cTn id="2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tmplLst>
          <p:tmpl>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28" grpId="0" build="p">
        <p:tmplLst>
          <p:tmpl lvl="1">
            <p:tnLst>
              <p:par>
                <p:cTn presetID="2" presetClass="entr" presetSubtype="4" decel="10000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30" grpId="0">
        <p:tmplLst>
          <p:tmpl>
            <p:tnLst>
              <p:par>
                <p:cTn presetID="22" presetClass="entr" presetSubtype="8"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wipe(left)">
                      <p:cBhvr>
                        <p:cTn dur="500"/>
                        <p:tgtEl>
                          <p:spTgt spid="30"/>
                        </p:tgtEl>
                      </p:cBhvr>
                    </p:animEffect>
                  </p:childTnLst>
                </p:cTn>
              </p:par>
            </p:tnLst>
          </p:tmpl>
        </p:tmplLst>
      </p:bldP>
      <p:bldP spid="34" grpId="0" build="p">
        <p:tmplLst>
          <p:tmpl lvl="1">
            <p:tnLst>
              <p:par>
                <p:cTn presetID="2" presetClass="entr" presetSubtype="4" decel="100000" fill="hold" nodeType="afterEffect">
                  <p:stCondLst>
                    <p:cond delay="25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ppt_x"/>
                          </p:val>
                        </p:tav>
                        <p:tav tm="100000">
                          <p:val>
                            <p:strVal val="#ppt_x"/>
                          </p:val>
                        </p:tav>
                      </p:tavLst>
                    </p:anim>
                    <p:anim calcmode="lin" valueType="num">
                      <p:cBhvr additive="base">
                        <p:cTn dur="500" fill="hold"/>
                        <p:tgtEl>
                          <p:spTgt spid="34"/>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Headings &amp; Tex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a:t>Slide Title Goes Here</a:t>
            </a:r>
            <a:endParaRPr kumimoji="1" lang="ja-JP" altLang="en-US"/>
          </a:p>
        </p:txBody>
      </p:sp>
      <p:sp>
        <p:nvSpPr>
          <p:cNvPr id="3" name="フッター プレースホルダー 2"/>
          <p:cNvSpPr>
            <a:spLocks noGrp="1"/>
          </p:cNvSpPr>
          <p:nvPr>
            <p:ph type="ftr" sz="quarter" idx="10"/>
          </p:nvPr>
        </p:nvSpPr>
        <p:spPr>
          <a:xfrm>
            <a:off x="6057900" y="9582811"/>
            <a:ext cx="6172200" cy="547603"/>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t>‹#›</a:t>
            </a:fld>
            <a:endParaRPr lang="en-US"/>
          </a:p>
        </p:txBody>
      </p:sp>
      <p:sp>
        <p:nvSpPr>
          <p:cNvPr id="5" name="テキスト プレースホルダー 12"/>
          <p:cNvSpPr>
            <a:spLocks noGrp="1"/>
          </p:cNvSpPr>
          <p:nvPr>
            <p:ph type="body" sz="quarter" idx="12" hasCustomPrompt="1"/>
          </p:nvPr>
        </p:nvSpPr>
        <p:spPr>
          <a:xfrm>
            <a:off x="1221289" y="4698914"/>
            <a:ext cx="5166812" cy="2908386"/>
          </a:xfrm>
        </p:spPr>
        <p:txBody>
          <a:bodyPr>
            <a:normAutofit/>
          </a:bodyPr>
          <a:lstStyle>
            <a:lvl1pPr>
              <a:defRPr sz="2000" baseline="0"/>
            </a:lvl1pPr>
          </a:lstStyle>
          <a:p>
            <a:pPr lvl="0"/>
            <a:r>
              <a:rPr kumimoji="1" lang="en-US" altLang="ja-JP"/>
              <a:t>Text goes here</a:t>
            </a:r>
            <a:endParaRPr kumimoji="1" lang="ja-JP" altLang="en-US"/>
          </a:p>
        </p:txBody>
      </p:sp>
      <p:sp>
        <p:nvSpPr>
          <p:cNvPr id="6" name="テキスト プレースホルダー 12"/>
          <p:cNvSpPr>
            <a:spLocks noGrp="1"/>
          </p:cNvSpPr>
          <p:nvPr>
            <p:ph type="body" sz="quarter" idx="13" hasCustomPrompt="1"/>
          </p:nvPr>
        </p:nvSpPr>
        <p:spPr>
          <a:xfrm>
            <a:off x="1221289" y="3578967"/>
            <a:ext cx="5166812" cy="747032"/>
          </a:xfrm>
        </p:spPr>
        <p:txBody>
          <a:bodyPr anchor="ctr">
            <a:noAutofit/>
          </a:bodyPr>
          <a:lstStyle>
            <a:lvl1pPr>
              <a:lnSpc>
                <a:spcPct val="100000"/>
              </a:lnSpc>
              <a:spcBef>
                <a:spcPct val="0"/>
              </a:spcBef>
              <a:defRPr sz="3600" baseline="0">
                <a:solidFill>
                  <a:schemeClr val="tx2"/>
                </a:solidFill>
                <a:latin typeface="Ubuntu Medium" panose="020B0604030602030204" pitchFamily="34" charset="0"/>
              </a:defRPr>
            </a:lvl1pPr>
          </a:lstStyle>
          <a:p>
            <a:pPr lvl="0"/>
            <a:r>
              <a:rPr kumimoji="1" lang="en-US" altLang="ja-JP"/>
              <a:t>Heading Goes Here</a:t>
            </a:r>
            <a:endParaRPr kumimoji="1" lang="ja-JP" altLang="en-US"/>
          </a:p>
        </p:txBody>
      </p:sp>
      <p:sp>
        <p:nvSpPr>
          <p:cNvPr id="8" name="テキスト プレースホルダー 12"/>
          <p:cNvSpPr>
            <a:spLocks noGrp="1"/>
          </p:cNvSpPr>
          <p:nvPr>
            <p:ph type="body" sz="quarter" idx="14" hasCustomPrompt="1"/>
          </p:nvPr>
        </p:nvSpPr>
        <p:spPr>
          <a:xfrm>
            <a:off x="6560594" y="4698914"/>
            <a:ext cx="5166812" cy="2908386"/>
          </a:xfrm>
        </p:spPr>
        <p:txBody>
          <a:bodyPr>
            <a:normAutofit/>
          </a:bodyPr>
          <a:lstStyle>
            <a:lvl1pPr>
              <a:defRPr sz="2000" baseline="0"/>
            </a:lvl1pPr>
          </a:lstStyle>
          <a:p>
            <a:pPr lvl="0"/>
            <a:r>
              <a:rPr kumimoji="1" lang="en-US" altLang="ja-JP"/>
              <a:t>Text goes here</a:t>
            </a:r>
            <a:endParaRPr kumimoji="1" lang="ja-JP" altLang="en-US"/>
          </a:p>
        </p:txBody>
      </p:sp>
      <p:sp>
        <p:nvSpPr>
          <p:cNvPr id="9" name="テキスト プレースホルダー 12"/>
          <p:cNvSpPr>
            <a:spLocks noGrp="1"/>
          </p:cNvSpPr>
          <p:nvPr>
            <p:ph type="body" sz="quarter" idx="15" hasCustomPrompt="1"/>
          </p:nvPr>
        </p:nvSpPr>
        <p:spPr>
          <a:xfrm>
            <a:off x="6560594" y="3578967"/>
            <a:ext cx="5166812" cy="747032"/>
          </a:xfrm>
        </p:spPr>
        <p:txBody>
          <a:bodyPr anchor="ctr">
            <a:noAutofit/>
          </a:bodyPr>
          <a:lstStyle>
            <a:lvl1pPr>
              <a:lnSpc>
                <a:spcPct val="100000"/>
              </a:lnSpc>
              <a:spcBef>
                <a:spcPct val="0"/>
              </a:spcBef>
              <a:defRPr sz="3600" baseline="0">
                <a:solidFill>
                  <a:schemeClr val="tx2"/>
                </a:solidFill>
                <a:latin typeface="Ubuntu Medium" panose="020B0604030602030204" pitchFamily="34" charset="0"/>
              </a:defRPr>
            </a:lvl1pPr>
          </a:lstStyle>
          <a:p>
            <a:pPr lvl="0"/>
            <a:r>
              <a:rPr kumimoji="1" lang="en-US" altLang="ja-JP"/>
              <a:t>Heading Goes Here</a:t>
            </a:r>
            <a:endParaRPr kumimoji="1" lang="ja-JP" altLang="en-US"/>
          </a:p>
        </p:txBody>
      </p:sp>
      <p:sp>
        <p:nvSpPr>
          <p:cNvPr id="11" name="テキスト プレースホルダー 12"/>
          <p:cNvSpPr>
            <a:spLocks noGrp="1"/>
          </p:cNvSpPr>
          <p:nvPr>
            <p:ph type="body" sz="quarter" idx="16" hasCustomPrompt="1"/>
          </p:nvPr>
        </p:nvSpPr>
        <p:spPr>
          <a:xfrm>
            <a:off x="11899899" y="4698914"/>
            <a:ext cx="5166812" cy="2908386"/>
          </a:xfrm>
        </p:spPr>
        <p:txBody>
          <a:bodyPr>
            <a:normAutofit/>
          </a:bodyPr>
          <a:lstStyle>
            <a:lvl1pPr>
              <a:defRPr sz="2000" baseline="0"/>
            </a:lvl1pPr>
          </a:lstStyle>
          <a:p>
            <a:pPr lvl="0"/>
            <a:r>
              <a:rPr kumimoji="1" lang="en-US" altLang="ja-JP"/>
              <a:t>Text goes here</a:t>
            </a:r>
            <a:endParaRPr kumimoji="1" lang="ja-JP" altLang="en-US"/>
          </a:p>
        </p:txBody>
      </p:sp>
      <p:sp>
        <p:nvSpPr>
          <p:cNvPr id="12" name="テキスト プレースホルダー 12"/>
          <p:cNvSpPr>
            <a:spLocks noGrp="1"/>
          </p:cNvSpPr>
          <p:nvPr>
            <p:ph type="body" sz="quarter" idx="17" hasCustomPrompt="1"/>
          </p:nvPr>
        </p:nvSpPr>
        <p:spPr>
          <a:xfrm>
            <a:off x="11899899" y="3578967"/>
            <a:ext cx="5166812" cy="747032"/>
          </a:xfrm>
        </p:spPr>
        <p:txBody>
          <a:bodyPr anchor="ctr">
            <a:noAutofit/>
          </a:bodyPr>
          <a:lstStyle>
            <a:lvl1pPr>
              <a:lnSpc>
                <a:spcPct val="100000"/>
              </a:lnSpc>
              <a:spcBef>
                <a:spcPct val="0"/>
              </a:spcBef>
              <a:defRPr sz="3600" baseline="0">
                <a:solidFill>
                  <a:schemeClr val="tx2"/>
                </a:solidFill>
                <a:latin typeface="Ubuntu Medium" panose="020B0604030602030204" pitchFamily="34" charset="0"/>
              </a:defRPr>
            </a:lvl1pPr>
          </a:lstStyle>
          <a:p>
            <a:pPr lvl="0"/>
            <a:r>
              <a:rPr kumimoji="1" lang="en-US" altLang="ja-JP"/>
              <a:t>Heading Goes Here</a:t>
            </a:r>
            <a:endParaRPr kumimoji="1" lang="ja-JP" altLang="en-US"/>
          </a:p>
        </p:txBody>
      </p:sp>
    </p:spTree>
    <p:extLst>
      <p:ext uri="{BB962C8B-B14F-4D97-AF65-F5344CB8AC3E}">
        <p14:creationId xmlns:p14="http://schemas.microsoft.com/office/powerpoint/2010/main" val="33133732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nodeType="afterGroup">
                            <p:stCondLst>
                              <p:cond delay="1000"/>
                            </p:stCondLst>
                            <p:childTnLst>
                              <p:par>
                                <p:cTn id="14" presetID="2" presetClass="entr" presetSubtype="8" decel="100000" fill="hold" grpId="0" nodeType="afterEffect">
                                  <p:stCondLst>
                                    <p:cond delay="250"/>
                                  </p:stCondLst>
                                  <p:childTnLst>
                                    <p:set>
                                      <p:cBhvr>
                                        <p:cTn id="15" dur="1" fill="hold">
                                          <p:stCondLst>
                                            <p:cond delay="0"/>
                                          </p:stCondLst>
                                        </p:cTn>
                                        <p:tgtEl>
                                          <p:spTgt spid="9">
                                            <p:txEl>
                                              <p:pRg st="0" end="0"/>
                                            </p:txEl>
                                          </p:spTgt>
                                        </p:tgtEl>
                                        <p:attrNameLst>
                                          <p:attrName>style.visibility</p:attrName>
                                        </p:attrNameLst>
                                      </p:cBhvr>
                                      <p:to>
                                        <p:strVal val="visible"/>
                                      </p:to>
                                    </p:set>
                                    <p:anim calcmode="lin" valueType="num">
                                      <p:cBhvr additive="base">
                                        <p:cTn id="16"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par>
                          <p:cTn id="22" fill="hold" nodeType="afterGroup">
                            <p:stCondLst>
                              <p:cond delay="2250"/>
                            </p:stCondLst>
                            <p:childTnLst>
                              <p:par>
                                <p:cTn id="23" presetID="2" presetClass="entr" presetSubtype="8" decel="100000" fill="hold" grpId="0" nodeType="afterEffect">
                                  <p:stCondLst>
                                    <p:cond delay="250"/>
                                  </p:stCondLst>
                                  <p:childTnLst>
                                    <p:set>
                                      <p:cBhvr>
                                        <p:cTn id="24" dur="1" fill="hold">
                                          <p:stCondLst>
                                            <p:cond delay="0"/>
                                          </p:stCondLst>
                                        </p:cTn>
                                        <p:tgtEl>
                                          <p:spTgt spid="12">
                                            <p:txEl>
                                              <p:pRg st="0" end="0"/>
                                            </p:txEl>
                                          </p:spTgt>
                                        </p:tgtEl>
                                        <p:attrNameLst>
                                          <p:attrName>style.visibility</p:attrName>
                                        </p:attrNameLst>
                                      </p:cBhvr>
                                      <p:to>
                                        <p:strVal val="visible"/>
                                      </p:to>
                                    </p:set>
                                    <p:anim calcmode="lin" valueType="num">
                                      <p:cBhvr additive="base">
                                        <p:cTn id="25"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22" presetClass="entr" presetSubtype="8"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P spid="6" grpId="0" build="p">
        <p:tmplLst>
          <p:tmpl lvl="1">
            <p:tnLst>
              <p:par>
                <p:cTn presetID="2" presetClass="entr" presetSubtype="8"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8" grpId="0">
        <p:tmplLst>
          <p:tmpl>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9" grpId="0" build="p">
        <p:tmplLst>
          <p:tmpl lvl="1">
            <p:tnLst>
              <p:par>
                <p:cTn presetID="2" presetClass="entr" presetSubtype="8" decel="10000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0-#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1" grpId="0">
        <p:tmplLst>
          <p:tmpl>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build="p">
        <p:tmplLst>
          <p:tmpl lvl="1">
            <p:tnLst>
              <p:par>
                <p:cTn presetID="2" presetClass="entr" presetSubtype="8" decel="100000"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0-#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1 Image, Heading &amp; Tex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a:t>Slide Title Goes Here</a:t>
            </a:r>
            <a:endParaRPr kumimoji="1" lang="ja-JP" altLang="en-US"/>
          </a:p>
        </p:txBody>
      </p:sp>
      <p:sp>
        <p:nvSpPr>
          <p:cNvPr id="3" name="フッター プレースホルダー 2"/>
          <p:cNvSpPr>
            <a:spLocks noGrp="1"/>
          </p:cNvSpPr>
          <p:nvPr>
            <p:ph type="ftr" sz="quarter" idx="10"/>
          </p:nvPr>
        </p:nvSpPr>
        <p:spPr>
          <a:xfrm>
            <a:off x="6057900" y="9582811"/>
            <a:ext cx="6172200" cy="547603"/>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t>‹#›</a:t>
            </a:fld>
            <a:endParaRPr lang="en-US"/>
          </a:p>
        </p:txBody>
      </p:sp>
      <p:sp>
        <p:nvSpPr>
          <p:cNvPr id="21" name="テキスト プレースホルダー 12"/>
          <p:cNvSpPr>
            <a:spLocks noGrp="1"/>
          </p:cNvSpPr>
          <p:nvPr>
            <p:ph type="body" sz="quarter" idx="12" hasCustomPrompt="1"/>
          </p:nvPr>
        </p:nvSpPr>
        <p:spPr>
          <a:xfrm>
            <a:off x="8226211" y="5779322"/>
            <a:ext cx="9045121" cy="2278828"/>
          </a:xfrm>
        </p:spPr>
        <p:txBody>
          <a:bodyPr>
            <a:normAutofit/>
          </a:bodyPr>
          <a:lstStyle>
            <a:lvl1pPr>
              <a:defRPr sz="2000" baseline="0"/>
            </a:lvl1pPr>
          </a:lstStyle>
          <a:p>
            <a:pPr lvl="0"/>
            <a:r>
              <a:rPr kumimoji="1" lang="en-US" altLang="ja-JP"/>
              <a:t>Text goes here</a:t>
            </a:r>
            <a:endParaRPr kumimoji="1" lang="ja-JP" altLang="en-US"/>
          </a:p>
        </p:txBody>
      </p:sp>
      <p:sp>
        <p:nvSpPr>
          <p:cNvPr id="22" name="テキスト プレースホルダー 12"/>
          <p:cNvSpPr>
            <a:spLocks noGrp="1"/>
          </p:cNvSpPr>
          <p:nvPr>
            <p:ph type="body" sz="quarter" idx="13" hasCustomPrompt="1"/>
          </p:nvPr>
        </p:nvSpPr>
        <p:spPr>
          <a:xfrm>
            <a:off x="8226211" y="4659375"/>
            <a:ext cx="9045121" cy="747032"/>
          </a:xfrm>
        </p:spPr>
        <p:txBody>
          <a:bodyPr anchor="ctr">
            <a:noAutofit/>
          </a:bodyPr>
          <a:lstStyle>
            <a:lvl1pPr>
              <a:lnSpc>
                <a:spcPct val="100000"/>
              </a:lnSpc>
              <a:spcBef>
                <a:spcPct val="0"/>
              </a:spcBef>
              <a:defRPr sz="3600" baseline="0">
                <a:solidFill>
                  <a:schemeClr val="tx2"/>
                </a:solidFill>
                <a:latin typeface="Ubuntu Medium" panose="020B0604030602030204" pitchFamily="34" charset="0"/>
              </a:defRPr>
            </a:lvl1pPr>
          </a:lstStyle>
          <a:p>
            <a:pPr lvl="0"/>
            <a:r>
              <a:rPr kumimoji="1" lang="en-US" altLang="ja-JP"/>
              <a:t>Heading Goes Here</a:t>
            </a:r>
            <a:endParaRPr kumimoji="1" lang="ja-JP" altLang="en-US"/>
          </a:p>
        </p:txBody>
      </p:sp>
      <p:sp>
        <p:nvSpPr>
          <p:cNvPr id="23" name="正方形/長方形 22"/>
          <p:cNvSpPr/>
          <p:nvPr userDrawn="1"/>
        </p:nvSpPr>
        <p:spPr>
          <a:xfrm>
            <a:off x="8337163" y="5497111"/>
            <a:ext cx="120942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図プレースホルダー 14"/>
          <p:cNvSpPr>
            <a:spLocks noGrp="1"/>
          </p:cNvSpPr>
          <p:nvPr>
            <p:ph type="pic" sz="quarter" idx="14" hasCustomPrompt="1"/>
          </p:nvPr>
        </p:nvSpPr>
        <p:spPr>
          <a:xfrm>
            <a:off x="0" y="3171825"/>
            <a:ext cx="9322368" cy="4886325"/>
          </a:xfrm>
          <a:custGeom>
            <a:avLst/>
            <a:gdLst>
              <a:gd name="connsiteX0" fmla="*/ 8026368 w 9322368"/>
              <a:gd name="connsiteY0" fmla="*/ 648000 h 4886325"/>
              <a:gd name="connsiteX1" fmla="*/ 8674368 w 9322368"/>
              <a:gd name="connsiteY1" fmla="*/ 648000 h 4886325"/>
              <a:gd name="connsiteX2" fmla="*/ 8674368 w 9322368"/>
              <a:gd name="connsiteY2" fmla="*/ 1296000 h 4886325"/>
              <a:gd name="connsiteX3" fmla="*/ 8026368 w 9322368"/>
              <a:gd name="connsiteY3" fmla="*/ 1296000 h 4886325"/>
              <a:gd name="connsiteX4" fmla="*/ 8674368 w 9322368"/>
              <a:gd name="connsiteY4" fmla="*/ 0 h 4886325"/>
              <a:gd name="connsiteX5" fmla="*/ 9322368 w 9322368"/>
              <a:gd name="connsiteY5" fmla="*/ 0 h 4886325"/>
              <a:gd name="connsiteX6" fmla="*/ 9322368 w 9322368"/>
              <a:gd name="connsiteY6" fmla="*/ 648000 h 4886325"/>
              <a:gd name="connsiteX7" fmla="*/ 8674368 w 9322368"/>
              <a:gd name="connsiteY7" fmla="*/ 648000 h 4886325"/>
              <a:gd name="connsiteX8" fmla="*/ 0 w 9322368"/>
              <a:gd name="connsiteY8" fmla="*/ 0 h 4886325"/>
              <a:gd name="connsiteX9" fmla="*/ 7378368 w 9322368"/>
              <a:gd name="connsiteY9" fmla="*/ 0 h 4886325"/>
              <a:gd name="connsiteX10" fmla="*/ 8026368 w 9322368"/>
              <a:gd name="connsiteY10" fmla="*/ 0 h 4886325"/>
              <a:gd name="connsiteX11" fmla="*/ 8026368 w 9322368"/>
              <a:gd name="connsiteY11" fmla="*/ 648000 h 4886325"/>
              <a:gd name="connsiteX12" fmla="*/ 7378368 w 9322368"/>
              <a:gd name="connsiteY12" fmla="*/ 648000 h 4886325"/>
              <a:gd name="connsiteX13" fmla="*/ 7378368 w 9322368"/>
              <a:gd name="connsiteY13" fmla="*/ 1296000 h 4886325"/>
              <a:gd name="connsiteX14" fmla="*/ 8026368 w 9322368"/>
              <a:gd name="connsiteY14" fmla="*/ 1296000 h 4886325"/>
              <a:gd name="connsiteX15" fmla="*/ 8026368 w 9322368"/>
              <a:gd name="connsiteY15" fmla="*/ 1944000 h 4886325"/>
              <a:gd name="connsiteX16" fmla="*/ 7378368 w 9322368"/>
              <a:gd name="connsiteY16" fmla="*/ 1944000 h 4886325"/>
              <a:gd name="connsiteX17" fmla="*/ 7378368 w 9322368"/>
              <a:gd name="connsiteY17" fmla="*/ 4886325 h 4886325"/>
              <a:gd name="connsiteX18" fmla="*/ 0 w 9322368"/>
              <a:gd name="connsiteY18" fmla="*/ 4886325 h 488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322368" h="4886325">
                <a:moveTo>
                  <a:pt x="8026368" y="648000"/>
                </a:moveTo>
                <a:lnTo>
                  <a:pt x="8674368" y="648000"/>
                </a:lnTo>
                <a:lnTo>
                  <a:pt x="8674368" y="1296000"/>
                </a:lnTo>
                <a:lnTo>
                  <a:pt x="8026368" y="1296000"/>
                </a:lnTo>
                <a:close/>
                <a:moveTo>
                  <a:pt x="8674368" y="0"/>
                </a:moveTo>
                <a:lnTo>
                  <a:pt x="9322368" y="0"/>
                </a:lnTo>
                <a:lnTo>
                  <a:pt x="9322368" y="648000"/>
                </a:lnTo>
                <a:lnTo>
                  <a:pt x="8674368" y="648000"/>
                </a:lnTo>
                <a:close/>
                <a:moveTo>
                  <a:pt x="0" y="0"/>
                </a:moveTo>
                <a:lnTo>
                  <a:pt x="7378368" y="0"/>
                </a:lnTo>
                <a:lnTo>
                  <a:pt x="8026368" y="0"/>
                </a:lnTo>
                <a:lnTo>
                  <a:pt x="8026368" y="648000"/>
                </a:lnTo>
                <a:lnTo>
                  <a:pt x="7378368" y="648000"/>
                </a:lnTo>
                <a:lnTo>
                  <a:pt x="7378368" y="1296000"/>
                </a:lnTo>
                <a:lnTo>
                  <a:pt x="8026368" y="1296000"/>
                </a:lnTo>
                <a:lnTo>
                  <a:pt x="8026368" y="1944000"/>
                </a:lnTo>
                <a:lnTo>
                  <a:pt x="7378368" y="1944000"/>
                </a:lnTo>
                <a:lnTo>
                  <a:pt x="7378368" y="4886325"/>
                </a:lnTo>
                <a:lnTo>
                  <a:pt x="0" y="4886325"/>
                </a:lnTo>
                <a:close/>
              </a:path>
            </a:pathLst>
          </a:custGeom>
          <a:solidFill>
            <a:schemeClr val="accent1">
              <a:lumMod val="20000"/>
              <a:lumOff val="80000"/>
            </a:schemeClr>
          </a:solidFill>
        </p:spPr>
        <p:txBody>
          <a:bodyPr wrap="square">
            <a:noAutofit/>
          </a:bodyPr>
          <a:lstStyle>
            <a:lvl1pPr>
              <a:defRPr sz="1800"/>
            </a:lvl1pPr>
          </a:lstStyle>
          <a:p>
            <a:r>
              <a:rPr kumimoji="1" lang="en-US" altLang="ja-JP"/>
              <a:t>Insert an image</a:t>
            </a:r>
            <a:endParaRPr kumimoji="1" lang="ja-JP" altLang="en-US"/>
          </a:p>
        </p:txBody>
      </p:sp>
    </p:spTree>
    <p:extLst>
      <p:ext uri="{BB962C8B-B14F-4D97-AF65-F5344CB8AC3E}">
        <p14:creationId xmlns:p14="http://schemas.microsoft.com/office/powerpoint/2010/main" val="10243086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vertical)">
                                      <p:cBhvr>
                                        <p:cTn id="7" dur="750"/>
                                        <p:tgtEl>
                                          <p:spTgt spid="15"/>
                                        </p:tgtEl>
                                      </p:cBhvr>
                                    </p:animEffect>
                                  </p:childTnLst>
                                </p:cTn>
                              </p:par>
                              <p:par>
                                <p:cTn id="8" presetID="2" presetClass="entr" presetSubtype="8" decel="100000" fill="hold" grpId="1"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750" fill="hold"/>
                                        <p:tgtEl>
                                          <p:spTgt spid="15"/>
                                        </p:tgtEl>
                                        <p:attrNameLst>
                                          <p:attrName>ppt_x</p:attrName>
                                        </p:attrNameLst>
                                      </p:cBhvr>
                                      <p:tavLst>
                                        <p:tav tm="0">
                                          <p:val>
                                            <p:strVal val="0-#ppt_w/2"/>
                                          </p:val>
                                        </p:tav>
                                        <p:tav tm="100000">
                                          <p:val>
                                            <p:strVal val="#ppt_x"/>
                                          </p:val>
                                        </p:tav>
                                      </p:tavLst>
                                    </p:anim>
                                    <p:anim calcmode="lin" valueType="num">
                                      <p:cBhvr additive="base">
                                        <p:cTn id="11" dur="750" fill="hold"/>
                                        <p:tgtEl>
                                          <p:spTgt spid="15"/>
                                        </p:tgtEl>
                                        <p:attrNameLst>
                                          <p:attrName>ppt_y</p:attrName>
                                        </p:attrNameLst>
                                      </p:cBhvr>
                                      <p:tavLst>
                                        <p:tav tm="0">
                                          <p:val>
                                            <p:strVal val="#ppt_y"/>
                                          </p:val>
                                        </p:tav>
                                        <p:tav tm="100000">
                                          <p:val>
                                            <p:strVal val="#ppt_y"/>
                                          </p:val>
                                        </p:tav>
                                      </p:tavLst>
                                    </p:anim>
                                  </p:childTnLst>
                                </p:cTn>
                              </p:par>
                            </p:childTnLst>
                          </p:cTn>
                        </p:par>
                        <p:par>
                          <p:cTn id="12" fill="hold" nodeType="afterGroup">
                            <p:stCondLst>
                              <p:cond delay="750"/>
                            </p:stCondLst>
                            <p:childTnLst>
                              <p:par>
                                <p:cTn id="13" presetID="2" presetClass="entr" presetSubtype="8" decel="100000" fill="hold" grpId="0" nodeType="afterEffect">
                                  <p:stCondLst>
                                    <p:cond delay="250"/>
                                  </p:stCondLst>
                                  <p:childTnLst>
                                    <p:set>
                                      <p:cBhvr>
                                        <p:cTn id="14" dur="1" fill="hold">
                                          <p:stCondLst>
                                            <p:cond delay="0"/>
                                          </p:stCondLst>
                                        </p:cTn>
                                        <p:tgtEl>
                                          <p:spTgt spid="22">
                                            <p:txEl>
                                              <p:pRg st="0" end="0"/>
                                            </p:txEl>
                                          </p:spTgt>
                                        </p:tgtEl>
                                        <p:attrNameLst>
                                          <p:attrName>style.visibility</p:attrName>
                                        </p:attrNameLst>
                                      </p:cBhvr>
                                      <p:to>
                                        <p:strVal val="visible"/>
                                      </p:to>
                                    </p:set>
                                    <p:anim calcmode="lin" valueType="num">
                                      <p:cBhvr additive="base">
                                        <p:cTn id="15" dur="50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2">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25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1500"/>
                            </p:stCondLst>
                            <p:childTnLst>
                              <p:par>
                                <p:cTn id="22" presetID="22" presetClass="entr" presetSubtype="8" fill="hold" grpId="0" nodeType="afterEffect">
                                  <p:stCondLst>
                                    <p:cond delay="25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tmplLst>
          <p:tmpl>
            <p:tnLst>
              <p:par>
                <p:cTn presetID="22" presetClass="entr" presetSubtype="8" fill="hold" nodeType="afterEffect">
                  <p:stCondLst>
                    <p:cond delay="25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 presetClass="entr" presetSubtype="8" decel="10000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3" grpId="0" animBg="1"/>
      <p:bldP spid="15" grpId="0" animBg="1"/>
      <p:bldP spid="15" grpId="1"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fil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a:t>Slide Title Goes Here</a:t>
            </a:r>
            <a:endParaRPr kumimoji="1" lang="ja-JP" altLang="en-US"/>
          </a:p>
        </p:txBody>
      </p:sp>
      <p:sp>
        <p:nvSpPr>
          <p:cNvPr id="3" name="フッター プレースホルダー 2"/>
          <p:cNvSpPr>
            <a:spLocks noGrp="1"/>
          </p:cNvSpPr>
          <p:nvPr>
            <p:ph type="ftr" sz="quarter" idx="10"/>
          </p:nvPr>
        </p:nvSpPr>
        <p:spPr>
          <a:xfrm>
            <a:off x="6057900" y="9582811"/>
            <a:ext cx="6172200" cy="547603"/>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t>‹#›</a:t>
            </a:fld>
            <a:endParaRPr lang="en-US"/>
          </a:p>
        </p:txBody>
      </p:sp>
      <p:sp>
        <p:nvSpPr>
          <p:cNvPr id="15" name="図プレースホルダー 64"/>
          <p:cNvSpPr>
            <a:spLocks noGrp="1"/>
          </p:cNvSpPr>
          <p:nvPr>
            <p:ph type="pic" sz="quarter" idx="43" hasCustomPrompt="1"/>
          </p:nvPr>
        </p:nvSpPr>
        <p:spPr>
          <a:xfrm>
            <a:off x="1169858" y="2450473"/>
            <a:ext cx="3378565" cy="3377012"/>
          </a:xfrm>
          <a:solidFill>
            <a:schemeClr val="accent1">
              <a:lumMod val="20000"/>
              <a:lumOff val="80000"/>
            </a:schemeClr>
          </a:solidFill>
          <a:ln w="57150">
            <a:solidFill>
              <a:schemeClr val="bg1"/>
            </a:solidFill>
          </a:ln>
          <a:effectLst>
            <a:outerShdw sx="102000" sy="102000" algn="ctr" rotWithShape="0">
              <a:prstClr val="black">
                <a:alpha val="15000"/>
              </a:prstClr>
            </a:outerShdw>
          </a:effectLst>
        </p:spPr>
        <p:txBody>
          <a:bodyPr>
            <a:normAutofit/>
          </a:bodyPr>
          <a:lstStyle>
            <a:lvl1pPr>
              <a:defRPr sz="1800" baseline="0"/>
            </a:lvl1pPr>
          </a:lstStyle>
          <a:p>
            <a:r>
              <a:rPr kumimoji="1" lang="en-US" altLang="ja-JP"/>
              <a:t>Insert an image</a:t>
            </a:r>
            <a:endParaRPr kumimoji="1" lang="ja-JP" altLang="en-US"/>
          </a:p>
        </p:txBody>
      </p:sp>
      <p:sp>
        <p:nvSpPr>
          <p:cNvPr id="18" name="円/楕円 4"/>
          <p:cNvSpPr/>
          <p:nvPr userDrawn="1"/>
        </p:nvSpPr>
        <p:spPr>
          <a:xfrm>
            <a:off x="1135084" y="6304855"/>
            <a:ext cx="717550" cy="718579"/>
          </a:xfrm>
          <a:prstGeom prst="rect">
            <a:avLst/>
          </a:prstGeom>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図プレースホルダー 25"/>
          <p:cNvSpPr>
            <a:spLocks noGrp="1"/>
          </p:cNvSpPr>
          <p:nvPr>
            <p:ph type="pic" sz="quarter" idx="44" hasCustomPrompt="1"/>
          </p:nvPr>
        </p:nvSpPr>
        <p:spPr>
          <a:xfrm>
            <a:off x="1227008" y="6397293"/>
            <a:ext cx="533702" cy="533702"/>
          </a:xfrm>
        </p:spPr>
        <p:txBody>
          <a:bodyPr>
            <a:normAutofit/>
          </a:bodyPr>
          <a:lstStyle>
            <a:lvl1pPr>
              <a:defRPr sz="1400">
                <a:solidFill>
                  <a:schemeClr val="bg1"/>
                </a:solidFill>
              </a:defRPr>
            </a:lvl1pPr>
          </a:lstStyle>
          <a:p>
            <a:r>
              <a:rPr kumimoji="1" lang="en-US" altLang="ja-JP"/>
              <a:t>Icon</a:t>
            </a:r>
            <a:endParaRPr kumimoji="1" lang="ja-JP" altLang="en-US"/>
          </a:p>
        </p:txBody>
      </p:sp>
      <p:sp>
        <p:nvSpPr>
          <p:cNvPr id="23" name="テキスト プレースホルダー 12"/>
          <p:cNvSpPr>
            <a:spLocks noGrp="1"/>
          </p:cNvSpPr>
          <p:nvPr>
            <p:ph type="body" sz="quarter" idx="12" hasCustomPrompt="1"/>
          </p:nvPr>
        </p:nvSpPr>
        <p:spPr>
          <a:xfrm>
            <a:off x="1944558" y="6368154"/>
            <a:ext cx="2603865" cy="562841"/>
          </a:xfrm>
        </p:spPr>
        <p:txBody>
          <a:bodyPr anchor="ctr">
            <a:normAutofit/>
          </a:bodyPr>
          <a:lstStyle>
            <a:lvl1pPr>
              <a:defRPr sz="1600" baseline="0"/>
            </a:lvl1pPr>
          </a:lstStyle>
          <a:p>
            <a:pPr lvl="0"/>
            <a:r>
              <a:rPr kumimoji="1" lang="en-US" altLang="ja-JP"/>
              <a:t>Text goes here</a:t>
            </a:r>
            <a:endParaRPr kumimoji="1" lang="ja-JP" altLang="en-US"/>
          </a:p>
        </p:txBody>
      </p:sp>
      <p:sp>
        <p:nvSpPr>
          <p:cNvPr id="27" name="円/楕円 4"/>
          <p:cNvSpPr/>
          <p:nvPr userDrawn="1"/>
        </p:nvSpPr>
        <p:spPr>
          <a:xfrm>
            <a:off x="1135084" y="7212845"/>
            <a:ext cx="717550" cy="718579"/>
          </a:xfrm>
          <a:prstGeom prst="rect">
            <a:avLst/>
          </a:prstGeom>
          <a:solidFill>
            <a:schemeClr val="accent2"/>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図プレースホルダー 25"/>
          <p:cNvSpPr>
            <a:spLocks noGrp="1"/>
          </p:cNvSpPr>
          <p:nvPr>
            <p:ph type="pic" sz="quarter" idx="45" hasCustomPrompt="1"/>
          </p:nvPr>
        </p:nvSpPr>
        <p:spPr>
          <a:xfrm>
            <a:off x="1227008" y="7305283"/>
            <a:ext cx="533702" cy="533702"/>
          </a:xfrm>
        </p:spPr>
        <p:txBody>
          <a:bodyPr>
            <a:normAutofit/>
          </a:bodyPr>
          <a:lstStyle>
            <a:lvl1pPr>
              <a:defRPr sz="1400">
                <a:solidFill>
                  <a:schemeClr val="bg1"/>
                </a:solidFill>
              </a:defRPr>
            </a:lvl1pPr>
          </a:lstStyle>
          <a:p>
            <a:r>
              <a:rPr kumimoji="1" lang="en-US" altLang="ja-JP"/>
              <a:t>Icon</a:t>
            </a:r>
            <a:endParaRPr kumimoji="1" lang="ja-JP" altLang="en-US"/>
          </a:p>
        </p:txBody>
      </p:sp>
      <p:sp>
        <p:nvSpPr>
          <p:cNvPr id="29" name="テキスト プレースホルダー 12"/>
          <p:cNvSpPr>
            <a:spLocks noGrp="1"/>
          </p:cNvSpPr>
          <p:nvPr>
            <p:ph type="body" sz="quarter" idx="46" hasCustomPrompt="1"/>
          </p:nvPr>
        </p:nvSpPr>
        <p:spPr>
          <a:xfrm>
            <a:off x="1944558" y="7276144"/>
            <a:ext cx="2603865" cy="562841"/>
          </a:xfrm>
        </p:spPr>
        <p:txBody>
          <a:bodyPr anchor="ctr">
            <a:normAutofit/>
          </a:bodyPr>
          <a:lstStyle>
            <a:lvl1pPr>
              <a:defRPr sz="1600" baseline="0"/>
            </a:lvl1pPr>
          </a:lstStyle>
          <a:p>
            <a:pPr lvl="0"/>
            <a:r>
              <a:rPr kumimoji="1" lang="en-US" altLang="ja-JP"/>
              <a:t>Text goes here</a:t>
            </a:r>
            <a:endParaRPr kumimoji="1" lang="ja-JP" altLang="en-US"/>
          </a:p>
        </p:txBody>
      </p:sp>
      <p:sp>
        <p:nvSpPr>
          <p:cNvPr id="30" name="円/楕円 4"/>
          <p:cNvSpPr/>
          <p:nvPr userDrawn="1"/>
        </p:nvSpPr>
        <p:spPr>
          <a:xfrm>
            <a:off x="1135084" y="8149976"/>
            <a:ext cx="717550" cy="718579"/>
          </a:xfrm>
          <a:prstGeom prst="rect">
            <a:avLst/>
          </a:prstGeom>
          <a:solidFill>
            <a:schemeClr val="accent3"/>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図プレースホルダー 25"/>
          <p:cNvSpPr>
            <a:spLocks noGrp="1"/>
          </p:cNvSpPr>
          <p:nvPr>
            <p:ph type="pic" sz="quarter" idx="47" hasCustomPrompt="1"/>
          </p:nvPr>
        </p:nvSpPr>
        <p:spPr>
          <a:xfrm>
            <a:off x="1227008" y="8242414"/>
            <a:ext cx="533702" cy="533702"/>
          </a:xfrm>
        </p:spPr>
        <p:txBody>
          <a:bodyPr>
            <a:normAutofit/>
          </a:bodyPr>
          <a:lstStyle>
            <a:lvl1pPr>
              <a:defRPr sz="1400">
                <a:solidFill>
                  <a:schemeClr val="bg1"/>
                </a:solidFill>
              </a:defRPr>
            </a:lvl1pPr>
          </a:lstStyle>
          <a:p>
            <a:r>
              <a:rPr kumimoji="1" lang="en-US" altLang="ja-JP"/>
              <a:t>Icon</a:t>
            </a:r>
            <a:endParaRPr kumimoji="1" lang="ja-JP" altLang="en-US"/>
          </a:p>
        </p:txBody>
      </p:sp>
      <p:sp>
        <p:nvSpPr>
          <p:cNvPr id="32" name="テキスト プレースホルダー 12"/>
          <p:cNvSpPr>
            <a:spLocks noGrp="1"/>
          </p:cNvSpPr>
          <p:nvPr>
            <p:ph type="body" sz="quarter" idx="48" hasCustomPrompt="1"/>
          </p:nvPr>
        </p:nvSpPr>
        <p:spPr>
          <a:xfrm>
            <a:off x="1944558" y="8213275"/>
            <a:ext cx="2603865" cy="562841"/>
          </a:xfrm>
        </p:spPr>
        <p:txBody>
          <a:bodyPr anchor="ctr">
            <a:normAutofit/>
          </a:bodyPr>
          <a:lstStyle>
            <a:lvl1pPr>
              <a:defRPr sz="1600" baseline="0"/>
            </a:lvl1pPr>
          </a:lstStyle>
          <a:p>
            <a:pPr lvl="0"/>
            <a:r>
              <a:rPr kumimoji="1" lang="en-US" altLang="ja-JP"/>
              <a:t>Text goes here</a:t>
            </a:r>
            <a:endParaRPr kumimoji="1" lang="ja-JP" altLang="en-US"/>
          </a:p>
        </p:txBody>
      </p:sp>
      <p:sp>
        <p:nvSpPr>
          <p:cNvPr id="33" name="テキスト プレースホルダー 12"/>
          <p:cNvSpPr>
            <a:spLocks noGrp="1"/>
          </p:cNvSpPr>
          <p:nvPr>
            <p:ph type="body" sz="quarter" idx="49" hasCustomPrompt="1"/>
          </p:nvPr>
        </p:nvSpPr>
        <p:spPr>
          <a:xfrm>
            <a:off x="4924210" y="3647411"/>
            <a:ext cx="5781889" cy="1889006"/>
          </a:xfrm>
        </p:spPr>
        <p:txBody>
          <a:bodyPr>
            <a:normAutofit/>
          </a:bodyPr>
          <a:lstStyle>
            <a:lvl1pPr>
              <a:defRPr sz="1800" baseline="0"/>
            </a:lvl1pPr>
          </a:lstStyle>
          <a:p>
            <a:pPr lvl="0"/>
            <a:r>
              <a:rPr kumimoji="1" lang="en-US" altLang="ja-JP"/>
              <a:t>Text goes here</a:t>
            </a:r>
            <a:endParaRPr kumimoji="1" lang="ja-JP" altLang="en-US"/>
          </a:p>
        </p:txBody>
      </p:sp>
      <p:sp>
        <p:nvSpPr>
          <p:cNvPr id="34" name="テキスト プレースホルダー 12"/>
          <p:cNvSpPr>
            <a:spLocks noGrp="1"/>
          </p:cNvSpPr>
          <p:nvPr>
            <p:ph type="body" sz="quarter" idx="13" hasCustomPrompt="1"/>
          </p:nvPr>
        </p:nvSpPr>
        <p:spPr>
          <a:xfrm>
            <a:off x="4924210" y="2267231"/>
            <a:ext cx="5781889" cy="747032"/>
          </a:xfrm>
        </p:spPr>
        <p:txBody>
          <a:bodyPr anchor="ctr">
            <a:noAutofit/>
          </a:bodyPr>
          <a:lstStyle>
            <a:lvl1pPr>
              <a:lnSpc>
                <a:spcPct val="100000"/>
              </a:lnSpc>
              <a:spcBef>
                <a:spcPct val="0"/>
              </a:spcBef>
              <a:defRPr sz="3600" baseline="0">
                <a:solidFill>
                  <a:schemeClr val="tx2"/>
                </a:solidFill>
                <a:latin typeface="Ubuntu Medium" panose="020B0604030602030204" pitchFamily="34" charset="0"/>
              </a:defRPr>
            </a:lvl1pPr>
          </a:lstStyle>
          <a:p>
            <a:pPr lvl="0"/>
            <a:r>
              <a:rPr kumimoji="1" lang="en-US" altLang="ja-JP"/>
              <a:t>Heading Goes Here</a:t>
            </a:r>
            <a:endParaRPr kumimoji="1" lang="ja-JP" altLang="en-US"/>
          </a:p>
        </p:txBody>
      </p:sp>
      <p:sp>
        <p:nvSpPr>
          <p:cNvPr id="35" name="正方形/長方形 34"/>
          <p:cNvSpPr/>
          <p:nvPr userDrawn="1"/>
        </p:nvSpPr>
        <p:spPr>
          <a:xfrm>
            <a:off x="5035163" y="3465523"/>
            <a:ext cx="120942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プレースホルダー 12"/>
          <p:cNvSpPr>
            <a:spLocks noGrp="1"/>
          </p:cNvSpPr>
          <p:nvPr>
            <p:ph type="body" sz="quarter" idx="50" hasCustomPrompt="1"/>
          </p:nvPr>
        </p:nvSpPr>
        <p:spPr>
          <a:xfrm>
            <a:off x="4924210" y="2838434"/>
            <a:ext cx="5781889" cy="610489"/>
          </a:xfrm>
        </p:spPr>
        <p:txBody>
          <a:bodyPr anchor="ctr">
            <a:noAutofit/>
          </a:bodyPr>
          <a:lstStyle>
            <a:lvl1pPr>
              <a:lnSpc>
                <a:spcPct val="100000"/>
              </a:lnSpc>
              <a:spcBef>
                <a:spcPct val="0"/>
              </a:spcBef>
              <a:defRPr sz="2400" baseline="0">
                <a:solidFill>
                  <a:schemeClr val="accent1"/>
                </a:solidFill>
                <a:latin typeface="Ubuntu Medium" panose="020B0604030602030204" pitchFamily="34" charset="0"/>
              </a:defRPr>
            </a:lvl1pPr>
          </a:lstStyle>
          <a:p>
            <a:pPr lvl="0"/>
            <a:r>
              <a:rPr kumimoji="1" lang="en-US" altLang="ja-JP"/>
              <a:t>Heading Goes Here</a:t>
            </a:r>
            <a:endParaRPr kumimoji="1" lang="ja-JP" altLang="en-US"/>
          </a:p>
        </p:txBody>
      </p:sp>
      <p:cxnSp>
        <p:nvCxnSpPr>
          <p:cNvPr id="37" name="直線コネクタ 36"/>
          <p:cNvCxnSpPr/>
          <p:nvPr userDrawn="1"/>
        </p:nvCxnSpPr>
        <p:spPr>
          <a:xfrm>
            <a:off x="11239577" y="2616868"/>
            <a:ext cx="1" cy="770495"/>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a:stCxn id="39" idx="4"/>
            <a:endCxn id="44" idx="0"/>
          </p:cNvCxnSpPr>
          <p:nvPr userDrawn="1"/>
        </p:nvCxnSpPr>
        <p:spPr>
          <a:xfrm flipH="1">
            <a:off x="11239578" y="3772760"/>
            <a:ext cx="0" cy="1090826"/>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a:stCxn id="44" idx="4"/>
            <a:endCxn id="46" idx="0"/>
          </p:cNvCxnSpPr>
          <p:nvPr userDrawn="1"/>
        </p:nvCxnSpPr>
        <p:spPr>
          <a:xfrm flipH="1">
            <a:off x="11239578" y="5248983"/>
            <a:ext cx="0" cy="1090826"/>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a:stCxn id="46" idx="4"/>
          </p:cNvCxnSpPr>
          <p:nvPr userDrawn="1"/>
        </p:nvCxnSpPr>
        <p:spPr>
          <a:xfrm flipH="1">
            <a:off x="11239577" y="6725206"/>
            <a:ext cx="1" cy="1090825"/>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8" name="涙形 37"/>
          <p:cNvSpPr/>
          <p:nvPr userDrawn="1"/>
        </p:nvSpPr>
        <p:spPr>
          <a:xfrm rot="8100000">
            <a:off x="11030988" y="2353630"/>
            <a:ext cx="417178" cy="417178"/>
          </a:xfrm>
          <a:prstGeom prst="teardrop">
            <a:avLst/>
          </a:prstGeom>
          <a:solidFill>
            <a:schemeClr val="tx2"/>
          </a:solidFill>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p:cNvSpPr/>
          <p:nvPr userDrawn="1"/>
        </p:nvSpPr>
        <p:spPr>
          <a:xfrm>
            <a:off x="11046879" y="3387363"/>
            <a:ext cx="385397" cy="385397"/>
          </a:xfrm>
          <a:prstGeom prst="ellipse">
            <a:avLst/>
          </a:prstGeom>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楕円 43"/>
          <p:cNvSpPr/>
          <p:nvPr userDrawn="1"/>
        </p:nvSpPr>
        <p:spPr>
          <a:xfrm>
            <a:off x="11046879" y="4863586"/>
            <a:ext cx="385397" cy="385397"/>
          </a:xfrm>
          <a:prstGeom prst="ellipse">
            <a:avLst/>
          </a:prstGeom>
          <a:solidFill>
            <a:schemeClr val="accent2"/>
          </a:solidFill>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楕円 45"/>
          <p:cNvSpPr/>
          <p:nvPr userDrawn="1"/>
        </p:nvSpPr>
        <p:spPr>
          <a:xfrm>
            <a:off x="11046879" y="6339809"/>
            <a:ext cx="385397" cy="385397"/>
          </a:xfrm>
          <a:prstGeom prst="ellipse">
            <a:avLst/>
          </a:prstGeom>
          <a:solidFill>
            <a:schemeClr val="accent3"/>
          </a:solidFill>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楕円 47"/>
          <p:cNvSpPr/>
          <p:nvPr userDrawn="1"/>
        </p:nvSpPr>
        <p:spPr>
          <a:xfrm>
            <a:off x="11046879" y="7816031"/>
            <a:ext cx="385397" cy="385397"/>
          </a:xfrm>
          <a:prstGeom prst="ellipse">
            <a:avLst/>
          </a:prstGeom>
          <a:solidFill>
            <a:schemeClr val="accent5"/>
          </a:solidFill>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プレースホルダー 12"/>
          <p:cNvSpPr>
            <a:spLocks noGrp="1"/>
          </p:cNvSpPr>
          <p:nvPr>
            <p:ph type="body" sz="quarter" idx="51" hasCustomPrompt="1"/>
          </p:nvPr>
        </p:nvSpPr>
        <p:spPr>
          <a:xfrm>
            <a:off x="11534568" y="2318517"/>
            <a:ext cx="5634586" cy="487264"/>
          </a:xfrm>
        </p:spPr>
        <p:txBody>
          <a:bodyPr anchor="ctr">
            <a:noAutofit/>
          </a:bodyPr>
          <a:lstStyle>
            <a:lvl1pPr>
              <a:lnSpc>
                <a:spcPct val="100000"/>
              </a:lnSpc>
              <a:spcBef>
                <a:spcPct val="0"/>
              </a:spcBef>
              <a:defRPr sz="2000" baseline="0">
                <a:solidFill>
                  <a:schemeClr val="tx2"/>
                </a:solidFill>
                <a:latin typeface="Ubuntu Medium" panose="020B0604030602030204" pitchFamily="34" charset="0"/>
              </a:defRPr>
            </a:lvl1pPr>
          </a:lstStyle>
          <a:p>
            <a:pPr lvl="0"/>
            <a:r>
              <a:rPr kumimoji="1" lang="en-US" altLang="ja-JP"/>
              <a:t>Heading Goes Here</a:t>
            </a:r>
            <a:endParaRPr kumimoji="1" lang="ja-JP" altLang="en-US"/>
          </a:p>
        </p:txBody>
      </p:sp>
      <p:sp>
        <p:nvSpPr>
          <p:cNvPr id="54" name="テキスト プレースホルダー 12"/>
          <p:cNvSpPr>
            <a:spLocks noGrp="1"/>
          </p:cNvSpPr>
          <p:nvPr>
            <p:ph type="body" sz="quarter" idx="52" hasCustomPrompt="1"/>
          </p:nvPr>
        </p:nvSpPr>
        <p:spPr>
          <a:xfrm>
            <a:off x="11534567" y="3336429"/>
            <a:ext cx="5634586" cy="487264"/>
          </a:xfrm>
        </p:spPr>
        <p:txBody>
          <a:bodyPr anchor="ctr">
            <a:noAutofit/>
          </a:bodyPr>
          <a:lstStyle>
            <a:lvl1pPr>
              <a:lnSpc>
                <a:spcPct val="100000"/>
              </a:lnSpc>
              <a:spcBef>
                <a:spcPct val="0"/>
              </a:spcBef>
              <a:defRPr sz="2000" baseline="0">
                <a:solidFill>
                  <a:schemeClr val="tx2"/>
                </a:solidFill>
                <a:latin typeface="Ubuntu Medium" panose="020B0604030602030204" pitchFamily="34" charset="0"/>
              </a:defRPr>
            </a:lvl1pPr>
          </a:lstStyle>
          <a:p>
            <a:pPr lvl="0"/>
            <a:r>
              <a:rPr kumimoji="1" lang="en-US" altLang="ja-JP"/>
              <a:t>Heading Goes Here</a:t>
            </a:r>
            <a:endParaRPr kumimoji="1" lang="ja-JP" altLang="en-US"/>
          </a:p>
        </p:txBody>
      </p:sp>
      <p:sp>
        <p:nvSpPr>
          <p:cNvPr id="56" name="テキスト プレースホルダー 12"/>
          <p:cNvSpPr>
            <a:spLocks noGrp="1"/>
          </p:cNvSpPr>
          <p:nvPr>
            <p:ph type="body" sz="quarter" idx="53" hasCustomPrompt="1"/>
          </p:nvPr>
        </p:nvSpPr>
        <p:spPr>
          <a:xfrm>
            <a:off x="11534568" y="3823693"/>
            <a:ext cx="5634586" cy="874265"/>
          </a:xfrm>
        </p:spPr>
        <p:txBody>
          <a:bodyPr>
            <a:normAutofit/>
          </a:bodyPr>
          <a:lstStyle>
            <a:lvl1pPr marL="285750" indent="-285750">
              <a:spcBef>
                <a:spcPct val="0"/>
              </a:spcBef>
              <a:buFont typeface="Wingdings" panose="05000000000000000000" pitchFamily="2" charset="2"/>
              <a:buChar char="n"/>
              <a:defRPr sz="1600" baseline="0"/>
            </a:lvl1pPr>
          </a:lstStyle>
          <a:p>
            <a:pPr lvl="0"/>
            <a:r>
              <a:rPr kumimoji="1" lang="en-US" altLang="ja-JP"/>
              <a:t>Text goes here</a:t>
            </a:r>
            <a:endParaRPr kumimoji="1" lang="ja-JP" altLang="en-US"/>
          </a:p>
        </p:txBody>
      </p:sp>
      <p:sp>
        <p:nvSpPr>
          <p:cNvPr id="60" name="テキスト プレースホルダー 12"/>
          <p:cNvSpPr>
            <a:spLocks noGrp="1"/>
          </p:cNvSpPr>
          <p:nvPr>
            <p:ph type="body" sz="quarter" idx="54" hasCustomPrompt="1"/>
          </p:nvPr>
        </p:nvSpPr>
        <p:spPr>
          <a:xfrm>
            <a:off x="11534567" y="4793549"/>
            <a:ext cx="5634586" cy="487264"/>
          </a:xfrm>
        </p:spPr>
        <p:txBody>
          <a:bodyPr anchor="ctr">
            <a:noAutofit/>
          </a:bodyPr>
          <a:lstStyle>
            <a:lvl1pPr>
              <a:lnSpc>
                <a:spcPct val="100000"/>
              </a:lnSpc>
              <a:spcBef>
                <a:spcPct val="0"/>
              </a:spcBef>
              <a:defRPr sz="2000" baseline="0">
                <a:solidFill>
                  <a:schemeClr val="tx2"/>
                </a:solidFill>
                <a:latin typeface="Ubuntu Medium" panose="020B0604030602030204" pitchFamily="34" charset="0"/>
              </a:defRPr>
            </a:lvl1pPr>
          </a:lstStyle>
          <a:p>
            <a:pPr lvl="0"/>
            <a:r>
              <a:rPr kumimoji="1" lang="en-US" altLang="ja-JP"/>
              <a:t>Heading Goes Here</a:t>
            </a:r>
            <a:endParaRPr kumimoji="1" lang="ja-JP" altLang="en-US"/>
          </a:p>
        </p:txBody>
      </p:sp>
      <p:sp>
        <p:nvSpPr>
          <p:cNvPr id="61" name="テキスト プレースホルダー 12"/>
          <p:cNvSpPr>
            <a:spLocks noGrp="1"/>
          </p:cNvSpPr>
          <p:nvPr>
            <p:ph type="body" sz="quarter" idx="55" hasCustomPrompt="1"/>
          </p:nvPr>
        </p:nvSpPr>
        <p:spPr>
          <a:xfrm>
            <a:off x="11534568" y="5280813"/>
            <a:ext cx="5634586" cy="874265"/>
          </a:xfrm>
        </p:spPr>
        <p:txBody>
          <a:bodyPr>
            <a:normAutofit/>
          </a:bodyPr>
          <a:lstStyle>
            <a:lvl1pPr marL="285750" indent="-285750">
              <a:spcBef>
                <a:spcPct val="0"/>
              </a:spcBef>
              <a:buFont typeface="Wingdings" panose="05000000000000000000" pitchFamily="2" charset="2"/>
              <a:buChar char="n"/>
              <a:defRPr sz="1600" baseline="0"/>
            </a:lvl1pPr>
          </a:lstStyle>
          <a:p>
            <a:pPr lvl="0"/>
            <a:r>
              <a:rPr kumimoji="1" lang="en-US" altLang="ja-JP"/>
              <a:t>Text goes here</a:t>
            </a:r>
            <a:endParaRPr kumimoji="1" lang="ja-JP" altLang="en-US"/>
          </a:p>
        </p:txBody>
      </p:sp>
      <p:sp>
        <p:nvSpPr>
          <p:cNvPr id="62" name="テキスト プレースホルダー 12"/>
          <p:cNvSpPr>
            <a:spLocks noGrp="1"/>
          </p:cNvSpPr>
          <p:nvPr>
            <p:ph type="body" sz="quarter" idx="56" hasCustomPrompt="1"/>
          </p:nvPr>
        </p:nvSpPr>
        <p:spPr>
          <a:xfrm>
            <a:off x="11534566" y="6250669"/>
            <a:ext cx="5634586" cy="487264"/>
          </a:xfrm>
        </p:spPr>
        <p:txBody>
          <a:bodyPr anchor="ctr">
            <a:noAutofit/>
          </a:bodyPr>
          <a:lstStyle>
            <a:lvl1pPr>
              <a:lnSpc>
                <a:spcPct val="100000"/>
              </a:lnSpc>
              <a:spcBef>
                <a:spcPct val="0"/>
              </a:spcBef>
              <a:defRPr sz="2000" baseline="0">
                <a:solidFill>
                  <a:schemeClr val="tx2"/>
                </a:solidFill>
                <a:latin typeface="Ubuntu Medium" panose="020B0604030602030204" pitchFamily="34" charset="0"/>
              </a:defRPr>
            </a:lvl1pPr>
          </a:lstStyle>
          <a:p>
            <a:pPr lvl="0"/>
            <a:r>
              <a:rPr kumimoji="1" lang="en-US" altLang="ja-JP"/>
              <a:t>Heading Goes Here</a:t>
            </a:r>
            <a:endParaRPr kumimoji="1" lang="ja-JP" altLang="en-US"/>
          </a:p>
        </p:txBody>
      </p:sp>
      <p:sp>
        <p:nvSpPr>
          <p:cNvPr id="63" name="テキスト プレースホルダー 12"/>
          <p:cNvSpPr>
            <a:spLocks noGrp="1"/>
          </p:cNvSpPr>
          <p:nvPr>
            <p:ph type="body" sz="quarter" idx="57" hasCustomPrompt="1"/>
          </p:nvPr>
        </p:nvSpPr>
        <p:spPr>
          <a:xfrm>
            <a:off x="11534567" y="6737933"/>
            <a:ext cx="5634586" cy="874265"/>
          </a:xfrm>
        </p:spPr>
        <p:txBody>
          <a:bodyPr>
            <a:normAutofit/>
          </a:bodyPr>
          <a:lstStyle>
            <a:lvl1pPr marL="285750" indent="-285750">
              <a:spcBef>
                <a:spcPct val="0"/>
              </a:spcBef>
              <a:buFont typeface="Wingdings" panose="05000000000000000000" pitchFamily="2" charset="2"/>
              <a:buChar char="n"/>
              <a:defRPr sz="1600" baseline="0"/>
            </a:lvl1pPr>
          </a:lstStyle>
          <a:p>
            <a:pPr lvl="0"/>
            <a:r>
              <a:rPr kumimoji="1" lang="en-US" altLang="ja-JP"/>
              <a:t>Text goes here</a:t>
            </a:r>
            <a:endParaRPr kumimoji="1" lang="ja-JP" altLang="en-US"/>
          </a:p>
        </p:txBody>
      </p:sp>
      <p:sp>
        <p:nvSpPr>
          <p:cNvPr id="64" name="テキスト プレースホルダー 12"/>
          <p:cNvSpPr>
            <a:spLocks noGrp="1"/>
          </p:cNvSpPr>
          <p:nvPr>
            <p:ph type="body" sz="quarter" idx="58" hasCustomPrompt="1"/>
          </p:nvPr>
        </p:nvSpPr>
        <p:spPr>
          <a:xfrm>
            <a:off x="11534565" y="7714164"/>
            <a:ext cx="5634586" cy="487264"/>
          </a:xfrm>
        </p:spPr>
        <p:txBody>
          <a:bodyPr anchor="ctr">
            <a:noAutofit/>
          </a:bodyPr>
          <a:lstStyle>
            <a:lvl1pPr>
              <a:lnSpc>
                <a:spcPct val="100000"/>
              </a:lnSpc>
              <a:spcBef>
                <a:spcPct val="0"/>
              </a:spcBef>
              <a:defRPr sz="2000" baseline="0">
                <a:solidFill>
                  <a:schemeClr val="tx2"/>
                </a:solidFill>
                <a:latin typeface="Ubuntu Medium" panose="020B0604030602030204" pitchFamily="34" charset="0"/>
              </a:defRPr>
            </a:lvl1pPr>
          </a:lstStyle>
          <a:p>
            <a:pPr lvl="0"/>
            <a:r>
              <a:rPr kumimoji="1" lang="en-US" altLang="ja-JP"/>
              <a:t>Heading Goes Here</a:t>
            </a:r>
            <a:endParaRPr kumimoji="1" lang="ja-JP" altLang="en-US"/>
          </a:p>
        </p:txBody>
      </p:sp>
      <p:sp>
        <p:nvSpPr>
          <p:cNvPr id="65" name="テキスト プレースホルダー 12"/>
          <p:cNvSpPr>
            <a:spLocks noGrp="1"/>
          </p:cNvSpPr>
          <p:nvPr>
            <p:ph type="body" sz="quarter" idx="59" hasCustomPrompt="1"/>
          </p:nvPr>
        </p:nvSpPr>
        <p:spPr>
          <a:xfrm>
            <a:off x="11534566" y="8201428"/>
            <a:ext cx="5634586" cy="874265"/>
          </a:xfrm>
        </p:spPr>
        <p:txBody>
          <a:bodyPr>
            <a:normAutofit/>
          </a:bodyPr>
          <a:lstStyle>
            <a:lvl1pPr marL="285750" indent="-285750">
              <a:spcBef>
                <a:spcPct val="0"/>
              </a:spcBef>
              <a:buFont typeface="Wingdings" panose="05000000000000000000" pitchFamily="2" charset="2"/>
              <a:buChar char="n"/>
              <a:defRPr sz="1600" baseline="0"/>
            </a:lvl1pPr>
          </a:lstStyle>
          <a:p>
            <a:pPr lvl="0"/>
            <a:r>
              <a:rPr kumimoji="1" lang="en-US" altLang="ja-JP"/>
              <a:t>Text goes here</a:t>
            </a:r>
            <a:endParaRPr kumimoji="1" lang="ja-JP" altLang="en-US"/>
          </a:p>
        </p:txBody>
      </p:sp>
      <p:sp>
        <p:nvSpPr>
          <p:cNvPr id="66" name="テキスト プレースホルダー 12"/>
          <p:cNvSpPr>
            <a:spLocks noGrp="1"/>
          </p:cNvSpPr>
          <p:nvPr>
            <p:ph type="body" sz="quarter" idx="60" hasCustomPrompt="1"/>
          </p:nvPr>
        </p:nvSpPr>
        <p:spPr>
          <a:xfrm>
            <a:off x="4924210" y="5718579"/>
            <a:ext cx="5777098" cy="487264"/>
          </a:xfrm>
        </p:spPr>
        <p:txBody>
          <a:bodyPr anchor="ctr">
            <a:noAutofit/>
          </a:bodyPr>
          <a:lstStyle>
            <a:lvl1pPr>
              <a:lnSpc>
                <a:spcPct val="100000"/>
              </a:lnSpc>
              <a:spcBef>
                <a:spcPct val="0"/>
              </a:spcBef>
              <a:defRPr sz="2000" baseline="0">
                <a:solidFill>
                  <a:schemeClr val="tx2"/>
                </a:solidFill>
                <a:latin typeface="Ubuntu Medium" panose="020B0604030602030204" pitchFamily="34" charset="0"/>
              </a:defRPr>
            </a:lvl1pPr>
          </a:lstStyle>
          <a:p>
            <a:pPr lvl="0"/>
            <a:r>
              <a:rPr kumimoji="1" lang="en-US" altLang="ja-JP"/>
              <a:t>Heading Goes Here</a:t>
            </a:r>
            <a:endParaRPr kumimoji="1" lang="ja-JP" altLang="en-US"/>
          </a:p>
        </p:txBody>
      </p:sp>
      <p:sp>
        <p:nvSpPr>
          <p:cNvPr id="67" name="テキスト プレースホルダー 12"/>
          <p:cNvSpPr>
            <a:spLocks noGrp="1"/>
          </p:cNvSpPr>
          <p:nvPr>
            <p:ph type="body" sz="quarter" idx="61" hasCustomPrompt="1"/>
          </p:nvPr>
        </p:nvSpPr>
        <p:spPr>
          <a:xfrm>
            <a:off x="4924210" y="6205843"/>
            <a:ext cx="5777098" cy="1143436"/>
          </a:xfrm>
        </p:spPr>
        <p:txBody>
          <a:bodyPr numCol="2">
            <a:normAutofit/>
          </a:bodyPr>
          <a:lstStyle>
            <a:lvl1pPr marL="285750" indent="-285750">
              <a:spcBef>
                <a:spcPct val="0"/>
              </a:spcBef>
              <a:buFont typeface="Wingdings" panose="05000000000000000000" pitchFamily="2" charset="2"/>
              <a:buChar char="n"/>
              <a:defRPr sz="1600" baseline="0"/>
            </a:lvl1pPr>
          </a:lstStyle>
          <a:p>
            <a:pPr lvl="0"/>
            <a:r>
              <a:rPr kumimoji="1" lang="en-US" altLang="ja-JP"/>
              <a:t>Text goes here</a:t>
            </a:r>
            <a:endParaRPr kumimoji="1" lang="ja-JP" altLang="en-US"/>
          </a:p>
        </p:txBody>
      </p:sp>
      <p:sp>
        <p:nvSpPr>
          <p:cNvPr id="68" name="テキスト プレースホルダー 12"/>
          <p:cNvSpPr>
            <a:spLocks noGrp="1"/>
          </p:cNvSpPr>
          <p:nvPr>
            <p:ph type="body" sz="quarter" idx="62" hasCustomPrompt="1"/>
          </p:nvPr>
        </p:nvSpPr>
        <p:spPr>
          <a:xfrm>
            <a:off x="4924210" y="7475020"/>
            <a:ext cx="5777098" cy="487264"/>
          </a:xfrm>
        </p:spPr>
        <p:txBody>
          <a:bodyPr anchor="ctr">
            <a:noAutofit/>
          </a:bodyPr>
          <a:lstStyle>
            <a:lvl1pPr>
              <a:lnSpc>
                <a:spcPct val="100000"/>
              </a:lnSpc>
              <a:spcBef>
                <a:spcPct val="0"/>
              </a:spcBef>
              <a:defRPr sz="2000" baseline="0">
                <a:solidFill>
                  <a:schemeClr val="tx2"/>
                </a:solidFill>
                <a:latin typeface="Ubuntu Medium" panose="020B0604030602030204" pitchFamily="34" charset="0"/>
              </a:defRPr>
            </a:lvl1pPr>
          </a:lstStyle>
          <a:p>
            <a:pPr lvl="0"/>
            <a:r>
              <a:rPr kumimoji="1" lang="en-US" altLang="ja-JP"/>
              <a:t>Heading Goes Here</a:t>
            </a:r>
            <a:endParaRPr kumimoji="1" lang="ja-JP" altLang="en-US"/>
          </a:p>
        </p:txBody>
      </p:sp>
      <p:sp>
        <p:nvSpPr>
          <p:cNvPr id="69" name="テキスト プレースホルダー 12"/>
          <p:cNvSpPr>
            <a:spLocks noGrp="1"/>
          </p:cNvSpPr>
          <p:nvPr>
            <p:ph type="body" sz="quarter" idx="63" hasCustomPrompt="1"/>
          </p:nvPr>
        </p:nvSpPr>
        <p:spPr>
          <a:xfrm>
            <a:off x="4924210" y="7962284"/>
            <a:ext cx="5777098" cy="1150651"/>
          </a:xfrm>
        </p:spPr>
        <p:txBody>
          <a:bodyPr numCol="2">
            <a:normAutofit/>
          </a:bodyPr>
          <a:lstStyle>
            <a:lvl1pPr marL="285750" indent="-285750">
              <a:spcBef>
                <a:spcPct val="0"/>
              </a:spcBef>
              <a:buFont typeface="Wingdings" panose="05000000000000000000" pitchFamily="2" charset="2"/>
              <a:buChar char="n"/>
              <a:defRPr sz="1600" baseline="0"/>
            </a:lvl1pPr>
          </a:lstStyle>
          <a:p>
            <a:pPr lvl="0"/>
            <a:r>
              <a:rPr kumimoji="1" lang="en-US" altLang="ja-JP"/>
              <a:t>Text goes here</a:t>
            </a:r>
            <a:endParaRPr kumimoji="1" lang="ja-JP" altLang="en-US"/>
          </a:p>
        </p:txBody>
      </p:sp>
    </p:spTree>
    <p:extLst>
      <p:ext uri="{BB962C8B-B14F-4D97-AF65-F5344CB8AC3E}">
        <p14:creationId xmlns:p14="http://schemas.microsoft.com/office/powerpoint/2010/main" val="41445225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par>
                          <p:cTn id="8" fill="hold" nodeType="afterGroup">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 calcmode="lin" valueType="num">
                                      <p:cBhvr>
                                        <p:cTn id="13" dur="500" fill="hold"/>
                                        <p:tgtEl>
                                          <p:spTgt spid="18"/>
                                        </p:tgtEl>
                                        <p:attrNameLst>
                                          <p:attrName>style.rotation</p:attrName>
                                        </p:attrNameLst>
                                      </p:cBhvr>
                                      <p:tavLst>
                                        <p:tav tm="0">
                                          <p:val>
                                            <p:fltVal val="360"/>
                                          </p:val>
                                        </p:tav>
                                        <p:tav tm="100000">
                                          <p:val>
                                            <p:fltVal val="0"/>
                                          </p:val>
                                        </p:tav>
                                      </p:tavLst>
                                    </p:anim>
                                    <p:animEffect transition="in" filter="fade">
                                      <p:cBhvr>
                                        <p:cTn id="14" dur="500"/>
                                        <p:tgtEl>
                                          <p:spTgt spid="18"/>
                                        </p:tgtEl>
                                      </p:cBhvr>
                                    </p:animEffect>
                                  </p:childTnLst>
                                </p:cTn>
                              </p:par>
                              <p:par>
                                <p:cTn id="15" presetID="49" presetClass="entr" presetSubtype="0" decel="10000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 calcmode="lin" valueType="num">
                                      <p:cBhvr>
                                        <p:cTn id="19" dur="500" fill="hold"/>
                                        <p:tgtEl>
                                          <p:spTgt spid="19"/>
                                        </p:tgtEl>
                                        <p:attrNameLst>
                                          <p:attrName>style.rotation</p:attrName>
                                        </p:attrNameLst>
                                      </p:cBhvr>
                                      <p:tavLst>
                                        <p:tav tm="0">
                                          <p:val>
                                            <p:fltVal val="360"/>
                                          </p:val>
                                        </p:tav>
                                        <p:tav tm="100000">
                                          <p:val>
                                            <p:fltVal val="0"/>
                                          </p:val>
                                        </p:tav>
                                      </p:tavLst>
                                    </p:anim>
                                    <p:animEffect transition="in" filter="fade">
                                      <p:cBhvr>
                                        <p:cTn id="20" dur="500"/>
                                        <p:tgtEl>
                                          <p:spTgt spid="19"/>
                                        </p:tgtEl>
                                      </p:cBhvr>
                                    </p:animEffect>
                                  </p:childTnLst>
                                </p:cTn>
                              </p:par>
                            </p:childTnLst>
                          </p:cTn>
                        </p:par>
                        <p:par>
                          <p:cTn id="21" fill="hold" nodeType="afterGroup">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par>
                          <p:cTn id="25" fill="hold" nodeType="afterGroup">
                            <p:stCondLst>
                              <p:cond delay="1500"/>
                            </p:stCondLst>
                            <p:childTnLst>
                              <p:par>
                                <p:cTn id="26" presetID="49" presetClass="entr" presetSubtype="0" decel="10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 calcmode="lin" valueType="num">
                                      <p:cBhvr>
                                        <p:cTn id="30" dur="500" fill="hold"/>
                                        <p:tgtEl>
                                          <p:spTgt spid="27"/>
                                        </p:tgtEl>
                                        <p:attrNameLst>
                                          <p:attrName>style.rotation</p:attrName>
                                        </p:attrNameLst>
                                      </p:cBhvr>
                                      <p:tavLst>
                                        <p:tav tm="0">
                                          <p:val>
                                            <p:fltVal val="360"/>
                                          </p:val>
                                        </p:tav>
                                        <p:tav tm="100000">
                                          <p:val>
                                            <p:fltVal val="0"/>
                                          </p:val>
                                        </p:tav>
                                      </p:tavLst>
                                    </p:anim>
                                    <p:animEffect transition="in" filter="fade">
                                      <p:cBhvr>
                                        <p:cTn id="31" dur="500"/>
                                        <p:tgtEl>
                                          <p:spTgt spid="27"/>
                                        </p:tgtEl>
                                      </p:cBhvr>
                                    </p:animEffect>
                                  </p:childTnLst>
                                </p:cTn>
                              </p:par>
                              <p:par>
                                <p:cTn id="32" presetID="49" presetClass="entr" presetSubtype="0" decel="10000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anim calcmode="lin" valueType="num">
                                      <p:cBhvr>
                                        <p:cTn id="36" dur="500" fill="hold"/>
                                        <p:tgtEl>
                                          <p:spTgt spid="28"/>
                                        </p:tgtEl>
                                        <p:attrNameLst>
                                          <p:attrName>style.rotation</p:attrName>
                                        </p:attrNameLst>
                                      </p:cBhvr>
                                      <p:tavLst>
                                        <p:tav tm="0">
                                          <p:val>
                                            <p:fltVal val="360"/>
                                          </p:val>
                                        </p:tav>
                                        <p:tav tm="100000">
                                          <p:val>
                                            <p:fltVal val="0"/>
                                          </p:val>
                                        </p:tav>
                                      </p:tavLst>
                                    </p:anim>
                                    <p:animEffect transition="in" filter="fade">
                                      <p:cBhvr>
                                        <p:cTn id="37" dur="500"/>
                                        <p:tgtEl>
                                          <p:spTgt spid="28"/>
                                        </p:tgtEl>
                                      </p:cBhvr>
                                    </p:animEffect>
                                  </p:childTnLst>
                                </p:cTn>
                              </p:par>
                            </p:childTnLst>
                          </p:cTn>
                        </p:par>
                        <p:par>
                          <p:cTn id="38" fill="hold" nodeType="afterGroup">
                            <p:stCondLst>
                              <p:cond delay="2000"/>
                            </p:stCondLst>
                            <p:childTnLst>
                              <p:par>
                                <p:cTn id="39" presetID="22" presetClass="entr" presetSubtype="8"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left)">
                                      <p:cBhvr>
                                        <p:cTn id="41" dur="500"/>
                                        <p:tgtEl>
                                          <p:spTgt spid="29"/>
                                        </p:tgtEl>
                                      </p:cBhvr>
                                    </p:animEffect>
                                  </p:childTnLst>
                                </p:cTn>
                              </p:par>
                            </p:childTnLst>
                          </p:cTn>
                        </p:par>
                        <p:par>
                          <p:cTn id="42" fill="hold" nodeType="afterGroup">
                            <p:stCondLst>
                              <p:cond delay="2500"/>
                            </p:stCondLst>
                            <p:childTnLst>
                              <p:par>
                                <p:cTn id="43" presetID="49" presetClass="entr" presetSubtype="0" decel="10000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 calcmode="lin" valueType="num">
                                      <p:cBhvr>
                                        <p:cTn id="47" dur="500" fill="hold"/>
                                        <p:tgtEl>
                                          <p:spTgt spid="30"/>
                                        </p:tgtEl>
                                        <p:attrNameLst>
                                          <p:attrName>style.rotation</p:attrName>
                                        </p:attrNameLst>
                                      </p:cBhvr>
                                      <p:tavLst>
                                        <p:tav tm="0">
                                          <p:val>
                                            <p:fltVal val="360"/>
                                          </p:val>
                                        </p:tav>
                                        <p:tav tm="100000">
                                          <p:val>
                                            <p:fltVal val="0"/>
                                          </p:val>
                                        </p:tav>
                                      </p:tavLst>
                                    </p:anim>
                                    <p:animEffect transition="in" filter="fade">
                                      <p:cBhvr>
                                        <p:cTn id="48" dur="500"/>
                                        <p:tgtEl>
                                          <p:spTgt spid="30"/>
                                        </p:tgtEl>
                                      </p:cBhvr>
                                    </p:animEffect>
                                  </p:childTnLst>
                                </p:cTn>
                              </p:par>
                              <p:par>
                                <p:cTn id="49" presetID="49" presetClass="entr" presetSubtype="0" decel="10000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 calcmode="lin" valueType="num">
                                      <p:cBhvr>
                                        <p:cTn id="53" dur="500" fill="hold"/>
                                        <p:tgtEl>
                                          <p:spTgt spid="31"/>
                                        </p:tgtEl>
                                        <p:attrNameLst>
                                          <p:attrName>style.rotation</p:attrName>
                                        </p:attrNameLst>
                                      </p:cBhvr>
                                      <p:tavLst>
                                        <p:tav tm="0">
                                          <p:val>
                                            <p:fltVal val="360"/>
                                          </p:val>
                                        </p:tav>
                                        <p:tav tm="100000">
                                          <p:val>
                                            <p:fltVal val="0"/>
                                          </p:val>
                                        </p:tav>
                                      </p:tavLst>
                                    </p:anim>
                                    <p:animEffect transition="in" filter="fade">
                                      <p:cBhvr>
                                        <p:cTn id="54" dur="500"/>
                                        <p:tgtEl>
                                          <p:spTgt spid="31"/>
                                        </p:tgtEl>
                                      </p:cBhvr>
                                    </p:animEffect>
                                  </p:childTnLst>
                                </p:cTn>
                              </p:par>
                            </p:childTnLst>
                          </p:cTn>
                        </p:par>
                        <p:par>
                          <p:cTn id="55" fill="hold" nodeType="afterGroup">
                            <p:stCondLst>
                              <p:cond delay="3000"/>
                            </p:stCondLst>
                            <p:childTnLst>
                              <p:par>
                                <p:cTn id="56" presetID="22" presetClass="entr" presetSubtype="8"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wipe(left)">
                                      <p:cBhvr>
                                        <p:cTn id="58" dur="500"/>
                                        <p:tgtEl>
                                          <p:spTgt spid="32"/>
                                        </p:tgtEl>
                                      </p:cBhvr>
                                    </p:animEffect>
                                  </p:childTnLst>
                                </p:cTn>
                              </p:par>
                            </p:childTnLst>
                          </p:cTn>
                        </p:par>
                        <p:par>
                          <p:cTn id="59" fill="hold" nodeType="afterGroup">
                            <p:stCondLst>
                              <p:cond delay="3500"/>
                            </p:stCondLst>
                            <p:childTnLst>
                              <p:par>
                                <p:cTn id="60" presetID="2" presetClass="entr" presetSubtype="1" decel="100000" fill="hold" grpId="0" nodeType="afterEffect">
                                  <p:stCondLst>
                                    <p:cond delay="250"/>
                                  </p:stCondLst>
                                  <p:iterate type="wd">
                                    <p:tmPct val="10000"/>
                                  </p:iterate>
                                  <p:childTnLst>
                                    <p:set>
                                      <p:cBhvr>
                                        <p:cTn id="61" dur="1" fill="hold">
                                          <p:stCondLst>
                                            <p:cond delay="0"/>
                                          </p:stCondLst>
                                        </p:cTn>
                                        <p:tgtEl>
                                          <p:spTgt spid="34">
                                            <p:txEl>
                                              <p:pRg st="0" end="0"/>
                                            </p:txEl>
                                          </p:spTgt>
                                        </p:tgtEl>
                                        <p:attrNameLst>
                                          <p:attrName>style.visibility</p:attrName>
                                        </p:attrNameLst>
                                      </p:cBhvr>
                                      <p:to>
                                        <p:strVal val="visible"/>
                                      </p:to>
                                    </p:set>
                                    <p:anim calcmode="lin" valueType="num">
                                      <p:cBhvr additive="base">
                                        <p:cTn id="62"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4">
                                            <p:txEl>
                                              <p:pRg st="0" end="0"/>
                                            </p:txEl>
                                          </p:spTgt>
                                        </p:tgtEl>
                                        <p:attrNameLst>
                                          <p:attrName>ppt_y</p:attrName>
                                        </p:attrNameLst>
                                      </p:cBhvr>
                                      <p:tavLst>
                                        <p:tav tm="0">
                                          <p:val>
                                            <p:strVal val="0-#ppt_h/2"/>
                                          </p:val>
                                        </p:tav>
                                        <p:tav tm="100000">
                                          <p:val>
                                            <p:strVal val="#ppt_y"/>
                                          </p:val>
                                        </p:tav>
                                      </p:tavLst>
                                    </p:anim>
                                  </p:childTnLst>
                                </p:cTn>
                              </p:par>
                              <p:par>
                                <p:cTn id="64" presetID="2" presetClass="entr" presetSubtype="8" decel="100000" fill="hold" grpId="0" nodeType="withEffect">
                                  <p:stCondLst>
                                    <p:cond delay="250"/>
                                  </p:stCondLst>
                                  <p:childTnLst>
                                    <p:set>
                                      <p:cBhvr>
                                        <p:cTn id="65" dur="1" fill="hold">
                                          <p:stCondLst>
                                            <p:cond delay="0"/>
                                          </p:stCondLst>
                                        </p:cTn>
                                        <p:tgtEl>
                                          <p:spTgt spid="36">
                                            <p:txEl>
                                              <p:pRg st="0" end="0"/>
                                            </p:txEl>
                                          </p:spTgt>
                                        </p:tgtEl>
                                        <p:attrNameLst>
                                          <p:attrName>style.visibility</p:attrName>
                                        </p:attrNameLst>
                                      </p:cBhvr>
                                      <p:to>
                                        <p:strVal val="visible"/>
                                      </p:to>
                                    </p:set>
                                    <p:anim calcmode="lin" valueType="num">
                                      <p:cBhvr additive="base">
                                        <p:cTn id="66" dur="75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67" dur="750" fill="hold"/>
                                        <p:tgtEl>
                                          <p:spTgt spid="36">
                                            <p:txEl>
                                              <p:pRg st="0" end="0"/>
                                            </p:txEl>
                                          </p:spTgt>
                                        </p:tgtEl>
                                        <p:attrNameLst>
                                          <p:attrName>ppt_y</p:attrName>
                                        </p:attrNameLst>
                                      </p:cBhvr>
                                      <p:tavLst>
                                        <p:tav tm="0">
                                          <p:val>
                                            <p:strVal val="#ppt_y"/>
                                          </p:val>
                                        </p:tav>
                                        <p:tav tm="100000">
                                          <p:val>
                                            <p:strVal val="#ppt_y"/>
                                          </p:val>
                                        </p:tav>
                                      </p:tavLst>
                                    </p:anim>
                                  </p:childTnLst>
                                </p:cTn>
                              </p:par>
                              <p:par>
                                <p:cTn id="68" presetID="2" presetClass="entr" presetSubtype="4" decel="100000" fill="hold" grpId="0" nodeType="withEffect">
                                  <p:stCondLst>
                                    <p:cond delay="25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500" fill="hold"/>
                                        <p:tgtEl>
                                          <p:spTgt spid="35"/>
                                        </p:tgtEl>
                                        <p:attrNameLst>
                                          <p:attrName>ppt_x</p:attrName>
                                        </p:attrNameLst>
                                      </p:cBhvr>
                                      <p:tavLst>
                                        <p:tav tm="0">
                                          <p:val>
                                            <p:strVal val="#ppt_x"/>
                                          </p:val>
                                        </p:tav>
                                        <p:tav tm="100000">
                                          <p:val>
                                            <p:strVal val="#ppt_x"/>
                                          </p:val>
                                        </p:tav>
                                      </p:tavLst>
                                    </p:anim>
                                    <p:anim calcmode="lin" valueType="num">
                                      <p:cBhvr additive="base">
                                        <p:cTn id="71" dur="500" fill="hold"/>
                                        <p:tgtEl>
                                          <p:spTgt spid="35"/>
                                        </p:tgtEl>
                                        <p:attrNameLst>
                                          <p:attrName>ppt_y</p:attrName>
                                        </p:attrNameLst>
                                      </p:cBhvr>
                                      <p:tavLst>
                                        <p:tav tm="0">
                                          <p:val>
                                            <p:strVal val="1+#ppt_h/2"/>
                                          </p:val>
                                        </p:tav>
                                        <p:tav tm="100000">
                                          <p:val>
                                            <p:strVal val="#ppt_y"/>
                                          </p:val>
                                        </p:tav>
                                      </p:tavLst>
                                    </p:anim>
                                  </p:childTnLst>
                                </p:cTn>
                              </p:par>
                            </p:childTnLst>
                          </p:cTn>
                        </p:par>
                        <p:par>
                          <p:cTn id="72" fill="hold" nodeType="afterGroup">
                            <p:stCondLst>
                              <p:cond delay="4500"/>
                            </p:stCondLst>
                            <p:childTnLst>
                              <p:par>
                                <p:cTn id="73" presetID="22" presetClass="entr" presetSubtype="8" fill="hold" grpId="0" nodeType="afterEffect">
                                  <p:stCondLst>
                                    <p:cond delay="25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nodeType="afterGroup">
                            <p:stCondLst>
                              <p:cond delay="5250"/>
                            </p:stCondLst>
                            <p:childTnLst>
                              <p:par>
                                <p:cTn id="77" presetID="2" presetClass="entr" presetSubtype="8" decel="100000" fill="hold" grpId="0" nodeType="afterEffect">
                                  <p:stCondLst>
                                    <p:cond delay="250"/>
                                  </p:stCondLst>
                                  <p:childTnLst>
                                    <p:set>
                                      <p:cBhvr>
                                        <p:cTn id="78" dur="1" fill="hold">
                                          <p:stCondLst>
                                            <p:cond delay="0"/>
                                          </p:stCondLst>
                                        </p:cTn>
                                        <p:tgtEl>
                                          <p:spTgt spid="66">
                                            <p:txEl>
                                              <p:pRg st="0" end="0"/>
                                            </p:txEl>
                                          </p:spTgt>
                                        </p:tgtEl>
                                        <p:attrNameLst>
                                          <p:attrName>style.visibility</p:attrName>
                                        </p:attrNameLst>
                                      </p:cBhvr>
                                      <p:to>
                                        <p:strVal val="visible"/>
                                      </p:to>
                                    </p:set>
                                    <p:anim calcmode="lin" valueType="num">
                                      <p:cBhvr additive="base">
                                        <p:cTn id="79" dur="500" fill="hold"/>
                                        <p:tgtEl>
                                          <p:spTgt spid="66">
                                            <p:txEl>
                                              <p:pRg st="0" end="0"/>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66">
                                            <p:txEl>
                                              <p:pRg st="0" end="0"/>
                                            </p:txEl>
                                          </p:spTgt>
                                        </p:tgtEl>
                                        <p:attrNameLst>
                                          <p:attrName>ppt_y</p:attrName>
                                        </p:attrNameLst>
                                      </p:cBhvr>
                                      <p:tavLst>
                                        <p:tav tm="0">
                                          <p:val>
                                            <p:strVal val="#ppt_y"/>
                                          </p:val>
                                        </p:tav>
                                        <p:tav tm="100000">
                                          <p:val>
                                            <p:strVal val="#ppt_y"/>
                                          </p:val>
                                        </p:tav>
                                      </p:tavLst>
                                    </p:anim>
                                  </p:childTnLst>
                                </p:cTn>
                              </p:par>
                            </p:childTnLst>
                          </p:cTn>
                        </p:par>
                        <p:par>
                          <p:cTn id="81" fill="hold" nodeType="afterGroup">
                            <p:stCondLst>
                              <p:cond delay="6000"/>
                            </p:stCondLst>
                            <p:childTnLst>
                              <p:par>
                                <p:cTn id="82" presetID="22" presetClass="entr" presetSubtype="8" fill="hold" grpId="0" nodeType="afterEffect">
                                  <p:stCondLst>
                                    <p:cond delay="0"/>
                                  </p:stCondLst>
                                  <p:childTnLst>
                                    <p:set>
                                      <p:cBhvr>
                                        <p:cTn id="83" dur="1" fill="hold">
                                          <p:stCondLst>
                                            <p:cond delay="0"/>
                                          </p:stCondLst>
                                        </p:cTn>
                                        <p:tgtEl>
                                          <p:spTgt spid="67"/>
                                        </p:tgtEl>
                                        <p:attrNameLst>
                                          <p:attrName>style.visibility</p:attrName>
                                        </p:attrNameLst>
                                      </p:cBhvr>
                                      <p:to>
                                        <p:strVal val="visible"/>
                                      </p:to>
                                    </p:set>
                                    <p:animEffect transition="in" filter="wipe(left)">
                                      <p:cBhvr>
                                        <p:cTn id="84" dur="500"/>
                                        <p:tgtEl>
                                          <p:spTgt spid="67"/>
                                        </p:tgtEl>
                                      </p:cBhvr>
                                    </p:animEffect>
                                  </p:childTnLst>
                                </p:cTn>
                              </p:par>
                            </p:childTnLst>
                          </p:cTn>
                        </p:par>
                        <p:par>
                          <p:cTn id="85" fill="hold" nodeType="afterGroup">
                            <p:stCondLst>
                              <p:cond delay="6500"/>
                            </p:stCondLst>
                            <p:childTnLst>
                              <p:par>
                                <p:cTn id="86" presetID="2" presetClass="entr" presetSubtype="8" decel="100000" fill="hold" grpId="0" nodeType="afterEffect">
                                  <p:stCondLst>
                                    <p:cond delay="250"/>
                                  </p:stCondLst>
                                  <p:childTnLst>
                                    <p:set>
                                      <p:cBhvr>
                                        <p:cTn id="87" dur="1" fill="hold">
                                          <p:stCondLst>
                                            <p:cond delay="0"/>
                                          </p:stCondLst>
                                        </p:cTn>
                                        <p:tgtEl>
                                          <p:spTgt spid="68">
                                            <p:txEl>
                                              <p:pRg st="0" end="0"/>
                                            </p:txEl>
                                          </p:spTgt>
                                        </p:tgtEl>
                                        <p:attrNameLst>
                                          <p:attrName>style.visibility</p:attrName>
                                        </p:attrNameLst>
                                      </p:cBhvr>
                                      <p:to>
                                        <p:strVal val="visible"/>
                                      </p:to>
                                    </p:set>
                                    <p:anim calcmode="lin" valueType="num">
                                      <p:cBhvr additive="base">
                                        <p:cTn id="88" dur="500" fill="hold"/>
                                        <p:tgtEl>
                                          <p:spTgt spid="68">
                                            <p:txEl>
                                              <p:pRg st="0" end="0"/>
                                            </p:txEl>
                                          </p:spTgt>
                                        </p:tgtEl>
                                        <p:attrNameLst>
                                          <p:attrName>ppt_x</p:attrName>
                                        </p:attrNameLst>
                                      </p:cBhvr>
                                      <p:tavLst>
                                        <p:tav tm="0">
                                          <p:val>
                                            <p:strVal val="0-#ppt_w/2"/>
                                          </p:val>
                                        </p:tav>
                                        <p:tav tm="100000">
                                          <p:val>
                                            <p:strVal val="#ppt_x"/>
                                          </p:val>
                                        </p:tav>
                                      </p:tavLst>
                                    </p:anim>
                                    <p:anim calcmode="lin" valueType="num">
                                      <p:cBhvr additive="base">
                                        <p:cTn id="89" dur="500" fill="hold"/>
                                        <p:tgtEl>
                                          <p:spTgt spid="68">
                                            <p:txEl>
                                              <p:pRg st="0" end="0"/>
                                            </p:txEl>
                                          </p:spTgt>
                                        </p:tgtEl>
                                        <p:attrNameLst>
                                          <p:attrName>ppt_y</p:attrName>
                                        </p:attrNameLst>
                                      </p:cBhvr>
                                      <p:tavLst>
                                        <p:tav tm="0">
                                          <p:val>
                                            <p:strVal val="#ppt_y"/>
                                          </p:val>
                                        </p:tav>
                                        <p:tav tm="100000">
                                          <p:val>
                                            <p:strVal val="#ppt_y"/>
                                          </p:val>
                                        </p:tav>
                                      </p:tavLst>
                                    </p:anim>
                                  </p:childTnLst>
                                </p:cTn>
                              </p:par>
                            </p:childTnLst>
                          </p:cTn>
                        </p:par>
                        <p:par>
                          <p:cTn id="90" fill="hold" nodeType="afterGroup">
                            <p:stCondLst>
                              <p:cond delay="7250"/>
                            </p:stCondLst>
                            <p:childTnLst>
                              <p:par>
                                <p:cTn id="91" presetID="22" presetClass="entr" presetSubtype="8"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wipe(left)">
                                      <p:cBhvr>
                                        <p:cTn id="93" dur="500"/>
                                        <p:tgtEl>
                                          <p:spTgt spid="69"/>
                                        </p:tgtEl>
                                      </p:cBhvr>
                                    </p:animEffect>
                                  </p:childTnLst>
                                </p:cTn>
                              </p:par>
                            </p:childTnLst>
                          </p:cTn>
                        </p:par>
                        <p:par>
                          <p:cTn id="94" fill="hold" nodeType="afterGroup">
                            <p:stCondLst>
                              <p:cond delay="7750"/>
                            </p:stCondLst>
                            <p:childTnLst>
                              <p:par>
                                <p:cTn id="95" presetID="2" presetClass="entr" presetSubtype="1" decel="100000" fill="hold" grpId="0" nodeType="afterEffect">
                                  <p:stCondLst>
                                    <p:cond delay="250"/>
                                  </p:stCondLst>
                                  <p:childTnLst>
                                    <p:set>
                                      <p:cBhvr>
                                        <p:cTn id="96" dur="1" fill="hold">
                                          <p:stCondLst>
                                            <p:cond delay="0"/>
                                          </p:stCondLst>
                                        </p:cTn>
                                        <p:tgtEl>
                                          <p:spTgt spid="38"/>
                                        </p:tgtEl>
                                        <p:attrNameLst>
                                          <p:attrName>style.visibility</p:attrName>
                                        </p:attrNameLst>
                                      </p:cBhvr>
                                      <p:to>
                                        <p:strVal val="visible"/>
                                      </p:to>
                                    </p:set>
                                    <p:anim calcmode="lin" valueType="num">
                                      <p:cBhvr additive="base">
                                        <p:cTn id="97" dur="750" fill="hold"/>
                                        <p:tgtEl>
                                          <p:spTgt spid="38"/>
                                        </p:tgtEl>
                                        <p:attrNameLst>
                                          <p:attrName>ppt_x</p:attrName>
                                        </p:attrNameLst>
                                      </p:cBhvr>
                                      <p:tavLst>
                                        <p:tav tm="0">
                                          <p:val>
                                            <p:strVal val="#ppt_x"/>
                                          </p:val>
                                        </p:tav>
                                        <p:tav tm="100000">
                                          <p:val>
                                            <p:strVal val="#ppt_x"/>
                                          </p:val>
                                        </p:tav>
                                      </p:tavLst>
                                    </p:anim>
                                    <p:anim calcmode="lin" valueType="num">
                                      <p:cBhvr additive="base">
                                        <p:cTn id="98" dur="750" fill="hold"/>
                                        <p:tgtEl>
                                          <p:spTgt spid="38"/>
                                        </p:tgtEl>
                                        <p:attrNameLst>
                                          <p:attrName>ppt_y</p:attrName>
                                        </p:attrNameLst>
                                      </p:cBhvr>
                                      <p:tavLst>
                                        <p:tav tm="0">
                                          <p:val>
                                            <p:strVal val="0-#ppt_h/2"/>
                                          </p:val>
                                        </p:tav>
                                        <p:tav tm="100000">
                                          <p:val>
                                            <p:strVal val="#ppt_y"/>
                                          </p:val>
                                        </p:tav>
                                      </p:tavLst>
                                    </p:anim>
                                  </p:childTnLst>
                                </p:cTn>
                              </p:par>
                            </p:childTnLst>
                          </p:cTn>
                        </p:par>
                        <p:par>
                          <p:cTn id="99" fill="hold" nodeType="afterGroup">
                            <p:stCondLst>
                              <p:cond delay="8750"/>
                            </p:stCondLst>
                            <p:childTnLst>
                              <p:par>
                                <p:cTn id="100" presetID="2" presetClass="entr" presetSubtype="2" decel="100000" fill="hold" grpId="0" nodeType="afterEffect">
                                  <p:stCondLst>
                                    <p:cond delay="0"/>
                                  </p:stCondLst>
                                  <p:childTnLst>
                                    <p:set>
                                      <p:cBhvr>
                                        <p:cTn id="101" dur="1" fill="hold">
                                          <p:stCondLst>
                                            <p:cond delay="0"/>
                                          </p:stCondLst>
                                        </p:cTn>
                                        <p:tgtEl>
                                          <p:spTgt spid="53">
                                            <p:txEl>
                                              <p:pRg st="0" end="0"/>
                                            </p:txEl>
                                          </p:spTgt>
                                        </p:tgtEl>
                                        <p:attrNameLst>
                                          <p:attrName>style.visibility</p:attrName>
                                        </p:attrNameLst>
                                      </p:cBhvr>
                                      <p:to>
                                        <p:strVal val="visible"/>
                                      </p:to>
                                    </p:set>
                                    <p:anim calcmode="lin" valueType="num">
                                      <p:cBhvr additive="base">
                                        <p:cTn id="102" dur="500" fill="hold"/>
                                        <p:tgtEl>
                                          <p:spTgt spid="53">
                                            <p:txEl>
                                              <p:pRg st="0" end="0"/>
                                            </p:txEl>
                                          </p:spTgt>
                                        </p:tgtEl>
                                        <p:attrNameLst>
                                          <p:attrName>ppt_x</p:attrName>
                                        </p:attrNameLst>
                                      </p:cBhvr>
                                      <p:tavLst>
                                        <p:tav tm="0">
                                          <p:val>
                                            <p:strVal val="1+#ppt_w/2"/>
                                          </p:val>
                                        </p:tav>
                                        <p:tav tm="100000">
                                          <p:val>
                                            <p:strVal val="#ppt_x"/>
                                          </p:val>
                                        </p:tav>
                                      </p:tavLst>
                                    </p:anim>
                                    <p:anim calcmode="lin" valueType="num">
                                      <p:cBhvr additive="base">
                                        <p:cTn id="103" dur="500" fill="hold"/>
                                        <p:tgtEl>
                                          <p:spTgt spid="53">
                                            <p:txEl>
                                              <p:pRg st="0" end="0"/>
                                            </p:txEl>
                                          </p:spTgt>
                                        </p:tgtEl>
                                        <p:attrNameLst>
                                          <p:attrName>ppt_y</p:attrName>
                                        </p:attrNameLst>
                                      </p:cBhvr>
                                      <p:tavLst>
                                        <p:tav tm="0">
                                          <p:val>
                                            <p:strVal val="#ppt_y"/>
                                          </p:val>
                                        </p:tav>
                                        <p:tav tm="100000">
                                          <p:val>
                                            <p:strVal val="#ppt_y"/>
                                          </p:val>
                                        </p:tav>
                                      </p:tavLst>
                                    </p:anim>
                                  </p:childTnLst>
                                </p:cTn>
                              </p:par>
                            </p:childTnLst>
                          </p:cTn>
                        </p:par>
                        <p:par>
                          <p:cTn id="104" fill="hold" nodeType="afterGroup">
                            <p:stCondLst>
                              <p:cond delay="9250"/>
                            </p:stCondLst>
                            <p:childTnLst>
                              <p:par>
                                <p:cTn id="105" presetID="22" presetClass="entr" presetSubtype="1" fill="hold" nodeType="after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wipe(up)">
                                      <p:cBhvr>
                                        <p:cTn id="107" dur="500"/>
                                        <p:tgtEl>
                                          <p:spTgt spid="37"/>
                                        </p:tgtEl>
                                      </p:cBhvr>
                                    </p:animEffect>
                                  </p:childTnLst>
                                </p:cTn>
                              </p:par>
                            </p:childTnLst>
                          </p:cTn>
                        </p:par>
                        <p:par>
                          <p:cTn id="108" fill="hold" nodeType="afterGroup">
                            <p:stCondLst>
                              <p:cond delay="9750"/>
                            </p:stCondLst>
                            <p:childTnLst>
                              <p:par>
                                <p:cTn id="109" presetID="10" presetClass="entr" presetSubtype="0" fill="hold" grpId="0" nodeType="afterEffect">
                                  <p:stCondLst>
                                    <p:cond delay="0"/>
                                  </p:stCondLst>
                                  <p:childTnLst>
                                    <p:set>
                                      <p:cBhvr>
                                        <p:cTn id="110" dur="1" fill="hold">
                                          <p:stCondLst>
                                            <p:cond delay="0"/>
                                          </p:stCondLst>
                                        </p:cTn>
                                        <p:tgtEl>
                                          <p:spTgt spid="39"/>
                                        </p:tgtEl>
                                        <p:attrNameLst>
                                          <p:attrName>style.visibility</p:attrName>
                                        </p:attrNameLst>
                                      </p:cBhvr>
                                      <p:to>
                                        <p:strVal val="visible"/>
                                      </p:to>
                                    </p:set>
                                    <p:animEffect transition="in" filter="fade">
                                      <p:cBhvr>
                                        <p:cTn id="111" dur="500"/>
                                        <p:tgtEl>
                                          <p:spTgt spid="39"/>
                                        </p:tgtEl>
                                      </p:cBhvr>
                                    </p:animEffect>
                                  </p:childTnLst>
                                </p:cTn>
                              </p:par>
                            </p:childTnLst>
                          </p:cTn>
                        </p:par>
                        <p:par>
                          <p:cTn id="112" fill="hold" nodeType="afterGroup">
                            <p:stCondLst>
                              <p:cond delay="10250"/>
                            </p:stCondLst>
                            <p:childTnLst>
                              <p:par>
                                <p:cTn id="113" presetID="2" presetClass="entr" presetSubtype="2" decel="100000" fill="hold" grpId="0" nodeType="afterEffect">
                                  <p:stCondLst>
                                    <p:cond delay="0"/>
                                  </p:stCondLst>
                                  <p:childTnLst>
                                    <p:set>
                                      <p:cBhvr>
                                        <p:cTn id="114" dur="1" fill="hold">
                                          <p:stCondLst>
                                            <p:cond delay="0"/>
                                          </p:stCondLst>
                                        </p:cTn>
                                        <p:tgtEl>
                                          <p:spTgt spid="54">
                                            <p:txEl>
                                              <p:pRg st="0" end="0"/>
                                            </p:txEl>
                                          </p:spTgt>
                                        </p:tgtEl>
                                        <p:attrNameLst>
                                          <p:attrName>style.visibility</p:attrName>
                                        </p:attrNameLst>
                                      </p:cBhvr>
                                      <p:to>
                                        <p:strVal val="visible"/>
                                      </p:to>
                                    </p:set>
                                    <p:anim calcmode="lin" valueType="num">
                                      <p:cBhvr additive="base">
                                        <p:cTn id="115" dur="500" fill="hold"/>
                                        <p:tgtEl>
                                          <p:spTgt spid="54">
                                            <p:txEl>
                                              <p:pRg st="0" end="0"/>
                                            </p:txEl>
                                          </p:spTgt>
                                        </p:tgtEl>
                                        <p:attrNameLst>
                                          <p:attrName>ppt_x</p:attrName>
                                        </p:attrNameLst>
                                      </p:cBhvr>
                                      <p:tavLst>
                                        <p:tav tm="0">
                                          <p:val>
                                            <p:strVal val="1+#ppt_w/2"/>
                                          </p:val>
                                        </p:tav>
                                        <p:tav tm="100000">
                                          <p:val>
                                            <p:strVal val="#ppt_x"/>
                                          </p:val>
                                        </p:tav>
                                      </p:tavLst>
                                    </p:anim>
                                    <p:anim calcmode="lin" valueType="num">
                                      <p:cBhvr additive="base">
                                        <p:cTn id="116" dur="500" fill="hold"/>
                                        <p:tgtEl>
                                          <p:spTgt spid="54">
                                            <p:txEl>
                                              <p:pRg st="0" end="0"/>
                                            </p:txEl>
                                          </p:spTgt>
                                        </p:tgtEl>
                                        <p:attrNameLst>
                                          <p:attrName>ppt_y</p:attrName>
                                        </p:attrNameLst>
                                      </p:cBhvr>
                                      <p:tavLst>
                                        <p:tav tm="0">
                                          <p:val>
                                            <p:strVal val="#ppt_y"/>
                                          </p:val>
                                        </p:tav>
                                        <p:tav tm="100000">
                                          <p:val>
                                            <p:strVal val="#ppt_y"/>
                                          </p:val>
                                        </p:tav>
                                      </p:tavLst>
                                    </p:anim>
                                  </p:childTnLst>
                                </p:cTn>
                              </p:par>
                            </p:childTnLst>
                          </p:cTn>
                        </p:par>
                        <p:par>
                          <p:cTn id="117" fill="hold" nodeType="afterGroup">
                            <p:stCondLst>
                              <p:cond delay="10750"/>
                            </p:stCondLst>
                            <p:childTnLst>
                              <p:par>
                                <p:cTn id="118" presetID="22" presetClass="entr" presetSubtype="8"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left)">
                                      <p:cBhvr>
                                        <p:cTn id="120" dur="500"/>
                                        <p:tgtEl>
                                          <p:spTgt spid="56"/>
                                        </p:tgtEl>
                                      </p:cBhvr>
                                    </p:animEffect>
                                  </p:childTnLst>
                                </p:cTn>
                              </p:par>
                            </p:childTnLst>
                          </p:cTn>
                        </p:par>
                        <p:par>
                          <p:cTn id="121" fill="hold" nodeType="afterGroup">
                            <p:stCondLst>
                              <p:cond delay="11250"/>
                            </p:stCondLst>
                            <p:childTnLst>
                              <p:par>
                                <p:cTn id="122" presetID="22" presetClass="entr" presetSubtype="1" fill="hold" nodeType="afterEffect">
                                  <p:stCondLst>
                                    <p:cond delay="0"/>
                                  </p:stCondLst>
                                  <p:childTnLst>
                                    <p:set>
                                      <p:cBhvr>
                                        <p:cTn id="123" dur="1" fill="hold">
                                          <p:stCondLst>
                                            <p:cond delay="0"/>
                                          </p:stCondLst>
                                        </p:cTn>
                                        <p:tgtEl>
                                          <p:spTgt spid="41"/>
                                        </p:tgtEl>
                                        <p:attrNameLst>
                                          <p:attrName>style.visibility</p:attrName>
                                        </p:attrNameLst>
                                      </p:cBhvr>
                                      <p:to>
                                        <p:strVal val="visible"/>
                                      </p:to>
                                    </p:set>
                                    <p:animEffect transition="in" filter="wipe(up)">
                                      <p:cBhvr>
                                        <p:cTn id="124" dur="500"/>
                                        <p:tgtEl>
                                          <p:spTgt spid="41"/>
                                        </p:tgtEl>
                                      </p:cBhvr>
                                    </p:animEffect>
                                  </p:childTnLst>
                                </p:cTn>
                              </p:par>
                            </p:childTnLst>
                          </p:cTn>
                        </p:par>
                        <p:par>
                          <p:cTn id="125" fill="hold" nodeType="afterGroup">
                            <p:stCondLst>
                              <p:cond delay="11750"/>
                            </p:stCondLst>
                            <p:childTnLst>
                              <p:par>
                                <p:cTn id="126" presetID="10" presetClass="entr" presetSubtype="0"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Effect transition="in" filter="fade">
                                      <p:cBhvr>
                                        <p:cTn id="128" dur="500"/>
                                        <p:tgtEl>
                                          <p:spTgt spid="44"/>
                                        </p:tgtEl>
                                      </p:cBhvr>
                                    </p:animEffect>
                                  </p:childTnLst>
                                </p:cTn>
                              </p:par>
                            </p:childTnLst>
                          </p:cTn>
                        </p:par>
                        <p:par>
                          <p:cTn id="129" fill="hold" nodeType="afterGroup">
                            <p:stCondLst>
                              <p:cond delay="12250"/>
                            </p:stCondLst>
                            <p:childTnLst>
                              <p:par>
                                <p:cTn id="130" presetID="2" presetClass="entr" presetSubtype="2" decel="100000" fill="hold" grpId="0" nodeType="afterEffect">
                                  <p:stCondLst>
                                    <p:cond delay="0"/>
                                  </p:stCondLst>
                                  <p:childTnLst>
                                    <p:set>
                                      <p:cBhvr>
                                        <p:cTn id="131" dur="1" fill="hold">
                                          <p:stCondLst>
                                            <p:cond delay="0"/>
                                          </p:stCondLst>
                                        </p:cTn>
                                        <p:tgtEl>
                                          <p:spTgt spid="60">
                                            <p:txEl>
                                              <p:pRg st="0" end="0"/>
                                            </p:txEl>
                                          </p:spTgt>
                                        </p:tgtEl>
                                        <p:attrNameLst>
                                          <p:attrName>style.visibility</p:attrName>
                                        </p:attrNameLst>
                                      </p:cBhvr>
                                      <p:to>
                                        <p:strVal val="visible"/>
                                      </p:to>
                                    </p:set>
                                    <p:anim calcmode="lin" valueType="num">
                                      <p:cBhvr additive="base">
                                        <p:cTn id="132" dur="500" fill="hold"/>
                                        <p:tgtEl>
                                          <p:spTgt spid="60">
                                            <p:txEl>
                                              <p:pRg st="0" end="0"/>
                                            </p:txEl>
                                          </p:spTgt>
                                        </p:tgtEl>
                                        <p:attrNameLst>
                                          <p:attrName>ppt_x</p:attrName>
                                        </p:attrNameLst>
                                      </p:cBhvr>
                                      <p:tavLst>
                                        <p:tav tm="0">
                                          <p:val>
                                            <p:strVal val="1+#ppt_w/2"/>
                                          </p:val>
                                        </p:tav>
                                        <p:tav tm="100000">
                                          <p:val>
                                            <p:strVal val="#ppt_x"/>
                                          </p:val>
                                        </p:tav>
                                      </p:tavLst>
                                    </p:anim>
                                    <p:anim calcmode="lin" valueType="num">
                                      <p:cBhvr additive="base">
                                        <p:cTn id="133" dur="500" fill="hold"/>
                                        <p:tgtEl>
                                          <p:spTgt spid="60">
                                            <p:txEl>
                                              <p:pRg st="0" end="0"/>
                                            </p:txEl>
                                          </p:spTgt>
                                        </p:tgtEl>
                                        <p:attrNameLst>
                                          <p:attrName>ppt_y</p:attrName>
                                        </p:attrNameLst>
                                      </p:cBhvr>
                                      <p:tavLst>
                                        <p:tav tm="0">
                                          <p:val>
                                            <p:strVal val="#ppt_y"/>
                                          </p:val>
                                        </p:tav>
                                        <p:tav tm="100000">
                                          <p:val>
                                            <p:strVal val="#ppt_y"/>
                                          </p:val>
                                        </p:tav>
                                      </p:tavLst>
                                    </p:anim>
                                  </p:childTnLst>
                                </p:cTn>
                              </p:par>
                            </p:childTnLst>
                          </p:cTn>
                        </p:par>
                        <p:par>
                          <p:cTn id="134" fill="hold" nodeType="afterGroup">
                            <p:stCondLst>
                              <p:cond delay="12750"/>
                            </p:stCondLst>
                            <p:childTnLst>
                              <p:par>
                                <p:cTn id="135" presetID="22" presetClass="entr" presetSubtype="8"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Effect transition="in" filter="wipe(left)">
                                      <p:cBhvr>
                                        <p:cTn id="137" dur="500"/>
                                        <p:tgtEl>
                                          <p:spTgt spid="61"/>
                                        </p:tgtEl>
                                      </p:cBhvr>
                                    </p:animEffect>
                                  </p:childTnLst>
                                </p:cTn>
                              </p:par>
                            </p:childTnLst>
                          </p:cTn>
                        </p:par>
                        <p:par>
                          <p:cTn id="138" fill="hold" nodeType="afterGroup">
                            <p:stCondLst>
                              <p:cond delay="13250"/>
                            </p:stCondLst>
                            <p:childTnLst>
                              <p:par>
                                <p:cTn id="139" presetID="22" presetClass="entr" presetSubtype="1" fill="hold" nodeType="afterEffect">
                                  <p:stCondLst>
                                    <p:cond delay="0"/>
                                  </p:stCondLst>
                                  <p:childTnLst>
                                    <p:set>
                                      <p:cBhvr>
                                        <p:cTn id="140" dur="1" fill="hold">
                                          <p:stCondLst>
                                            <p:cond delay="0"/>
                                          </p:stCondLst>
                                        </p:cTn>
                                        <p:tgtEl>
                                          <p:spTgt spid="45"/>
                                        </p:tgtEl>
                                        <p:attrNameLst>
                                          <p:attrName>style.visibility</p:attrName>
                                        </p:attrNameLst>
                                      </p:cBhvr>
                                      <p:to>
                                        <p:strVal val="visible"/>
                                      </p:to>
                                    </p:set>
                                    <p:animEffect transition="in" filter="wipe(up)">
                                      <p:cBhvr>
                                        <p:cTn id="141" dur="500"/>
                                        <p:tgtEl>
                                          <p:spTgt spid="45"/>
                                        </p:tgtEl>
                                      </p:cBhvr>
                                    </p:animEffect>
                                  </p:childTnLst>
                                </p:cTn>
                              </p:par>
                            </p:childTnLst>
                          </p:cTn>
                        </p:par>
                        <p:par>
                          <p:cTn id="142" fill="hold" nodeType="afterGroup">
                            <p:stCondLst>
                              <p:cond delay="13750"/>
                            </p:stCondLst>
                            <p:childTnLst>
                              <p:par>
                                <p:cTn id="143" presetID="10" presetClass="entr" presetSubtype="0" fill="hold" grpId="0" nodeType="afterEffect">
                                  <p:stCondLst>
                                    <p:cond delay="0"/>
                                  </p:stCondLst>
                                  <p:childTnLst>
                                    <p:set>
                                      <p:cBhvr>
                                        <p:cTn id="144" dur="1" fill="hold">
                                          <p:stCondLst>
                                            <p:cond delay="0"/>
                                          </p:stCondLst>
                                        </p:cTn>
                                        <p:tgtEl>
                                          <p:spTgt spid="46"/>
                                        </p:tgtEl>
                                        <p:attrNameLst>
                                          <p:attrName>style.visibility</p:attrName>
                                        </p:attrNameLst>
                                      </p:cBhvr>
                                      <p:to>
                                        <p:strVal val="visible"/>
                                      </p:to>
                                    </p:set>
                                    <p:animEffect transition="in" filter="fade">
                                      <p:cBhvr>
                                        <p:cTn id="145" dur="500"/>
                                        <p:tgtEl>
                                          <p:spTgt spid="46"/>
                                        </p:tgtEl>
                                      </p:cBhvr>
                                    </p:animEffect>
                                  </p:childTnLst>
                                </p:cTn>
                              </p:par>
                            </p:childTnLst>
                          </p:cTn>
                        </p:par>
                        <p:par>
                          <p:cTn id="146" fill="hold" nodeType="afterGroup">
                            <p:stCondLst>
                              <p:cond delay="14250"/>
                            </p:stCondLst>
                            <p:childTnLst>
                              <p:par>
                                <p:cTn id="147" presetID="2" presetClass="entr" presetSubtype="2" decel="100000" fill="hold" grpId="0" nodeType="afterEffect">
                                  <p:stCondLst>
                                    <p:cond delay="0"/>
                                  </p:stCondLst>
                                  <p:childTnLst>
                                    <p:set>
                                      <p:cBhvr>
                                        <p:cTn id="148" dur="1" fill="hold">
                                          <p:stCondLst>
                                            <p:cond delay="0"/>
                                          </p:stCondLst>
                                        </p:cTn>
                                        <p:tgtEl>
                                          <p:spTgt spid="62">
                                            <p:txEl>
                                              <p:pRg st="0" end="0"/>
                                            </p:txEl>
                                          </p:spTgt>
                                        </p:tgtEl>
                                        <p:attrNameLst>
                                          <p:attrName>style.visibility</p:attrName>
                                        </p:attrNameLst>
                                      </p:cBhvr>
                                      <p:to>
                                        <p:strVal val="visible"/>
                                      </p:to>
                                    </p:set>
                                    <p:anim calcmode="lin" valueType="num">
                                      <p:cBhvr additive="base">
                                        <p:cTn id="149" dur="500" fill="hold"/>
                                        <p:tgtEl>
                                          <p:spTgt spid="62">
                                            <p:txEl>
                                              <p:pRg st="0" end="0"/>
                                            </p:txEl>
                                          </p:spTgt>
                                        </p:tgtEl>
                                        <p:attrNameLst>
                                          <p:attrName>ppt_x</p:attrName>
                                        </p:attrNameLst>
                                      </p:cBhvr>
                                      <p:tavLst>
                                        <p:tav tm="0">
                                          <p:val>
                                            <p:strVal val="1+#ppt_w/2"/>
                                          </p:val>
                                        </p:tav>
                                        <p:tav tm="100000">
                                          <p:val>
                                            <p:strVal val="#ppt_x"/>
                                          </p:val>
                                        </p:tav>
                                      </p:tavLst>
                                    </p:anim>
                                    <p:anim calcmode="lin" valueType="num">
                                      <p:cBhvr additive="base">
                                        <p:cTn id="150" dur="500" fill="hold"/>
                                        <p:tgtEl>
                                          <p:spTgt spid="62">
                                            <p:txEl>
                                              <p:pRg st="0" end="0"/>
                                            </p:txEl>
                                          </p:spTgt>
                                        </p:tgtEl>
                                        <p:attrNameLst>
                                          <p:attrName>ppt_y</p:attrName>
                                        </p:attrNameLst>
                                      </p:cBhvr>
                                      <p:tavLst>
                                        <p:tav tm="0">
                                          <p:val>
                                            <p:strVal val="#ppt_y"/>
                                          </p:val>
                                        </p:tav>
                                        <p:tav tm="100000">
                                          <p:val>
                                            <p:strVal val="#ppt_y"/>
                                          </p:val>
                                        </p:tav>
                                      </p:tavLst>
                                    </p:anim>
                                  </p:childTnLst>
                                </p:cTn>
                              </p:par>
                            </p:childTnLst>
                          </p:cTn>
                        </p:par>
                        <p:par>
                          <p:cTn id="151" fill="hold" nodeType="afterGroup">
                            <p:stCondLst>
                              <p:cond delay="14750"/>
                            </p:stCondLst>
                            <p:childTnLst>
                              <p:par>
                                <p:cTn id="152" presetID="22" presetClass="entr" presetSubtype="8" fill="hold" grpId="0" nodeType="afterEffect">
                                  <p:stCondLst>
                                    <p:cond delay="0"/>
                                  </p:stCondLst>
                                  <p:childTnLst>
                                    <p:set>
                                      <p:cBhvr>
                                        <p:cTn id="153" dur="1" fill="hold">
                                          <p:stCondLst>
                                            <p:cond delay="0"/>
                                          </p:stCondLst>
                                        </p:cTn>
                                        <p:tgtEl>
                                          <p:spTgt spid="63"/>
                                        </p:tgtEl>
                                        <p:attrNameLst>
                                          <p:attrName>style.visibility</p:attrName>
                                        </p:attrNameLst>
                                      </p:cBhvr>
                                      <p:to>
                                        <p:strVal val="visible"/>
                                      </p:to>
                                    </p:set>
                                    <p:animEffect transition="in" filter="wipe(left)">
                                      <p:cBhvr>
                                        <p:cTn id="154" dur="500"/>
                                        <p:tgtEl>
                                          <p:spTgt spid="63"/>
                                        </p:tgtEl>
                                      </p:cBhvr>
                                    </p:animEffect>
                                  </p:childTnLst>
                                </p:cTn>
                              </p:par>
                            </p:childTnLst>
                          </p:cTn>
                        </p:par>
                        <p:par>
                          <p:cTn id="155" fill="hold" nodeType="afterGroup">
                            <p:stCondLst>
                              <p:cond delay="15250"/>
                            </p:stCondLst>
                            <p:childTnLst>
                              <p:par>
                                <p:cTn id="156" presetID="22" presetClass="entr" presetSubtype="1" fill="hold" nodeType="afterEffect">
                                  <p:stCondLst>
                                    <p:cond delay="0"/>
                                  </p:stCondLst>
                                  <p:childTnLst>
                                    <p:set>
                                      <p:cBhvr>
                                        <p:cTn id="157" dur="1" fill="hold">
                                          <p:stCondLst>
                                            <p:cond delay="0"/>
                                          </p:stCondLst>
                                        </p:cTn>
                                        <p:tgtEl>
                                          <p:spTgt spid="47"/>
                                        </p:tgtEl>
                                        <p:attrNameLst>
                                          <p:attrName>style.visibility</p:attrName>
                                        </p:attrNameLst>
                                      </p:cBhvr>
                                      <p:to>
                                        <p:strVal val="visible"/>
                                      </p:to>
                                    </p:set>
                                    <p:animEffect transition="in" filter="wipe(up)">
                                      <p:cBhvr>
                                        <p:cTn id="158" dur="500"/>
                                        <p:tgtEl>
                                          <p:spTgt spid="47"/>
                                        </p:tgtEl>
                                      </p:cBhvr>
                                    </p:animEffect>
                                  </p:childTnLst>
                                </p:cTn>
                              </p:par>
                            </p:childTnLst>
                          </p:cTn>
                        </p:par>
                        <p:par>
                          <p:cTn id="159" fill="hold" nodeType="afterGroup">
                            <p:stCondLst>
                              <p:cond delay="15750"/>
                            </p:stCondLst>
                            <p:childTnLst>
                              <p:par>
                                <p:cTn id="160" presetID="10" presetClass="entr" presetSubtype="0" fill="hold" grpId="0" nodeType="afterEffect">
                                  <p:stCondLst>
                                    <p:cond delay="0"/>
                                  </p:stCondLst>
                                  <p:childTnLst>
                                    <p:set>
                                      <p:cBhvr>
                                        <p:cTn id="161" dur="1" fill="hold">
                                          <p:stCondLst>
                                            <p:cond delay="0"/>
                                          </p:stCondLst>
                                        </p:cTn>
                                        <p:tgtEl>
                                          <p:spTgt spid="48"/>
                                        </p:tgtEl>
                                        <p:attrNameLst>
                                          <p:attrName>style.visibility</p:attrName>
                                        </p:attrNameLst>
                                      </p:cBhvr>
                                      <p:to>
                                        <p:strVal val="visible"/>
                                      </p:to>
                                    </p:set>
                                    <p:animEffect transition="in" filter="fade">
                                      <p:cBhvr>
                                        <p:cTn id="162" dur="500"/>
                                        <p:tgtEl>
                                          <p:spTgt spid="48"/>
                                        </p:tgtEl>
                                      </p:cBhvr>
                                    </p:animEffect>
                                  </p:childTnLst>
                                </p:cTn>
                              </p:par>
                            </p:childTnLst>
                          </p:cTn>
                        </p:par>
                        <p:par>
                          <p:cTn id="163" fill="hold" nodeType="afterGroup">
                            <p:stCondLst>
                              <p:cond delay="16250"/>
                            </p:stCondLst>
                            <p:childTnLst>
                              <p:par>
                                <p:cTn id="164" presetID="2" presetClass="entr" presetSubtype="2" decel="100000" fill="hold" grpId="0" nodeType="afterEffect">
                                  <p:stCondLst>
                                    <p:cond delay="0"/>
                                  </p:stCondLst>
                                  <p:childTnLst>
                                    <p:set>
                                      <p:cBhvr>
                                        <p:cTn id="165" dur="1" fill="hold">
                                          <p:stCondLst>
                                            <p:cond delay="0"/>
                                          </p:stCondLst>
                                        </p:cTn>
                                        <p:tgtEl>
                                          <p:spTgt spid="64">
                                            <p:txEl>
                                              <p:pRg st="0" end="0"/>
                                            </p:txEl>
                                          </p:spTgt>
                                        </p:tgtEl>
                                        <p:attrNameLst>
                                          <p:attrName>style.visibility</p:attrName>
                                        </p:attrNameLst>
                                      </p:cBhvr>
                                      <p:to>
                                        <p:strVal val="visible"/>
                                      </p:to>
                                    </p:set>
                                    <p:anim calcmode="lin" valueType="num">
                                      <p:cBhvr additive="base">
                                        <p:cTn id="166" dur="500" fill="hold"/>
                                        <p:tgtEl>
                                          <p:spTgt spid="64">
                                            <p:txEl>
                                              <p:pRg st="0" end="0"/>
                                            </p:txEl>
                                          </p:spTgt>
                                        </p:tgtEl>
                                        <p:attrNameLst>
                                          <p:attrName>ppt_x</p:attrName>
                                        </p:attrNameLst>
                                      </p:cBhvr>
                                      <p:tavLst>
                                        <p:tav tm="0">
                                          <p:val>
                                            <p:strVal val="1+#ppt_w/2"/>
                                          </p:val>
                                        </p:tav>
                                        <p:tav tm="100000">
                                          <p:val>
                                            <p:strVal val="#ppt_x"/>
                                          </p:val>
                                        </p:tav>
                                      </p:tavLst>
                                    </p:anim>
                                    <p:anim calcmode="lin" valueType="num">
                                      <p:cBhvr additive="base">
                                        <p:cTn id="167" dur="500" fill="hold"/>
                                        <p:tgtEl>
                                          <p:spTgt spid="64">
                                            <p:txEl>
                                              <p:pRg st="0" end="0"/>
                                            </p:txEl>
                                          </p:spTgt>
                                        </p:tgtEl>
                                        <p:attrNameLst>
                                          <p:attrName>ppt_y</p:attrName>
                                        </p:attrNameLst>
                                      </p:cBhvr>
                                      <p:tavLst>
                                        <p:tav tm="0">
                                          <p:val>
                                            <p:strVal val="#ppt_y"/>
                                          </p:val>
                                        </p:tav>
                                        <p:tav tm="100000">
                                          <p:val>
                                            <p:strVal val="#ppt_y"/>
                                          </p:val>
                                        </p:tav>
                                      </p:tavLst>
                                    </p:anim>
                                  </p:childTnLst>
                                </p:cTn>
                              </p:par>
                            </p:childTnLst>
                          </p:cTn>
                        </p:par>
                        <p:par>
                          <p:cTn id="168" fill="hold" nodeType="afterGroup">
                            <p:stCondLst>
                              <p:cond delay="16750"/>
                            </p:stCondLst>
                            <p:childTnLst>
                              <p:par>
                                <p:cTn id="169" presetID="22" presetClass="entr" presetSubtype="8" fill="hold" grpId="0" nodeType="afterEffect">
                                  <p:stCondLst>
                                    <p:cond delay="0"/>
                                  </p:stCondLst>
                                  <p:childTnLst>
                                    <p:set>
                                      <p:cBhvr>
                                        <p:cTn id="170" dur="1" fill="hold">
                                          <p:stCondLst>
                                            <p:cond delay="0"/>
                                          </p:stCondLst>
                                        </p:cTn>
                                        <p:tgtEl>
                                          <p:spTgt spid="65"/>
                                        </p:tgtEl>
                                        <p:attrNameLst>
                                          <p:attrName>style.visibility</p:attrName>
                                        </p:attrNameLst>
                                      </p:cBhvr>
                                      <p:to>
                                        <p:strVal val="visible"/>
                                      </p:to>
                                    </p:set>
                                    <p:animEffect transition="in" filter="wipe(left)">
                                      <p:cBhvr>
                                        <p:cTn id="171"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19" grpId="0"/>
      <p:bldP spid="23" grpId="0">
        <p:tmplLst>
          <p:tmpl>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7" grpId="0" animBg="1"/>
      <p:bldP spid="28" grpId="0"/>
      <p:bldP spid="29" grpId="0">
        <p:tmplLst>
          <p:tmpl>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animBg="1"/>
      <p:bldP spid="31" grpId="0"/>
      <p:bldP spid="32" grpId="0">
        <p:tmplLst>
          <p:tmpl>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p:tmplLst>
          <p:tmpl>
            <p:tnLst>
              <p:par>
                <p:cTn presetID="22" presetClass="entr" presetSubtype="8" fill="hold" nodeType="afterEffect">
                  <p:stCondLst>
                    <p:cond delay="25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build="p">
        <p:tmplLst>
          <p:tmpl lvl="1">
            <p:tnLst>
              <p:par>
                <p:cTn presetID="2" presetClass="entr" presetSubtype="1" decel="100000" fill="hold" nodeType="afterEffect">
                  <p:stCondLst>
                    <p:cond delay="250"/>
                  </p:stCondLst>
                  <p:iterate type="wd">
                    <p:tmPct val="10000"/>
                  </p:iterate>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ppt_x"/>
                          </p:val>
                        </p:tav>
                        <p:tav tm="100000">
                          <p:val>
                            <p:strVal val="#ppt_x"/>
                          </p:val>
                        </p:tav>
                      </p:tavLst>
                    </p:anim>
                    <p:anim calcmode="lin" valueType="num">
                      <p:cBhvr additive="base">
                        <p:cTn dur="500" fill="hold"/>
                        <p:tgtEl>
                          <p:spTgt spid="34"/>
                        </p:tgtEl>
                        <p:attrNameLst>
                          <p:attrName>ppt_y</p:attrName>
                        </p:attrNameLst>
                      </p:cBhvr>
                      <p:tavLst>
                        <p:tav tm="0">
                          <p:val>
                            <p:strVal val="0-#ppt_h/2"/>
                          </p:val>
                        </p:tav>
                        <p:tav tm="100000">
                          <p:val>
                            <p:strVal val="#ppt_y"/>
                          </p:val>
                        </p:tav>
                      </p:tavLst>
                    </p:anim>
                  </p:childTnLst>
                </p:cTn>
              </p:par>
            </p:tnLst>
          </p:tmpl>
        </p:tmplLst>
      </p:bldP>
      <p:bldP spid="35" grpId="0" animBg="1"/>
      <p:bldP spid="36" grpId="0" build="p">
        <p:tmplLst>
          <p:tmpl lvl="1">
            <p:tnLst>
              <p:par>
                <p:cTn presetID="2" presetClass="entr" presetSubtype="8" decel="100000" fill="hold" nodeType="withEffect">
                  <p:stCondLst>
                    <p:cond delay="25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750" fill="hold"/>
                        <p:tgtEl>
                          <p:spTgt spid="36"/>
                        </p:tgtEl>
                        <p:attrNameLst>
                          <p:attrName>ppt_x</p:attrName>
                        </p:attrNameLst>
                      </p:cBhvr>
                      <p:tavLst>
                        <p:tav tm="0">
                          <p:val>
                            <p:strVal val="0-#ppt_w/2"/>
                          </p:val>
                        </p:tav>
                        <p:tav tm="100000">
                          <p:val>
                            <p:strVal val="#ppt_x"/>
                          </p:val>
                        </p:tav>
                      </p:tavLst>
                    </p:anim>
                    <p:anim calcmode="lin" valueType="num">
                      <p:cBhvr additive="base">
                        <p:cTn dur="750" fill="hold"/>
                        <p:tgtEl>
                          <p:spTgt spid="36"/>
                        </p:tgtEl>
                        <p:attrNameLst>
                          <p:attrName>ppt_y</p:attrName>
                        </p:attrNameLst>
                      </p:cBhvr>
                      <p:tavLst>
                        <p:tav tm="0">
                          <p:val>
                            <p:strVal val="#ppt_y"/>
                          </p:val>
                        </p:tav>
                        <p:tav tm="100000">
                          <p:val>
                            <p:strVal val="#ppt_y"/>
                          </p:val>
                        </p:tav>
                      </p:tavLst>
                    </p:anim>
                  </p:childTnLst>
                </p:cTn>
              </p:par>
            </p:tnLst>
          </p:tmpl>
        </p:tmplLst>
      </p:bldP>
      <p:bldP spid="38" grpId="0" animBg="1"/>
      <p:bldP spid="39" grpId="0" animBg="1"/>
      <p:bldP spid="44" grpId="0" animBg="1"/>
      <p:bldP spid="46" grpId="0" animBg="1"/>
      <p:bldP spid="48" grpId="0" animBg="1"/>
      <p:bldP spid="53" grpId="0" build="p">
        <p:tmplLst>
          <p:tmpl lvl="1">
            <p:tnLst>
              <p:par>
                <p:cTn presetID="2" presetClass="entr" presetSubtype="2" decel="100000" fill="hold" nodeType="afterEffect">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1+#ppt_w/2"/>
                          </p:val>
                        </p:tav>
                        <p:tav tm="100000">
                          <p:val>
                            <p:strVal val="#ppt_x"/>
                          </p:val>
                        </p:tav>
                      </p:tavLst>
                    </p:anim>
                    <p:anim calcmode="lin" valueType="num">
                      <p:cBhvr additive="base">
                        <p:cTn dur="500" fill="hold"/>
                        <p:tgtEl>
                          <p:spTgt spid="53"/>
                        </p:tgtEl>
                        <p:attrNameLst>
                          <p:attrName>ppt_y</p:attrName>
                        </p:attrNameLst>
                      </p:cBhvr>
                      <p:tavLst>
                        <p:tav tm="0">
                          <p:val>
                            <p:strVal val="#ppt_y"/>
                          </p:val>
                        </p:tav>
                        <p:tav tm="100000">
                          <p:val>
                            <p:strVal val="#ppt_y"/>
                          </p:val>
                        </p:tav>
                      </p:tavLst>
                    </p:anim>
                  </p:childTnLst>
                </p:cTn>
              </p:par>
            </p:tnLst>
          </p:tmpl>
        </p:tmplLst>
      </p:bldP>
      <p:bldP spid="54" grpId="0" build="p">
        <p:tmplLst>
          <p:tmpl lvl="1">
            <p:tnLst>
              <p:par>
                <p:cTn presetID="2" presetClass="entr" presetSubtype="2" decel="100000"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500" fill="hold"/>
                        <p:tgtEl>
                          <p:spTgt spid="54"/>
                        </p:tgtEl>
                        <p:attrNameLst>
                          <p:attrName>ppt_x</p:attrName>
                        </p:attrNameLst>
                      </p:cBhvr>
                      <p:tavLst>
                        <p:tav tm="0">
                          <p:val>
                            <p:strVal val="1+#ppt_w/2"/>
                          </p:val>
                        </p:tav>
                        <p:tav tm="100000">
                          <p:val>
                            <p:strVal val="#ppt_x"/>
                          </p:val>
                        </p:tav>
                      </p:tavLst>
                    </p:anim>
                    <p:anim calcmode="lin" valueType="num">
                      <p:cBhvr additive="base">
                        <p:cTn dur="500" fill="hold"/>
                        <p:tgtEl>
                          <p:spTgt spid="54"/>
                        </p:tgtEl>
                        <p:attrNameLst>
                          <p:attrName>ppt_y</p:attrName>
                        </p:attrNameLst>
                      </p:cBhvr>
                      <p:tavLst>
                        <p:tav tm="0">
                          <p:val>
                            <p:strVal val="#ppt_y"/>
                          </p:val>
                        </p:tav>
                        <p:tav tm="100000">
                          <p:val>
                            <p:strVal val="#ppt_y"/>
                          </p:val>
                        </p:tav>
                      </p:tavLst>
                    </p:anim>
                  </p:childTnLst>
                </p:cTn>
              </p:par>
            </p:tnLst>
          </p:tmpl>
        </p:tmplLst>
      </p:bldP>
      <p:bldP spid="56" grpId="0">
        <p:tmplLst>
          <p:tmpl>
            <p:tnLst>
              <p:par>
                <p:cTn presetID="22" presetClass="entr" presetSubtype="8"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wipe(left)">
                      <p:cBhvr>
                        <p:cTn dur="500"/>
                        <p:tgtEl>
                          <p:spTgt spid="56"/>
                        </p:tgtEl>
                      </p:cBhvr>
                    </p:animEffect>
                  </p:childTnLst>
                </p:cTn>
              </p:par>
            </p:tnLst>
          </p:tmpl>
        </p:tmplLst>
      </p:bldP>
      <p:bldP spid="60" grpId="0" build="p">
        <p:tmplLst>
          <p:tmpl lvl="1">
            <p:tnLst>
              <p:par>
                <p:cTn presetID="2" presetClass="entr" presetSubtype="2" decel="100000" fill="hold" nodeType="afterEffect">
                  <p:stCondLst>
                    <p:cond delay="0"/>
                  </p:stCondLst>
                  <p:childTnLst>
                    <p:set>
                      <p:cBhvr>
                        <p:cTn dur="1" fill="hold">
                          <p:stCondLst>
                            <p:cond delay="0"/>
                          </p:stCondLst>
                        </p:cTn>
                        <p:tgtEl>
                          <p:spTgt spid="60"/>
                        </p:tgtEl>
                        <p:attrNameLst>
                          <p:attrName>style.visibility</p:attrName>
                        </p:attrNameLst>
                      </p:cBhvr>
                      <p:to>
                        <p:strVal val="visible"/>
                      </p:to>
                    </p:set>
                    <p:anim calcmode="lin" valueType="num">
                      <p:cBhvr additive="base">
                        <p:cTn dur="500" fill="hold"/>
                        <p:tgtEl>
                          <p:spTgt spid="60"/>
                        </p:tgtEl>
                        <p:attrNameLst>
                          <p:attrName>ppt_x</p:attrName>
                        </p:attrNameLst>
                      </p:cBhvr>
                      <p:tavLst>
                        <p:tav tm="0">
                          <p:val>
                            <p:strVal val="1+#ppt_w/2"/>
                          </p:val>
                        </p:tav>
                        <p:tav tm="100000">
                          <p:val>
                            <p:strVal val="#ppt_x"/>
                          </p:val>
                        </p:tav>
                      </p:tavLst>
                    </p:anim>
                    <p:anim calcmode="lin" valueType="num">
                      <p:cBhvr additive="base">
                        <p:cTn dur="500" fill="hold"/>
                        <p:tgtEl>
                          <p:spTgt spid="60"/>
                        </p:tgtEl>
                        <p:attrNameLst>
                          <p:attrName>ppt_y</p:attrName>
                        </p:attrNameLst>
                      </p:cBhvr>
                      <p:tavLst>
                        <p:tav tm="0">
                          <p:val>
                            <p:strVal val="#ppt_y"/>
                          </p:val>
                        </p:tav>
                        <p:tav tm="100000">
                          <p:val>
                            <p:strVal val="#ppt_y"/>
                          </p:val>
                        </p:tav>
                      </p:tavLst>
                    </p:anim>
                  </p:childTnLst>
                </p:cTn>
              </p:par>
            </p:tnLst>
          </p:tmpl>
        </p:tmplLst>
      </p:bldP>
      <p:bldP spid="61" grpId="0">
        <p:tmplLst>
          <p:tmpl>
            <p:tnLst>
              <p:par>
                <p:cTn presetID="22" presetClass="entr" presetSubtype="8"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wipe(left)">
                      <p:cBhvr>
                        <p:cTn dur="500"/>
                        <p:tgtEl>
                          <p:spTgt spid="61"/>
                        </p:tgtEl>
                      </p:cBhvr>
                    </p:animEffect>
                  </p:childTnLst>
                </p:cTn>
              </p:par>
            </p:tnLst>
          </p:tmpl>
        </p:tmplLst>
      </p:bldP>
      <p:bldP spid="62" grpId="0" build="p">
        <p:tmplLst>
          <p:tmpl lvl="1">
            <p:tnLst>
              <p:par>
                <p:cTn presetID="2" presetClass="entr" presetSubtype="2" decel="100000" fill="hold" nodeType="afterEffect">
                  <p:stCondLst>
                    <p:cond delay="0"/>
                  </p:stCondLst>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1+#ppt_w/2"/>
                          </p:val>
                        </p:tav>
                        <p:tav tm="100000">
                          <p:val>
                            <p:strVal val="#ppt_x"/>
                          </p:val>
                        </p:tav>
                      </p:tavLst>
                    </p:anim>
                    <p:anim calcmode="lin" valueType="num">
                      <p:cBhvr additive="base">
                        <p:cTn dur="500" fill="hold"/>
                        <p:tgtEl>
                          <p:spTgt spid="62"/>
                        </p:tgtEl>
                        <p:attrNameLst>
                          <p:attrName>ppt_y</p:attrName>
                        </p:attrNameLst>
                      </p:cBhvr>
                      <p:tavLst>
                        <p:tav tm="0">
                          <p:val>
                            <p:strVal val="#ppt_y"/>
                          </p:val>
                        </p:tav>
                        <p:tav tm="100000">
                          <p:val>
                            <p:strVal val="#ppt_y"/>
                          </p:val>
                        </p:tav>
                      </p:tavLst>
                    </p:anim>
                  </p:childTnLst>
                </p:cTn>
              </p:par>
            </p:tnLst>
          </p:tmpl>
        </p:tmplLst>
      </p:bldP>
      <p:bldP spid="63" grpId="0">
        <p:tmplLst>
          <p:tmpl>
            <p:tnLst>
              <p:par>
                <p:cTn presetID="22" presetClass="entr" presetSubtype="8"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Effect transition="in" filter="wipe(left)">
                      <p:cBhvr>
                        <p:cTn dur="500"/>
                        <p:tgtEl>
                          <p:spTgt spid="63"/>
                        </p:tgtEl>
                      </p:cBhvr>
                    </p:animEffect>
                  </p:childTnLst>
                </p:cTn>
              </p:par>
            </p:tnLst>
          </p:tmpl>
        </p:tmplLst>
      </p:bldP>
      <p:bldP spid="64" grpId="0" build="p">
        <p:tmplLst>
          <p:tmpl lvl="1">
            <p:tnLst>
              <p:par>
                <p:cTn presetID="2" presetClass="entr" presetSubtype="2" decel="100000"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additive="base">
                        <p:cTn dur="500" fill="hold"/>
                        <p:tgtEl>
                          <p:spTgt spid="64"/>
                        </p:tgtEl>
                        <p:attrNameLst>
                          <p:attrName>ppt_x</p:attrName>
                        </p:attrNameLst>
                      </p:cBhvr>
                      <p:tavLst>
                        <p:tav tm="0">
                          <p:val>
                            <p:strVal val="1+#ppt_w/2"/>
                          </p:val>
                        </p:tav>
                        <p:tav tm="100000">
                          <p:val>
                            <p:strVal val="#ppt_x"/>
                          </p:val>
                        </p:tav>
                      </p:tavLst>
                    </p:anim>
                    <p:anim calcmode="lin" valueType="num">
                      <p:cBhvr additive="base">
                        <p:cTn dur="500" fill="hold"/>
                        <p:tgtEl>
                          <p:spTgt spid="64"/>
                        </p:tgtEl>
                        <p:attrNameLst>
                          <p:attrName>ppt_y</p:attrName>
                        </p:attrNameLst>
                      </p:cBhvr>
                      <p:tavLst>
                        <p:tav tm="0">
                          <p:val>
                            <p:strVal val="#ppt_y"/>
                          </p:val>
                        </p:tav>
                        <p:tav tm="100000">
                          <p:val>
                            <p:strVal val="#ppt_y"/>
                          </p:val>
                        </p:tav>
                      </p:tavLst>
                    </p:anim>
                  </p:childTnLst>
                </p:cTn>
              </p:par>
            </p:tnLst>
          </p:tmpl>
        </p:tmplLst>
      </p:bldP>
      <p:bldP spid="65" grpId="0">
        <p:tmplLst>
          <p:tmpl>
            <p:tnLst>
              <p:par>
                <p:cTn presetID="22" presetClass="entr" presetSubtype="8" fill="hold" nodeType="afterEffect">
                  <p:stCondLst>
                    <p:cond delay="0"/>
                  </p:stCondLst>
                  <p:childTnLst>
                    <p:set>
                      <p:cBhvr>
                        <p:cTn dur="1" fill="hold">
                          <p:stCondLst>
                            <p:cond delay="0"/>
                          </p:stCondLst>
                        </p:cTn>
                        <p:tgtEl>
                          <p:spTgt spid="65"/>
                        </p:tgtEl>
                        <p:attrNameLst>
                          <p:attrName>style.visibility</p:attrName>
                        </p:attrNameLst>
                      </p:cBhvr>
                      <p:to>
                        <p:strVal val="visible"/>
                      </p:to>
                    </p:set>
                    <p:animEffect transition="in" filter="wipe(left)">
                      <p:cBhvr>
                        <p:cTn dur="500"/>
                        <p:tgtEl>
                          <p:spTgt spid="65"/>
                        </p:tgtEl>
                      </p:cBhvr>
                    </p:animEffect>
                  </p:childTnLst>
                </p:cTn>
              </p:par>
            </p:tnLst>
          </p:tmpl>
        </p:tmplLst>
      </p:bldP>
      <p:bldP spid="66" grpId="0" build="p">
        <p:tmplLst>
          <p:tmpl lvl="1">
            <p:tnLst>
              <p:par>
                <p:cTn presetID="2" presetClass="entr" presetSubtype="8" decel="100000" fill="hold" nodeType="afterEffect">
                  <p:stCondLst>
                    <p:cond delay="250"/>
                  </p:stCondLst>
                  <p:childTnLst>
                    <p:set>
                      <p:cBhvr>
                        <p:cTn dur="1" fill="hold">
                          <p:stCondLst>
                            <p:cond delay="0"/>
                          </p:stCondLst>
                        </p:cTn>
                        <p:tgtEl>
                          <p:spTgt spid="66"/>
                        </p:tgtEl>
                        <p:attrNameLst>
                          <p:attrName>style.visibility</p:attrName>
                        </p:attrNameLst>
                      </p:cBhvr>
                      <p:to>
                        <p:strVal val="visible"/>
                      </p:to>
                    </p:set>
                    <p:anim calcmode="lin" valueType="num">
                      <p:cBhvr additive="base">
                        <p:cTn dur="500" fill="hold"/>
                        <p:tgtEl>
                          <p:spTgt spid="66"/>
                        </p:tgtEl>
                        <p:attrNameLst>
                          <p:attrName>ppt_x</p:attrName>
                        </p:attrNameLst>
                      </p:cBhvr>
                      <p:tavLst>
                        <p:tav tm="0">
                          <p:val>
                            <p:strVal val="0-#ppt_w/2"/>
                          </p:val>
                        </p:tav>
                        <p:tav tm="100000">
                          <p:val>
                            <p:strVal val="#ppt_x"/>
                          </p:val>
                        </p:tav>
                      </p:tavLst>
                    </p:anim>
                    <p:anim calcmode="lin" valueType="num">
                      <p:cBhvr additive="base">
                        <p:cTn dur="500" fill="hold"/>
                        <p:tgtEl>
                          <p:spTgt spid="66"/>
                        </p:tgtEl>
                        <p:attrNameLst>
                          <p:attrName>ppt_y</p:attrName>
                        </p:attrNameLst>
                      </p:cBhvr>
                      <p:tavLst>
                        <p:tav tm="0">
                          <p:val>
                            <p:strVal val="#ppt_y"/>
                          </p:val>
                        </p:tav>
                        <p:tav tm="100000">
                          <p:val>
                            <p:strVal val="#ppt_y"/>
                          </p:val>
                        </p:tav>
                      </p:tavLst>
                    </p:anim>
                  </p:childTnLst>
                </p:cTn>
              </p:par>
            </p:tnLst>
          </p:tmpl>
        </p:tmplLst>
      </p:bldP>
      <p:bldP spid="67" grpId="0">
        <p:tmplLst>
          <p:tmpl>
            <p:tnLst>
              <p:par>
                <p:cTn presetID="22" presetClass="entr" presetSubtype="8" fill="hold" nodeType="afterEffect">
                  <p:stCondLst>
                    <p:cond delay="0"/>
                  </p:stCondLst>
                  <p:childTnLst>
                    <p:set>
                      <p:cBhvr>
                        <p:cTn dur="1" fill="hold">
                          <p:stCondLst>
                            <p:cond delay="0"/>
                          </p:stCondLst>
                        </p:cTn>
                        <p:tgtEl>
                          <p:spTgt spid="67"/>
                        </p:tgtEl>
                        <p:attrNameLst>
                          <p:attrName>style.visibility</p:attrName>
                        </p:attrNameLst>
                      </p:cBhvr>
                      <p:to>
                        <p:strVal val="visible"/>
                      </p:to>
                    </p:set>
                    <p:animEffect transition="in" filter="wipe(left)">
                      <p:cBhvr>
                        <p:cTn dur="500"/>
                        <p:tgtEl>
                          <p:spTgt spid="67"/>
                        </p:tgtEl>
                      </p:cBhvr>
                    </p:animEffect>
                  </p:childTnLst>
                </p:cTn>
              </p:par>
            </p:tnLst>
          </p:tmpl>
        </p:tmplLst>
      </p:bldP>
      <p:bldP spid="68" grpId="0" build="p">
        <p:tmplLst>
          <p:tmpl lvl="1">
            <p:tnLst>
              <p:par>
                <p:cTn presetID="2" presetClass="entr" presetSubtype="8" decel="100000" fill="hold" nodeType="afterEffect">
                  <p:stCondLst>
                    <p:cond delay="250"/>
                  </p:stCondLst>
                  <p:childTnLst>
                    <p:set>
                      <p:cBhvr>
                        <p:cTn dur="1" fill="hold">
                          <p:stCondLst>
                            <p:cond delay="0"/>
                          </p:stCondLst>
                        </p:cTn>
                        <p:tgtEl>
                          <p:spTgt spid="68"/>
                        </p:tgtEl>
                        <p:attrNameLst>
                          <p:attrName>style.visibility</p:attrName>
                        </p:attrNameLst>
                      </p:cBhvr>
                      <p:to>
                        <p:strVal val="visible"/>
                      </p:to>
                    </p:set>
                    <p:anim calcmode="lin" valueType="num">
                      <p:cBhvr additive="base">
                        <p:cTn dur="500" fill="hold"/>
                        <p:tgtEl>
                          <p:spTgt spid="68"/>
                        </p:tgtEl>
                        <p:attrNameLst>
                          <p:attrName>ppt_x</p:attrName>
                        </p:attrNameLst>
                      </p:cBhvr>
                      <p:tavLst>
                        <p:tav tm="0">
                          <p:val>
                            <p:strVal val="0-#ppt_w/2"/>
                          </p:val>
                        </p:tav>
                        <p:tav tm="100000">
                          <p:val>
                            <p:strVal val="#ppt_x"/>
                          </p:val>
                        </p:tav>
                      </p:tavLst>
                    </p:anim>
                    <p:anim calcmode="lin" valueType="num">
                      <p:cBhvr additive="base">
                        <p:cTn dur="500" fill="hold"/>
                        <p:tgtEl>
                          <p:spTgt spid="68"/>
                        </p:tgtEl>
                        <p:attrNameLst>
                          <p:attrName>ppt_y</p:attrName>
                        </p:attrNameLst>
                      </p:cBhvr>
                      <p:tavLst>
                        <p:tav tm="0">
                          <p:val>
                            <p:strVal val="#ppt_y"/>
                          </p:val>
                        </p:tav>
                        <p:tav tm="100000">
                          <p:val>
                            <p:strVal val="#ppt_y"/>
                          </p:val>
                        </p:tav>
                      </p:tavLst>
                    </p:anim>
                  </p:childTnLst>
                </p:cTn>
              </p:par>
            </p:tnLst>
          </p:tmpl>
        </p:tmplLst>
      </p:bldP>
      <p:bldP spid="69" grpId="0">
        <p:tmplLst>
          <p:tmpl>
            <p:tnLst>
              <p:par>
                <p:cTn presetID="22" presetClass="entr" presetSubtype="8" fill="hold" nodeType="after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wipe(left)">
                      <p:cBhvr>
                        <p:cTn dur="500"/>
                        <p:tgtEl>
                          <p:spTgt spid="69"/>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ide Image -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a:t>Slide Title Goes Here</a:t>
            </a:r>
            <a:endParaRPr kumimoji="1" lang="ja-JP" altLang="en-US"/>
          </a:p>
        </p:txBody>
      </p:sp>
      <p:sp>
        <p:nvSpPr>
          <p:cNvPr id="3" name="フッター プレースホルダー 2"/>
          <p:cNvSpPr>
            <a:spLocks noGrp="1"/>
          </p:cNvSpPr>
          <p:nvPr>
            <p:ph type="ftr" sz="quarter" idx="10"/>
          </p:nvPr>
        </p:nvSpPr>
        <p:spPr>
          <a:xfrm>
            <a:off x="6057900" y="9582811"/>
            <a:ext cx="6172200" cy="547603"/>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t>‹#›</a:t>
            </a:fld>
            <a:endParaRPr lang="en-US"/>
          </a:p>
        </p:txBody>
      </p:sp>
      <p:sp>
        <p:nvSpPr>
          <p:cNvPr id="5" name="図プレースホルダー 5"/>
          <p:cNvSpPr>
            <a:spLocks noGrp="1"/>
          </p:cNvSpPr>
          <p:nvPr>
            <p:ph type="pic" sz="quarter" idx="15" hasCustomPrompt="1"/>
          </p:nvPr>
        </p:nvSpPr>
        <p:spPr>
          <a:xfrm>
            <a:off x="0" y="2684351"/>
            <a:ext cx="18287642" cy="4413136"/>
          </a:xfrm>
          <a:solidFill>
            <a:schemeClr val="bg1"/>
          </a:solidFill>
        </p:spPr>
        <p:txBody>
          <a:bodyPr/>
          <a:lstStyle>
            <a:lvl1pPr>
              <a:defRPr baseline="0"/>
            </a:lvl1pPr>
          </a:lstStyle>
          <a:p>
            <a:r>
              <a:rPr kumimoji="1" lang="en-US" altLang="ja-JP"/>
              <a:t>Insert a background image</a:t>
            </a:r>
            <a:endParaRPr kumimoji="1" lang="ja-JP" altLang="en-US"/>
          </a:p>
        </p:txBody>
      </p:sp>
      <p:sp>
        <p:nvSpPr>
          <p:cNvPr id="7" name="テキスト プレースホルダー 12"/>
          <p:cNvSpPr>
            <a:spLocks noGrp="1"/>
          </p:cNvSpPr>
          <p:nvPr>
            <p:ph type="body" sz="quarter" idx="14" hasCustomPrompt="1"/>
          </p:nvPr>
        </p:nvSpPr>
        <p:spPr>
          <a:xfrm>
            <a:off x="1" y="2684351"/>
            <a:ext cx="8186056" cy="4413136"/>
          </a:xfrm>
          <a:solidFill>
            <a:schemeClr val="accent1">
              <a:alpha val="70000"/>
            </a:schemeClr>
          </a:solidFill>
        </p:spPr>
        <p:txBody>
          <a:bodyPr>
            <a:normAutofit/>
          </a:bodyPr>
          <a:lstStyle>
            <a:lvl1pPr>
              <a:defRPr sz="2000" baseline="0"/>
            </a:lvl1pPr>
          </a:lstStyle>
          <a:p>
            <a:pPr lvl="0"/>
            <a:r>
              <a:rPr kumimoji="1" lang="en-US" altLang="ja-JP"/>
              <a:t> </a:t>
            </a:r>
            <a:endParaRPr kumimoji="1" lang="ja-JP" altLang="en-US"/>
          </a:p>
        </p:txBody>
      </p:sp>
      <p:sp>
        <p:nvSpPr>
          <p:cNvPr id="6" name="テキスト プレースホルダー 12"/>
          <p:cNvSpPr>
            <a:spLocks noGrp="1"/>
          </p:cNvSpPr>
          <p:nvPr>
            <p:ph type="body" sz="quarter" idx="13" hasCustomPrompt="1"/>
          </p:nvPr>
        </p:nvSpPr>
        <p:spPr>
          <a:xfrm>
            <a:off x="660399" y="3904343"/>
            <a:ext cx="7104744" cy="2859314"/>
          </a:xfrm>
        </p:spPr>
        <p:txBody>
          <a:bodyPr anchor="b">
            <a:noAutofit/>
          </a:bodyPr>
          <a:lstStyle>
            <a:lvl1pPr algn="r">
              <a:lnSpc>
                <a:spcPct val="100000"/>
              </a:lnSpc>
              <a:spcBef>
                <a:spcPct val="0"/>
              </a:spcBef>
              <a:defRPr sz="3600" baseline="0">
                <a:solidFill>
                  <a:schemeClr val="bg1"/>
                </a:solidFill>
                <a:latin typeface="Ubuntu Medium" panose="020B0604030602030204" pitchFamily="34" charset="0"/>
              </a:defRPr>
            </a:lvl1pPr>
          </a:lstStyle>
          <a:p>
            <a:pPr lvl="0"/>
            <a:r>
              <a:rPr kumimoji="1" lang="en-US" altLang="ja-JP"/>
              <a:t>Text Goes Here</a:t>
            </a:r>
            <a:endParaRPr kumimoji="1" lang="ja-JP" altLang="en-US"/>
          </a:p>
        </p:txBody>
      </p:sp>
      <p:sp>
        <p:nvSpPr>
          <p:cNvPr id="8" name="テキスト プレースホルダー 12"/>
          <p:cNvSpPr>
            <a:spLocks noGrp="1"/>
          </p:cNvSpPr>
          <p:nvPr>
            <p:ph type="body" sz="quarter" idx="12" hasCustomPrompt="1"/>
          </p:nvPr>
        </p:nvSpPr>
        <p:spPr>
          <a:xfrm>
            <a:off x="2390776" y="7289077"/>
            <a:ext cx="13506448" cy="1721574"/>
          </a:xfrm>
        </p:spPr>
        <p:txBody>
          <a:bodyPr anchor="ctr">
            <a:normAutofit/>
          </a:bodyPr>
          <a:lstStyle>
            <a:lvl1pPr>
              <a:defRPr sz="2000" baseline="0"/>
            </a:lvl1pPr>
          </a:lstStyle>
          <a:p>
            <a:pPr lvl="0"/>
            <a:r>
              <a:rPr kumimoji="1" lang="en-US" altLang="ja-JP"/>
              <a:t>Text goes here</a:t>
            </a:r>
            <a:endParaRPr kumimoji="1" lang="ja-JP" altLang="en-US"/>
          </a:p>
        </p:txBody>
      </p:sp>
    </p:spTree>
    <p:extLst>
      <p:ext uri="{BB962C8B-B14F-4D97-AF65-F5344CB8AC3E}">
        <p14:creationId xmlns:p14="http://schemas.microsoft.com/office/powerpoint/2010/main" val="12836403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nodeType="afterGroup">
                            <p:stCondLst>
                              <p:cond delay="1000"/>
                            </p:stCondLst>
                            <p:childTnLst>
                              <p:par>
                                <p:cTn id="13" presetID="22" presetClass="entr" presetSubtype="4" fill="hold" grpId="0" nodeType="afterEffect">
                                  <p:stCondLst>
                                    <p:cond delay="0"/>
                                  </p:stCondLst>
                                  <p:iterate type="lt">
                                    <p:tmPct val="3000"/>
                                  </p:iterate>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tmplLst>
          <p:tmpl>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6" grpId="0">
        <p:tmplLst>
          <p:tmpl>
            <p:tnLst>
              <p:par>
                <p:cTn presetID="22" presetClass="entr" presetSubtype="4" fill="hold" nodeType="afterEffect">
                  <p:stCondLst>
                    <p:cond delay="0"/>
                  </p:stCondLst>
                  <p:iterate type="lt">
                    <p:tmPct val="3000"/>
                  </p:iterate>
                  <p:childTnLst>
                    <p:set>
                      <p:cBhvr>
                        <p:cTn dur="1" fill="hold">
                          <p:stCondLst>
                            <p:cond delay="0"/>
                          </p:stCondLst>
                        </p:cTn>
                        <p:tgtEl>
                          <p:spTgt spid="6"/>
                        </p:tgtEl>
                        <p:attrNameLst>
                          <p:attrName>style.visibility</p:attrName>
                        </p:attrNameLst>
                      </p:cBhvr>
                      <p:to>
                        <p:strVal val="visible"/>
                      </p:to>
                    </p:set>
                    <p:animEffect transition="in" filter="wipe(down)">
                      <p:cBhvr>
                        <p:cTn dur="500"/>
                        <p:tgtEl>
                          <p:spTgt spid="6"/>
                        </p:tgtEl>
                      </p:cBhvr>
                    </p:animEffect>
                  </p:childTnLst>
                </p:cTn>
              </p:par>
            </p:tnLst>
          </p:tmpl>
        </p:tmplLst>
      </p:bldP>
      <p:bldP spid="8" grpId="0">
        <p:tmplLst>
          <p:tmpl>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ide Image - 3">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a:t>Slide Title Goes Here</a:t>
            </a:r>
            <a:endParaRPr kumimoji="1" lang="ja-JP" altLang="en-US"/>
          </a:p>
        </p:txBody>
      </p:sp>
      <p:sp>
        <p:nvSpPr>
          <p:cNvPr id="3" name="フッター プレースホルダー 2"/>
          <p:cNvSpPr>
            <a:spLocks noGrp="1"/>
          </p:cNvSpPr>
          <p:nvPr>
            <p:ph type="ftr" sz="quarter" idx="10"/>
          </p:nvPr>
        </p:nvSpPr>
        <p:spPr>
          <a:xfrm>
            <a:off x="6057900" y="9582811"/>
            <a:ext cx="6172200" cy="547603"/>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t>‹#›</a:t>
            </a:fld>
            <a:endParaRPr lang="en-US"/>
          </a:p>
        </p:txBody>
      </p:sp>
      <p:sp>
        <p:nvSpPr>
          <p:cNvPr id="8" name="テキスト プレースホルダー 12"/>
          <p:cNvSpPr>
            <a:spLocks noGrp="1"/>
          </p:cNvSpPr>
          <p:nvPr>
            <p:ph type="body" sz="quarter" idx="12" hasCustomPrompt="1"/>
          </p:nvPr>
        </p:nvSpPr>
        <p:spPr>
          <a:xfrm>
            <a:off x="8506900" y="7289077"/>
            <a:ext cx="8603968" cy="1721574"/>
          </a:xfrm>
        </p:spPr>
        <p:txBody>
          <a:bodyPr anchor="ctr">
            <a:normAutofit/>
          </a:bodyPr>
          <a:lstStyle>
            <a:lvl1pPr>
              <a:defRPr sz="2000" baseline="0"/>
            </a:lvl1pPr>
          </a:lstStyle>
          <a:p>
            <a:pPr lvl="0"/>
            <a:r>
              <a:rPr kumimoji="1" lang="en-US" altLang="ja-JP"/>
              <a:t>Text goes here</a:t>
            </a:r>
            <a:endParaRPr kumimoji="1" lang="ja-JP" altLang="en-US"/>
          </a:p>
        </p:txBody>
      </p:sp>
      <p:sp>
        <p:nvSpPr>
          <p:cNvPr id="10" name="図プレースホルダー 9"/>
          <p:cNvSpPr>
            <a:spLocks noGrp="1"/>
          </p:cNvSpPr>
          <p:nvPr>
            <p:ph type="pic" sz="quarter" idx="23"/>
          </p:nvPr>
        </p:nvSpPr>
        <p:spPr>
          <a:xfrm>
            <a:off x="0" y="2684351"/>
            <a:ext cx="18287642" cy="6357136"/>
          </a:xfrm>
          <a:custGeom>
            <a:avLst/>
            <a:gdLst>
              <a:gd name="connsiteX0" fmla="*/ 1 w 18287642"/>
              <a:gd name="connsiteY0" fmla="*/ 5709136 h 6357136"/>
              <a:gd name="connsiteX1" fmla="*/ 648001 w 18287642"/>
              <a:gd name="connsiteY1" fmla="*/ 5709136 h 6357136"/>
              <a:gd name="connsiteX2" fmla="*/ 648001 w 18287642"/>
              <a:gd name="connsiteY2" fmla="*/ 6357136 h 6357136"/>
              <a:gd name="connsiteX3" fmla="*/ 1 w 18287642"/>
              <a:gd name="connsiteY3" fmla="*/ 6357136 h 6357136"/>
              <a:gd name="connsiteX4" fmla="*/ 648001 w 18287642"/>
              <a:gd name="connsiteY4" fmla="*/ 5061136 h 6357136"/>
              <a:gd name="connsiteX5" fmla="*/ 1296001 w 18287642"/>
              <a:gd name="connsiteY5" fmla="*/ 5061136 h 6357136"/>
              <a:gd name="connsiteX6" fmla="*/ 1296001 w 18287642"/>
              <a:gd name="connsiteY6" fmla="*/ 5709136 h 6357136"/>
              <a:gd name="connsiteX7" fmla="*/ 648001 w 18287642"/>
              <a:gd name="connsiteY7" fmla="*/ 5709136 h 6357136"/>
              <a:gd name="connsiteX8" fmla="*/ 0 w 18287642"/>
              <a:gd name="connsiteY8" fmla="*/ 0 h 6357136"/>
              <a:gd name="connsiteX9" fmla="*/ 15457714 w 18287642"/>
              <a:gd name="connsiteY9" fmla="*/ 0 h 6357136"/>
              <a:gd name="connsiteX10" fmla="*/ 16343642 w 18287642"/>
              <a:gd name="connsiteY10" fmla="*/ 0 h 6357136"/>
              <a:gd name="connsiteX11" fmla="*/ 16991642 w 18287642"/>
              <a:gd name="connsiteY11" fmla="*/ 0 h 6357136"/>
              <a:gd name="connsiteX12" fmla="*/ 18287642 w 18287642"/>
              <a:gd name="connsiteY12" fmla="*/ 0 h 6357136"/>
              <a:gd name="connsiteX13" fmla="*/ 18287642 w 18287642"/>
              <a:gd name="connsiteY13" fmla="*/ 4413136 h 6357136"/>
              <a:gd name="connsiteX14" fmla="*/ 1944001 w 18287642"/>
              <a:gd name="connsiteY14" fmla="*/ 4413136 h 6357136"/>
              <a:gd name="connsiteX15" fmla="*/ 1944001 w 18287642"/>
              <a:gd name="connsiteY15" fmla="*/ 5061136 h 6357136"/>
              <a:gd name="connsiteX16" fmla="*/ 1296001 w 18287642"/>
              <a:gd name="connsiteY16" fmla="*/ 5061136 h 6357136"/>
              <a:gd name="connsiteX17" fmla="*/ 1296001 w 18287642"/>
              <a:gd name="connsiteY17" fmla="*/ 4413136 h 6357136"/>
              <a:gd name="connsiteX18" fmla="*/ 648001 w 18287642"/>
              <a:gd name="connsiteY18" fmla="*/ 4413136 h 6357136"/>
              <a:gd name="connsiteX19" fmla="*/ 648001 w 18287642"/>
              <a:gd name="connsiteY19" fmla="*/ 5061136 h 6357136"/>
              <a:gd name="connsiteX20" fmla="*/ 1 w 18287642"/>
              <a:gd name="connsiteY20" fmla="*/ 5061136 h 6357136"/>
              <a:gd name="connsiteX21" fmla="*/ 1 w 18287642"/>
              <a:gd name="connsiteY21" fmla="*/ 4413136 h 6357136"/>
              <a:gd name="connsiteX22" fmla="*/ 0 w 18287642"/>
              <a:gd name="connsiteY22" fmla="*/ 4413136 h 635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287642" h="6357136">
                <a:moveTo>
                  <a:pt x="1" y="5709136"/>
                </a:moveTo>
                <a:lnTo>
                  <a:pt x="648001" y="5709136"/>
                </a:lnTo>
                <a:lnTo>
                  <a:pt x="648001" y="6357136"/>
                </a:lnTo>
                <a:lnTo>
                  <a:pt x="1" y="6357136"/>
                </a:lnTo>
                <a:close/>
                <a:moveTo>
                  <a:pt x="648001" y="5061136"/>
                </a:moveTo>
                <a:lnTo>
                  <a:pt x="1296001" y="5061136"/>
                </a:lnTo>
                <a:lnTo>
                  <a:pt x="1296001" y="5709136"/>
                </a:lnTo>
                <a:lnTo>
                  <a:pt x="648001" y="5709136"/>
                </a:lnTo>
                <a:close/>
                <a:moveTo>
                  <a:pt x="0" y="0"/>
                </a:moveTo>
                <a:lnTo>
                  <a:pt x="15457714" y="0"/>
                </a:lnTo>
                <a:lnTo>
                  <a:pt x="16343642" y="0"/>
                </a:lnTo>
                <a:lnTo>
                  <a:pt x="16991642" y="0"/>
                </a:lnTo>
                <a:lnTo>
                  <a:pt x="18287642" y="0"/>
                </a:lnTo>
                <a:lnTo>
                  <a:pt x="18287642" y="4413136"/>
                </a:lnTo>
                <a:lnTo>
                  <a:pt x="1944001" y="4413136"/>
                </a:lnTo>
                <a:lnTo>
                  <a:pt x="1944001" y="5061136"/>
                </a:lnTo>
                <a:lnTo>
                  <a:pt x="1296001" y="5061136"/>
                </a:lnTo>
                <a:lnTo>
                  <a:pt x="1296001" y="4413136"/>
                </a:lnTo>
                <a:lnTo>
                  <a:pt x="648001" y="4413136"/>
                </a:lnTo>
                <a:lnTo>
                  <a:pt x="648001" y="5061136"/>
                </a:lnTo>
                <a:lnTo>
                  <a:pt x="1" y="5061136"/>
                </a:lnTo>
                <a:lnTo>
                  <a:pt x="1" y="4413136"/>
                </a:lnTo>
                <a:lnTo>
                  <a:pt x="0" y="4413136"/>
                </a:lnTo>
                <a:close/>
              </a:path>
            </a:pathLst>
          </a:custGeom>
          <a:solidFill>
            <a:schemeClr val="bg1"/>
          </a:solidFill>
        </p:spPr>
        <p:txBody>
          <a:bodyPr wrap="square">
            <a:noAutofit/>
          </a:bodyPr>
          <a:lstStyle>
            <a:lvl1pPr>
              <a:defRPr sz="1800" baseline="0"/>
            </a:lvl1pPr>
          </a:lstStyle>
          <a:p>
            <a:endParaRPr kumimoji="1" lang="en-US" altLang="ja-JP"/>
          </a:p>
          <a:p>
            <a:endParaRPr kumimoji="1" lang="en-US" altLang="ja-JP"/>
          </a:p>
          <a:p>
            <a:endParaRPr kumimoji="1" lang="en-US" altLang="ja-JP"/>
          </a:p>
          <a:p>
            <a:endParaRPr kumimoji="1" lang="en-US" altLang="ja-JP"/>
          </a:p>
          <a:p>
            <a:r>
              <a:rPr kumimoji="1" lang="en-US" altLang="ja-JP"/>
              <a:t>Insert a wide image</a:t>
            </a:r>
            <a:endParaRPr kumimoji="1" lang="ja-JP" altLang="en-US"/>
          </a:p>
        </p:txBody>
      </p:sp>
      <p:sp>
        <p:nvSpPr>
          <p:cNvPr id="7" name="テキスト プレースホルダー 12"/>
          <p:cNvSpPr>
            <a:spLocks noGrp="1"/>
          </p:cNvSpPr>
          <p:nvPr>
            <p:ph type="body" sz="quarter" idx="14" hasCustomPrompt="1"/>
          </p:nvPr>
        </p:nvSpPr>
        <p:spPr>
          <a:xfrm>
            <a:off x="2358189" y="2684351"/>
            <a:ext cx="5827868" cy="6357136"/>
          </a:xfrm>
          <a:solidFill>
            <a:schemeClr val="accent1">
              <a:alpha val="80000"/>
            </a:schemeClr>
          </a:solidFill>
        </p:spPr>
        <p:txBody>
          <a:bodyPr>
            <a:normAutofit/>
          </a:bodyPr>
          <a:lstStyle>
            <a:lvl1pPr>
              <a:defRPr sz="2000" baseline="0"/>
            </a:lvl1pPr>
          </a:lstStyle>
          <a:p>
            <a:pPr lvl="0"/>
            <a:r>
              <a:rPr kumimoji="1" lang="en-US" altLang="ja-JP"/>
              <a:t> </a:t>
            </a:r>
            <a:endParaRPr kumimoji="1" lang="ja-JP" altLang="en-US"/>
          </a:p>
        </p:txBody>
      </p:sp>
      <p:sp>
        <p:nvSpPr>
          <p:cNvPr id="9" name="テキスト プレースホルダー 12"/>
          <p:cNvSpPr>
            <a:spLocks noGrp="1"/>
          </p:cNvSpPr>
          <p:nvPr>
            <p:ph type="body" sz="quarter" idx="13" hasCustomPrompt="1"/>
          </p:nvPr>
        </p:nvSpPr>
        <p:spPr>
          <a:xfrm>
            <a:off x="2679031" y="3031958"/>
            <a:ext cx="5086111" cy="5662863"/>
          </a:xfrm>
        </p:spPr>
        <p:txBody>
          <a:bodyPr anchor="ctr">
            <a:noAutofit/>
          </a:bodyPr>
          <a:lstStyle>
            <a:lvl1pPr algn="ctr">
              <a:lnSpc>
                <a:spcPct val="100000"/>
              </a:lnSpc>
              <a:spcBef>
                <a:spcPct val="0"/>
              </a:spcBef>
              <a:defRPr sz="6000" baseline="0">
                <a:solidFill>
                  <a:schemeClr val="bg1"/>
                </a:solidFill>
                <a:latin typeface="Ubuntu Medium" panose="020B0604030602030204" pitchFamily="34" charset="0"/>
              </a:defRPr>
            </a:lvl1pPr>
          </a:lstStyle>
          <a:p>
            <a:pPr lvl="0"/>
            <a:r>
              <a:rPr kumimoji="1" lang="en-US" altLang="ja-JP"/>
              <a:t>Text Goes Here</a:t>
            </a:r>
            <a:endParaRPr kumimoji="1" lang="ja-JP" altLang="en-US"/>
          </a:p>
        </p:txBody>
      </p:sp>
    </p:spTree>
    <p:extLst>
      <p:ext uri="{BB962C8B-B14F-4D97-AF65-F5344CB8AC3E}">
        <p14:creationId xmlns:p14="http://schemas.microsoft.com/office/powerpoint/2010/main" val="20579282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par>
                          <p:cTn id="12" fill="hold" nodeType="afterGroup">
                            <p:stCondLst>
                              <p:cond delay="1000"/>
                            </p:stCondLst>
                            <p:childTnLst>
                              <p:par>
                                <p:cTn id="13" presetID="2" presetClass="entr" presetSubtype="4" decel="100000" fill="hold" grpId="0" nodeType="afterEffect">
                                  <p:stCondLst>
                                    <p:cond delay="0"/>
                                  </p:stCondLst>
                                  <p:iterate type="wd">
                                    <p:tmPct val="10000"/>
                                  </p:iterate>
                                  <p:childTnLst>
                                    <p:set>
                                      <p:cBhvr>
                                        <p:cTn id="14" dur="1" fill="hold">
                                          <p:stCondLst>
                                            <p:cond delay="0"/>
                                          </p:stCondLst>
                                        </p:cTn>
                                        <p:tgtEl>
                                          <p:spTgt spid="9"/>
                                        </p:tgtEl>
                                        <p:attrNameLst>
                                          <p:attrName>style.visibility</p:attrName>
                                        </p:attrNameLst>
                                      </p:cBhvr>
                                      <p:to>
                                        <p:strVal val="visible"/>
                                      </p:to>
                                    </p:set>
                                    <p:anim calcmode="lin" valueType="num">
                                      <p:cBhvr additive="base">
                                        <p:cTn id="15" dur="750" fill="hold"/>
                                        <p:tgtEl>
                                          <p:spTgt spid="9"/>
                                        </p:tgtEl>
                                        <p:attrNameLst>
                                          <p:attrName>ppt_x</p:attrName>
                                        </p:attrNameLst>
                                      </p:cBhvr>
                                      <p:tavLst>
                                        <p:tav tm="0">
                                          <p:val>
                                            <p:strVal val="#ppt_x"/>
                                          </p:val>
                                        </p:tav>
                                        <p:tav tm="100000">
                                          <p:val>
                                            <p:strVal val="#ppt_x"/>
                                          </p:val>
                                        </p:tav>
                                      </p:tavLst>
                                    </p:anim>
                                    <p:anim calcmode="lin" valueType="num">
                                      <p:cBhvr additive="base">
                                        <p:cTn id="16" dur="750" fill="hold"/>
                                        <p:tgtEl>
                                          <p:spTgt spid="9"/>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1750"/>
                            </p:stCondLst>
                            <p:childTnLst>
                              <p:par>
                                <p:cTn id="18" presetID="22" presetClass="entr" presetSubtype="8" fill="hold" grpId="0" nodeType="afterEffect">
                                  <p:stCondLst>
                                    <p:cond delay="25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22" presetClass="entr" presetSubtype="8"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10" grpId="0" animBg="1"/>
      <p:bldP spid="7" grpId="0" animBg="1">
        <p:tmplLst>
          <p:tmpl>
            <p:tnLst>
              <p:par>
                <p:cTn presetID="22" presetClass="entr" presetSubtype="1"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up)">
                      <p:cBhvr>
                        <p:cTn dur="500"/>
                        <p:tgtEl>
                          <p:spTgt spid="7"/>
                        </p:tgtEl>
                      </p:cBhvr>
                    </p:animEffect>
                  </p:childTnLst>
                </p:cTn>
              </p:par>
            </p:tnLst>
          </p:tmpl>
        </p:tmplLst>
      </p:bldP>
      <p:bldP spid="9" grpId="0">
        <p:tmplLst>
          <p:tmpl>
            <p:tnLst>
              <p:par>
                <p:cTn presetID="2" presetClass="entr" presetSubtype="4" decel="100000" fill="hold" nodeType="afterEffect">
                  <p:stCondLst>
                    <p:cond delay="0"/>
                  </p:stCondLst>
                  <p:iterate type="wd">
                    <p:tmPct val="10000"/>
                  </p:iterate>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Images &amp; Center Tex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a:t>Slide Title Goes Here</a:t>
            </a:r>
            <a:endParaRPr kumimoji="1" lang="ja-JP" altLang="en-US"/>
          </a:p>
        </p:txBody>
      </p:sp>
      <p:sp>
        <p:nvSpPr>
          <p:cNvPr id="3" name="フッター プレースホルダー 2"/>
          <p:cNvSpPr>
            <a:spLocks noGrp="1"/>
          </p:cNvSpPr>
          <p:nvPr>
            <p:ph type="ftr" sz="quarter" idx="10"/>
          </p:nvPr>
        </p:nvSpPr>
        <p:spPr>
          <a:xfrm>
            <a:off x="6057900" y="9582811"/>
            <a:ext cx="6172200" cy="547603"/>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t>‹#›</a:t>
            </a:fld>
            <a:endParaRPr lang="en-US"/>
          </a:p>
        </p:txBody>
      </p:sp>
      <p:sp>
        <p:nvSpPr>
          <p:cNvPr id="11" name="正方形/長方形 10"/>
          <p:cNvSpPr/>
          <p:nvPr userDrawn="1"/>
        </p:nvSpPr>
        <p:spPr>
          <a:xfrm>
            <a:off x="6093619" y="2684464"/>
            <a:ext cx="6100763" cy="44211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プレースホルダー 12"/>
          <p:cNvSpPr>
            <a:spLocks noGrp="1"/>
          </p:cNvSpPr>
          <p:nvPr>
            <p:ph type="body" sz="quarter" idx="12" hasCustomPrompt="1"/>
          </p:nvPr>
        </p:nvSpPr>
        <p:spPr>
          <a:xfrm>
            <a:off x="2390776" y="7289077"/>
            <a:ext cx="13506448" cy="1721574"/>
          </a:xfrm>
        </p:spPr>
        <p:txBody>
          <a:bodyPr anchor="ctr">
            <a:normAutofit/>
          </a:bodyPr>
          <a:lstStyle>
            <a:lvl1pPr algn="ctr">
              <a:defRPr sz="2000" baseline="0"/>
            </a:lvl1pPr>
          </a:lstStyle>
          <a:p>
            <a:pPr lvl="0"/>
            <a:r>
              <a:rPr kumimoji="1" lang="en-US" altLang="ja-JP"/>
              <a:t>Text goes here</a:t>
            </a:r>
            <a:endParaRPr kumimoji="1" lang="ja-JP" altLang="en-US"/>
          </a:p>
        </p:txBody>
      </p:sp>
      <p:sp>
        <p:nvSpPr>
          <p:cNvPr id="27" name="図プレースホルダー 25"/>
          <p:cNvSpPr>
            <a:spLocks noGrp="1"/>
          </p:cNvSpPr>
          <p:nvPr>
            <p:ph type="pic" sz="quarter" idx="14" hasCustomPrompt="1"/>
          </p:nvPr>
        </p:nvSpPr>
        <p:spPr>
          <a:xfrm>
            <a:off x="6613389" y="3532834"/>
            <a:ext cx="618989" cy="618989"/>
          </a:xfrm>
        </p:spPr>
        <p:txBody>
          <a:bodyPr>
            <a:normAutofit/>
          </a:bodyPr>
          <a:lstStyle>
            <a:lvl1pPr>
              <a:defRPr sz="1400">
                <a:solidFill>
                  <a:schemeClr val="bg1"/>
                </a:solidFill>
              </a:defRPr>
            </a:lvl1pPr>
          </a:lstStyle>
          <a:p>
            <a:r>
              <a:rPr kumimoji="1" lang="en-US" altLang="ja-JP"/>
              <a:t>Icon</a:t>
            </a:r>
            <a:endParaRPr kumimoji="1" lang="ja-JP" altLang="en-US"/>
          </a:p>
        </p:txBody>
      </p:sp>
      <p:sp>
        <p:nvSpPr>
          <p:cNvPr id="29" name="テキスト プレースホルダー 12"/>
          <p:cNvSpPr>
            <a:spLocks noGrp="1"/>
          </p:cNvSpPr>
          <p:nvPr>
            <p:ph type="body" sz="quarter" idx="48" hasCustomPrompt="1"/>
          </p:nvPr>
        </p:nvSpPr>
        <p:spPr>
          <a:xfrm>
            <a:off x="7353301" y="3458131"/>
            <a:ext cx="4313806" cy="747032"/>
          </a:xfrm>
        </p:spPr>
        <p:txBody>
          <a:bodyPr anchor="ctr">
            <a:noAutofit/>
          </a:bodyPr>
          <a:lstStyle>
            <a:lvl1pPr algn="l">
              <a:lnSpc>
                <a:spcPct val="100000"/>
              </a:lnSpc>
              <a:spcBef>
                <a:spcPct val="0"/>
              </a:spcBef>
              <a:defRPr sz="2800" baseline="0">
                <a:solidFill>
                  <a:schemeClr val="bg1"/>
                </a:solidFill>
                <a:latin typeface="Ubuntu Medium" panose="020B0604030602030204" pitchFamily="34" charset="0"/>
              </a:defRPr>
            </a:lvl1pPr>
          </a:lstStyle>
          <a:p>
            <a:pPr lvl="0"/>
            <a:r>
              <a:rPr kumimoji="1" lang="en-US" altLang="ja-JP"/>
              <a:t>Text Goes Here</a:t>
            </a:r>
            <a:endParaRPr kumimoji="1" lang="ja-JP" altLang="en-US"/>
          </a:p>
        </p:txBody>
      </p:sp>
      <p:sp>
        <p:nvSpPr>
          <p:cNvPr id="30" name="図プレースホルダー 29"/>
          <p:cNvSpPr>
            <a:spLocks noGrp="1"/>
          </p:cNvSpPr>
          <p:nvPr>
            <p:ph type="pic" sz="quarter" idx="49" hasCustomPrompt="1"/>
          </p:nvPr>
        </p:nvSpPr>
        <p:spPr>
          <a:xfrm>
            <a:off x="1" y="2684462"/>
            <a:ext cx="6093616" cy="4421187"/>
          </a:xfrm>
        </p:spPr>
        <p:txBody>
          <a:bodyPr>
            <a:normAutofit/>
          </a:bodyPr>
          <a:lstStyle>
            <a:lvl1pPr>
              <a:defRPr sz="2000" baseline="0"/>
            </a:lvl1pPr>
          </a:lstStyle>
          <a:p>
            <a:r>
              <a:rPr kumimoji="1" lang="en-US" altLang="ja-JP"/>
              <a:t>Insert an image</a:t>
            </a:r>
            <a:endParaRPr kumimoji="1" lang="ja-JP" altLang="en-US"/>
          </a:p>
        </p:txBody>
      </p:sp>
      <p:sp>
        <p:nvSpPr>
          <p:cNvPr id="31" name="図プレースホルダー 29"/>
          <p:cNvSpPr>
            <a:spLocks noGrp="1"/>
          </p:cNvSpPr>
          <p:nvPr>
            <p:ph type="pic" sz="quarter" idx="50" hasCustomPrompt="1"/>
          </p:nvPr>
        </p:nvSpPr>
        <p:spPr>
          <a:xfrm>
            <a:off x="12194027" y="2684462"/>
            <a:ext cx="6093616" cy="4421187"/>
          </a:xfrm>
        </p:spPr>
        <p:txBody>
          <a:bodyPr>
            <a:normAutofit/>
          </a:bodyPr>
          <a:lstStyle>
            <a:lvl1pPr>
              <a:defRPr sz="2000"/>
            </a:lvl1pPr>
          </a:lstStyle>
          <a:p>
            <a:r>
              <a:rPr kumimoji="1" lang="en-US" altLang="ja-JP"/>
              <a:t>Insert an image</a:t>
            </a:r>
            <a:endParaRPr kumimoji="1" lang="ja-JP" altLang="en-US"/>
          </a:p>
        </p:txBody>
      </p:sp>
      <p:sp>
        <p:nvSpPr>
          <p:cNvPr id="32" name="図プレースホルダー 25"/>
          <p:cNvSpPr>
            <a:spLocks noGrp="1"/>
          </p:cNvSpPr>
          <p:nvPr>
            <p:ph type="pic" sz="quarter" idx="51" hasCustomPrompt="1"/>
          </p:nvPr>
        </p:nvSpPr>
        <p:spPr>
          <a:xfrm>
            <a:off x="6613389" y="4668664"/>
            <a:ext cx="618989" cy="618989"/>
          </a:xfrm>
        </p:spPr>
        <p:txBody>
          <a:bodyPr>
            <a:normAutofit/>
          </a:bodyPr>
          <a:lstStyle>
            <a:lvl1pPr>
              <a:defRPr sz="1400">
                <a:solidFill>
                  <a:schemeClr val="bg1"/>
                </a:solidFill>
              </a:defRPr>
            </a:lvl1pPr>
          </a:lstStyle>
          <a:p>
            <a:r>
              <a:rPr kumimoji="1" lang="en-US" altLang="ja-JP"/>
              <a:t>Icon</a:t>
            </a:r>
            <a:endParaRPr kumimoji="1" lang="ja-JP" altLang="en-US"/>
          </a:p>
        </p:txBody>
      </p:sp>
      <p:sp>
        <p:nvSpPr>
          <p:cNvPr id="33" name="テキスト プレースホルダー 12"/>
          <p:cNvSpPr>
            <a:spLocks noGrp="1"/>
          </p:cNvSpPr>
          <p:nvPr>
            <p:ph type="body" sz="quarter" idx="52" hasCustomPrompt="1"/>
          </p:nvPr>
        </p:nvSpPr>
        <p:spPr>
          <a:xfrm>
            <a:off x="7353301" y="4593961"/>
            <a:ext cx="4313806" cy="747032"/>
          </a:xfrm>
        </p:spPr>
        <p:txBody>
          <a:bodyPr anchor="ctr">
            <a:noAutofit/>
          </a:bodyPr>
          <a:lstStyle>
            <a:lvl1pPr algn="l">
              <a:lnSpc>
                <a:spcPct val="100000"/>
              </a:lnSpc>
              <a:spcBef>
                <a:spcPct val="0"/>
              </a:spcBef>
              <a:defRPr sz="2800" baseline="0">
                <a:solidFill>
                  <a:schemeClr val="bg1"/>
                </a:solidFill>
                <a:latin typeface="Ubuntu Medium" panose="020B0604030602030204" pitchFamily="34" charset="0"/>
              </a:defRPr>
            </a:lvl1pPr>
          </a:lstStyle>
          <a:p>
            <a:pPr lvl="0"/>
            <a:r>
              <a:rPr kumimoji="1" lang="en-US" altLang="ja-JP"/>
              <a:t>Text Goes Here</a:t>
            </a:r>
            <a:endParaRPr kumimoji="1" lang="ja-JP" altLang="en-US"/>
          </a:p>
        </p:txBody>
      </p:sp>
      <p:sp>
        <p:nvSpPr>
          <p:cNvPr id="34" name="図プレースホルダー 25"/>
          <p:cNvSpPr>
            <a:spLocks noGrp="1"/>
          </p:cNvSpPr>
          <p:nvPr>
            <p:ph type="pic" sz="quarter" idx="53" hasCustomPrompt="1"/>
          </p:nvPr>
        </p:nvSpPr>
        <p:spPr>
          <a:xfrm>
            <a:off x="6613389" y="5804494"/>
            <a:ext cx="618989" cy="618989"/>
          </a:xfrm>
        </p:spPr>
        <p:txBody>
          <a:bodyPr>
            <a:normAutofit/>
          </a:bodyPr>
          <a:lstStyle>
            <a:lvl1pPr>
              <a:defRPr sz="1400">
                <a:solidFill>
                  <a:schemeClr val="bg1"/>
                </a:solidFill>
              </a:defRPr>
            </a:lvl1pPr>
          </a:lstStyle>
          <a:p>
            <a:r>
              <a:rPr kumimoji="1" lang="en-US" altLang="ja-JP"/>
              <a:t>Icon</a:t>
            </a:r>
            <a:endParaRPr kumimoji="1" lang="ja-JP" altLang="en-US"/>
          </a:p>
        </p:txBody>
      </p:sp>
      <p:sp>
        <p:nvSpPr>
          <p:cNvPr id="35" name="テキスト プレースホルダー 12"/>
          <p:cNvSpPr>
            <a:spLocks noGrp="1"/>
          </p:cNvSpPr>
          <p:nvPr>
            <p:ph type="body" sz="quarter" idx="54" hasCustomPrompt="1"/>
          </p:nvPr>
        </p:nvSpPr>
        <p:spPr>
          <a:xfrm>
            <a:off x="7353301" y="5729791"/>
            <a:ext cx="4313806" cy="747032"/>
          </a:xfrm>
        </p:spPr>
        <p:txBody>
          <a:bodyPr anchor="ctr">
            <a:noAutofit/>
          </a:bodyPr>
          <a:lstStyle>
            <a:lvl1pPr algn="l">
              <a:lnSpc>
                <a:spcPct val="100000"/>
              </a:lnSpc>
              <a:spcBef>
                <a:spcPct val="0"/>
              </a:spcBef>
              <a:defRPr sz="2800" baseline="0">
                <a:solidFill>
                  <a:schemeClr val="bg1"/>
                </a:solidFill>
                <a:latin typeface="Ubuntu Medium" panose="020B0604030602030204" pitchFamily="34" charset="0"/>
              </a:defRPr>
            </a:lvl1pPr>
          </a:lstStyle>
          <a:p>
            <a:pPr lvl="0"/>
            <a:r>
              <a:rPr kumimoji="1" lang="en-US" altLang="ja-JP"/>
              <a:t>Text Goes Here</a:t>
            </a:r>
            <a:endParaRPr kumimoji="1" lang="ja-JP" altLang="en-US"/>
          </a:p>
        </p:txBody>
      </p:sp>
    </p:spTree>
    <p:extLst>
      <p:ext uri="{BB962C8B-B14F-4D97-AF65-F5344CB8AC3E}">
        <p14:creationId xmlns:p14="http://schemas.microsoft.com/office/powerpoint/2010/main" val="30861747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par>
                          <p:cTn id="8" fill="hold" nodeType="after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randombar(horizontal)">
                                      <p:cBhvr>
                                        <p:cTn id="11" dur="500"/>
                                        <p:tgtEl>
                                          <p:spTgt spid="31"/>
                                        </p:tgtEl>
                                      </p:cBhvr>
                                    </p:animEffect>
                                  </p:childTnLst>
                                </p:cTn>
                              </p:par>
                            </p:childTnLst>
                          </p:cTn>
                        </p:par>
                        <p:par>
                          <p:cTn id="12" fill="hold" nodeType="afterGroup">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par>
                          <p:cTn id="16" fill="hold" nodeType="afterGroup">
                            <p:stCondLst>
                              <p:cond delay="1500"/>
                            </p:stCondLst>
                            <p:childTnLst>
                              <p:par>
                                <p:cTn id="17" presetID="49" presetClass="entr" presetSubtype="0" decel="10000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ppt_w</p:attrName>
                                        </p:attrNameLst>
                                      </p:cBhvr>
                                      <p:tavLst>
                                        <p:tav tm="0">
                                          <p:val>
                                            <p:fltVal val="0"/>
                                          </p:val>
                                        </p:tav>
                                        <p:tav tm="100000">
                                          <p:val>
                                            <p:strVal val="#ppt_w"/>
                                          </p:val>
                                        </p:tav>
                                      </p:tavLst>
                                    </p:anim>
                                    <p:anim calcmode="lin" valueType="num">
                                      <p:cBhvr>
                                        <p:cTn id="20" dur="500" fill="hold"/>
                                        <p:tgtEl>
                                          <p:spTgt spid="27"/>
                                        </p:tgtEl>
                                        <p:attrNameLst>
                                          <p:attrName>ppt_h</p:attrName>
                                        </p:attrNameLst>
                                      </p:cBhvr>
                                      <p:tavLst>
                                        <p:tav tm="0">
                                          <p:val>
                                            <p:fltVal val="0"/>
                                          </p:val>
                                        </p:tav>
                                        <p:tav tm="100000">
                                          <p:val>
                                            <p:strVal val="#ppt_h"/>
                                          </p:val>
                                        </p:tav>
                                      </p:tavLst>
                                    </p:anim>
                                    <p:anim calcmode="lin" valueType="num">
                                      <p:cBhvr>
                                        <p:cTn id="21" dur="500" fill="hold"/>
                                        <p:tgtEl>
                                          <p:spTgt spid="27"/>
                                        </p:tgtEl>
                                        <p:attrNameLst>
                                          <p:attrName>style.rotation</p:attrName>
                                        </p:attrNameLst>
                                      </p:cBhvr>
                                      <p:tavLst>
                                        <p:tav tm="0">
                                          <p:val>
                                            <p:fltVal val="360"/>
                                          </p:val>
                                        </p:tav>
                                        <p:tav tm="100000">
                                          <p:val>
                                            <p:fltVal val="0"/>
                                          </p:val>
                                        </p:tav>
                                      </p:tavLst>
                                    </p:anim>
                                    <p:animEffect transition="in" filter="fade">
                                      <p:cBhvr>
                                        <p:cTn id="22" dur="500"/>
                                        <p:tgtEl>
                                          <p:spTgt spid="27"/>
                                        </p:tgtEl>
                                      </p:cBhvr>
                                    </p:animEffect>
                                  </p:childTnLst>
                                </p:cTn>
                              </p:par>
                            </p:childTnLst>
                          </p:cTn>
                        </p:par>
                        <p:par>
                          <p:cTn id="23" fill="hold" nodeType="afterGroup">
                            <p:stCondLst>
                              <p:cond delay="2000"/>
                            </p:stCondLst>
                            <p:childTnLst>
                              <p:par>
                                <p:cTn id="24" presetID="2" presetClass="entr" presetSubtype="4" decel="100000" fill="hold" grpId="0" nodeType="afterEffect">
                                  <p:stCondLst>
                                    <p:cond delay="0"/>
                                  </p:stCondLst>
                                  <p:childTnLst>
                                    <p:set>
                                      <p:cBhvr>
                                        <p:cTn id="25" dur="1" fill="hold">
                                          <p:stCondLst>
                                            <p:cond delay="0"/>
                                          </p:stCondLst>
                                        </p:cTn>
                                        <p:tgtEl>
                                          <p:spTgt spid="29">
                                            <p:txEl>
                                              <p:pRg st="0" end="0"/>
                                            </p:txEl>
                                          </p:spTgt>
                                        </p:tgtEl>
                                        <p:attrNameLst>
                                          <p:attrName>style.visibility</p:attrName>
                                        </p:attrNameLst>
                                      </p:cBhvr>
                                      <p:to>
                                        <p:strVal val="visible"/>
                                      </p:to>
                                    </p:set>
                                    <p:anim calcmode="lin" valueType="num">
                                      <p:cBhvr additive="base">
                                        <p:cTn id="26"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2500"/>
                            </p:stCondLst>
                            <p:childTnLst>
                              <p:par>
                                <p:cTn id="29" presetID="49" presetClass="entr" presetSubtype="0" decel="10000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p:cTn id="31" dur="500" fill="hold"/>
                                        <p:tgtEl>
                                          <p:spTgt spid="32"/>
                                        </p:tgtEl>
                                        <p:attrNameLst>
                                          <p:attrName>ppt_w</p:attrName>
                                        </p:attrNameLst>
                                      </p:cBhvr>
                                      <p:tavLst>
                                        <p:tav tm="0">
                                          <p:val>
                                            <p:fltVal val="0"/>
                                          </p:val>
                                        </p:tav>
                                        <p:tav tm="100000">
                                          <p:val>
                                            <p:strVal val="#ppt_w"/>
                                          </p:val>
                                        </p:tav>
                                      </p:tavLst>
                                    </p:anim>
                                    <p:anim calcmode="lin" valueType="num">
                                      <p:cBhvr>
                                        <p:cTn id="32" dur="500" fill="hold"/>
                                        <p:tgtEl>
                                          <p:spTgt spid="32"/>
                                        </p:tgtEl>
                                        <p:attrNameLst>
                                          <p:attrName>ppt_h</p:attrName>
                                        </p:attrNameLst>
                                      </p:cBhvr>
                                      <p:tavLst>
                                        <p:tav tm="0">
                                          <p:val>
                                            <p:fltVal val="0"/>
                                          </p:val>
                                        </p:tav>
                                        <p:tav tm="100000">
                                          <p:val>
                                            <p:strVal val="#ppt_h"/>
                                          </p:val>
                                        </p:tav>
                                      </p:tavLst>
                                    </p:anim>
                                    <p:anim calcmode="lin" valueType="num">
                                      <p:cBhvr>
                                        <p:cTn id="33" dur="500" fill="hold"/>
                                        <p:tgtEl>
                                          <p:spTgt spid="32"/>
                                        </p:tgtEl>
                                        <p:attrNameLst>
                                          <p:attrName>style.rotation</p:attrName>
                                        </p:attrNameLst>
                                      </p:cBhvr>
                                      <p:tavLst>
                                        <p:tav tm="0">
                                          <p:val>
                                            <p:fltVal val="360"/>
                                          </p:val>
                                        </p:tav>
                                        <p:tav tm="100000">
                                          <p:val>
                                            <p:fltVal val="0"/>
                                          </p:val>
                                        </p:tav>
                                      </p:tavLst>
                                    </p:anim>
                                    <p:animEffect transition="in" filter="fade">
                                      <p:cBhvr>
                                        <p:cTn id="34" dur="500"/>
                                        <p:tgtEl>
                                          <p:spTgt spid="32"/>
                                        </p:tgtEl>
                                      </p:cBhvr>
                                    </p:animEffect>
                                  </p:childTnLst>
                                </p:cTn>
                              </p:par>
                            </p:childTnLst>
                          </p:cTn>
                        </p:par>
                        <p:par>
                          <p:cTn id="35" fill="hold" nodeType="afterGroup">
                            <p:stCondLst>
                              <p:cond delay="3000"/>
                            </p:stCondLst>
                            <p:childTnLst>
                              <p:par>
                                <p:cTn id="36" presetID="2" presetClass="entr" presetSubtype="4" decel="100000" fill="hold" grpId="0" nodeType="afterEffect">
                                  <p:stCondLst>
                                    <p:cond delay="0"/>
                                  </p:stCondLst>
                                  <p:childTnLst>
                                    <p:set>
                                      <p:cBhvr>
                                        <p:cTn id="37" dur="1" fill="hold">
                                          <p:stCondLst>
                                            <p:cond delay="0"/>
                                          </p:stCondLst>
                                        </p:cTn>
                                        <p:tgtEl>
                                          <p:spTgt spid="33">
                                            <p:txEl>
                                              <p:pRg st="0" end="0"/>
                                            </p:txEl>
                                          </p:spTgt>
                                        </p:tgtEl>
                                        <p:attrNameLst>
                                          <p:attrName>style.visibility</p:attrName>
                                        </p:attrNameLst>
                                      </p:cBhvr>
                                      <p:to>
                                        <p:strVal val="visible"/>
                                      </p:to>
                                    </p:set>
                                    <p:anim calcmode="lin" valueType="num">
                                      <p:cBhvr additive="base">
                                        <p:cTn id="38"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par>
                          <p:cTn id="40" fill="hold" nodeType="afterGroup">
                            <p:stCondLst>
                              <p:cond delay="3500"/>
                            </p:stCondLst>
                            <p:childTnLst>
                              <p:par>
                                <p:cTn id="41" presetID="49" presetClass="entr" presetSubtype="0" decel="100000"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p:cTn id="43" dur="500" fill="hold"/>
                                        <p:tgtEl>
                                          <p:spTgt spid="34"/>
                                        </p:tgtEl>
                                        <p:attrNameLst>
                                          <p:attrName>ppt_w</p:attrName>
                                        </p:attrNameLst>
                                      </p:cBhvr>
                                      <p:tavLst>
                                        <p:tav tm="0">
                                          <p:val>
                                            <p:fltVal val="0"/>
                                          </p:val>
                                        </p:tav>
                                        <p:tav tm="100000">
                                          <p:val>
                                            <p:strVal val="#ppt_w"/>
                                          </p:val>
                                        </p:tav>
                                      </p:tavLst>
                                    </p:anim>
                                    <p:anim calcmode="lin" valueType="num">
                                      <p:cBhvr>
                                        <p:cTn id="44" dur="500" fill="hold"/>
                                        <p:tgtEl>
                                          <p:spTgt spid="34"/>
                                        </p:tgtEl>
                                        <p:attrNameLst>
                                          <p:attrName>ppt_h</p:attrName>
                                        </p:attrNameLst>
                                      </p:cBhvr>
                                      <p:tavLst>
                                        <p:tav tm="0">
                                          <p:val>
                                            <p:fltVal val="0"/>
                                          </p:val>
                                        </p:tav>
                                        <p:tav tm="100000">
                                          <p:val>
                                            <p:strVal val="#ppt_h"/>
                                          </p:val>
                                        </p:tav>
                                      </p:tavLst>
                                    </p:anim>
                                    <p:anim calcmode="lin" valueType="num">
                                      <p:cBhvr>
                                        <p:cTn id="45" dur="500" fill="hold"/>
                                        <p:tgtEl>
                                          <p:spTgt spid="34"/>
                                        </p:tgtEl>
                                        <p:attrNameLst>
                                          <p:attrName>style.rotation</p:attrName>
                                        </p:attrNameLst>
                                      </p:cBhvr>
                                      <p:tavLst>
                                        <p:tav tm="0">
                                          <p:val>
                                            <p:fltVal val="360"/>
                                          </p:val>
                                        </p:tav>
                                        <p:tav tm="100000">
                                          <p:val>
                                            <p:fltVal val="0"/>
                                          </p:val>
                                        </p:tav>
                                      </p:tavLst>
                                    </p:anim>
                                    <p:animEffect transition="in" filter="fade">
                                      <p:cBhvr>
                                        <p:cTn id="46" dur="500"/>
                                        <p:tgtEl>
                                          <p:spTgt spid="34"/>
                                        </p:tgtEl>
                                      </p:cBhvr>
                                    </p:animEffect>
                                  </p:childTnLst>
                                </p:cTn>
                              </p:par>
                            </p:childTnLst>
                          </p:cTn>
                        </p:par>
                        <p:par>
                          <p:cTn id="47" fill="hold" nodeType="afterGroup">
                            <p:stCondLst>
                              <p:cond delay="4000"/>
                            </p:stCondLst>
                            <p:childTnLst>
                              <p:par>
                                <p:cTn id="48" presetID="2" presetClass="entr" presetSubtype="4" decel="100000" fill="hold" grpId="0" nodeType="afterEffect">
                                  <p:stCondLst>
                                    <p:cond delay="0"/>
                                  </p:stCondLst>
                                  <p:childTnLst>
                                    <p:set>
                                      <p:cBhvr>
                                        <p:cTn id="49" dur="1" fill="hold">
                                          <p:stCondLst>
                                            <p:cond delay="0"/>
                                          </p:stCondLst>
                                        </p:cTn>
                                        <p:tgtEl>
                                          <p:spTgt spid="35">
                                            <p:txEl>
                                              <p:pRg st="0" end="0"/>
                                            </p:txEl>
                                          </p:spTgt>
                                        </p:tgtEl>
                                        <p:attrNameLst>
                                          <p:attrName>style.visibility</p:attrName>
                                        </p:attrNameLst>
                                      </p:cBhvr>
                                      <p:to>
                                        <p:strVal val="visible"/>
                                      </p:to>
                                    </p:set>
                                    <p:anim calcmode="lin" valueType="num">
                                      <p:cBhvr additive="base">
                                        <p:cTn id="50"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par>
                          <p:cTn id="52" fill="hold" nodeType="afterGroup">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tmplLst>
          <p:tmpl>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27" grpId="0"/>
      <p:bldP spid="29" grpId="0" build="p">
        <p:tmplLst>
          <p:tmpl lvl="1">
            <p:tnLst>
              <p:par>
                <p:cTn presetID="2" presetClass="entr" presetSubtype="4"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p:bldP spid="31" grpId="0"/>
      <p:bldP spid="32" grpId="0"/>
      <p:bldP spid="33" grpId="0" build="p">
        <p:tmplLst>
          <p:tmpl lvl="1">
            <p:tnLst>
              <p:par>
                <p:cTn presetID="2" presetClass="entr" presetSubtype="4" decel="10000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p:bldP spid="35" grpId="0" build="p">
        <p:tmplLst>
          <p:tmpl lvl="1">
            <p:tnLst>
              <p:par>
                <p:cTn presetID="2" presetClass="entr" presetSubtype="4"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enter Image &amp; 4 Icons, Headings, Descriptio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a:t>Slide Title Goes Here</a:t>
            </a:r>
            <a:endParaRPr kumimoji="1" lang="ja-JP" altLang="en-US"/>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t>‹#›</a:t>
            </a:fld>
            <a:endParaRPr lang="en-US"/>
          </a:p>
        </p:txBody>
      </p:sp>
      <p:sp>
        <p:nvSpPr>
          <p:cNvPr id="22" name="図プレースホルダー 5"/>
          <p:cNvSpPr>
            <a:spLocks noGrp="1"/>
          </p:cNvSpPr>
          <p:nvPr>
            <p:ph type="pic" sz="quarter" idx="15" hasCustomPrompt="1"/>
          </p:nvPr>
        </p:nvSpPr>
        <p:spPr>
          <a:xfrm>
            <a:off x="6126646" y="1944914"/>
            <a:ext cx="6069156" cy="8340499"/>
          </a:xfrm>
          <a:solidFill>
            <a:schemeClr val="bg1"/>
          </a:solidFill>
        </p:spPr>
        <p:txBody>
          <a:bodyPr/>
          <a:lstStyle>
            <a:lvl1pPr>
              <a:defRPr baseline="0"/>
            </a:lvl1pPr>
          </a:lstStyle>
          <a:p>
            <a:r>
              <a:rPr kumimoji="1" lang="en-US" altLang="ja-JP"/>
              <a:t>Insert an image</a:t>
            </a:r>
            <a:endParaRPr kumimoji="1" lang="ja-JP" altLang="en-US"/>
          </a:p>
        </p:txBody>
      </p:sp>
      <p:sp>
        <p:nvSpPr>
          <p:cNvPr id="23" name="テキスト プレースホルダー 12"/>
          <p:cNvSpPr>
            <a:spLocks noGrp="1"/>
          </p:cNvSpPr>
          <p:nvPr>
            <p:ph type="body" sz="quarter" idx="12" hasCustomPrompt="1"/>
          </p:nvPr>
        </p:nvSpPr>
        <p:spPr>
          <a:xfrm>
            <a:off x="1947003" y="3713114"/>
            <a:ext cx="4250597" cy="2056805"/>
          </a:xfrm>
        </p:spPr>
        <p:txBody>
          <a:bodyPr>
            <a:normAutofit/>
          </a:bodyPr>
          <a:lstStyle>
            <a:lvl1pPr>
              <a:defRPr sz="2000" baseline="0"/>
            </a:lvl1pPr>
          </a:lstStyle>
          <a:p>
            <a:pPr lvl="0"/>
            <a:r>
              <a:rPr kumimoji="1" lang="en-US" altLang="ja-JP"/>
              <a:t>Text goes here</a:t>
            </a:r>
            <a:endParaRPr kumimoji="1" lang="ja-JP" altLang="en-US"/>
          </a:p>
        </p:txBody>
      </p:sp>
      <p:sp>
        <p:nvSpPr>
          <p:cNvPr id="24" name="テキスト プレースホルダー 12"/>
          <p:cNvSpPr>
            <a:spLocks noGrp="1"/>
          </p:cNvSpPr>
          <p:nvPr>
            <p:ph type="body" sz="quarter" idx="13" hasCustomPrompt="1"/>
          </p:nvPr>
        </p:nvSpPr>
        <p:spPr>
          <a:xfrm>
            <a:off x="1947003" y="2723793"/>
            <a:ext cx="4250597" cy="747032"/>
          </a:xfrm>
        </p:spPr>
        <p:txBody>
          <a:bodyPr anchor="ctr">
            <a:noAutofit/>
          </a:bodyPr>
          <a:lstStyle>
            <a:lvl1pPr>
              <a:lnSpc>
                <a:spcPct val="100000"/>
              </a:lnSpc>
              <a:spcBef>
                <a:spcPct val="0"/>
              </a:spcBef>
              <a:defRPr sz="3200" baseline="0">
                <a:solidFill>
                  <a:schemeClr val="tx2"/>
                </a:solidFill>
                <a:latin typeface="Ubuntu Medium" panose="020B0604030602030204" pitchFamily="34" charset="0"/>
              </a:defRPr>
            </a:lvl1pPr>
          </a:lstStyle>
          <a:p>
            <a:pPr lvl="0"/>
            <a:r>
              <a:rPr kumimoji="1" lang="en-US" altLang="ja-JP"/>
              <a:t>Heading Goes Here</a:t>
            </a:r>
            <a:endParaRPr kumimoji="1" lang="ja-JP" altLang="en-US"/>
          </a:p>
        </p:txBody>
      </p:sp>
      <p:sp>
        <p:nvSpPr>
          <p:cNvPr id="25" name="正方形/長方形 24"/>
          <p:cNvSpPr/>
          <p:nvPr userDrawn="1"/>
        </p:nvSpPr>
        <p:spPr>
          <a:xfrm>
            <a:off x="2057954" y="3488959"/>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4"/>
          <p:cNvSpPr/>
          <p:nvPr userDrawn="1"/>
        </p:nvSpPr>
        <p:spPr>
          <a:xfrm>
            <a:off x="626586" y="2919886"/>
            <a:ext cx="1136515" cy="1138145"/>
          </a:xfrm>
          <a:prstGeom prst="rect">
            <a:avLst/>
          </a:prstGeom>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図プレースホルダー 25"/>
          <p:cNvSpPr>
            <a:spLocks noGrp="1"/>
          </p:cNvSpPr>
          <p:nvPr>
            <p:ph type="pic" sz="quarter" idx="14" hasCustomPrompt="1"/>
          </p:nvPr>
        </p:nvSpPr>
        <p:spPr>
          <a:xfrm>
            <a:off x="879843" y="3173958"/>
            <a:ext cx="630000" cy="630000"/>
          </a:xfrm>
        </p:spPr>
        <p:txBody>
          <a:bodyPr>
            <a:normAutofit/>
          </a:bodyPr>
          <a:lstStyle>
            <a:lvl1pPr>
              <a:defRPr sz="1400">
                <a:solidFill>
                  <a:schemeClr val="bg1"/>
                </a:solidFill>
              </a:defRPr>
            </a:lvl1pPr>
          </a:lstStyle>
          <a:p>
            <a:r>
              <a:rPr kumimoji="1" lang="en-US" altLang="ja-JP"/>
              <a:t>Icon</a:t>
            </a:r>
            <a:endParaRPr kumimoji="1" lang="ja-JP" altLang="en-US"/>
          </a:p>
        </p:txBody>
      </p:sp>
      <p:sp>
        <p:nvSpPr>
          <p:cNvPr id="28" name="テキスト プレースホルダー 12"/>
          <p:cNvSpPr>
            <a:spLocks noGrp="1"/>
          </p:cNvSpPr>
          <p:nvPr>
            <p:ph type="body" sz="quarter" idx="16" hasCustomPrompt="1"/>
          </p:nvPr>
        </p:nvSpPr>
        <p:spPr>
          <a:xfrm>
            <a:off x="12168390" y="3776058"/>
            <a:ext cx="4250597" cy="2056805"/>
          </a:xfrm>
        </p:spPr>
        <p:txBody>
          <a:bodyPr>
            <a:normAutofit/>
          </a:bodyPr>
          <a:lstStyle>
            <a:lvl1pPr algn="r">
              <a:defRPr sz="2000" baseline="0"/>
            </a:lvl1pPr>
          </a:lstStyle>
          <a:p>
            <a:pPr lvl="0"/>
            <a:r>
              <a:rPr kumimoji="1" lang="en-US" altLang="ja-JP"/>
              <a:t>Text goes here</a:t>
            </a:r>
            <a:endParaRPr kumimoji="1" lang="ja-JP" altLang="en-US"/>
          </a:p>
        </p:txBody>
      </p:sp>
      <p:sp>
        <p:nvSpPr>
          <p:cNvPr id="29" name="テキスト プレースホルダー 12"/>
          <p:cNvSpPr>
            <a:spLocks noGrp="1"/>
          </p:cNvSpPr>
          <p:nvPr>
            <p:ph type="body" sz="quarter" idx="17" hasCustomPrompt="1"/>
          </p:nvPr>
        </p:nvSpPr>
        <p:spPr>
          <a:xfrm>
            <a:off x="12168390" y="2786737"/>
            <a:ext cx="4250597" cy="747032"/>
          </a:xfrm>
        </p:spPr>
        <p:txBody>
          <a:bodyPr anchor="ctr">
            <a:noAutofit/>
          </a:bodyPr>
          <a:lstStyle>
            <a:lvl1pPr algn="r">
              <a:lnSpc>
                <a:spcPct val="100000"/>
              </a:lnSpc>
              <a:spcBef>
                <a:spcPct val="0"/>
              </a:spcBef>
              <a:defRPr sz="3200" baseline="0">
                <a:solidFill>
                  <a:schemeClr val="tx2"/>
                </a:solidFill>
                <a:latin typeface="Ubuntu Medium" panose="020B0604030602030204" pitchFamily="34" charset="0"/>
              </a:defRPr>
            </a:lvl1pPr>
          </a:lstStyle>
          <a:p>
            <a:pPr lvl="0"/>
            <a:r>
              <a:rPr kumimoji="1" lang="en-US" altLang="ja-JP"/>
              <a:t>Heading Goes Here</a:t>
            </a:r>
            <a:endParaRPr kumimoji="1" lang="ja-JP" altLang="en-US"/>
          </a:p>
        </p:txBody>
      </p:sp>
      <p:sp>
        <p:nvSpPr>
          <p:cNvPr id="30" name="正方形/長方形 29"/>
          <p:cNvSpPr/>
          <p:nvPr userDrawn="1"/>
        </p:nvSpPr>
        <p:spPr>
          <a:xfrm>
            <a:off x="14460992" y="3551903"/>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31" name="円/楕円 4"/>
          <p:cNvSpPr/>
          <p:nvPr userDrawn="1"/>
        </p:nvSpPr>
        <p:spPr>
          <a:xfrm>
            <a:off x="16542148" y="2982830"/>
            <a:ext cx="1136515" cy="1138145"/>
          </a:xfrm>
          <a:prstGeom prst="rect">
            <a:avLst/>
          </a:prstGeom>
          <a:solidFill>
            <a:schemeClr val="accent2"/>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図プレースホルダー 25"/>
          <p:cNvSpPr>
            <a:spLocks noGrp="1"/>
          </p:cNvSpPr>
          <p:nvPr>
            <p:ph type="pic" sz="quarter" idx="18" hasCustomPrompt="1"/>
          </p:nvPr>
        </p:nvSpPr>
        <p:spPr>
          <a:xfrm>
            <a:off x="16795404" y="3236902"/>
            <a:ext cx="630000" cy="630000"/>
          </a:xfrm>
        </p:spPr>
        <p:txBody>
          <a:bodyPr>
            <a:normAutofit/>
          </a:bodyPr>
          <a:lstStyle>
            <a:lvl1pPr>
              <a:defRPr sz="1400">
                <a:solidFill>
                  <a:schemeClr val="bg1"/>
                </a:solidFill>
              </a:defRPr>
            </a:lvl1pPr>
          </a:lstStyle>
          <a:p>
            <a:r>
              <a:rPr kumimoji="1" lang="en-US" altLang="ja-JP"/>
              <a:t>Icon</a:t>
            </a:r>
            <a:endParaRPr kumimoji="1" lang="ja-JP" altLang="en-US"/>
          </a:p>
        </p:txBody>
      </p:sp>
      <p:sp>
        <p:nvSpPr>
          <p:cNvPr id="33" name="テキスト プレースホルダー 12"/>
          <p:cNvSpPr>
            <a:spLocks noGrp="1"/>
          </p:cNvSpPr>
          <p:nvPr>
            <p:ph type="body" sz="quarter" idx="19" hasCustomPrompt="1"/>
          </p:nvPr>
        </p:nvSpPr>
        <p:spPr>
          <a:xfrm>
            <a:off x="1947003" y="7001529"/>
            <a:ext cx="4250597" cy="2056805"/>
          </a:xfrm>
        </p:spPr>
        <p:txBody>
          <a:bodyPr>
            <a:normAutofit/>
          </a:bodyPr>
          <a:lstStyle>
            <a:lvl1pPr>
              <a:defRPr sz="2000" baseline="0"/>
            </a:lvl1pPr>
          </a:lstStyle>
          <a:p>
            <a:pPr lvl="0"/>
            <a:r>
              <a:rPr kumimoji="1" lang="en-US" altLang="ja-JP"/>
              <a:t>Text goes here</a:t>
            </a:r>
            <a:endParaRPr kumimoji="1" lang="ja-JP" altLang="en-US"/>
          </a:p>
        </p:txBody>
      </p:sp>
      <p:sp>
        <p:nvSpPr>
          <p:cNvPr id="34" name="テキスト プレースホルダー 12"/>
          <p:cNvSpPr>
            <a:spLocks noGrp="1"/>
          </p:cNvSpPr>
          <p:nvPr>
            <p:ph type="body" sz="quarter" idx="20" hasCustomPrompt="1"/>
          </p:nvPr>
        </p:nvSpPr>
        <p:spPr>
          <a:xfrm>
            <a:off x="1947003" y="6012208"/>
            <a:ext cx="4250597" cy="747032"/>
          </a:xfrm>
        </p:spPr>
        <p:txBody>
          <a:bodyPr anchor="ctr">
            <a:noAutofit/>
          </a:bodyPr>
          <a:lstStyle>
            <a:lvl1pPr>
              <a:lnSpc>
                <a:spcPct val="100000"/>
              </a:lnSpc>
              <a:spcBef>
                <a:spcPct val="0"/>
              </a:spcBef>
              <a:defRPr sz="3200" baseline="0">
                <a:solidFill>
                  <a:schemeClr val="tx2"/>
                </a:solidFill>
                <a:latin typeface="Ubuntu Medium" panose="020B0604030602030204" pitchFamily="34" charset="0"/>
              </a:defRPr>
            </a:lvl1pPr>
          </a:lstStyle>
          <a:p>
            <a:pPr lvl="0"/>
            <a:r>
              <a:rPr kumimoji="1" lang="en-US" altLang="ja-JP"/>
              <a:t>Heading Goes Here</a:t>
            </a:r>
            <a:endParaRPr kumimoji="1" lang="ja-JP" altLang="en-US"/>
          </a:p>
        </p:txBody>
      </p:sp>
      <p:sp>
        <p:nvSpPr>
          <p:cNvPr id="35" name="正方形/長方形 34"/>
          <p:cNvSpPr/>
          <p:nvPr userDrawn="1"/>
        </p:nvSpPr>
        <p:spPr>
          <a:xfrm>
            <a:off x="2057954" y="6777374"/>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4"/>
          <p:cNvSpPr/>
          <p:nvPr userDrawn="1"/>
        </p:nvSpPr>
        <p:spPr>
          <a:xfrm>
            <a:off x="626586" y="6208301"/>
            <a:ext cx="1136515" cy="1138145"/>
          </a:xfrm>
          <a:prstGeom prst="rect">
            <a:avLst/>
          </a:prstGeom>
          <a:solidFill>
            <a:schemeClr val="accent3"/>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図プレースホルダー 25"/>
          <p:cNvSpPr>
            <a:spLocks noGrp="1"/>
          </p:cNvSpPr>
          <p:nvPr>
            <p:ph type="pic" sz="quarter" idx="21" hasCustomPrompt="1"/>
          </p:nvPr>
        </p:nvSpPr>
        <p:spPr>
          <a:xfrm>
            <a:off x="879843" y="6462373"/>
            <a:ext cx="630000" cy="630000"/>
          </a:xfrm>
        </p:spPr>
        <p:txBody>
          <a:bodyPr>
            <a:normAutofit/>
          </a:bodyPr>
          <a:lstStyle>
            <a:lvl1pPr>
              <a:defRPr sz="1400">
                <a:solidFill>
                  <a:schemeClr val="bg1"/>
                </a:solidFill>
              </a:defRPr>
            </a:lvl1pPr>
          </a:lstStyle>
          <a:p>
            <a:r>
              <a:rPr kumimoji="1" lang="en-US" altLang="ja-JP"/>
              <a:t>Icon</a:t>
            </a:r>
            <a:endParaRPr kumimoji="1" lang="ja-JP" altLang="en-US"/>
          </a:p>
        </p:txBody>
      </p:sp>
      <p:sp>
        <p:nvSpPr>
          <p:cNvPr id="38" name="テキスト プレースホルダー 12"/>
          <p:cNvSpPr>
            <a:spLocks noGrp="1"/>
          </p:cNvSpPr>
          <p:nvPr>
            <p:ph type="body" sz="quarter" idx="22" hasCustomPrompt="1"/>
          </p:nvPr>
        </p:nvSpPr>
        <p:spPr>
          <a:xfrm>
            <a:off x="12168390" y="7001529"/>
            <a:ext cx="4250597" cy="2056805"/>
          </a:xfrm>
        </p:spPr>
        <p:txBody>
          <a:bodyPr>
            <a:normAutofit/>
          </a:bodyPr>
          <a:lstStyle>
            <a:lvl1pPr algn="r">
              <a:defRPr sz="2000" baseline="0"/>
            </a:lvl1pPr>
          </a:lstStyle>
          <a:p>
            <a:pPr lvl="0"/>
            <a:r>
              <a:rPr kumimoji="1" lang="en-US" altLang="ja-JP"/>
              <a:t>Text goes here</a:t>
            </a:r>
            <a:endParaRPr kumimoji="1" lang="ja-JP" altLang="en-US"/>
          </a:p>
        </p:txBody>
      </p:sp>
      <p:sp>
        <p:nvSpPr>
          <p:cNvPr id="39" name="テキスト プレースホルダー 12"/>
          <p:cNvSpPr>
            <a:spLocks noGrp="1"/>
          </p:cNvSpPr>
          <p:nvPr>
            <p:ph type="body" sz="quarter" idx="23" hasCustomPrompt="1"/>
          </p:nvPr>
        </p:nvSpPr>
        <p:spPr>
          <a:xfrm>
            <a:off x="12168390" y="6012208"/>
            <a:ext cx="4250597" cy="747032"/>
          </a:xfrm>
        </p:spPr>
        <p:txBody>
          <a:bodyPr anchor="ctr">
            <a:noAutofit/>
          </a:bodyPr>
          <a:lstStyle>
            <a:lvl1pPr algn="r">
              <a:lnSpc>
                <a:spcPct val="100000"/>
              </a:lnSpc>
              <a:spcBef>
                <a:spcPct val="0"/>
              </a:spcBef>
              <a:defRPr sz="3200" baseline="0">
                <a:solidFill>
                  <a:schemeClr val="tx2"/>
                </a:solidFill>
                <a:latin typeface="Ubuntu Medium" panose="020B0604030602030204" pitchFamily="34" charset="0"/>
              </a:defRPr>
            </a:lvl1pPr>
          </a:lstStyle>
          <a:p>
            <a:pPr lvl="0"/>
            <a:r>
              <a:rPr kumimoji="1" lang="en-US" altLang="ja-JP"/>
              <a:t>Heading Goes Here</a:t>
            </a:r>
            <a:endParaRPr kumimoji="1" lang="ja-JP" altLang="en-US"/>
          </a:p>
        </p:txBody>
      </p:sp>
      <p:sp>
        <p:nvSpPr>
          <p:cNvPr id="40" name="正方形/長方形 39"/>
          <p:cNvSpPr/>
          <p:nvPr userDrawn="1"/>
        </p:nvSpPr>
        <p:spPr>
          <a:xfrm>
            <a:off x="14460992" y="6777374"/>
            <a:ext cx="1827899"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41" name="円/楕円 4"/>
          <p:cNvSpPr/>
          <p:nvPr userDrawn="1"/>
        </p:nvSpPr>
        <p:spPr>
          <a:xfrm>
            <a:off x="16542148" y="6208301"/>
            <a:ext cx="1136515" cy="1138145"/>
          </a:xfrm>
          <a:prstGeom prst="rect">
            <a:avLst/>
          </a:prstGeom>
          <a:solidFill>
            <a:schemeClr val="accent5"/>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図プレースホルダー 25"/>
          <p:cNvSpPr>
            <a:spLocks noGrp="1"/>
          </p:cNvSpPr>
          <p:nvPr>
            <p:ph type="pic" sz="quarter" idx="24" hasCustomPrompt="1"/>
          </p:nvPr>
        </p:nvSpPr>
        <p:spPr>
          <a:xfrm>
            <a:off x="16795404" y="6462373"/>
            <a:ext cx="630000" cy="630000"/>
          </a:xfrm>
        </p:spPr>
        <p:txBody>
          <a:bodyPr>
            <a:normAutofit/>
          </a:bodyPr>
          <a:lstStyle>
            <a:lvl1pPr>
              <a:defRPr sz="1400">
                <a:solidFill>
                  <a:schemeClr val="bg1"/>
                </a:solidFill>
              </a:defRPr>
            </a:lvl1pPr>
          </a:lstStyle>
          <a:p>
            <a:r>
              <a:rPr kumimoji="1" lang="en-US" altLang="ja-JP"/>
              <a:t>Icon</a:t>
            </a:r>
            <a:endParaRPr kumimoji="1" lang="ja-JP" altLang="en-US"/>
          </a:p>
        </p:txBody>
      </p:sp>
    </p:spTree>
    <p:extLst>
      <p:ext uri="{BB962C8B-B14F-4D97-AF65-F5344CB8AC3E}">
        <p14:creationId xmlns:p14="http://schemas.microsoft.com/office/powerpoint/2010/main" val="39434124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par>
                          <p:cTn id="8" fill="hold" nodeType="afterGroup">
                            <p:stCondLst>
                              <p:cond delay="500"/>
                            </p:stCondLst>
                            <p:childTnLst>
                              <p:par>
                                <p:cTn id="9" presetID="2" presetClass="entr" presetSubtype="1" decel="10000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750" fill="hold"/>
                                        <p:tgtEl>
                                          <p:spTgt spid="26"/>
                                        </p:tgtEl>
                                        <p:attrNameLst>
                                          <p:attrName>ppt_x</p:attrName>
                                        </p:attrNameLst>
                                      </p:cBhvr>
                                      <p:tavLst>
                                        <p:tav tm="0">
                                          <p:val>
                                            <p:strVal val="#ppt_x"/>
                                          </p:val>
                                        </p:tav>
                                        <p:tav tm="100000">
                                          <p:val>
                                            <p:strVal val="#ppt_x"/>
                                          </p:val>
                                        </p:tav>
                                      </p:tavLst>
                                    </p:anim>
                                    <p:anim calcmode="lin" valueType="num">
                                      <p:cBhvr additive="base">
                                        <p:cTn id="12" dur="75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ppt_x"/>
                                          </p:val>
                                        </p:tav>
                                        <p:tav tm="100000">
                                          <p:val>
                                            <p:strVal val="#ppt_x"/>
                                          </p:val>
                                        </p:tav>
                                      </p:tavLst>
                                    </p:anim>
                                    <p:anim calcmode="lin" valueType="num">
                                      <p:cBhvr additive="base">
                                        <p:cTn id="16" dur="750" fill="hold"/>
                                        <p:tgtEl>
                                          <p:spTgt spid="27"/>
                                        </p:tgtEl>
                                        <p:attrNameLst>
                                          <p:attrName>ppt_y</p:attrName>
                                        </p:attrNameLst>
                                      </p:cBhvr>
                                      <p:tavLst>
                                        <p:tav tm="0">
                                          <p:val>
                                            <p:strVal val="0-#ppt_h/2"/>
                                          </p:val>
                                        </p:tav>
                                        <p:tav tm="100000">
                                          <p:val>
                                            <p:strVal val="#ppt_y"/>
                                          </p:val>
                                        </p:tav>
                                      </p:tavLst>
                                    </p:anim>
                                  </p:childTnLst>
                                </p:cTn>
                              </p:par>
                            </p:childTnLst>
                          </p:cTn>
                        </p:par>
                        <p:par>
                          <p:cTn id="17" fill="hold" nodeType="afterGroup">
                            <p:stCondLst>
                              <p:cond delay="1250"/>
                            </p:stCondLst>
                            <p:childTnLst>
                              <p:par>
                                <p:cTn id="18" presetID="2" presetClass="entr" presetSubtype="8" decel="100000" fill="hold" grpId="0" nodeType="afterEffect">
                                  <p:stCondLst>
                                    <p:cond delay="0"/>
                                  </p:stCondLst>
                                  <p:childTnLst>
                                    <p:set>
                                      <p:cBhvr>
                                        <p:cTn id="19" dur="1" fill="hold">
                                          <p:stCondLst>
                                            <p:cond delay="0"/>
                                          </p:stCondLst>
                                        </p:cTn>
                                        <p:tgtEl>
                                          <p:spTgt spid="24">
                                            <p:txEl>
                                              <p:pRg st="0" end="0"/>
                                            </p:txEl>
                                          </p:spTgt>
                                        </p:tgtEl>
                                        <p:attrNameLst>
                                          <p:attrName>style.visibility</p:attrName>
                                        </p:attrNameLst>
                                      </p:cBhvr>
                                      <p:to>
                                        <p:strVal val="visible"/>
                                      </p:to>
                                    </p:set>
                                    <p:anim calcmode="lin" valueType="num">
                                      <p:cBhvr additive="base">
                                        <p:cTn id="20" dur="5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24">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4" decel="10000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nodeType="afterGroup">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left)">
                                      <p:cBhvr>
                                        <p:cTn id="29" dur="500"/>
                                        <p:tgtEl>
                                          <p:spTgt spid="23"/>
                                        </p:tgtEl>
                                      </p:cBhvr>
                                    </p:animEffect>
                                  </p:childTnLst>
                                </p:cTn>
                              </p:par>
                            </p:childTnLst>
                          </p:cTn>
                        </p:par>
                        <p:par>
                          <p:cTn id="30" fill="hold" nodeType="afterGroup">
                            <p:stCondLst>
                              <p:cond delay="2250"/>
                            </p:stCondLst>
                            <p:childTnLst>
                              <p:par>
                                <p:cTn id="31" presetID="2" presetClass="entr" presetSubtype="1" decel="10000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750" fill="hold"/>
                                        <p:tgtEl>
                                          <p:spTgt spid="31"/>
                                        </p:tgtEl>
                                        <p:attrNameLst>
                                          <p:attrName>ppt_x</p:attrName>
                                        </p:attrNameLst>
                                      </p:cBhvr>
                                      <p:tavLst>
                                        <p:tav tm="0">
                                          <p:val>
                                            <p:strVal val="#ppt_x"/>
                                          </p:val>
                                        </p:tav>
                                        <p:tav tm="100000">
                                          <p:val>
                                            <p:strVal val="#ppt_x"/>
                                          </p:val>
                                        </p:tav>
                                      </p:tavLst>
                                    </p:anim>
                                    <p:anim calcmode="lin" valueType="num">
                                      <p:cBhvr additive="base">
                                        <p:cTn id="34" dur="750" fill="hold"/>
                                        <p:tgtEl>
                                          <p:spTgt spid="31"/>
                                        </p:tgtEl>
                                        <p:attrNameLst>
                                          <p:attrName>ppt_y</p:attrName>
                                        </p:attrNameLst>
                                      </p:cBhvr>
                                      <p:tavLst>
                                        <p:tav tm="0">
                                          <p:val>
                                            <p:strVal val="0-#ppt_h/2"/>
                                          </p:val>
                                        </p:tav>
                                        <p:tav tm="100000">
                                          <p:val>
                                            <p:strVal val="#ppt_y"/>
                                          </p:val>
                                        </p:tav>
                                      </p:tavLst>
                                    </p:anim>
                                  </p:childTnLst>
                                </p:cTn>
                              </p:par>
                              <p:par>
                                <p:cTn id="35" presetID="2" presetClass="entr" presetSubtype="1" decel="10000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750" fill="hold"/>
                                        <p:tgtEl>
                                          <p:spTgt spid="32"/>
                                        </p:tgtEl>
                                        <p:attrNameLst>
                                          <p:attrName>ppt_x</p:attrName>
                                        </p:attrNameLst>
                                      </p:cBhvr>
                                      <p:tavLst>
                                        <p:tav tm="0">
                                          <p:val>
                                            <p:strVal val="#ppt_x"/>
                                          </p:val>
                                        </p:tav>
                                        <p:tav tm="100000">
                                          <p:val>
                                            <p:strVal val="#ppt_x"/>
                                          </p:val>
                                        </p:tav>
                                      </p:tavLst>
                                    </p:anim>
                                    <p:anim calcmode="lin" valueType="num">
                                      <p:cBhvr additive="base">
                                        <p:cTn id="38" dur="750" fill="hold"/>
                                        <p:tgtEl>
                                          <p:spTgt spid="32"/>
                                        </p:tgtEl>
                                        <p:attrNameLst>
                                          <p:attrName>ppt_y</p:attrName>
                                        </p:attrNameLst>
                                      </p:cBhvr>
                                      <p:tavLst>
                                        <p:tav tm="0">
                                          <p:val>
                                            <p:strVal val="0-#ppt_h/2"/>
                                          </p:val>
                                        </p:tav>
                                        <p:tav tm="100000">
                                          <p:val>
                                            <p:strVal val="#ppt_y"/>
                                          </p:val>
                                        </p:tav>
                                      </p:tavLst>
                                    </p:anim>
                                  </p:childTnLst>
                                </p:cTn>
                              </p:par>
                            </p:childTnLst>
                          </p:cTn>
                        </p:par>
                        <p:par>
                          <p:cTn id="39" fill="hold" nodeType="afterGroup">
                            <p:stCondLst>
                              <p:cond delay="3000"/>
                            </p:stCondLst>
                            <p:childTnLst>
                              <p:par>
                                <p:cTn id="40" presetID="2" presetClass="entr" presetSubtype="2" decel="100000" fill="hold" grpId="0" nodeType="afterEffect">
                                  <p:stCondLst>
                                    <p:cond delay="0"/>
                                  </p:stCondLst>
                                  <p:childTnLst>
                                    <p:set>
                                      <p:cBhvr>
                                        <p:cTn id="41" dur="1" fill="hold">
                                          <p:stCondLst>
                                            <p:cond delay="0"/>
                                          </p:stCondLst>
                                        </p:cTn>
                                        <p:tgtEl>
                                          <p:spTgt spid="29">
                                            <p:txEl>
                                              <p:pRg st="0" end="0"/>
                                            </p:txEl>
                                          </p:spTgt>
                                        </p:tgtEl>
                                        <p:attrNameLst>
                                          <p:attrName>style.visibility</p:attrName>
                                        </p:attrNameLst>
                                      </p:cBhvr>
                                      <p:to>
                                        <p:strVal val="visible"/>
                                      </p:to>
                                    </p:set>
                                    <p:anim calcmode="lin" valueType="num">
                                      <p:cBhvr additive="base">
                                        <p:cTn id="42"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29">
                                            <p:txEl>
                                              <p:pRg st="0" end="0"/>
                                            </p:txEl>
                                          </p:spTgt>
                                        </p:tgtEl>
                                        <p:attrNameLst>
                                          <p:attrName>ppt_y</p:attrName>
                                        </p:attrNameLst>
                                      </p:cBhvr>
                                      <p:tavLst>
                                        <p:tav tm="0">
                                          <p:val>
                                            <p:strVal val="#ppt_y"/>
                                          </p:val>
                                        </p:tav>
                                        <p:tav tm="100000">
                                          <p:val>
                                            <p:strVal val="#ppt_y"/>
                                          </p:val>
                                        </p:tav>
                                      </p:tavLst>
                                    </p:anim>
                                  </p:childTnLst>
                                </p:cTn>
                              </p:par>
                              <p:par>
                                <p:cTn id="44" presetID="2" presetClass="entr" presetSubtype="4" decel="100000"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500" fill="hold"/>
                                        <p:tgtEl>
                                          <p:spTgt spid="30"/>
                                        </p:tgtEl>
                                        <p:attrNameLst>
                                          <p:attrName>ppt_x</p:attrName>
                                        </p:attrNameLst>
                                      </p:cBhvr>
                                      <p:tavLst>
                                        <p:tav tm="0">
                                          <p:val>
                                            <p:strVal val="#ppt_x"/>
                                          </p:val>
                                        </p:tav>
                                        <p:tav tm="100000">
                                          <p:val>
                                            <p:strVal val="#ppt_x"/>
                                          </p:val>
                                        </p:tav>
                                      </p:tavLst>
                                    </p:anim>
                                    <p:anim calcmode="lin" valueType="num">
                                      <p:cBhvr additive="base">
                                        <p:cTn id="47" dur="500" fill="hold"/>
                                        <p:tgtEl>
                                          <p:spTgt spid="30"/>
                                        </p:tgtEl>
                                        <p:attrNameLst>
                                          <p:attrName>ppt_y</p:attrName>
                                        </p:attrNameLst>
                                      </p:cBhvr>
                                      <p:tavLst>
                                        <p:tav tm="0">
                                          <p:val>
                                            <p:strVal val="1+#ppt_h/2"/>
                                          </p:val>
                                        </p:tav>
                                        <p:tav tm="100000">
                                          <p:val>
                                            <p:strVal val="#ppt_y"/>
                                          </p:val>
                                        </p:tav>
                                      </p:tavLst>
                                    </p:anim>
                                  </p:childTnLst>
                                </p:cTn>
                              </p:par>
                            </p:childTnLst>
                          </p:cTn>
                        </p:par>
                        <p:par>
                          <p:cTn id="48" fill="hold" nodeType="afterGroup">
                            <p:stCondLst>
                              <p:cond delay="3500"/>
                            </p:stCondLst>
                            <p:childTnLst>
                              <p:par>
                                <p:cTn id="49" presetID="22" presetClass="entr" presetSubtype="2"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right)">
                                      <p:cBhvr>
                                        <p:cTn id="51" dur="500"/>
                                        <p:tgtEl>
                                          <p:spTgt spid="28"/>
                                        </p:tgtEl>
                                      </p:cBhvr>
                                    </p:animEffect>
                                  </p:childTnLst>
                                </p:cTn>
                              </p:par>
                            </p:childTnLst>
                          </p:cTn>
                        </p:par>
                        <p:par>
                          <p:cTn id="52" fill="hold" nodeType="afterGroup">
                            <p:stCondLst>
                              <p:cond delay="4000"/>
                            </p:stCondLst>
                            <p:childTnLst>
                              <p:par>
                                <p:cTn id="53" presetID="2" presetClass="entr" presetSubtype="1" decel="100000"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additive="base">
                                        <p:cTn id="55" dur="750" fill="hold"/>
                                        <p:tgtEl>
                                          <p:spTgt spid="36"/>
                                        </p:tgtEl>
                                        <p:attrNameLst>
                                          <p:attrName>ppt_x</p:attrName>
                                        </p:attrNameLst>
                                      </p:cBhvr>
                                      <p:tavLst>
                                        <p:tav tm="0">
                                          <p:val>
                                            <p:strVal val="#ppt_x"/>
                                          </p:val>
                                        </p:tav>
                                        <p:tav tm="100000">
                                          <p:val>
                                            <p:strVal val="#ppt_x"/>
                                          </p:val>
                                        </p:tav>
                                      </p:tavLst>
                                    </p:anim>
                                    <p:anim calcmode="lin" valueType="num">
                                      <p:cBhvr additive="base">
                                        <p:cTn id="56" dur="750" fill="hold"/>
                                        <p:tgtEl>
                                          <p:spTgt spid="36"/>
                                        </p:tgtEl>
                                        <p:attrNameLst>
                                          <p:attrName>ppt_y</p:attrName>
                                        </p:attrNameLst>
                                      </p:cBhvr>
                                      <p:tavLst>
                                        <p:tav tm="0">
                                          <p:val>
                                            <p:strVal val="0-#ppt_h/2"/>
                                          </p:val>
                                        </p:tav>
                                        <p:tav tm="100000">
                                          <p:val>
                                            <p:strVal val="#ppt_y"/>
                                          </p:val>
                                        </p:tav>
                                      </p:tavLst>
                                    </p:anim>
                                  </p:childTnLst>
                                </p:cTn>
                              </p:par>
                              <p:par>
                                <p:cTn id="57" presetID="2" presetClass="entr" presetSubtype="1" decel="100000"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750" fill="hold"/>
                                        <p:tgtEl>
                                          <p:spTgt spid="37"/>
                                        </p:tgtEl>
                                        <p:attrNameLst>
                                          <p:attrName>ppt_x</p:attrName>
                                        </p:attrNameLst>
                                      </p:cBhvr>
                                      <p:tavLst>
                                        <p:tav tm="0">
                                          <p:val>
                                            <p:strVal val="#ppt_x"/>
                                          </p:val>
                                        </p:tav>
                                        <p:tav tm="100000">
                                          <p:val>
                                            <p:strVal val="#ppt_x"/>
                                          </p:val>
                                        </p:tav>
                                      </p:tavLst>
                                    </p:anim>
                                    <p:anim calcmode="lin" valueType="num">
                                      <p:cBhvr additive="base">
                                        <p:cTn id="60" dur="750" fill="hold"/>
                                        <p:tgtEl>
                                          <p:spTgt spid="37"/>
                                        </p:tgtEl>
                                        <p:attrNameLst>
                                          <p:attrName>ppt_y</p:attrName>
                                        </p:attrNameLst>
                                      </p:cBhvr>
                                      <p:tavLst>
                                        <p:tav tm="0">
                                          <p:val>
                                            <p:strVal val="0-#ppt_h/2"/>
                                          </p:val>
                                        </p:tav>
                                        <p:tav tm="100000">
                                          <p:val>
                                            <p:strVal val="#ppt_y"/>
                                          </p:val>
                                        </p:tav>
                                      </p:tavLst>
                                    </p:anim>
                                  </p:childTnLst>
                                </p:cTn>
                              </p:par>
                            </p:childTnLst>
                          </p:cTn>
                        </p:par>
                        <p:par>
                          <p:cTn id="61" fill="hold" nodeType="afterGroup">
                            <p:stCondLst>
                              <p:cond delay="4750"/>
                            </p:stCondLst>
                            <p:childTnLst>
                              <p:par>
                                <p:cTn id="62" presetID="2" presetClass="entr" presetSubtype="8" decel="100000" fill="hold" grpId="0" nodeType="afterEffect">
                                  <p:stCondLst>
                                    <p:cond delay="0"/>
                                  </p:stCondLst>
                                  <p:childTnLst>
                                    <p:set>
                                      <p:cBhvr>
                                        <p:cTn id="63" dur="1" fill="hold">
                                          <p:stCondLst>
                                            <p:cond delay="0"/>
                                          </p:stCondLst>
                                        </p:cTn>
                                        <p:tgtEl>
                                          <p:spTgt spid="34">
                                            <p:txEl>
                                              <p:pRg st="0" end="0"/>
                                            </p:txEl>
                                          </p:spTgt>
                                        </p:tgtEl>
                                        <p:attrNameLst>
                                          <p:attrName>style.visibility</p:attrName>
                                        </p:attrNameLst>
                                      </p:cBhvr>
                                      <p:to>
                                        <p:strVal val="visible"/>
                                      </p:to>
                                    </p:set>
                                    <p:anim calcmode="lin" valueType="num">
                                      <p:cBhvr additive="base">
                                        <p:cTn id="64" dur="500" fill="hold"/>
                                        <p:tgtEl>
                                          <p:spTgt spid="34">
                                            <p:txEl>
                                              <p:pRg st="0" end="0"/>
                                            </p:txEl>
                                          </p:spTgt>
                                        </p:tgtEl>
                                        <p:attrNameLst>
                                          <p:attrName>ppt_x</p:attrName>
                                        </p:attrNameLst>
                                      </p:cBhvr>
                                      <p:tavLst>
                                        <p:tav tm="0">
                                          <p:val>
                                            <p:strVal val="0-#ppt_w/2"/>
                                          </p:val>
                                        </p:tav>
                                        <p:tav tm="100000">
                                          <p:val>
                                            <p:strVal val="#ppt_x"/>
                                          </p:val>
                                        </p:tav>
                                      </p:tavLst>
                                    </p:anim>
                                    <p:anim calcmode="lin" valueType="num">
                                      <p:cBhvr additive="base">
                                        <p:cTn id="65" dur="500" fill="hold"/>
                                        <p:tgtEl>
                                          <p:spTgt spid="34">
                                            <p:txEl>
                                              <p:pRg st="0" end="0"/>
                                            </p:txEl>
                                          </p:spTgt>
                                        </p:tgtEl>
                                        <p:attrNameLst>
                                          <p:attrName>ppt_y</p:attrName>
                                        </p:attrNameLst>
                                      </p:cBhvr>
                                      <p:tavLst>
                                        <p:tav tm="0">
                                          <p:val>
                                            <p:strVal val="#ppt_y"/>
                                          </p:val>
                                        </p:tav>
                                        <p:tav tm="100000">
                                          <p:val>
                                            <p:strVal val="#ppt_y"/>
                                          </p:val>
                                        </p:tav>
                                      </p:tavLst>
                                    </p:anim>
                                  </p:childTnLst>
                                </p:cTn>
                              </p:par>
                              <p:par>
                                <p:cTn id="66" presetID="2" presetClass="entr" presetSubtype="4" decel="100000" fill="hold" grpId="0" nodeType="withEffect">
                                  <p:stCondLst>
                                    <p:cond delay="0"/>
                                  </p:stCondLst>
                                  <p:childTnLst>
                                    <p:set>
                                      <p:cBhvr>
                                        <p:cTn id="67" dur="1" fill="hold">
                                          <p:stCondLst>
                                            <p:cond delay="0"/>
                                          </p:stCondLst>
                                        </p:cTn>
                                        <p:tgtEl>
                                          <p:spTgt spid="35"/>
                                        </p:tgtEl>
                                        <p:attrNameLst>
                                          <p:attrName>style.visibility</p:attrName>
                                        </p:attrNameLst>
                                      </p:cBhvr>
                                      <p:to>
                                        <p:strVal val="visible"/>
                                      </p:to>
                                    </p:set>
                                    <p:anim calcmode="lin" valueType="num">
                                      <p:cBhvr additive="base">
                                        <p:cTn id="68" dur="500" fill="hold"/>
                                        <p:tgtEl>
                                          <p:spTgt spid="35"/>
                                        </p:tgtEl>
                                        <p:attrNameLst>
                                          <p:attrName>ppt_x</p:attrName>
                                        </p:attrNameLst>
                                      </p:cBhvr>
                                      <p:tavLst>
                                        <p:tav tm="0">
                                          <p:val>
                                            <p:strVal val="#ppt_x"/>
                                          </p:val>
                                        </p:tav>
                                        <p:tav tm="100000">
                                          <p:val>
                                            <p:strVal val="#ppt_x"/>
                                          </p:val>
                                        </p:tav>
                                      </p:tavLst>
                                    </p:anim>
                                    <p:anim calcmode="lin" valueType="num">
                                      <p:cBhvr additive="base">
                                        <p:cTn id="69" dur="500" fill="hold"/>
                                        <p:tgtEl>
                                          <p:spTgt spid="35"/>
                                        </p:tgtEl>
                                        <p:attrNameLst>
                                          <p:attrName>ppt_y</p:attrName>
                                        </p:attrNameLst>
                                      </p:cBhvr>
                                      <p:tavLst>
                                        <p:tav tm="0">
                                          <p:val>
                                            <p:strVal val="1+#ppt_h/2"/>
                                          </p:val>
                                        </p:tav>
                                        <p:tav tm="100000">
                                          <p:val>
                                            <p:strVal val="#ppt_y"/>
                                          </p:val>
                                        </p:tav>
                                      </p:tavLst>
                                    </p:anim>
                                  </p:childTnLst>
                                </p:cTn>
                              </p:par>
                            </p:childTnLst>
                          </p:cTn>
                        </p:par>
                        <p:par>
                          <p:cTn id="70" fill="hold" nodeType="afterGroup">
                            <p:stCondLst>
                              <p:cond delay="5250"/>
                            </p:stCondLst>
                            <p:childTnLst>
                              <p:par>
                                <p:cTn id="71" presetID="22" presetClass="entr" presetSubtype="8"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left)">
                                      <p:cBhvr>
                                        <p:cTn id="73" dur="500"/>
                                        <p:tgtEl>
                                          <p:spTgt spid="33"/>
                                        </p:tgtEl>
                                      </p:cBhvr>
                                    </p:animEffect>
                                  </p:childTnLst>
                                </p:cTn>
                              </p:par>
                            </p:childTnLst>
                          </p:cTn>
                        </p:par>
                        <p:par>
                          <p:cTn id="74" fill="hold" nodeType="afterGroup">
                            <p:stCondLst>
                              <p:cond delay="5750"/>
                            </p:stCondLst>
                            <p:childTnLst>
                              <p:par>
                                <p:cTn id="75" presetID="2" presetClass="entr" presetSubtype="1" decel="10000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 calcmode="lin" valueType="num">
                                      <p:cBhvr additive="base">
                                        <p:cTn id="77" dur="750" fill="hold"/>
                                        <p:tgtEl>
                                          <p:spTgt spid="41"/>
                                        </p:tgtEl>
                                        <p:attrNameLst>
                                          <p:attrName>ppt_x</p:attrName>
                                        </p:attrNameLst>
                                      </p:cBhvr>
                                      <p:tavLst>
                                        <p:tav tm="0">
                                          <p:val>
                                            <p:strVal val="#ppt_x"/>
                                          </p:val>
                                        </p:tav>
                                        <p:tav tm="100000">
                                          <p:val>
                                            <p:strVal val="#ppt_x"/>
                                          </p:val>
                                        </p:tav>
                                      </p:tavLst>
                                    </p:anim>
                                    <p:anim calcmode="lin" valueType="num">
                                      <p:cBhvr additive="base">
                                        <p:cTn id="78" dur="750" fill="hold"/>
                                        <p:tgtEl>
                                          <p:spTgt spid="41"/>
                                        </p:tgtEl>
                                        <p:attrNameLst>
                                          <p:attrName>ppt_y</p:attrName>
                                        </p:attrNameLst>
                                      </p:cBhvr>
                                      <p:tavLst>
                                        <p:tav tm="0">
                                          <p:val>
                                            <p:strVal val="0-#ppt_h/2"/>
                                          </p:val>
                                        </p:tav>
                                        <p:tav tm="100000">
                                          <p:val>
                                            <p:strVal val="#ppt_y"/>
                                          </p:val>
                                        </p:tav>
                                      </p:tavLst>
                                    </p:anim>
                                  </p:childTnLst>
                                </p:cTn>
                              </p:par>
                              <p:par>
                                <p:cTn id="79" presetID="2" presetClass="entr" presetSubtype="1" decel="100000" fill="hold" grpId="0" nodeType="with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additive="base">
                                        <p:cTn id="81" dur="750" fill="hold"/>
                                        <p:tgtEl>
                                          <p:spTgt spid="42"/>
                                        </p:tgtEl>
                                        <p:attrNameLst>
                                          <p:attrName>ppt_x</p:attrName>
                                        </p:attrNameLst>
                                      </p:cBhvr>
                                      <p:tavLst>
                                        <p:tav tm="0">
                                          <p:val>
                                            <p:strVal val="#ppt_x"/>
                                          </p:val>
                                        </p:tav>
                                        <p:tav tm="100000">
                                          <p:val>
                                            <p:strVal val="#ppt_x"/>
                                          </p:val>
                                        </p:tav>
                                      </p:tavLst>
                                    </p:anim>
                                    <p:anim calcmode="lin" valueType="num">
                                      <p:cBhvr additive="base">
                                        <p:cTn id="82" dur="750" fill="hold"/>
                                        <p:tgtEl>
                                          <p:spTgt spid="42"/>
                                        </p:tgtEl>
                                        <p:attrNameLst>
                                          <p:attrName>ppt_y</p:attrName>
                                        </p:attrNameLst>
                                      </p:cBhvr>
                                      <p:tavLst>
                                        <p:tav tm="0">
                                          <p:val>
                                            <p:strVal val="0-#ppt_h/2"/>
                                          </p:val>
                                        </p:tav>
                                        <p:tav tm="100000">
                                          <p:val>
                                            <p:strVal val="#ppt_y"/>
                                          </p:val>
                                        </p:tav>
                                      </p:tavLst>
                                    </p:anim>
                                  </p:childTnLst>
                                </p:cTn>
                              </p:par>
                            </p:childTnLst>
                          </p:cTn>
                        </p:par>
                        <p:par>
                          <p:cTn id="83" fill="hold" nodeType="afterGroup">
                            <p:stCondLst>
                              <p:cond delay="6500"/>
                            </p:stCondLst>
                            <p:childTnLst>
                              <p:par>
                                <p:cTn id="84" presetID="2" presetClass="entr" presetSubtype="2" decel="100000" fill="hold" grpId="0" nodeType="afterEffect">
                                  <p:stCondLst>
                                    <p:cond delay="0"/>
                                  </p:stCondLst>
                                  <p:childTnLst>
                                    <p:set>
                                      <p:cBhvr>
                                        <p:cTn id="85" dur="1" fill="hold">
                                          <p:stCondLst>
                                            <p:cond delay="0"/>
                                          </p:stCondLst>
                                        </p:cTn>
                                        <p:tgtEl>
                                          <p:spTgt spid="39">
                                            <p:txEl>
                                              <p:pRg st="0" end="0"/>
                                            </p:txEl>
                                          </p:spTgt>
                                        </p:tgtEl>
                                        <p:attrNameLst>
                                          <p:attrName>style.visibility</p:attrName>
                                        </p:attrNameLst>
                                      </p:cBhvr>
                                      <p:to>
                                        <p:strVal val="visible"/>
                                      </p:to>
                                    </p:set>
                                    <p:anim calcmode="lin" valueType="num">
                                      <p:cBhvr additive="base">
                                        <p:cTn id="86"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87" dur="500" fill="hold"/>
                                        <p:tgtEl>
                                          <p:spTgt spid="39">
                                            <p:txEl>
                                              <p:pRg st="0" end="0"/>
                                            </p:txEl>
                                          </p:spTgt>
                                        </p:tgtEl>
                                        <p:attrNameLst>
                                          <p:attrName>ppt_y</p:attrName>
                                        </p:attrNameLst>
                                      </p:cBhvr>
                                      <p:tavLst>
                                        <p:tav tm="0">
                                          <p:val>
                                            <p:strVal val="#ppt_y"/>
                                          </p:val>
                                        </p:tav>
                                        <p:tav tm="100000">
                                          <p:val>
                                            <p:strVal val="#ppt_y"/>
                                          </p:val>
                                        </p:tav>
                                      </p:tavLst>
                                    </p:anim>
                                  </p:childTnLst>
                                </p:cTn>
                              </p:par>
                              <p:par>
                                <p:cTn id="88" presetID="2" presetClass="entr" presetSubtype="4" decel="100000"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500" fill="hold"/>
                                        <p:tgtEl>
                                          <p:spTgt spid="40"/>
                                        </p:tgtEl>
                                        <p:attrNameLst>
                                          <p:attrName>ppt_x</p:attrName>
                                        </p:attrNameLst>
                                      </p:cBhvr>
                                      <p:tavLst>
                                        <p:tav tm="0">
                                          <p:val>
                                            <p:strVal val="#ppt_x"/>
                                          </p:val>
                                        </p:tav>
                                        <p:tav tm="100000">
                                          <p:val>
                                            <p:strVal val="#ppt_x"/>
                                          </p:val>
                                        </p:tav>
                                      </p:tavLst>
                                    </p:anim>
                                    <p:anim calcmode="lin" valueType="num">
                                      <p:cBhvr additive="base">
                                        <p:cTn id="91" dur="500" fill="hold"/>
                                        <p:tgtEl>
                                          <p:spTgt spid="40"/>
                                        </p:tgtEl>
                                        <p:attrNameLst>
                                          <p:attrName>ppt_y</p:attrName>
                                        </p:attrNameLst>
                                      </p:cBhvr>
                                      <p:tavLst>
                                        <p:tav tm="0">
                                          <p:val>
                                            <p:strVal val="1+#ppt_h/2"/>
                                          </p:val>
                                        </p:tav>
                                        <p:tav tm="100000">
                                          <p:val>
                                            <p:strVal val="#ppt_y"/>
                                          </p:val>
                                        </p:tav>
                                      </p:tavLst>
                                    </p:anim>
                                  </p:childTnLst>
                                </p:cTn>
                              </p:par>
                            </p:childTnLst>
                          </p:cTn>
                        </p:par>
                        <p:par>
                          <p:cTn id="92" fill="hold" nodeType="afterGroup">
                            <p:stCondLst>
                              <p:cond delay="7000"/>
                            </p:stCondLst>
                            <p:childTnLst>
                              <p:par>
                                <p:cTn id="93" presetID="22" presetClass="entr" presetSubtype="2"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right)">
                                      <p:cBhvr>
                                        <p:cTn id="9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tmplLst>
          <p:tmpl>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build="p">
        <p:tmplLst>
          <p:tmpl lvl="1">
            <p:tnLst>
              <p:par>
                <p:cTn presetID="2" presetClass="entr" presetSubtype="8" decel="10000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0-#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5" grpId="0" animBg="1"/>
      <p:bldP spid="26" grpId="0" animBg="1"/>
      <p:bldP spid="27" grpId="0"/>
      <p:bldP spid="28" grpId="0">
        <p:tmplLst>
          <p:tmpl>
            <p:tnLst>
              <p:par>
                <p:cTn presetID="22" presetClass="entr" presetSubtype="2"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right)">
                      <p:cBhvr>
                        <p:cTn dur="500"/>
                        <p:tgtEl>
                          <p:spTgt spid="28"/>
                        </p:tgtEl>
                      </p:cBhvr>
                    </p:animEffect>
                  </p:childTnLst>
                </p:cTn>
              </p:par>
            </p:tnLst>
          </p:tmpl>
        </p:tmplLst>
      </p:bldP>
      <p:bldP spid="29" grpId="0" build="p">
        <p:tmplLst>
          <p:tmpl lvl="1">
            <p:tnLst>
              <p:par>
                <p:cTn presetID="2" presetClass="entr" presetSubtype="2"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P spid="30" grpId="0" animBg="1"/>
      <p:bldP spid="31" grpId="0" animBg="1"/>
      <p:bldP spid="32" grpId="0"/>
      <p:bldP spid="33" grpId="0">
        <p:tmplLst>
          <p:tmpl>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build="p">
        <p:tmplLst>
          <p:tmpl lvl="1">
            <p:tnLst>
              <p:par>
                <p:cTn presetID="2" presetClass="entr" presetSubtype="8" decel="10000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0-#ppt_w/2"/>
                          </p:val>
                        </p:tav>
                        <p:tav tm="100000">
                          <p:val>
                            <p:strVal val="#ppt_x"/>
                          </p:val>
                        </p:tav>
                      </p:tavLst>
                    </p:anim>
                    <p:anim calcmode="lin" valueType="num">
                      <p:cBhvr additive="base">
                        <p:cTn dur="500" fill="hold"/>
                        <p:tgtEl>
                          <p:spTgt spid="34"/>
                        </p:tgtEl>
                        <p:attrNameLst>
                          <p:attrName>ppt_y</p:attrName>
                        </p:attrNameLst>
                      </p:cBhvr>
                      <p:tavLst>
                        <p:tav tm="0">
                          <p:val>
                            <p:strVal val="#ppt_y"/>
                          </p:val>
                        </p:tav>
                        <p:tav tm="100000">
                          <p:val>
                            <p:strVal val="#ppt_y"/>
                          </p:val>
                        </p:tav>
                      </p:tavLst>
                    </p:anim>
                  </p:childTnLst>
                </p:cTn>
              </p:par>
            </p:tnLst>
          </p:tmpl>
        </p:tmplLst>
      </p:bldP>
      <p:bldP spid="35" grpId="0" animBg="1"/>
      <p:bldP spid="36" grpId="0" animBg="1"/>
      <p:bldP spid="37" grpId="0"/>
      <p:bldP spid="38" grpId="0">
        <p:tmplLst>
          <p:tmpl>
            <p:tnLst>
              <p:par>
                <p:cTn presetID="22" presetClass="entr" presetSubtype="2"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wipe(right)">
                      <p:cBhvr>
                        <p:cTn dur="500"/>
                        <p:tgtEl>
                          <p:spTgt spid="38"/>
                        </p:tgtEl>
                      </p:cBhvr>
                    </p:animEffect>
                  </p:childTnLst>
                </p:cTn>
              </p:par>
            </p:tnLst>
          </p:tmpl>
        </p:tmplLst>
      </p:bldP>
      <p:bldP spid="39" grpId="0" build="p">
        <p:tmplLst>
          <p:tmpl lvl="1">
            <p:tnLst>
              <p:par>
                <p:cTn presetID="2" presetClass="entr" presetSubtype="2" decel="10000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animBg="1"/>
      <p:bldP spid="41" grpId="0" animBg="1"/>
      <p:bldP spid="42"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3213" y="348343"/>
            <a:ext cx="17336022" cy="1280040"/>
          </a:xfrm>
          <a:prstGeom prst="rect">
            <a:avLst/>
          </a:prstGeom>
        </p:spPr>
        <p:txBody>
          <a:bodyPr vert="horz" lIns="91440" tIns="45720" rIns="91440" bIns="45720" rtlCol="0" anchor="ctr">
            <a:normAutofit/>
          </a:bodyPr>
          <a:lstStyle/>
          <a:p>
            <a:r>
              <a:rPr lang="en-US" altLang="ja-JP"/>
              <a:t>Master Title Configuration</a:t>
            </a:r>
            <a:endParaRPr lang="en-US"/>
          </a:p>
        </p:txBody>
      </p:sp>
      <p:sp>
        <p:nvSpPr>
          <p:cNvPr id="3" name="Text Placeholder 2"/>
          <p:cNvSpPr>
            <a:spLocks noGrp="1"/>
          </p:cNvSpPr>
          <p:nvPr>
            <p:ph type="body" idx="1"/>
          </p:nvPr>
        </p:nvSpPr>
        <p:spPr>
          <a:xfrm>
            <a:off x="493213" y="2041742"/>
            <a:ext cx="17336022" cy="7222273"/>
          </a:xfrm>
          <a:prstGeom prst="rect">
            <a:avLst/>
          </a:prstGeom>
        </p:spPr>
        <p:txBody>
          <a:bodyPr vert="horz" lIns="91440" tIns="45720" rIns="91440" bIns="45720" rtlCol="0">
            <a:normAutofit/>
          </a:bodyPr>
          <a:lstStyle/>
          <a:p>
            <a:pPr lvl="0"/>
            <a:r>
              <a:rPr lang="en-US" altLang="ja-JP"/>
              <a:t>Master Text Configuration</a:t>
            </a:r>
            <a:endParaRPr lang="ja-JP" altLang="en-US"/>
          </a:p>
        </p:txBody>
      </p:sp>
      <p:sp>
        <p:nvSpPr>
          <p:cNvPr id="6" name="Slide Number Placeholder 5"/>
          <p:cNvSpPr>
            <a:spLocks noGrp="1"/>
          </p:cNvSpPr>
          <p:nvPr>
            <p:ph type="sldNum" sz="quarter" idx="4"/>
          </p:nvPr>
        </p:nvSpPr>
        <p:spPr>
          <a:xfrm>
            <a:off x="17110869" y="9600055"/>
            <a:ext cx="1176775" cy="489036"/>
          </a:xfrm>
          <a:prstGeom prst="rect">
            <a:avLst/>
          </a:prstGeom>
        </p:spPr>
        <p:txBody>
          <a:bodyPr vert="horz" lIns="91440" tIns="45720" rIns="91440" bIns="45720" rtlCol="0" anchor="ctr"/>
          <a:lstStyle>
            <a:lvl1pPr algn="l">
              <a:defRPr sz="2400">
                <a:solidFill>
                  <a:schemeClr val="tx2"/>
                </a:solidFill>
              </a:defRPr>
            </a:lvl1pPr>
          </a:lstStyle>
          <a:p>
            <a:fld id="{03EB59E2-90B9-4CD3-AC74-D672227E13C3}" type="slidenum">
              <a:rPr lang="en-US" smtClean="0"/>
              <a:t>‹#›</a:t>
            </a:fld>
            <a:endParaRPr lang="en-US"/>
          </a:p>
        </p:txBody>
      </p:sp>
      <p:sp>
        <p:nvSpPr>
          <p:cNvPr id="4" name="正方形/長方形 3"/>
          <p:cNvSpPr/>
          <p:nvPr userDrawn="1"/>
        </p:nvSpPr>
        <p:spPr>
          <a:xfrm>
            <a:off x="8184004" y="1543675"/>
            <a:ext cx="648072"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userDrawn="1"/>
        </p:nvSpPr>
        <p:spPr>
          <a:xfrm>
            <a:off x="8819376" y="1543675"/>
            <a:ext cx="648072"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a:off x="9455924" y="1543675"/>
            <a:ext cx="648072"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userDrawn="1"/>
        </p:nvSpPr>
        <p:spPr>
          <a:xfrm>
            <a:off x="17157698" y="9516491"/>
            <a:ext cx="1129945"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78273967"/>
      </p:ext>
    </p:extLst>
  </p:cSld>
  <p:clrMap bg1="lt1" tx1="dk1" bg2="lt2" tx2="dk2" accent1="accent1" accent2="accent2" accent3="accent3" accent4="accent4" accent5="accent5" accent6="accent6" hlink="hlink" folHlink="folHlink"/>
  <p:sldLayoutIdLst>
    <p:sldLayoutId id="2147483735" r:id="rId1"/>
    <p:sldLayoutId id="2147483708" r:id="rId2"/>
    <p:sldLayoutId id="2147483710" r:id="rId3"/>
    <p:sldLayoutId id="2147483761" r:id="rId4"/>
    <p:sldLayoutId id="2147483759" r:id="rId5"/>
    <p:sldLayoutId id="2147483731" r:id="rId6"/>
    <p:sldLayoutId id="2147483766" r:id="rId7"/>
    <p:sldLayoutId id="2147483792" r:id="rId8"/>
    <p:sldLayoutId id="2147483775" r:id="rId9"/>
    <p:sldLayoutId id="2147483760" r:id="rId10"/>
    <p:sldLayoutId id="2147483751" r:id="rId1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decel="100000" fill="hold" nodeType="withEffect">
                                  <p:stCondLst>
                                    <p:cond delay="1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decel="100000" fill="hold" nodeType="withEffect">
                                  <p:stCondLst>
                                    <p:cond delay="2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200"/>
                                  </p:stCondLst>
                                  <p:iterate type="wd">
                                    <p:tmPct val="10000"/>
                                  </p:iterate>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par>
                                <p:cTn id="21" presetID="2" presetClass="entr" presetSubtype="2" decel="100000" fill="hold" nodeType="withEffect">
                                  <p:stCondLst>
                                    <p:cond delay="20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1+#ppt_w/2"/>
                                          </p:val>
                                        </p:tav>
                                        <p:tav tm="100000">
                                          <p:val>
                                            <p:strVal val="#ppt_x"/>
                                          </p:val>
                                        </p:tav>
                                      </p:tavLst>
                                    </p:anim>
                                    <p:anim calcmode="lin" valueType="num">
                                      <p:cBhvr additive="base">
                                        <p:cTn id="24" dur="500" fill="hold"/>
                                        <p:tgtEl>
                                          <p:spTgt spid="19"/>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40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1+#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1"/>
      <p:bldP spid="4" grpId="2"/>
      <p:bldP spid="8" grpId="3"/>
      <p:bldP spid="9" grpId="4"/>
      <p:bldP spid="19" grpId="5"/>
    </p:bldLst>
  </p:timing>
  <p:hf hdr="0" dt="0"/>
  <p:txStyles>
    <p:titleStyle>
      <a:lvl1pPr algn="ctr" defTabSz="1371417" rtl="0" eaLnBrk="1" latinLnBrk="0" hangingPunct="1">
        <a:lnSpc>
          <a:spcPct val="90000"/>
        </a:lnSpc>
        <a:spcBef>
          <a:spcPct val="0"/>
        </a:spcBef>
        <a:buNone/>
        <a:defRPr sz="5400" kern="1200">
          <a:solidFill>
            <a:schemeClr val="tx2"/>
          </a:solidFill>
          <a:latin typeface="+mj-lt"/>
          <a:ea typeface="+mj-ea"/>
          <a:cs typeface="+mj-cs"/>
        </a:defRPr>
      </a:lvl1pPr>
    </p:titleStyle>
    <p:bodyStyle>
      <a:lvl1pPr marL="0" indent="0" algn="l" defTabSz="1371417" rtl="0" eaLnBrk="1" latinLnBrk="0" hangingPunct="1">
        <a:lnSpc>
          <a:spcPct val="130000"/>
        </a:lnSpc>
        <a:spcBef>
          <a:spcPts val="1200"/>
        </a:spcBef>
        <a:buFontTx/>
        <a:buNone/>
        <a:defRPr sz="24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417" rtl="0" eaLnBrk="1" latinLnBrk="0" hangingPunct="1">
        <a:defRPr sz="2700" kern="1200">
          <a:solidFill>
            <a:schemeClr val="tx1"/>
          </a:solidFill>
          <a:latin typeface="+mn-lt"/>
          <a:ea typeface="+mn-ea"/>
          <a:cs typeface="+mn-cs"/>
        </a:defRPr>
      </a:lvl1pPr>
      <a:lvl2pPr marL="685709" algn="l" defTabSz="1371417" rtl="0" eaLnBrk="1" latinLnBrk="0" hangingPunct="1">
        <a:defRPr sz="2700" kern="1200">
          <a:solidFill>
            <a:schemeClr val="tx1"/>
          </a:solidFill>
          <a:latin typeface="+mn-lt"/>
          <a:ea typeface="+mn-ea"/>
          <a:cs typeface="+mn-cs"/>
        </a:defRPr>
      </a:lvl2pPr>
      <a:lvl3pPr marL="1371417" algn="l" defTabSz="1371417" rtl="0" eaLnBrk="1" latinLnBrk="0" hangingPunct="1">
        <a:defRPr sz="2700" kern="1200">
          <a:solidFill>
            <a:schemeClr val="tx1"/>
          </a:solidFill>
          <a:latin typeface="+mn-lt"/>
          <a:ea typeface="+mn-ea"/>
          <a:cs typeface="+mn-cs"/>
        </a:defRPr>
      </a:lvl3pPr>
      <a:lvl4pPr marL="2057126" algn="l" defTabSz="1371417" rtl="0" eaLnBrk="1" latinLnBrk="0" hangingPunct="1">
        <a:defRPr sz="2700" kern="1200">
          <a:solidFill>
            <a:schemeClr val="tx1"/>
          </a:solidFill>
          <a:latin typeface="+mn-lt"/>
          <a:ea typeface="+mn-ea"/>
          <a:cs typeface="+mn-cs"/>
        </a:defRPr>
      </a:lvl4pPr>
      <a:lvl5pPr marL="2742834" algn="l" defTabSz="1371417" rtl="0" eaLnBrk="1" latinLnBrk="0" hangingPunct="1">
        <a:defRPr sz="2700" kern="1200">
          <a:solidFill>
            <a:schemeClr val="tx1"/>
          </a:solidFill>
          <a:latin typeface="+mn-lt"/>
          <a:ea typeface="+mn-ea"/>
          <a:cs typeface="+mn-cs"/>
        </a:defRPr>
      </a:lvl5pPr>
      <a:lvl6pPr marL="3428543" algn="l" defTabSz="1371417" rtl="0" eaLnBrk="1" latinLnBrk="0" hangingPunct="1">
        <a:defRPr sz="2700" kern="1200">
          <a:solidFill>
            <a:schemeClr val="tx1"/>
          </a:solidFill>
          <a:latin typeface="+mn-lt"/>
          <a:ea typeface="+mn-ea"/>
          <a:cs typeface="+mn-cs"/>
        </a:defRPr>
      </a:lvl6pPr>
      <a:lvl7pPr marL="4114251" algn="l" defTabSz="1371417" rtl="0" eaLnBrk="1" latinLnBrk="0" hangingPunct="1">
        <a:defRPr sz="2700" kern="1200">
          <a:solidFill>
            <a:schemeClr val="tx1"/>
          </a:solidFill>
          <a:latin typeface="+mn-lt"/>
          <a:ea typeface="+mn-ea"/>
          <a:cs typeface="+mn-cs"/>
        </a:defRPr>
      </a:lvl7pPr>
      <a:lvl8pPr marL="4799960" algn="l" defTabSz="1371417" rtl="0" eaLnBrk="1" latinLnBrk="0" hangingPunct="1">
        <a:defRPr sz="2700" kern="1200">
          <a:solidFill>
            <a:schemeClr val="tx1"/>
          </a:solidFill>
          <a:latin typeface="+mn-lt"/>
          <a:ea typeface="+mn-ea"/>
          <a:cs typeface="+mn-cs"/>
        </a:defRPr>
      </a:lvl8pPr>
      <a:lvl9pPr marL="5485668" algn="l" defTabSz="1371417"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3213" y="348343"/>
            <a:ext cx="17336022" cy="1280040"/>
          </a:xfrm>
          <a:prstGeom prst="rect">
            <a:avLst/>
          </a:prstGeom>
        </p:spPr>
        <p:txBody>
          <a:bodyPr vert="horz" lIns="91440" tIns="45720" rIns="91440" bIns="45720" rtlCol="0" anchor="ctr">
            <a:normAutofit/>
          </a:bodyPr>
          <a:lstStyle/>
          <a:p>
            <a:r>
              <a:rPr lang="en-US" altLang="ja-JP"/>
              <a:t>Master Title Configuration</a:t>
            </a:r>
            <a:endParaRPr lang="en-US"/>
          </a:p>
        </p:txBody>
      </p:sp>
      <p:sp>
        <p:nvSpPr>
          <p:cNvPr id="3" name="Text Placeholder 2"/>
          <p:cNvSpPr>
            <a:spLocks noGrp="1"/>
          </p:cNvSpPr>
          <p:nvPr>
            <p:ph type="body" idx="1"/>
          </p:nvPr>
        </p:nvSpPr>
        <p:spPr>
          <a:xfrm>
            <a:off x="493213" y="2041742"/>
            <a:ext cx="17336022" cy="7222273"/>
          </a:xfrm>
          <a:prstGeom prst="rect">
            <a:avLst/>
          </a:prstGeom>
        </p:spPr>
        <p:txBody>
          <a:bodyPr vert="horz" lIns="91440" tIns="45720" rIns="91440" bIns="45720" rtlCol="0">
            <a:normAutofit/>
          </a:bodyPr>
          <a:lstStyle/>
          <a:p>
            <a:pPr lvl="0"/>
            <a:r>
              <a:rPr lang="en-US" altLang="ja-JP"/>
              <a:t>Master Text Configuration</a:t>
            </a:r>
            <a:endParaRPr lang="ja-JP" altLang="en-US"/>
          </a:p>
        </p:txBody>
      </p:sp>
      <p:sp>
        <p:nvSpPr>
          <p:cNvPr id="11" name="Footer Placeholder 4"/>
          <p:cNvSpPr>
            <a:spLocks noGrp="1"/>
          </p:cNvSpPr>
          <p:nvPr>
            <p:ph type="ftr" sz="quarter" idx="3"/>
          </p:nvPr>
        </p:nvSpPr>
        <p:spPr>
          <a:xfrm>
            <a:off x="6057900" y="9582811"/>
            <a:ext cx="6172200" cy="547603"/>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en-US"/>
              <a:t>The Power of PowerPoint | thepopp.com</a:t>
            </a:r>
          </a:p>
        </p:txBody>
      </p:sp>
      <p:sp>
        <p:nvSpPr>
          <p:cNvPr id="12" name="Slide Number Placeholder 5"/>
          <p:cNvSpPr>
            <a:spLocks noGrp="1"/>
          </p:cNvSpPr>
          <p:nvPr>
            <p:ph type="sldNum" sz="quarter" idx="4"/>
          </p:nvPr>
        </p:nvSpPr>
        <p:spPr>
          <a:xfrm>
            <a:off x="17110869" y="9600055"/>
            <a:ext cx="1176775" cy="489036"/>
          </a:xfrm>
          <a:prstGeom prst="rect">
            <a:avLst/>
          </a:prstGeom>
        </p:spPr>
        <p:txBody>
          <a:bodyPr vert="horz" lIns="91440" tIns="45720" rIns="91440" bIns="45720" rtlCol="0" anchor="ctr"/>
          <a:lstStyle>
            <a:lvl1pPr algn="l">
              <a:defRPr sz="2400">
                <a:solidFill>
                  <a:schemeClr val="tx2"/>
                </a:solidFill>
              </a:defRPr>
            </a:lvl1pPr>
          </a:lstStyle>
          <a:p>
            <a:fld id="{03EB59E2-90B9-4CD3-AC74-D672227E13C3}" type="slidenum">
              <a:rPr lang="en-US" smtClean="0"/>
              <a:t>‹#›</a:t>
            </a:fld>
            <a:endParaRPr lang="en-US"/>
          </a:p>
        </p:txBody>
      </p:sp>
      <p:sp>
        <p:nvSpPr>
          <p:cNvPr id="13" name="正方形/長方形 12"/>
          <p:cNvSpPr/>
          <p:nvPr userDrawn="1"/>
        </p:nvSpPr>
        <p:spPr>
          <a:xfrm>
            <a:off x="17157698" y="9516491"/>
            <a:ext cx="1129945"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84009616"/>
      </p:ext>
    </p:extLst>
  </p:cSld>
  <p:clrMap bg1="lt1" tx1="dk1" bg2="lt2" tx2="dk2" accent1="accent1" accent2="accent2" accent3="accent3" accent4="accent4" accent5="accent5" accent6="accent6" hlink="hlink" folHlink="folHlink"/>
  <p:sldLayoutIdLst>
    <p:sldLayoutId id="2147483707" r:id="rId1"/>
    <p:sldLayoutId id="2147483730" r:id="rId2"/>
    <p:sldLayoutId id="2147483727" r:id="rId3"/>
    <p:sldLayoutId id="2147483729" r:id="rId4"/>
    <p:sldLayoutId id="2147483732" r:id="rId5"/>
    <p:sldLayoutId id="2147483734" r:id="rId6"/>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decel="100000" fill="hold" nodeType="withEffect">
                                  <p:stCondLst>
                                    <p:cond delay="20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4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1"/>
      <p:bldP spid="13" grpId="2"/>
    </p:bldLst>
  </p:timing>
  <p:hf hdr="0" dt="0"/>
  <p:txStyles>
    <p:titleStyle>
      <a:lvl1pPr algn="ctr" defTabSz="1371417" rtl="0" eaLnBrk="1" latinLnBrk="0" hangingPunct="1">
        <a:lnSpc>
          <a:spcPct val="90000"/>
        </a:lnSpc>
        <a:spcBef>
          <a:spcPct val="0"/>
        </a:spcBef>
        <a:buNone/>
        <a:defRPr sz="5400" kern="1200">
          <a:solidFill>
            <a:schemeClr val="tx2"/>
          </a:solidFill>
          <a:latin typeface="+mj-lt"/>
          <a:ea typeface="+mj-ea"/>
          <a:cs typeface="+mj-cs"/>
        </a:defRPr>
      </a:lvl1pPr>
    </p:titleStyle>
    <p:bodyStyle>
      <a:lvl1pPr marL="0" indent="0" algn="l" defTabSz="1371417" rtl="0" eaLnBrk="1" latinLnBrk="0" hangingPunct="1">
        <a:lnSpc>
          <a:spcPct val="130000"/>
        </a:lnSpc>
        <a:spcBef>
          <a:spcPts val="1200"/>
        </a:spcBef>
        <a:buFontTx/>
        <a:buNone/>
        <a:defRPr sz="24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417" rtl="0" eaLnBrk="1" latinLnBrk="0" hangingPunct="1">
        <a:defRPr sz="2700" kern="1200">
          <a:solidFill>
            <a:schemeClr val="tx1"/>
          </a:solidFill>
          <a:latin typeface="+mn-lt"/>
          <a:ea typeface="+mn-ea"/>
          <a:cs typeface="+mn-cs"/>
        </a:defRPr>
      </a:lvl1pPr>
      <a:lvl2pPr marL="685709" algn="l" defTabSz="1371417" rtl="0" eaLnBrk="1" latinLnBrk="0" hangingPunct="1">
        <a:defRPr sz="2700" kern="1200">
          <a:solidFill>
            <a:schemeClr val="tx1"/>
          </a:solidFill>
          <a:latin typeface="+mn-lt"/>
          <a:ea typeface="+mn-ea"/>
          <a:cs typeface="+mn-cs"/>
        </a:defRPr>
      </a:lvl2pPr>
      <a:lvl3pPr marL="1371417" algn="l" defTabSz="1371417" rtl="0" eaLnBrk="1" latinLnBrk="0" hangingPunct="1">
        <a:defRPr sz="2700" kern="1200">
          <a:solidFill>
            <a:schemeClr val="tx1"/>
          </a:solidFill>
          <a:latin typeface="+mn-lt"/>
          <a:ea typeface="+mn-ea"/>
          <a:cs typeface="+mn-cs"/>
        </a:defRPr>
      </a:lvl3pPr>
      <a:lvl4pPr marL="2057126" algn="l" defTabSz="1371417" rtl="0" eaLnBrk="1" latinLnBrk="0" hangingPunct="1">
        <a:defRPr sz="2700" kern="1200">
          <a:solidFill>
            <a:schemeClr val="tx1"/>
          </a:solidFill>
          <a:latin typeface="+mn-lt"/>
          <a:ea typeface="+mn-ea"/>
          <a:cs typeface="+mn-cs"/>
        </a:defRPr>
      </a:lvl4pPr>
      <a:lvl5pPr marL="2742834" algn="l" defTabSz="1371417" rtl="0" eaLnBrk="1" latinLnBrk="0" hangingPunct="1">
        <a:defRPr sz="2700" kern="1200">
          <a:solidFill>
            <a:schemeClr val="tx1"/>
          </a:solidFill>
          <a:latin typeface="+mn-lt"/>
          <a:ea typeface="+mn-ea"/>
          <a:cs typeface="+mn-cs"/>
        </a:defRPr>
      </a:lvl5pPr>
      <a:lvl6pPr marL="3428543" algn="l" defTabSz="1371417" rtl="0" eaLnBrk="1" latinLnBrk="0" hangingPunct="1">
        <a:defRPr sz="2700" kern="1200">
          <a:solidFill>
            <a:schemeClr val="tx1"/>
          </a:solidFill>
          <a:latin typeface="+mn-lt"/>
          <a:ea typeface="+mn-ea"/>
          <a:cs typeface="+mn-cs"/>
        </a:defRPr>
      </a:lvl6pPr>
      <a:lvl7pPr marL="4114251" algn="l" defTabSz="1371417" rtl="0" eaLnBrk="1" latinLnBrk="0" hangingPunct="1">
        <a:defRPr sz="2700" kern="1200">
          <a:solidFill>
            <a:schemeClr val="tx1"/>
          </a:solidFill>
          <a:latin typeface="+mn-lt"/>
          <a:ea typeface="+mn-ea"/>
          <a:cs typeface="+mn-cs"/>
        </a:defRPr>
      </a:lvl7pPr>
      <a:lvl8pPr marL="4799960" algn="l" defTabSz="1371417" rtl="0" eaLnBrk="1" latinLnBrk="0" hangingPunct="1">
        <a:defRPr sz="2700" kern="1200">
          <a:solidFill>
            <a:schemeClr val="tx1"/>
          </a:solidFill>
          <a:latin typeface="+mn-lt"/>
          <a:ea typeface="+mn-ea"/>
          <a:cs typeface="+mn-cs"/>
        </a:defRPr>
      </a:lvl8pPr>
      <a:lvl9pPr marL="5485668" algn="l" defTabSz="1371417"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3213" y="348343"/>
            <a:ext cx="17336022" cy="1280040"/>
          </a:xfrm>
          <a:prstGeom prst="rect">
            <a:avLst/>
          </a:prstGeom>
        </p:spPr>
        <p:txBody>
          <a:bodyPr vert="horz" lIns="91440" tIns="45720" rIns="91440" bIns="45720" rtlCol="0" anchor="ctr">
            <a:normAutofit/>
          </a:bodyPr>
          <a:lstStyle/>
          <a:p>
            <a:r>
              <a:rPr lang="en-US" altLang="ja-JP"/>
              <a:t>Master Title Configuration</a:t>
            </a:r>
            <a:endParaRPr lang="en-US"/>
          </a:p>
        </p:txBody>
      </p:sp>
      <p:sp>
        <p:nvSpPr>
          <p:cNvPr id="3" name="Text Placeholder 2"/>
          <p:cNvSpPr>
            <a:spLocks noGrp="1"/>
          </p:cNvSpPr>
          <p:nvPr>
            <p:ph type="body" idx="1"/>
          </p:nvPr>
        </p:nvSpPr>
        <p:spPr>
          <a:xfrm>
            <a:off x="493213" y="2041742"/>
            <a:ext cx="17336022" cy="7222273"/>
          </a:xfrm>
          <a:prstGeom prst="rect">
            <a:avLst/>
          </a:prstGeom>
        </p:spPr>
        <p:txBody>
          <a:bodyPr vert="horz" lIns="91440" tIns="45720" rIns="91440" bIns="45720" rtlCol="0">
            <a:normAutofit/>
          </a:bodyPr>
          <a:lstStyle/>
          <a:p>
            <a:pPr lvl="0"/>
            <a:r>
              <a:rPr lang="en-US" altLang="ja-JP"/>
              <a:t>Master Text Configuration</a:t>
            </a:r>
            <a:endParaRPr lang="ja-JP" altLang="en-US"/>
          </a:p>
        </p:txBody>
      </p:sp>
    </p:spTree>
    <p:extLst>
      <p:ext uri="{BB962C8B-B14F-4D97-AF65-F5344CB8AC3E}">
        <p14:creationId xmlns:p14="http://schemas.microsoft.com/office/powerpoint/2010/main" val="77005124"/>
      </p:ext>
    </p:extLst>
  </p:cSld>
  <p:clrMap bg1="lt1" tx1="dk1" bg2="lt2" tx2="dk2" accent1="accent1" accent2="accent2" accent3="accent3" accent4="accent4" accent5="accent5" accent6="accent6" hlink="hlink" folHlink="folHlink"/>
  <p:sldLayoutIdLst>
    <p:sldLayoutId id="2147483810" r:id="rId1"/>
    <p:sldLayoutId id="2147483809" r:id="rId2"/>
    <p:sldLayoutId id="2147483717" r:id="rId3"/>
    <p:sldLayoutId id="2147483718" r:id="rId4"/>
    <p:sldLayoutId id="2147483719" r:id="rId5"/>
    <p:sldLayoutId id="2147483779" r:id="rId6"/>
    <p:sldLayoutId id="2147483812" r:id="rId7"/>
  </p:sldLayoutIdLst>
  <p:transition/>
  <p:hf hdr="0" dt="0"/>
  <p:txStyles>
    <p:titleStyle>
      <a:lvl1pPr algn="ctr" defTabSz="1371417" rtl="0" eaLnBrk="1" latinLnBrk="0" hangingPunct="1">
        <a:lnSpc>
          <a:spcPct val="90000"/>
        </a:lnSpc>
        <a:spcBef>
          <a:spcPct val="0"/>
        </a:spcBef>
        <a:buNone/>
        <a:defRPr sz="5400" kern="1200">
          <a:solidFill>
            <a:schemeClr val="tx2"/>
          </a:solidFill>
          <a:latin typeface="+mj-lt"/>
          <a:ea typeface="+mj-ea"/>
          <a:cs typeface="+mj-cs"/>
        </a:defRPr>
      </a:lvl1pPr>
    </p:titleStyle>
    <p:bodyStyle>
      <a:lvl1pPr marL="0" indent="0" algn="l" defTabSz="1371417" rtl="0" eaLnBrk="1" latinLnBrk="0" hangingPunct="1">
        <a:lnSpc>
          <a:spcPct val="130000"/>
        </a:lnSpc>
        <a:spcBef>
          <a:spcPts val="1200"/>
        </a:spcBef>
        <a:buFontTx/>
        <a:buNone/>
        <a:defRPr sz="24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417" rtl="0" eaLnBrk="1" latinLnBrk="0" hangingPunct="1">
        <a:defRPr sz="2700" kern="1200">
          <a:solidFill>
            <a:schemeClr val="tx1"/>
          </a:solidFill>
          <a:latin typeface="+mn-lt"/>
          <a:ea typeface="+mn-ea"/>
          <a:cs typeface="+mn-cs"/>
        </a:defRPr>
      </a:lvl1pPr>
      <a:lvl2pPr marL="685709" algn="l" defTabSz="1371417" rtl="0" eaLnBrk="1" latinLnBrk="0" hangingPunct="1">
        <a:defRPr sz="2700" kern="1200">
          <a:solidFill>
            <a:schemeClr val="tx1"/>
          </a:solidFill>
          <a:latin typeface="+mn-lt"/>
          <a:ea typeface="+mn-ea"/>
          <a:cs typeface="+mn-cs"/>
        </a:defRPr>
      </a:lvl2pPr>
      <a:lvl3pPr marL="1371417" algn="l" defTabSz="1371417" rtl="0" eaLnBrk="1" latinLnBrk="0" hangingPunct="1">
        <a:defRPr sz="2700" kern="1200">
          <a:solidFill>
            <a:schemeClr val="tx1"/>
          </a:solidFill>
          <a:latin typeface="+mn-lt"/>
          <a:ea typeface="+mn-ea"/>
          <a:cs typeface="+mn-cs"/>
        </a:defRPr>
      </a:lvl3pPr>
      <a:lvl4pPr marL="2057126" algn="l" defTabSz="1371417" rtl="0" eaLnBrk="1" latinLnBrk="0" hangingPunct="1">
        <a:defRPr sz="2700" kern="1200">
          <a:solidFill>
            <a:schemeClr val="tx1"/>
          </a:solidFill>
          <a:latin typeface="+mn-lt"/>
          <a:ea typeface="+mn-ea"/>
          <a:cs typeface="+mn-cs"/>
        </a:defRPr>
      </a:lvl4pPr>
      <a:lvl5pPr marL="2742834" algn="l" defTabSz="1371417" rtl="0" eaLnBrk="1" latinLnBrk="0" hangingPunct="1">
        <a:defRPr sz="2700" kern="1200">
          <a:solidFill>
            <a:schemeClr val="tx1"/>
          </a:solidFill>
          <a:latin typeface="+mn-lt"/>
          <a:ea typeface="+mn-ea"/>
          <a:cs typeface="+mn-cs"/>
        </a:defRPr>
      </a:lvl5pPr>
      <a:lvl6pPr marL="3428543" algn="l" defTabSz="1371417" rtl="0" eaLnBrk="1" latinLnBrk="0" hangingPunct="1">
        <a:defRPr sz="2700" kern="1200">
          <a:solidFill>
            <a:schemeClr val="tx1"/>
          </a:solidFill>
          <a:latin typeface="+mn-lt"/>
          <a:ea typeface="+mn-ea"/>
          <a:cs typeface="+mn-cs"/>
        </a:defRPr>
      </a:lvl6pPr>
      <a:lvl7pPr marL="4114251" algn="l" defTabSz="1371417" rtl="0" eaLnBrk="1" latinLnBrk="0" hangingPunct="1">
        <a:defRPr sz="2700" kern="1200">
          <a:solidFill>
            <a:schemeClr val="tx1"/>
          </a:solidFill>
          <a:latin typeface="+mn-lt"/>
          <a:ea typeface="+mn-ea"/>
          <a:cs typeface="+mn-cs"/>
        </a:defRPr>
      </a:lvl7pPr>
      <a:lvl8pPr marL="4799960" algn="l" defTabSz="1371417" rtl="0" eaLnBrk="1" latinLnBrk="0" hangingPunct="1">
        <a:defRPr sz="2700" kern="1200">
          <a:solidFill>
            <a:schemeClr val="tx1"/>
          </a:solidFill>
          <a:latin typeface="+mn-lt"/>
          <a:ea typeface="+mn-ea"/>
          <a:cs typeface="+mn-cs"/>
        </a:defRPr>
      </a:lvl8pPr>
      <a:lvl9pPr marL="5485668" algn="l" defTabSz="1371417"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67447" y="348343"/>
            <a:ext cx="8361787" cy="1280040"/>
          </a:xfrm>
          <a:prstGeom prst="rect">
            <a:avLst/>
          </a:prstGeom>
        </p:spPr>
        <p:txBody>
          <a:bodyPr vert="horz" lIns="91440" tIns="45720" rIns="91440" bIns="45720" rtlCol="0" anchor="ctr">
            <a:normAutofit/>
          </a:bodyPr>
          <a:lstStyle/>
          <a:p>
            <a:r>
              <a:rPr lang="en-US" altLang="ja-JP"/>
              <a:t>Master Title</a:t>
            </a:r>
            <a:endParaRPr lang="en-US"/>
          </a:p>
        </p:txBody>
      </p:sp>
      <p:sp>
        <p:nvSpPr>
          <p:cNvPr id="3" name="Text Placeholder 2"/>
          <p:cNvSpPr>
            <a:spLocks noGrp="1"/>
          </p:cNvSpPr>
          <p:nvPr>
            <p:ph type="body" idx="1"/>
          </p:nvPr>
        </p:nvSpPr>
        <p:spPr>
          <a:xfrm>
            <a:off x="493213" y="2041742"/>
            <a:ext cx="17336022" cy="7222273"/>
          </a:xfrm>
          <a:prstGeom prst="rect">
            <a:avLst/>
          </a:prstGeom>
        </p:spPr>
        <p:txBody>
          <a:bodyPr vert="horz" lIns="91440" tIns="45720" rIns="91440" bIns="45720" rtlCol="0">
            <a:normAutofit/>
          </a:bodyPr>
          <a:lstStyle/>
          <a:p>
            <a:pPr lvl="0"/>
            <a:r>
              <a:rPr lang="en-US" altLang="ja-JP"/>
              <a:t>Master Text Configuration</a:t>
            </a:r>
            <a:endParaRPr lang="ja-JP" altLang="en-US"/>
          </a:p>
        </p:txBody>
      </p:sp>
      <p:sp>
        <p:nvSpPr>
          <p:cNvPr id="5" name="Footer Placeholder 4"/>
          <p:cNvSpPr>
            <a:spLocks noGrp="1"/>
          </p:cNvSpPr>
          <p:nvPr>
            <p:ph type="ftr" sz="quarter" idx="3"/>
          </p:nvPr>
        </p:nvSpPr>
        <p:spPr>
          <a:xfrm>
            <a:off x="6057900" y="9582811"/>
            <a:ext cx="6172200" cy="547603"/>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en-US"/>
              <a:t>The Power of PowerPoint | thepopp.com</a:t>
            </a:r>
          </a:p>
        </p:txBody>
      </p:sp>
      <p:sp>
        <p:nvSpPr>
          <p:cNvPr id="6" name="Slide Number Placeholder 5"/>
          <p:cNvSpPr>
            <a:spLocks noGrp="1"/>
          </p:cNvSpPr>
          <p:nvPr>
            <p:ph type="sldNum" sz="quarter" idx="4"/>
          </p:nvPr>
        </p:nvSpPr>
        <p:spPr>
          <a:xfrm>
            <a:off x="17110869" y="9600055"/>
            <a:ext cx="1176775" cy="489036"/>
          </a:xfrm>
          <a:prstGeom prst="rect">
            <a:avLst/>
          </a:prstGeom>
        </p:spPr>
        <p:txBody>
          <a:bodyPr vert="horz" lIns="91440" tIns="45720" rIns="91440" bIns="45720" rtlCol="0" anchor="ctr"/>
          <a:lstStyle>
            <a:lvl1pPr algn="l">
              <a:defRPr sz="2400">
                <a:solidFill>
                  <a:schemeClr val="tx2"/>
                </a:solidFill>
              </a:defRPr>
            </a:lvl1pPr>
          </a:lstStyle>
          <a:p>
            <a:fld id="{03EB59E2-90B9-4CD3-AC74-D672227E13C3}" type="slidenum">
              <a:rPr lang="en-US" smtClean="0"/>
              <a:t>‹#›</a:t>
            </a:fld>
            <a:endParaRPr lang="en-US"/>
          </a:p>
        </p:txBody>
      </p:sp>
      <p:sp>
        <p:nvSpPr>
          <p:cNvPr id="4" name="正方形/長方形 3"/>
          <p:cNvSpPr/>
          <p:nvPr userDrawn="1"/>
        </p:nvSpPr>
        <p:spPr>
          <a:xfrm>
            <a:off x="9579668" y="1543675"/>
            <a:ext cx="648072"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userDrawn="1"/>
        </p:nvSpPr>
        <p:spPr>
          <a:xfrm>
            <a:off x="10215040" y="1543675"/>
            <a:ext cx="648072"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a:off x="10851588" y="1543675"/>
            <a:ext cx="648072"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userDrawn="1"/>
        </p:nvSpPr>
        <p:spPr>
          <a:xfrm>
            <a:off x="17157698" y="9516491"/>
            <a:ext cx="1129945"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57151609"/>
      </p:ext>
    </p:extLst>
  </p:cSld>
  <p:clrMap bg1="lt1" tx1="dk1" bg2="lt2" tx2="dk2" accent1="accent1" accent2="accent2" accent3="accent3" accent4="accent4" accent5="accent5" accent6="accent6" hlink="hlink" folHlink="folHlink"/>
  <p:sldLayoutIdLst>
    <p:sldLayoutId id="2147483767"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decel="100000" fill="hold" nodeType="withEffect">
                                  <p:stCondLst>
                                    <p:cond delay="1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decel="100000" fill="hold" nodeType="withEffect">
                                  <p:stCondLst>
                                    <p:cond delay="2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200"/>
                                  </p:stCondLst>
                                  <p:iterate type="wd">
                                    <p:tmPct val="10000"/>
                                  </p:iterate>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par>
                                <p:cTn id="21" presetID="2" presetClass="entr" presetSubtype="2" decel="100000" fill="hold" nodeType="withEffect">
                                  <p:stCondLst>
                                    <p:cond delay="20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1+#ppt_w/2"/>
                                          </p:val>
                                        </p:tav>
                                        <p:tav tm="100000">
                                          <p:val>
                                            <p:strVal val="#ppt_x"/>
                                          </p:val>
                                        </p:tav>
                                      </p:tavLst>
                                    </p:anim>
                                    <p:anim calcmode="lin" valueType="num">
                                      <p:cBhvr additive="base">
                                        <p:cTn id="24" dur="500" fill="hold"/>
                                        <p:tgtEl>
                                          <p:spTgt spid="19"/>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40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1+#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par>
                                <p:cTn id="29" presetID="2" presetClass="entr" presetSubtype="4" decel="100000" fill="hold" nodeType="withEffect">
                                  <p:stCondLst>
                                    <p:cond delay="20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1"/>
      <p:bldP spid="6" grpId="2"/>
      <p:bldP spid="4" grpId="3"/>
      <p:bldP spid="8" grpId="4"/>
      <p:bldP spid="9" grpId="5"/>
      <p:bldP spid="19" grpId="6"/>
    </p:bldLst>
  </p:timing>
  <p:hf hdr="0" dt="0"/>
  <p:txStyles>
    <p:titleStyle>
      <a:lvl1pPr algn="l" defTabSz="1371417" rtl="0" eaLnBrk="1" latinLnBrk="0" hangingPunct="1">
        <a:lnSpc>
          <a:spcPct val="90000"/>
        </a:lnSpc>
        <a:spcBef>
          <a:spcPct val="0"/>
        </a:spcBef>
        <a:buNone/>
        <a:defRPr sz="5400" kern="1200">
          <a:solidFill>
            <a:schemeClr val="tx2"/>
          </a:solidFill>
          <a:latin typeface="+mj-lt"/>
          <a:ea typeface="+mj-ea"/>
          <a:cs typeface="+mj-cs"/>
        </a:defRPr>
      </a:lvl1pPr>
    </p:titleStyle>
    <p:bodyStyle>
      <a:lvl1pPr marL="0" indent="0" algn="l" defTabSz="1371417" rtl="0" eaLnBrk="1" latinLnBrk="0" hangingPunct="1">
        <a:lnSpc>
          <a:spcPct val="130000"/>
        </a:lnSpc>
        <a:spcBef>
          <a:spcPts val="1200"/>
        </a:spcBef>
        <a:buFontTx/>
        <a:buNone/>
        <a:defRPr sz="24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417" rtl="0" eaLnBrk="1" latinLnBrk="0" hangingPunct="1">
        <a:defRPr sz="2700" kern="1200">
          <a:solidFill>
            <a:schemeClr val="tx1"/>
          </a:solidFill>
          <a:latin typeface="+mn-lt"/>
          <a:ea typeface="+mn-ea"/>
          <a:cs typeface="+mn-cs"/>
        </a:defRPr>
      </a:lvl1pPr>
      <a:lvl2pPr marL="685709" algn="l" defTabSz="1371417" rtl="0" eaLnBrk="1" latinLnBrk="0" hangingPunct="1">
        <a:defRPr sz="2700" kern="1200">
          <a:solidFill>
            <a:schemeClr val="tx1"/>
          </a:solidFill>
          <a:latin typeface="+mn-lt"/>
          <a:ea typeface="+mn-ea"/>
          <a:cs typeface="+mn-cs"/>
        </a:defRPr>
      </a:lvl2pPr>
      <a:lvl3pPr marL="1371417" algn="l" defTabSz="1371417" rtl="0" eaLnBrk="1" latinLnBrk="0" hangingPunct="1">
        <a:defRPr sz="2700" kern="1200">
          <a:solidFill>
            <a:schemeClr val="tx1"/>
          </a:solidFill>
          <a:latin typeface="+mn-lt"/>
          <a:ea typeface="+mn-ea"/>
          <a:cs typeface="+mn-cs"/>
        </a:defRPr>
      </a:lvl3pPr>
      <a:lvl4pPr marL="2057126" algn="l" defTabSz="1371417" rtl="0" eaLnBrk="1" latinLnBrk="0" hangingPunct="1">
        <a:defRPr sz="2700" kern="1200">
          <a:solidFill>
            <a:schemeClr val="tx1"/>
          </a:solidFill>
          <a:latin typeface="+mn-lt"/>
          <a:ea typeface="+mn-ea"/>
          <a:cs typeface="+mn-cs"/>
        </a:defRPr>
      </a:lvl4pPr>
      <a:lvl5pPr marL="2742834" algn="l" defTabSz="1371417" rtl="0" eaLnBrk="1" latinLnBrk="0" hangingPunct="1">
        <a:defRPr sz="2700" kern="1200">
          <a:solidFill>
            <a:schemeClr val="tx1"/>
          </a:solidFill>
          <a:latin typeface="+mn-lt"/>
          <a:ea typeface="+mn-ea"/>
          <a:cs typeface="+mn-cs"/>
        </a:defRPr>
      </a:lvl5pPr>
      <a:lvl6pPr marL="3428543" algn="l" defTabSz="1371417" rtl="0" eaLnBrk="1" latinLnBrk="0" hangingPunct="1">
        <a:defRPr sz="2700" kern="1200">
          <a:solidFill>
            <a:schemeClr val="tx1"/>
          </a:solidFill>
          <a:latin typeface="+mn-lt"/>
          <a:ea typeface="+mn-ea"/>
          <a:cs typeface="+mn-cs"/>
        </a:defRPr>
      </a:lvl6pPr>
      <a:lvl7pPr marL="4114251" algn="l" defTabSz="1371417" rtl="0" eaLnBrk="1" latinLnBrk="0" hangingPunct="1">
        <a:defRPr sz="2700" kern="1200">
          <a:solidFill>
            <a:schemeClr val="tx1"/>
          </a:solidFill>
          <a:latin typeface="+mn-lt"/>
          <a:ea typeface="+mn-ea"/>
          <a:cs typeface="+mn-cs"/>
        </a:defRPr>
      </a:lvl7pPr>
      <a:lvl8pPr marL="4799960" algn="l" defTabSz="1371417" rtl="0" eaLnBrk="1" latinLnBrk="0" hangingPunct="1">
        <a:defRPr sz="2700" kern="1200">
          <a:solidFill>
            <a:schemeClr val="tx1"/>
          </a:solidFill>
          <a:latin typeface="+mn-lt"/>
          <a:ea typeface="+mn-ea"/>
          <a:cs typeface="+mn-cs"/>
        </a:defRPr>
      </a:lvl8pPr>
      <a:lvl9pPr marL="5485668" algn="l" defTabSz="1371417"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39" userDrawn="1">
          <p15:clr>
            <a:srgbClr val="F26B43"/>
          </p15:clr>
        </p15:guide>
        <p15:guide id="2" pos="57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1.xml"/><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o 16">
            <a:extLst>
              <a:ext uri="{FF2B5EF4-FFF2-40B4-BE49-F238E27FC236}">
                <a16:creationId xmlns:a16="http://schemas.microsoft.com/office/drawing/2014/main" id="{7B4D46B6-2803-46D5-A995-6FFE1835BC13}"/>
              </a:ext>
            </a:extLst>
          </p:cNvPr>
          <p:cNvGrpSpPr/>
          <p:nvPr/>
        </p:nvGrpSpPr>
        <p:grpSpPr>
          <a:xfrm>
            <a:off x="321273" y="9659110"/>
            <a:ext cx="17701502" cy="415498"/>
            <a:chOff x="444843" y="9757966"/>
            <a:chExt cx="17701502" cy="415498"/>
          </a:xfrm>
        </p:grpSpPr>
        <p:sp>
          <p:nvSpPr>
            <p:cNvPr id="18" name="TextBox 59">
              <a:extLst>
                <a:ext uri="{FF2B5EF4-FFF2-40B4-BE49-F238E27FC236}">
                  <a16:creationId xmlns:a16="http://schemas.microsoft.com/office/drawing/2014/main" id="{2C174B54-683E-4359-B08D-1BB590019B26}"/>
                </a:ext>
              </a:extLst>
            </p:cNvPr>
            <p:cNvSpPr txBox="1"/>
            <p:nvPr/>
          </p:nvSpPr>
          <p:spPr>
            <a:xfrm>
              <a:off x="14798863" y="9757966"/>
              <a:ext cx="3347483" cy="415498"/>
            </a:xfrm>
            <a:prstGeom prst="rect">
              <a:avLst/>
            </a:prstGeom>
            <a:solidFill>
              <a:srgbClr val="4ECDC4"/>
            </a:solidFill>
            <a:ln>
              <a:noFill/>
            </a:ln>
          </p:spPr>
          <p:txBody>
            <a:bodyPr wrap="square" rtlCol="0" anchor="ctr">
              <a:spAutoFit/>
            </a:bodyPr>
            <a:lstStyle/>
            <a:p>
              <a:pPr algn="r"/>
              <a:endParaRPr lang="ko-KR" altLang="en-US" sz="2000">
                <a:solidFill>
                  <a:schemeClr val="bg1"/>
                </a:solidFill>
                <a:latin typeface="Arial" panose="020B0604020202020204" pitchFamily="34" charset="0"/>
                <a:cs typeface="B Nazanin" panose="00000700000000000000" pitchFamily="2" charset="-78"/>
              </a:endParaRPr>
            </a:p>
          </p:txBody>
        </p:sp>
        <p:cxnSp>
          <p:nvCxnSpPr>
            <p:cNvPr id="19" name="Conector recto 18">
              <a:extLst>
                <a:ext uri="{FF2B5EF4-FFF2-40B4-BE49-F238E27FC236}">
                  <a16:creationId xmlns:a16="http://schemas.microsoft.com/office/drawing/2014/main" id="{9CC59253-B1E1-4C76-B5EB-26791C7C80A6}"/>
                </a:ext>
              </a:extLst>
            </p:cNvPr>
            <p:cNvCxnSpPr/>
            <p:nvPr/>
          </p:nvCxnSpPr>
          <p:spPr>
            <a:xfrm>
              <a:off x="444843" y="9965715"/>
              <a:ext cx="15700049" cy="0"/>
            </a:xfrm>
            <a:prstGeom prst="line">
              <a:avLst/>
            </a:prstGeom>
            <a:ln>
              <a:solidFill>
                <a:srgbClr val="4ECDC4"/>
              </a:solidFill>
            </a:ln>
          </p:spPr>
          <p:style>
            <a:lnRef idx="1">
              <a:schemeClr val="accent1"/>
            </a:lnRef>
            <a:fillRef idx="0">
              <a:schemeClr val="accent1"/>
            </a:fillRef>
            <a:effectRef idx="0">
              <a:schemeClr val="accent1"/>
            </a:effectRef>
            <a:fontRef idx="minor">
              <a:schemeClr val="tx1"/>
            </a:fontRef>
          </p:style>
        </p:cxnSp>
      </p:grpSp>
      <p:sp>
        <p:nvSpPr>
          <p:cNvPr id="7" name="タイトル 6"/>
          <p:cNvSpPr>
            <a:spLocks noGrp="1"/>
          </p:cNvSpPr>
          <p:nvPr>
            <p:ph type="title"/>
          </p:nvPr>
        </p:nvSpPr>
        <p:spPr>
          <a:xfrm>
            <a:off x="686754" y="5704455"/>
            <a:ext cx="17336022" cy="1280040"/>
          </a:xfrm>
        </p:spPr>
        <p:txBody>
          <a:bodyPr>
            <a:noAutofit/>
          </a:bodyPr>
          <a:lstStyle/>
          <a:p>
            <a:r>
              <a:rPr kumimoji="1" lang="fa-IR" altLang="ja-JP" sz="8800" b="1" dirty="0">
                <a:solidFill>
                  <a:schemeClr val="bg1"/>
                </a:solidFill>
                <a:cs typeface="B Nazanin" panose="00000700000000000000" pitchFamily="2" charset="-78"/>
              </a:rPr>
              <a:t>تم : جهان هستی</a:t>
            </a:r>
            <a:endParaRPr kumimoji="1" lang="ja-JP" altLang="en-US" sz="8800" b="1" dirty="0">
              <a:solidFill>
                <a:schemeClr val="bg1"/>
              </a:solidFill>
              <a:cs typeface="B Nazanin" panose="00000700000000000000" pitchFamily="2" charset="-78"/>
            </a:endParaRPr>
          </a:p>
        </p:txBody>
      </p:sp>
      <p:sp>
        <p:nvSpPr>
          <p:cNvPr id="9" name="テキスト プレースホルダー 8"/>
          <p:cNvSpPr>
            <a:spLocks noGrp="1"/>
          </p:cNvSpPr>
          <p:nvPr>
            <p:ph type="body" sz="quarter" idx="13"/>
          </p:nvPr>
        </p:nvSpPr>
        <p:spPr>
          <a:xfrm>
            <a:off x="7210167" y="7638511"/>
            <a:ext cx="3867665" cy="747032"/>
          </a:xfrm>
          <a:solidFill>
            <a:srgbClr val="0B4A59"/>
          </a:solidFill>
        </p:spPr>
        <p:txBody>
          <a:bodyPr/>
          <a:lstStyle/>
          <a:p>
            <a:r>
              <a:rPr kumimoji="1" lang="fa-IR" altLang="ja-JP" sz="4000" b="1" dirty="0">
                <a:solidFill>
                  <a:schemeClr val="bg1"/>
                </a:solidFill>
                <a:cs typeface="B Nazanin" panose="00000700000000000000" pitchFamily="2" charset="-78"/>
              </a:rPr>
              <a:t>قالب پاورپوینت</a:t>
            </a:r>
            <a:endParaRPr kumimoji="1" lang="ja-JP" altLang="en-US" sz="4000" b="1" dirty="0">
              <a:solidFill>
                <a:schemeClr val="bg1"/>
              </a:solidFill>
              <a:cs typeface="B Nazanin" panose="00000700000000000000" pitchFamily="2" charset="-78"/>
            </a:endParaRPr>
          </a:p>
        </p:txBody>
      </p:sp>
      <p:sp>
        <p:nvSpPr>
          <p:cNvPr id="10" name="TextBox 59">
            <a:extLst>
              <a:ext uri="{FF2B5EF4-FFF2-40B4-BE49-F238E27FC236}">
                <a16:creationId xmlns:a16="http://schemas.microsoft.com/office/drawing/2014/main" id="{9B99DAEC-C902-4B20-861E-2146BC199320}"/>
              </a:ext>
            </a:extLst>
          </p:cNvPr>
          <p:cNvSpPr txBox="1"/>
          <p:nvPr/>
        </p:nvSpPr>
        <p:spPr>
          <a:xfrm>
            <a:off x="14520921" y="9631118"/>
            <a:ext cx="3347483" cy="415498"/>
          </a:xfrm>
          <a:prstGeom prst="rect">
            <a:avLst/>
          </a:prstGeom>
          <a:noFill/>
          <a:ln>
            <a:noFill/>
          </a:ln>
        </p:spPr>
        <p:txBody>
          <a:bodyPr wrap="square" rtlCol="0" anchor="ctr">
            <a:spAutoFit/>
          </a:bodyPr>
          <a:lstStyle/>
          <a:p>
            <a:pPr algn="r"/>
            <a:r>
              <a:rPr lang="en-US" altLang="ko-KR" sz="2000" dirty="0">
                <a:solidFill>
                  <a:schemeClr val="bg1"/>
                </a:solidFill>
                <a:latin typeface="Arial" panose="020B0604020202020204" pitchFamily="34" charset="0"/>
                <a:cs typeface="B Nazanin" panose="00000700000000000000" pitchFamily="2" charset="-78"/>
              </a:rPr>
              <a:t>20begir.com</a:t>
            </a:r>
            <a:endParaRPr lang="ko-KR" altLang="en-US" sz="2000" dirty="0">
              <a:solidFill>
                <a:schemeClr val="bg1"/>
              </a:solidFill>
              <a:latin typeface="Arial" panose="020B0604020202020204" pitchFamily="34" charset="0"/>
              <a:cs typeface="B Nazanin" panose="00000700000000000000" pitchFamily="2" charset="-78"/>
            </a:endParaRPr>
          </a:p>
        </p:txBody>
      </p:sp>
      <p:sp>
        <p:nvSpPr>
          <p:cNvPr id="14" name="テキスト プレースホルダー 6">
            <a:extLst>
              <a:ext uri="{FF2B5EF4-FFF2-40B4-BE49-F238E27FC236}">
                <a16:creationId xmlns:a16="http://schemas.microsoft.com/office/drawing/2014/main" id="{71D2DA87-8E57-4241-8A59-EDF61A19AB2B}"/>
              </a:ext>
            </a:extLst>
          </p:cNvPr>
          <p:cNvSpPr txBox="1"/>
          <p:nvPr/>
        </p:nvSpPr>
        <p:spPr>
          <a:xfrm>
            <a:off x="5591628" y="8442183"/>
            <a:ext cx="7104744" cy="1238363"/>
          </a:xfrm>
          <a:prstGeom prst="rect">
            <a:avLst/>
          </a:prstGeom>
        </p:spPr>
        <p:txBody>
          <a:bodyPr vert="horz" lIns="91440" tIns="45720" rIns="91440" bIns="45720" rtlCol="0" anchor="t">
            <a:noAutofit/>
          </a:bodyPr>
          <a:lstStyle>
            <a:lvl1pPr marL="0" indent="0" algn="ctr" defTabSz="1371417" rtl="0" eaLnBrk="1" latinLnBrk="0" hangingPunct="1">
              <a:lnSpc>
                <a:spcPct val="100000"/>
              </a:lnSpc>
              <a:spcBef>
                <a:spcPct val="0"/>
              </a:spcBef>
              <a:buFontTx/>
              <a:buNone/>
              <a:defRPr sz="2800" kern="1200" baseline="0">
                <a:solidFill>
                  <a:schemeClr val="tx2"/>
                </a:solidFill>
                <a:latin typeface="Ubuntu Medium" panose="020B0604030602030204" pitchFamily="34" charset="0"/>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kumimoji="1" lang="fa-IR" altLang="ja-JP" dirty="0">
                <a:solidFill>
                  <a:schemeClr val="bg1"/>
                </a:solidFill>
                <a:cs typeface="B Nazanin" panose="00000700000000000000" pitchFamily="2" charset="-78"/>
              </a:rPr>
              <a:t>قالب پاورپوينت حرفه ای ، قابل ویرایش ، جهت استفاده در جلسات دفاع رساله ، پایان نامه ، پروپوزال و سمینار و .... می باشد.</a:t>
            </a:r>
            <a:endParaRPr kumimoji="1" lang="en-US" altLang="ja-JP" dirty="0">
              <a:solidFill>
                <a:schemeClr val="bg1"/>
              </a:solidFill>
              <a:cs typeface="B Nazanin" panose="00000700000000000000" pitchFamily="2" charset="-78"/>
            </a:endParaRPr>
          </a:p>
        </p:txBody>
      </p:sp>
    </p:spTree>
    <p:extLst>
      <p:ext uri="{BB962C8B-B14F-4D97-AF65-F5344CB8AC3E}">
        <p14:creationId xmlns:p14="http://schemas.microsoft.com/office/powerpoint/2010/main" val="921712323"/>
      </p:ext>
    </p:extLst>
  </p:cSld>
  <p:clrMapOvr>
    <a:masterClrMapping/>
  </p:clrMapOvr>
  <mc:AlternateContent xmlns:mc="http://schemas.openxmlformats.org/markup-compatibility/2006" xmlns:p14="http://schemas.microsoft.com/office/powerpoint/2010/main">
    <mc:Choice Requires="p14">
      <p:transition spd="med" p14:dur="700" advTm="9314">
        <p:fade/>
      </p:transition>
    </mc:Choice>
    <mc:Fallback xmlns="" xmlns:a14="http://schemas.microsoft.com/office/drawing/2010/main" xmlns:p15="http://schemas.microsoft.com/office/powerpoint/2012/main" xmlns:p159="http://schemas.microsoft.com/office/powerpoint/2015/09/main">
      <p:transition spd="med" advTm="9314">
        <p:fade/>
      </p:transition>
    </mc:Fallback>
  </mc:AlternateContent>
  <p:extLst>
    <p:ext uri="{E180D4A7-C9FB-4DFB-919C-405C955672EB}">
      <p14:showEvtLst xmlns:p14="http://schemas.microsoft.com/office/powerpoint/2010/main">
        <p14:playEvt time="7609"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7CFBE909-D393-4EDF-8521-739F36507F1E}"/>
              </a:ext>
            </a:extLst>
          </p:cNvPr>
          <p:cNvSpPr>
            <a:spLocks noGrp="1"/>
          </p:cNvSpPr>
          <p:nvPr>
            <p:ph type="body" sz="quarter" idx="10"/>
          </p:nvPr>
        </p:nvSpPr>
        <p:spPr>
          <a:xfrm>
            <a:off x="163933" y="234101"/>
            <a:ext cx="3521085" cy="846121"/>
          </a:xfrm>
        </p:spPr>
        <p:txBody>
          <a:bodyPr>
            <a:noAutofit/>
          </a:bodyPr>
          <a:lstStyle/>
          <a:p>
            <a:r>
              <a:rPr lang="fa-IR" sz="5399" dirty="0">
                <a:solidFill>
                  <a:srgbClr val="4ECDC4"/>
                </a:solidFill>
                <a:cs typeface="B Nazanin" panose="00000400000000000000" pitchFamily="2" charset="-78"/>
              </a:rPr>
              <a:t>منابع</a:t>
            </a:r>
            <a:endParaRPr lang="en-US" sz="5399" dirty="0">
              <a:solidFill>
                <a:srgbClr val="4ECDC4"/>
              </a:solidFill>
              <a:cs typeface="B Nazanin" panose="00000400000000000000" pitchFamily="2" charset="-78"/>
            </a:endParaRPr>
          </a:p>
        </p:txBody>
      </p:sp>
      <p:sp>
        <p:nvSpPr>
          <p:cNvPr id="5" name="Forma libre: forma 4">
            <a:extLst>
              <a:ext uri="{FF2B5EF4-FFF2-40B4-BE49-F238E27FC236}">
                <a16:creationId xmlns:a16="http://schemas.microsoft.com/office/drawing/2014/main" id="{5CEB4BCC-FC15-44B4-A1B8-7491A3DBAA44}"/>
              </a:ext>
            </a:extLst>
          </p:cNvPr>
          <p:cNvSpPr/>
          <p:nvPr/>
        </p:nvSpPr>
        <p:spPr>
          <a:xfrm>
            <a:off x="833503" y="1836323"/>
            <a:ext cx="3909524" cy="4149707"/>
          </a:xfrm>
          <a:custGeom>
            <a:avLst/>
            <a:gdLst>
              <a:gd name="connsiteX0" fmla="*/ 2174 w 3909524"/>
              <a:gd name="connsiteY0" fmla="*/ 2107232 h 4149707"/>
              <a:gd name="connsiteX1" fmla="*/ 139128 w 3909524"/>
              <a:gd name="connsiteY1" fmla="*/ 2083950 h 4149707"/>
              <a:gd name="connsiteX2" fmla="*/ 1353738 w 3909524"/>
              <a:gd name="connsiteY2" fmla="*/ 1940319 h 4149707"/>
              <a:gd name="connsiteX3" fmla="*/ 1376679 w 3909524"/>
              <a:gd name="connsiteY3" fmla="*/ 1936210 h 4149707"/>
              <a:gd name="connsiteX4" fmla="*/ 1439506 w 3909524"/>
              <a:gd name="connsiteY4" fmla="*/ 1776830 h 4149707"/>
              <a:gd name="connsiteX5" fmla="*/ 1262324 w 3909524"/>
              <a:gd name="connsiteY5" fmla="*/ 1574309 h 4149707"/>
              <a:gd name="connsiteX6" fmla="*/ 1229623 w 3909524"/>
              <a:gd name="connsiteY6" fmla="*/ 1518843 h 4149707"/>
              <a:gd name="connsiteX7" fmla="*/ 1337647 w 3909524"/>
              <a:gd name="connsiteY7" fmla="*/ 1555992 h 4149707"/>
              <a:gd name="connsiteX8" fmla="*/ 1533662 w 3909524"/>
              <a:gd name="connsiteY8" fmla="*/ 1648264 h 4149707"/>
              <a:gd name="connsiteX9" fmla="*/ 1576802 w 3909524"/>
              <a:gd name="connsiteY9" fmla="*/ 1655455 h 4149707"/>
              <a:gd name="connsiteX10" fmla="*/ 1576802 w 3909524"/>
              <a:gd name="connsiteY10" fmla="*/ 1616594 h 4149707"/>
              <a:gd name="connsiteX11" fmla="*/ 1576802 w 3909524"/>
              <a:gd name="connsiteY11" fmla="*/ 1573111 h 4149707"/>
              <a:gd name="connsiteX12" fmla="*/ 1617206 w 3909524"/>
              <a:gd name="connsiteY12" fmla="*/ 1588347 h 4149707"/>
              <a:gd name="connsiteX13" fmla="*/ 1626618 w 3909524"/>
              <a:gd name="connsiteY13" fmla="*/ 1595195 h 4149707"/>
              <a:gd name="connsiteX14" fmla="*/ 1768880 w 3909524"/>
              <a:gd name="connsiteY14" fmla="*/ 1541612 h 4149707"/>
              <a:gd name="connsiteX15" fmla="*/ 1848658 w 3909524"/>
              <a:gd name="connsiteY15" fmla="*/ 998589 h 4149707"/>
              <a:gd name="connsiteX16" fmla="*/ 1910971 w 3909524"/>
              <a:gd name="connsiteY16" fmla="*/ 99485 h 4149707"/>
              <a:gd name="connsiteX17" fmla="*/ 1945209 w 3909524"/>
              <a:gd name="connsiteY17" fmla="*/ 194 h 4149707"/>
              <a:gd name="connsiteX18" fmla="*/ 1979448 w 3909524"/>
              <a:gd name="connsiteY18" fmla="*/ 98801 h 4149707"/>
              <a:gd name="connsiteX19" fmla="*/ 2030806 w 3909524"/>
              <a:gd name="connsiteY19" fmla="*/ 781517 h 4149707"/>
              <a:gd name="connsiteX20" fmla="*/ 2104248 w 3909524"/>
              <a:gd name="connsiteY20" fmla="*/ 1385484 h 4149707"/>
              <a:gd name="connsiteX21" fmla="*/ 2179742 w 3909524"/>
              <a:gd name="connsiteY21" fmla="*/ 1612828 h 4149707"/>
              <a:gd name="connsiteX22" fmla="*/ 2231100 w 3909524"/>
              <a:gd name="connsiteY22" fmla="*/ 1622928 h 4149707"/>
              <a:gd name="connsiteX23" fmla="*/ 2318239 w 3909524"/>
              <a:gd name="connsiteY23" fmla="*/ 1544864 h 4149707"/>
              <a:gd name="connsiteX24" fmla="*/ 2343746 w 3909524"/>
              <a:gd name="connsiteY24" fmla="*/ 1534593 h 4149707"/>
              <a:gd name="connsiteX25" fmla="*/ 2348711 w 3909524"/>
              <a:gd name="connsiteY25" fmla="*/ 1565236 h 4149707"/>
              <a:gd name="connsiteX26" fmla="*/ 2335015 w 3909524"/>
              <a:gd name="connsiteY26" fmla="*/ 1650832 h 4149707"/>
              <a:gd name="connsiteX27" fmla="*/ 2424720 w 3909524"/>
              <a:gd name="connsiteY27" fmla="*/ 1623442 h 4149707"/>
              <a:gd name="connsiteX28" fmla="*/ 2615600 w 3909524"/>
              <a:gd name="connsiteY28" fmla="*/ 1533908 h 4149707"/>
              <a:gd name="connsiteX29" fmla="*/ 2672435 w 3909524"/>
              <a:gd name="connsiteY29" fmla="*/ 1525348 h 4149707"/>
              <a:gd name="connsiteX30" fmla="*/ 2644702 w 3909524"/>
              <a:gd name="connsiteY30" fmla="*/ 1571057 h 4149707"/>
              <a:gd name="connsiteX31" fmla="*/ 2423351 w 3909524"/>
              <a:gd name="connsiteY31" fmla="*/ 1827846 h 4149707"/>
              <a:gd name="connsiteX32" fmla="*/ 2447488 w 3909524"/>
              <a:gd name="connsiteY32" fmla="*/ 1907964 h 4149707"/>
              <a:gd name="connsiteX33" fmla="*/ 2724992 w 3909524"/>
              <a:gd name="connsiteY33" fmla="*/ 1942202 h 4149707"/>
              <a:gd name="connsiteX34" fmla="*/ 3845790 w 3909524"/>
              <a:gd name="connsiteY34" fmla="*/ 2018212 h 4149707"/>
              <a:gd name="connsiteX35" fmla="*/ 3911698 w 3909524"/>
              <a:gd name="connsiteY35" fmla="*/ 2038584 h 4149707"/>
              <a:gd name="connsiteX36" fmla="*/ 3636421 w 3909524"/>
              <a:gd name="connsiteY36" fmla="*/ 2076588 h 4149707"/>
              <a:gd name="connsiteX37" fmla="*/ 2601904 w 3909524"/>
              <a:gd name="connsiteY37" fmla="*/ 2197622 h 4149707"/>
              <a:gd name="connsiteX38" fmla="*/ 2561674 w 3909524"/>
              <a:gd name="connsiteY38" fmla="*/ 2204983 h 4149707"/>
              <a:gd name="connsiteX39" fmla="*/ 2494225 w 3909524"/>
              <a:gd name="connsiteY39" fmla="*/ 2383365 h 4149707"/>
              <a:gd name="connsiteX40" fmla="*/ 2648298 w 3909524"/>
              <a:gd name="connsiteY40" fmla="*/ 2567055 h 4149707"/>
              <a:gd name="connsiteX41" fmla="*/ 2676031 w 3909524"/>
              <a:gd name="connsiteY41" fmla="*/ 2619611 h 4149707"/>
              <a:gd name="connsiteX42" fmla="*/ 2554142 w 3909524"/>
              <a:gd name="connsiteY42" fmla="*/ 2570650 h 4149707"/>
              <a:gd name="connsiteX43" fmla="*/ 2378156 w 3909524"/>
              <a:gd name="connsiteY43" fmla="*/ 2491217 h 4149707"/>
              <a:gd name="connsiteX44" fmla="*/ 2335015 w 3909524"/>
              <a:gd name="connsiteY44" fmla="*/ 2484027 h 4149707"/>
              <a:gd name="connsiteX45" fmla="*/ 2343403 w 3909524"/>
              <a:gd name="connsiteY45" fmla="*/ 2525798 h 4149707"/>
              <a:gd name="connsiteX46" fmla="*/ 2394761 w 3909524"/>
              <a:gd name="connsiteY46" fmla="*/ 2638442 h 4149707"/>
              <a:gd name="connsiteX47" fmla="*/ 2274926 w 3909524"/>
              <a:gd name="connsiteY47" fmla="*/ 2546512 h 4149707"/>
              <a:gd name="connsiteX48" fmla="*/ 2195664 w 3909524"/>
              <a:gd name="connsiteY48" fmla="*/ 2569281 h 4149707"/>
              <a:gd name="connsiteX49" fmla="*/ 2065215 w 3909524"/>
              <a:gd name="connsiteY49" fmla="*/ 3215532 h 4149707"/>
              <a:gd name="connsiteX50" fmla="*/ 2003584 w 3909524"/>
              <a:gd name="connsiteY50" fmla="*/ 4061737 h 4149707"/>
              <a:gd name="connsiteX51" fmla="*/ 1956849 w 3909524"/>
              <a:gd name="connsiteY51" fmla="*/ 4149901 h 4149707"/>
              <a:gd name="connsiteX52" fmla="*/ 1924838 w 3909524"/>
              <a:gd name="connsiteY52" fmla="*/ 4068071 h 4149707"/>
              <a:gd name="connsiteX53" fmla="*/ 1895222 w 3909524"/>
              <a:gd name="connsiteY53" fmla="*/ 3524706 h 4149707"/>
              <a:gd name="connsiteX54" fmla="*/ 1766485 w 3909524"/>
              <a:gd name="connsiteY54" fmla="*/ 2681754 h 4149707"/>
              <a:gd name="connsiteX55" fmla="*/ 1715984 w 3909524"/>
              <a:gd name="connsiteY55" fmla="*/ 2544800 h 4149707"/>
              <a:gd name="connsiteX56" fmla="*/ 1656067 w 3909524"/>
              <a:gd name="connsiteY56" fmla="*/ 2526140 h 4149707"/>
              <a:gd name="connsiteX57" fmla="*/ 1557631 w 3909524"/>
              <a:gd name="connsiteY57" fmla="*/ 2589481 h 4149707"/>
              <a:gd name="connsiteX58" fmla="*/ 1525959 w 3909524"/>
              <a:gd name="connsiteY58" fmla="*/ 2595644 h 4149707"/>
              <a:gd name="connsiteX59" fmla="*/ 1528525 w 3909524"/>
              <a:gd name="connsiteY59" fmla="*/ 2563974 h 4149707"/>
              <a:gd name="connsiteX60" fmla="*/ 1575603 w 3909524"/>
              <a:gd name="connsiteY60" fmla="*/ 2481630 h 4149707"/>
              <a:gd name="connsiteX61" fmla="*/ 1423586 w 3909524"/>
              <a:gd name="connsiteY61" fmla="*/ 2536412 h 4149707"/>
              <a:gd name="connsiteX62" fmla="*/ 1281838 w 3909524"/>
              <a:gd name="connsiteY62" fmla="*/ 2606258 h 4149707"/>
              <a:gd name="connsiteX63" fmla="*/ 1230480 w 3909524"/>
              <a:gd name="connsiteY63" fmla="*/ 2615674 h 4149707"/>
              <a:gd name="connsiteX64" fmla="*/ 1256330 w 3909524"/>
              <a:gd name="connsiteY64" fmla="*/ 2568767 h 4149707"/>
              <a:gd name="connsiteX65" fmla="*/ 1459024 w 3909524"/>
              <a:gd name="connsiteY65" fmla="*/ 2317970 h 4149707"/>
              <a:gd name="connsiteX66" fmla="*/ 1407666 w 3909524"/>
              <a:gd name="connsiteY66" fmla="*/ 2218336 h 4149707"/>
              <a:gd name="connsiteX67" fmla="*/ 1104314 w 3909524"/>
              <a:gd name="connsiteY67" fmla="*/ 2195054 h 4149707"/>
              <a:gd name="connsiteX68" fmla="*/ 36069 w 3909524"/>
              <a:gd name="connsiteY68" fmla="*/ 2122810 h 4149707"/>
              <a:gd name="connsiteX69" fmla="*/ 2174 w 3909524"/>
              <a:gd name="connsiteY69" fmla="*/ 2107232 h 4149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909524" h="4149707">
                <a:moveTo>
                  <a:pt x="2174" y="2107232"/>
                </a:moveTo>
                <a:cubicBezTo>
                  <a:pt x="48737" y="2090113"/>
                  <a:pt x="94616" y="2090113"/>
                  <a:pt x="139128" y="2083950"/>
                </a:cubicBezTo>
                <a:cubicBezTo>
                  <a:pt x="543996" y="2035788"/>
                  <a:pt x="948869" y="1987911"/>
                  <a:pt x="1353738" y="1940319"/>
                </a:cubicBezTo>
                <a:cubicBezTo>
                  <a:pt x="1361441" y="1940319"/>
                  <a:pt x="1369148" y="1937751"/>
                  <a:pt x="1376679" y="1936210"/>
                </a:cubicBezTo>
                <a:cubicBezTo>
                  <a:pt x="1505417" y="1910018"/>
                  <a:pt x="1519794" y="1876807"/>
                  <a:pt x="1439506" y="1776830"/>
                </a:cubicBezTo>
                <a:cubicBezTo>
                  <a:pt x="1383354" y="1706984"/>
                  <a:pt x="1321042" y="1642102"/>
                  <a:pt x="1262324" y="1574309"/>
                </a:cubicBezTo>
                <a:cubicBezTo>
                  <a:pt x="1249142" y="1559073"/>
                  <a:pt x="1226715" y="1548802"/>
                  <a:pt x="1229623" y="1518843"/>
                </a:cubicBezTo>
                <a:cubicBezTo>
                  <a:pt x="1270884" y="1518843"/>
                  <a:pt x="1303408" y="1540071"/>
                  <a:pt x="1337647" y="1555992"/>
                </a:cubicBezTo>
                <a:cubicBezTo>
                  <a:pt x="1403044" y="1586635"/>
                  <a:pt x="1467926" y="1618306"/>
                  <a:pt x="1533662" y="1648264"/>
                </a:cubicBezTo>
                <a:cubicBezTo>
                  <a:pt x="1546844" y="1654256"/>
                  <a:pt x="1562421" y="1667609"/>
                  <a:pt x="1576802" y="1655455"/>
                </a:cubicBezTo>
                <a:cubicBezTo>
                  <a:pt x="1588614" y="1645354"/>
                  <a:pt x="1577831" y="1629605"/>
                  <a:pt x="1576802" y="1616594"/>
                </a:cubicBezTo>
                <a:cubicBezTo>
                  <a:pt x="1575774" y="1603583"/>
                  <a:pt x="1561225" y="1584239"/>
                  <a:pt x="1576802" y="1573111"/>
                </a:cubicBezTo>
                <a:cubicBezTo>
                  <a:pt x="1592380" y="1561983"/>
                  <a:pt x="1604538" y="1580472"/>
                  <a:pt x="1617206" y="1588347"/>
                </a:cubicBezTo>
                <a:cubicBezTo>
                  <a:pt x="1620457" y="1590401"/>
                  <a:pt x="1623538" y="1592969"/>
                  <a:pt x="1626618" y="1595195"/>
                </a:cubicBezTo>
                <a:cubicBezTo>
                  <a:pt x="1732075" y="1671376"/>
                  <a:pt x="1732075" y="1671376"/>
                  <a:pt x="1768880" y="1541612"/>
                </a:cubicBezTo>
                <a:cubicBezTo>
                  <a:pt x="1819042" y="1364085"/>
                  <a:pt x="1837357" y="1182107"/>
                  <a:pt x="1848658" y="998589"/>
                </a:cubicBezTo>
                <a:cubicBezTo>
                  <a:pt x="1868344" y="698831"/>
                  <a:pt x="1888372" y="399415"/>
                  <a:pt x="1910971" y="99485"/>
                </a:cubicBezTo>
                <a:cubicBezTo>
                  <a:pt x="1913708" y="64048"/>
                  <a:pt x="1902240" y="365"/>
                  <a:pt x="1945209" y="194"/>
                </a:cubicBezTo>
                <a:cubicBezTo>
                  <a:pt x="1988179" y="23"/>
                  <a:pt x="1977563" y="63706"/>
                  <a:pt x="1979448" y="98801"/>
                </a:cubicBezTo>
                <a:cubicBezTo>
                  <a:pt x="1992973" y="326658"/>
                  <a:pt x="2009064" y="554173"/>
                  <a:pt x="2030806" y="781517"/>
                </a:cubicBezTo>
                <a:cubicBezTo>
                  <a:pt x="2049467" y="983524"/>
                  <a:pt x="2070009" y="1185360"/>
                  <a:pt x="2104248" y="1385484"/>
                </a:cubicBezTo>
                <a:cubicBezTo>
                  <a:pt x="2117773" y="1464575"/>
                  <a:pt x="2149441" y="1538530"/>
                  <a:pt x="2179742" y="1612828"/>
                </a:cubicBezTo>
                <a:cubicBezTo>
                  <a:pt x="2193096" y="1645525"/>
                  <a:pt x="2208504" y="1643814"/>
                  <a:pt x="2231100" y="1622928"/>
                </a:cubicBezTo>
                <a:cubicBezTo>
                  <a:pt x="2259690" y="1596393"/>
                  <a:pt x="2288963" y="1570714"/>
                  <a:pt x="2318239" y="1544864"/>
                </a:cubicBezTo>
                <a:cubicBezTo>
                  <a:pt x="2325427" y="1538530"/>
                  <a:pt x="2333475" y="1529628"/>
                  <a:pt x="2343746" y="1534593"/>
                </a:cubicBezTo>
                <a:cubicBezTo>
                  <a:pt x="2358297" y="1541612"/>
                  <a:pt x="2350080" y="1554451"/>
                  <a:pt x="2348711" y="1565236"/>
                </a:cubicBezTo>
                <a:cubicBezTo>
                  <a:pt x="2345115" y="1595195"/>
                  <a:pt x="2311048" y="1633713"/>
                  <a:pt x="2335015" y="1650832"/>
                </a:cubicBezTo>
                <a:cubicBezTo>
                  <a:pt x="2358982" y="1667952"/>
                  <a:pt x="2395275" y="1636623"/>
                  <a:pt x="2424720" y="1623442"/>
                </a:cubicBezTo>
                <a:cubicBezTo>
                  <a:pt x="2488917" y="1594853"/>
                  <a:pt x="2551574" y="1562668"/>
                  <a:pt x="2615600" y="1533908"/>
                </a:cubicBezTo>
                <a:cubicBezTo>
                  <a:pt x="2632719" y="1526033"/>
                  <a:pt x="2657027" y="1502922"/>
                  <a:pt x="2672435" y="1525348"/>
                </a:cubicBezTo>
                <a:cubicBezTo>
                  <a:pt x="2684760" y="1542467"/>
                  <a:pt x="2657027" y="1557533"/>
                  <a:pt x="2644702" y="1571057"/>
                </a:cubicBezTo>
                <a:cubicBezTo>
                  <a:pt x="2566468" y="1652686"/>
                  <a:pt x="2492511" y="1738403"/>
                  <a:pt x="2423351" y="1827846"/>
                </a:cubicBezTo>
                <a:cubicBezTo>
                  <a:pt x="2390995" y="1870815"/>
                  <a:pt x="2402807" y="1889988"/>
                  <a:pt x="2447488" y="1907964"/>
                </a:cubicBezTo>
                <a:cubicBezTo>
                  <a:pt x="2537364" y="1944085"/>
                  <a:pt x="2632377" y="1934670"/>
                  <a:pt x="2724992" y="1942202"/>
                </a:cubicBezTo>
                <a:cubicBezTo>
                  <a:pt x="3098362" y="1970107"/>
                  <a:pt x="3472246" y="1993560"/>
                  <a:pt x="3845790" y="2018212"/>
                </a:cubicBezTo>
                <a:cubicBezTo>
                  <a:pt x="3869586" y="2016555"/>
                  <a:pt x="3893039" y="2023820"/>
                  <a:pt x="3911698" y="2038584"/>
                </a:cubicBezTo>
                <a:cubicBezTo>
                  <a:pt x="3818056" y="2062551"/>
                  <a:pt x="3726469" y="2065632"/>
                  <a:pt x="3636421" y="2076588"/>
                </a:cubicBezTo>
                <a:cubicBezTo>
                  <a:pt x="3291811" y="2118359"/>
                  <a:pt x="2946857" y="2157391"/>
                  <a:pt x="2601904" y="2197622"/>
                </a:cubicBezTo>
                <a:cubicBezTo>
                  <a:pt x="2588381" y="2199397"/>
                  <a:pt x="2575027" y="2201853"/>
                  <a:pt x="2561674" y="2204983"/>
                </a:cubicBezTo>
                <a:cubicBezTo>
                  <a:pt x="2421637" y="2234428"/>
                  <a:pt x="2406060" y="2274658"/>
                  <a:pt x="2494225" y="2383365"/>
                </a:cubicBezTo>
                <a:cubicBezTo>
                  <a:pt x="2544555" y="2445337"/>
                  <a:pt x="2596941" y="2505426"/>
                  <a:pt x="2648298" y="2567055"/>
                </a:cubicBezTo>
                <a:cubicBezTo>
                  <a:pt x="2660110" y="2581264"/>
                  <a:pt x="2678598" y="2592392"/>
                  <a:pt x="2676031" y="2619611"/>
                </a:cubicBezTo>
                <a:cubicBezTo>
                  <a:pt x="2628953" y="2617728"/>
                  <a:pt x="2593858" y="2587598"/>
                  <a:pt x="2554142" y="2570650"/>
                </a:cubicBezTo>
                <a:cubicBezTo>
                  <a:pt x="2494908" y="2545485"/>
                  <a:pt x="2437217" y="2517067"/>
                  <a:pt x="2378156" y="2491217"/>
                </a:cubicBezTo>
                <a:cubicBezTo>
                  <a:pt x="2364802" y="2485396"/>
                  <a:pt x="2348369" y="2471187"/>
                  <a:pt x="2335015" y="2484027"/>
                </a:cubicBezTo>
                <a:cubicBezTo>
                  <a:pt x="2321662" y="2496866"/>
                  <a:pt x="2337926" y="2512445"/>
                  <a:pt x="2343403" y="2525798"/>
                </a:cubicBezTo>
                <a:cubicBezTo>
                  <a:pt x="2357440" y="2560036"/>
                  <a:pt x="2373019" y="2591878"/>
                  <a:pt x="2394761" y="2638442"/>
                </a:cubicBezTo>
                <a:cubicBezTo>
                  <a:pt x="2335358" y="2615160"/>
                  <a:pt x="2311733" y="2572876"/>
                  <a:pt x="2274926" y="2546512"/>
                </a:cubicBezTo>
                <a:cubicBezTo>
                  <a:pt x="2222371" y="2508336"/>
                  <a:pt x="2217235" y="2508165"/>
                  <a:pt x="2195664" y="2569281"/>
                </a:cubicBezTo>
                <a:cubicBezTo>
                  <a:pt x="2124276" y="2778110"/>
                  <a:pt x="2080450" y="2995360"/>
                  <a:pt x="2065215" y="3215532"/>
                </a:cubicBezTo>
                <a:cubicBezTo>
                  <a:pt x="2043302" y="3497487"/>
                  <a:pt x="2025155" y="3780468"/>
                  <a:pt x="2003584" y="4061737"/>
                </a:cubicBezTo>
                <a:cubicBezTo>
                  <a:pt x="2001018" y="4095976"/>
                  <a:pt x="2002560" y="4149901"/>
                  <a:pt x="1956849" y="4149901"/>
                </a:cubicBezTo>
                <a:cubicBezTo>
                  <a:pt x="1911142" y="4149901"/>
                  <a:pt x="1926719" y="4096661"/>
                  <a:pt x="1924838" y="4068071"/>
                </a:cubicBezTo>
                <a:cubicBezTo>
                  <a:pt x="1912684" y="3887121"/>
                  <a:pt x="1907719" y="3705657"/>
                  <a:pt x="1895222" y="3524706"/>
                </a:cubicBezTo>
                <a:cubicBezTo>
                  <a:pt x="1875875" y="3240355"/>
                  <a:pt x="1845917" y="2957032"/>
                  <a:pt x="1766485" y="2681754"/>
                </a:cubicBezTo>
                <a:cubicBezTo>
                  <a:pt x="1753132" y="2635019"/>
                  <a:pt x="1733785" y="2589995"/>
                  <a:pt x="1715984" y="2544800"/>
                </a:cubicBezTo>
                <a:cubicBezTo>
                  <a:pt x="1704340" y="2515012"/>
                  <a:pt x="1683969" y="2507822"/>
                  <a:pt x="1656067" y="2526140"/>
                </a:cubicBezTo>
                <a:cubicBezTo>
                  <a:pt x="1623538" y="2547539"/>
                  <a:pt x="1590670" y="2568767"/>
                  <a:pt x="1557631" y="2589481"/>
                </a:cubicBezTo>
                <a:cubicBezTo>
                  <a:pt x="1548043" y="2595473"/>
                  <a:pt x="1536575" y="2604717"/>
                  <a:pt x="1525959" y="2595644"/>
                </a:cubicBezTo>
                <a:cubicBezTo>
                  <a:pt x="1515343" y="2586571"/>
                  <a:pt x="1523050" y="2573903"/>
                  <a:pt x="1528525" y="2563974"/>
                </a:cubicBezTo>
                <a:cubicBezTo>
                  <a:pt x="1542564" y="2538808"/>
                  <a:pt x="1557117" y="2513814"/>
                  <a:pt x="1575603" y="2481630"/>
                </a:cubicBezTo>
                <a:cubicBezTo>
                  <a:pt x="1514833" y="2488307"/>
                  <a:pt x="1469978" y="2515869"/>
                  <a:pt x="1423586" y="2536412"/>
                </a:cubicBezTo>
                <a:cubicBezTo>
                  <a:pt x="1377193" y="2556955"/>
                  <a:pt x="1329430" y="2584003"/>
                  <a:pt x="1281838" y="2606258"/>
                </a:cubicBezTo>
                <a:cubicBezTo>
                  <a:pt x="1265576" y="2613962"/>
                  <a:pt x="1244348" y="2636046"/>
                  <a:pt x="1230480" y="2615674"/>
                </a:cubicBezTo>
                <a:cubicBezTo>
                  <a:pt x="1216613" y="2595302"/>
                  <a:pt x="1244519" y="2582462"/>
                  <a:pt x="1256330" y="2568767"/>
                </a:cubicBezTo>
                <a:cubicBezTo>
                  <a:pt x="1328745" y="2489240"/>
                  <a:pt x="1396536" y="2405494"/>
                  <a:pt x="1459024" y="2317970"/>
                </a:cubicBezTo>
                <a:cubicBezTo>
                  <a:pt x="1500280" y="2257368"/>
                  <a:pt x="1484703" y="2225868"/>
                  <a:pt x="1407666" y="2218336"/>
                </a:cubicBezTo>
                <a:cubicBezTo>
                  <a:pt x="1306831" y="2208407"/>
                  <a:pt x="1205487" y="2201217"/>
                  <a:pt x="1104314" y="2195054"/>
                </a:cubicBezTo>
                <a:cubicBezTo>
                  <a:pt x="748232" y="2170744"/>
                  <a:pt x="392151" y="2146663"/>
                  <a:pt x="36069" y="2122810"/>
                </a:cubicBezTo>
                <a:cubicBezTo>
                  <a:pt x="22887" y="2123767"/>
                  <a:pt x="10048" y="2117889"/>
                  <a:pt x="2174" y="2107232"/>
                </a:cubicBezTo>
                <a:close/>
              </a:path>
            </a:pathLst>
          </a:custGeom>
          <a:solidFill>
            <a:srgbClr val="FFC000"/>
          </a:solidFill>
          <a:ln w="17106" cap="flat">
            <a:noFill/>
            <a:prstDash val="solid"/>
            <a:miter/>
          </a:ln>
        </p:spPr>
        <p:txBody>
          <a:bodyPr rtlCol="0" anchor="ctr"/>
          <a:lstStyle/>
          <a:p>
            <a:endParaRPr lang="es-ES">
              <a:cs typeface="B Nazanin" panose="00000400000000000000" pitchFamily="2" charset="-78"/>
            </a:endParaRPr>
          </a:p>
        </p:txBody>
      </p:sp>
      <p:sp>
        <p:nvSpPr>
          <p:cNvPr id="14" name="Forma libre: forma 13">
            <a:extLst>
              <a:ext uri="{FF2B5EF4-FFF2-40B4-BE49-F238E27FC236}">
                <a16:creationId xmlns:a16="http://schemas.microsoft.com/office/drawing/2014/main" id="{98E1BEF7-FA0B-477B-8587-01240BC23425}"/>
              </a:ext>
            </a:extLst>
          </p:cNvPr>
          <p:cNvSpPr/>
          <p:nvPr/>
        </p:nvSpPr>
        <p:spPr>
          <a:xfrm>
            <a:off x="5140932" y="3589336"/>
            <a:ext cx="3168151" cy="4010111"/>
          </a:xfrm>
          <a:custGeom>
            <a:avLst/>
            <a:gdLst>
              <a:gd name="connsiteX0" fmla="*/ 1631049 w 3168151"/>
              <a:gd name="connsiteY0" fmla="*/ 4010150 h 4010111"/>
              <a:gd name="connsiteX1" fmla="*/ 1536722 w 3168151"/>
              <a:gd name="connsiteY1" fmla="*/ 3920103 h 4010111"/>
              <a:gd name="connsiteX2" fmla="*/ 1513611 w 3168151"/>
              <a:gd name="connsiteY2" fmla="*/ 3652529 h 4010111"/>
              <a:gd name="connsiteX3" fmla="*/ 1474408 w 3168151"/>
              <a:gd name="connsiteY3" fmla="*/ 3039830 h 4010111"/>
              <a:gd name="connsiteX4" fmla="*/ 1063546 w 3168151"/>
              <a:gd name="connsiteY4" fmla="*/ 2319795 h 4010111"/>
              <a:gd name="connsiteX5" fmla="*/ 569141 w 3168151"/>
              <a:gd name="connsiteY5" fmla="*/ 2153738 h 4010111"/>
              <a:gd name="connsiteX6" fmla="*/ 175398 w 3168151"/>
              <a:gd name="connsiteY6" fmla="*/ 2093991 h 4010111"/>
              <a:gd name="connsiteX7" fmla="*/ 52312 w 3168151"/>
              <a:gd name="connsiteY7" fmla="*/ 2057356 h 4010111"/>
              <a:gd name="connsiteX8" fmla="*/ 2323 w 3168151"/>
              <a:gd name="connsiteY8" fmla="*/ 1999664 h 4010111"/>
              <a:gd name="connsiteX9" fmla="*/ 63097 w 3168151"/>
              <a:gd name="connsiteY9" fmla="*/ 1955668 h 4010111"/>
              <a:gd name="connsiteX10" fmla="*/ 272123 w 3168151"/>
              <a:gd name="connsiteY10" fmla="*/ 1930160 h 4010111"/>
              <a:gd name="connsiteX11" fmla="*/ 929845 w 3168151"/>
              <a:gd name="connsiteY11" fmla="*/ 1797828 h 4010111"/>
              <a:gd name="connsiteX12" fmla="*/ 1297395 w 3168151"/>
              <a:gd name="connsiteY12" fmla="*/ 1535561 h 4010111"/>
              <a:gd name="connsiteX13" fmla="*/ 1450100 w 3168151"/>
              <a:gd name="connsiteY13" fmla="*/ 1088235 h 4010111"/>
              <a:gd name="connsiteX14" fmla="*/ 1579006 w 3168151"/>
              <a:gd name="connsiteY14" fmla="*/ 132125 h 4010111"/>
              <a:gd name="connsiteX15" fmla="*/ 1586368 w 3168151"/>
              <a:gd name="connsiteY15" fmla="*/ 86245 h 4010111"/>
              <a:gd name="connsiteX16" fmla="*/ 1683092 w 3168151"/>
              <a:gd name="connsiteY16" fmla="*/ 649 h 4010111"/>
              <a:gd name="connsiteX17" fmla="*/ 1761327 w 3168151"/>
              <a:gd name="connsiteY17" fmla="*/ 103364 h 4010111"/>
              <a:gd name="connsiteX18" fmla="*/ 1794539 w 3168151"/>
              <a:gd name="connsiteY18" fmla="*/ 658371 h 4010111"/>
              <a:gd name="connsiteX19" fmla="*/ 1885270 w 3168151"/>
              <a:gd name="connsiteY19" fmla="*/ 1289215 h 4010111"/>
              <a:gd name="connsiteX20" fmla="*/ 2402273 w 3168151"/>
              <a:gd name="connsiteY20" fmla="*/ 1844393 h 4010111"/>
              <a:gd name="connsiteX21" fmla="*/ 3063590 w 3168151"/>
              <a:gd name="connsiteY21" fmla="*/ 1962687 h 4010111"/>
              <a:gd name="connsiteX22" fmla="*/ 3170242 w 3168151"/>
              <a:gd name="connsiteY22" fmla="*/ 2020892 h 4010111"/>
              <a:gd name="connsiteX23" fmla="*/ 3062047 w 3168151"/>
              <a:gd name="connsiteY23" fmla="*/ 2095532 h 4010111"/>
              <a:gd name="connsiteX24" fmla="*/ 2663170 w 3168151"/>
              <a:gd name="connsiteY24" fmla="*/ 2157333 h 4010111"/>
              <a:gd name="connsiteX25" fmla="*/ 1904272 w 3168151"/>
              <a:gd name="connsiteY25" fmla="*/ 2681182 h 4010111"/>
              <a:gd name="connsiteX26" fmla="*/ 1784437 w 3168151"/>
              <a:gd name="connsiteY26" fmla="*/ 3101117 h 4010111"/>
              <a:gd name="connsiteX27" fmla="*/ 1724520 w 3168151"/>
              <a:gd name="connsiteY27" fmla="*/ 3794618 h 4010111"/>
              <a:gd name="connsiteX28" fmla="*/ 1703121 w 3168151"/>
              <a:gd name="connsiteY28" fmla="*/ 3950746 h 4010111"/>
              <a:gd name="connsiteX29" fmla="*/ 1631049 w 3168151"/>
              <a:gd name="connsiteY29" fmla="*/ 4010150 h 4010111"/>
              <a:gd name="connsiteX30" fmla="*/ 2549669 w 3168151"/>
              <a:gd name="connsiteY30" fmla="*/ 2038012 h 4010111"/>
              <a:gd name="connsiteX31" fmla="*/ 2542650 w 3168151"/>
              <a:gd name="connsiteY31" fmla="*/ 2022604 h 4010111"/>
              <a:gd name="connsiteX32" fmla="*/ 2433943 w 3168151"/>
              <a:gd name="connsiteY32" fmla="*/ 2003088 h 4010111"/>
              <a:gd name="connsiteX33" fmla="*/ 1735819 w 3168151"/>
              <a:gd name="connsiteY33" fmla="*/ 1432846 h 4010111"/>
              <a:gd name="connsiteX34" fmla="*/ 1664260 w 3168151"/>
              <a:gd name="connsiteY34" fmla="*/ 1228442 h 4010111"/>
              <a:gd name="connsiteX35" fmla="*/ 1628310 w 3168151"/>
              <a:gd name="connsiteY35" fmla="*/ 1172291 h 4010111"/>
              <a:gd name="connsiteX36" fmla="*/ 1595783 w 3168151"/>
              <a:gd name="connsiteY36" fmla="*/ 1284935 h 4010111"/>
              <a:gd name="connsiteX37" fmla="*/ 1451126 w 3168151"/>
              <a:gd name="connsiteY37" fmla="*/ 1622698 h 4010111"/>
              <a:gd name="connsiteX38" fmla="*/ 863594 w 3168151"/>
              <a:gd name="connsiteY38" fmla="*/ 1982203 h 4010111"/>
              <a:gd name="connsiteX39" fmla="*/ 707295 w 3168151"/>
              <a:gd name="connsiteY39" fmla="*/ 2014729 h 4010111"/>
              <a:gd name="connsiteX40" fmla="*/ 1316569 w 3168151"/>
              <a:gd name="connsiteY40" fmla="*/ 2293260 h 4010111"/>
              <a:gd name="connsiteX41" fmla="*/ 1637555 w 3168151"/>
              <a:gd name="connsiteY41" fmla="*/ 2868124 h 4010111"/>
              <a:gd name="connsiteX42" fmla="*/ 2550181 w 3168151"/>
              <a:gd name="connsiteY42" fmla="*/ 2038012 h 4010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168151" h="4010111">
                <a:moveTo>
                  <a:pt x="1631049" y="4010150"/>
                </a:moveTo>
                <a:cubicBezTo>
                  <a:pt x="1571475" y="4013231"/>
                  <a:pt x="1549390" y="3969920"/>
                  <a:pt x="1536722" y="3920103"/>
                </a:cubicBezTo>
                <a:cubicBezTo>
                  <a:pt x="1514297" y="3832452"/>
                  <a:pt x="1514809" y="3741891"/>
                  <a:pt x="1513611" y="3652529"/>
                </a:cubicBezTo>
                <a:cubicBezTo>
                  <a:pt x="1510700" y="3447098"/>
                  <a:pt x="1507449" y="3243036"/>
                  <a:pt x="1474408" y="3039830"/>
                </a:cubicBezTo>
                <a:cubicBezTo>
                  <a:pt x="1426816" y="2748803"/>
                  <a:pt x="1318623" y="2492014"/>
                  <a:pt x="1063546" y="2319795"/>
                </a:cubicBezTo>
                <a:cubicBezTo>
                  <a:pt x="913923" y="2218620"/>
                  <a:pt x="745985" y="2175137"/>
                  <a:pt x="569141" y="2153738"/>
                </a:cubicBezTo>
                <a:cubicBezTo>
                  <a:pt x="437667" y="2137988"/>
                  <a:pt x="306704" y="2116075"/>
                  <a:pt x="175398" y="2093991"/>
                </a:cubicBezTo>
                <a:cubicBezTo>
                  <a:pt x="133286" y="2085681"/>
                  <a:pt x="92028" y="2073415"/>
                  <a:pt x="52312" y="2057356"/>
                </a:cubicBezTo>
                <a:cubicBezTo>
                  <a:pt x="26804" y="2047941"/>
                  <a:pt x="-74" y="2032705"/>
                  <a:pt x="2323" y="1999664"/>
                </a:cubicBezTo>
                <a:cubicBezTo>
                  <a:pt x="4720" y="1966624"/>
                  <a:pt x="36561" y="1959605"/>
                  <a:pt x="63097" y="1955668"/>
                </a:cubicBezTo>
                <a:cubicBezTo>
                  <a:pt x="131574" y="1945396"/>
                  <a:pt x="202105" y="1935810"/>
                  <a:pt x="272123" y="1930160"/>
                </a:cubicBezTo>
                <a:cubicBezTo>
                  <a:pt x="496727" y="1912014"/>
                  <a:pt x="717223" y="1875207"/>
                  <a:pt x="929845" y="1797828"/>
                </a:cubicBezTo>
                <a:cubicBezTo>
                  <a:pt x="1076214" y="1744759"/>
                  <a:pt x="1217790" y="1682958"/>
                  <a:pt x="1297395" y="1535561"/>
                </a:cubicBezTo>
                <a:cubicBezTo>
                  <a:pt x="1373232" y="1395012"/>
                  <a:pt x="1415176" y="1242822"/>
                  <a:pt x="1450100" y="1088235"/>
                </a:cubicBezTo>
                <a:cubicBezTo>
                  <a:pt x="1521486" y="773412"/>
                  <a:pt x="1552815" y="453111"/>
                  <a:pt x="1579006" y="132125"/>
                </a:cubicBezTo>
                <a:cubicBezTo>
                  <a:pt x="1579520" y="116580"/>
                  <a:pt x="1582088" y="101173"/>
                  <a:pt x="1586368" y="86245"/>
                </a:cubicBezTo>
                <a:cubicBezTo>
                  <a:pt x="1603488" y="40023"/>
                  <a:pt x="1625913" y="-4829"/>
                  <a:pt x="1683092" y="649"/>
                </a:cubicBezTo>
                <a:cubicBezTo>
                  <a:pt x="1740270" y="6127"/>
                  <a:pt x="1757732" y="52007"/>
                  <a:pt x="1761327" y="103364"/>
                </a:cubicBezTo>
                <a:cubicBezTo>
                  <a:pt x="1773823" y="288252"/>
                  <a:pt x="1775706" y="473654"/>
                  <a:pt x="1794539" y="658371"/>
                </a:cubicBezTo>
                <a:cubicBezTo>
                  <a:pt x="1816279" y="869965"/>
                  <a:pt x="1834598" y="1082586"/>
                  <a:pt x="1885270" y="1289215"/>
                </a:cubicBezTo>
                <a:cubicBezTo>
                  <a:pt x="1953747" y="1567232"/>
                  <a:pt x="2126310" y="1756229"/>
                  <a:pt x="2402273" y="1844393"/>
                </a:cubicBezTo>
                <a:cubicBezTo>
                  <a:pt x="2617461" y="1912870"/>
                  <a:pt x="2840011" y="1940261"/>
                  <a:pt x="3063590" y="1962687"/>
                </a:cubicBezTo>
                <a:cubicBezTo>
                  <a:pt x="3106045" y="1966967"/>
                  <a:pt x="3167674" y="1962687"/>
                  <a:pt x="3170242" y="2020892"/>
                </a:cubicBezTo>
                <a:cubicBezTo>
                  <a:pt x="3172980" y="2085945"/>
                  <a:pt x="3107585" y="2087829"/>
                  <a:pt x="3062047" y="2095532"/>
                </a:cubicBezTo>
                <a:cubicBezTo>
                  <a:pt x="2929373" y="2117959"/>
                  <a:pt x="2794473" y="2124806"/>
                  <a:pt x="2663170" y="2157333"/>
                </a:cubicBezTo>
                <a:cubicBezTo>
                  <a:pt x="2344238" y="2236424"/>
                  <a:pt x="2075636" y="2390839"/>
                  <a:pt x="1904272" y="2681182"/>
                </a:cubicBezTo>
                <a:cubicBezTo>
                  <a:pt x="1828949" y="2809063"/>
                  <a:pt x="1808919" y="2956973"/>
                  <a:pt x="1784437" y="3101117"/>
                </a:cubicBezTo>
                <a:cubicBezTo>
                  <a:pt x="1745747" y="3330515"/>
                  <a:pt x="1742667" y="3563337"/>
                  <a:pt x="1724520" y="3794618"/>
                </a:cubicBezTo>
                <a:cubicBezTo>
                  <a:pt x="1723151" y="3847284"/>
                  <a:pt x="1715960" y="3899628"/>
                  <a:pt x="1703121" y="3950746"/>
                </a:cubicBezTo>
                <a:cubicBezTo>
                  <a:pt x="1693878" y="3984129"/>
                  <a:pt x="1676587" y="4012033"/>
                  <a:pt x="1631049" y="4010150"/>
                </a:cubicBezTo>
                <a:close/>
                <a:moveTo>
                  <a:pt x="2549669" y="2038012"/>
                </a:moveTo>
                <a:lnTo>
                  <a:pt x="2542650" y="2022604"/>
                </a:lnTo>
                <a:cubicBezTo>
                  <a:pt x="2506357" y="2016099"/>
                  <a:pt x="2470236" y="2008909"/>
                  <a:pt x="2433943" y="2003088"/>
                </a:cubicBezTo>
                <a:cubicBezTo>
                  <a:pt x="2091558" y="1948307"/>
                  <a:pt x="1861988" y="1752634"/>
                  <a:pt x="1735819" y="1432846"/>
                </a:cubicBezTo>
                <a:cubicBezTo>
                  <a:pt x="1709283" y="1365738"/>
                  <a:pt x="1688570" y="1295892"/>
                  <a:pt x="1664260" y="1228442"/>
                </a:cubicBezTo>
                <a:cubicBezTo>
                  <a:pt x="1657414" y="1209268"/>
                  <a:pt x="1656043" y="1186157"/>
                  <a:pt x="1628310" y="1172291"/>
                </a:cubicBezTo>
                <a:cubicBezTo>
                  <a:pt x="1617182" y="1211151"/>
                  <a:pt x="1606568" y="1248129"/>
                  <a:pt x="1595783" y="1284935"/>
                </a:cubicBezTo>
                <a:cubicBezTo>
                  <a:pt x="1561544" y="1403572"/>
                  <a:pt x="1520288" y="1519127"/>
                  <a:pt x="1451126" y="1622698"/>
                </a:cubicBezTo>
                <a:cubicBezTo>
                  <a:pt x="1310749" y="1833094"/>
                  <a:pt x="1104118" y="1934782"/>
                  <a:pt x="863594" y="1982203"/>
                </a:cubicBezTo>
                <a:cubicBezTo>
                  <a:pt x="817542" y="1991276"/>
                  <a:pt x="768924" y="1989393"/>
                  <a:pt x="707295" y="2014729"/>
                </a:cubicBezTo>
                <a:cubicBezTo>
                  <a:pt x="938576" y="2072764"/>
                  <a:pt x="1146233" y="2140214"/>
                  <a:pt x="1316569" y="2293260"/>
                </a:cubicBezTo>
                <a:cubicBezTo>
                  <a:pt x="1486904" y="2446306"/>
                  <a:pt x="1577809" y="2643691"/>
                  <a:pt x="1637555" y="2868124"/>
                </a:cubicBezTo>
                <a:cubicBezTo>
                  <a:pt x="1747118" y="2373549"/>
                  <a:pt x="2067762" y="2117274"/>
                  <a:pt x="2550181" y="2038012"/>
                </a:cubicBezTo>
                <a:close/>
              </a:path>
            </a:pathLst>
          </a:custGeom>
          <a:solidFill>
            <a:srgbClr val="FFC000"/>
          </a:solidFill>
          <a:ln w="17106" cap="flat">
            <a:noFill/>
            <a:prstDash val="solid"/>
            <a:miter/>
          </a:ln>
        </p:spPr>
        <p:txBody>
          <a:bodyPr rtlCol="0" anchor="ctr"/>
          <a:lstStyle/>
          <a:p>
            <a:endParaRPr lang="es-ES">
              <a:cs typeface="B Nazanin" panose="00000400000000000000" pitchFamily="2" charset="-78"/>
            </a:endParaRPr>
          </a:p>
        </p:txBody>
      </p:sp>
      <p:sp>
        <p:nvSpPr>
          <p:cNvPr id="15" name="Forma libre: forma 14">
            <a:extLst>
              <a:ext uri="{FF2B5EF4-FFF2-40B4-BE49-F238E27FC236}">
                <a16:creationId xmlns:a16="http://schemas.microsoft.com/office/drawing/2014/main" id="{11C75993-0CA4-462E-995B-F36ECBC43EBC}"/>
              </a:ext>
            </a:extLst>
          </p:cNvPr>
          <p:cNvSpPr/>
          <p:nvPr/>
        </p:nvSpPr>
        <p:spPr>
          <a:xfrm>
            <a:off x="2621819" y="5986030"/>
            <a:ext cx="2126399" cy="3107273"/>
          </a:xfrm>
          <a:custGeom>
            <a:avLst/>
            <a:gdLst>
              <a:gd name="connsiteX0" fmla="*/ 1142138 w 2126399"/>
              <a:gd name="connsiteY0" fmla="*/ 145651 h 3107273"/>
              <a:gd name="connsiteX1" fmla="*/ 1229274 w 2126399"/>
              <a:gd name="connsiteY1" fmla="*/ 806454 h 3107273"/>
              <a:gd name="connsiteX2" fmla="*/ 1266081 w 2126399"/>
              <a:gd name="connsiteY2" fmla="*/ 995964 h 3107273"/>
              <a:gd name="connsiteX3" fmla="*/ 1652119 w 2126399"/>
              <a:gd name="connsiteY3" fmla="*/ 1426000 h 3107273"/>
              <a:gd name="connsiteX4" fmla="*/ 2018814 w 2126399"/>
              <a:gd name="connsiteY4" fmla="*/ 1498244 h 3107273"/>
              <a:gd name="connsiteX5" fmla="*/ 2053053 w 2126399"/>
              <a:gd name="connsiteY5" fmla="*/ 1501839 h 3107273"/>
              <a:gd name="connsiteX6" fmla="*/ 2128550 w 2126399"/>
              <a:gd name="connsiteY6" fmla="*/ 1562612 h 3107273"/>
              <a:gd name="connsiteX7" fmla="*/ 2054765 w 2126399"/>
              <a:gd name="connsiteY7" fmla="*/ 1610032 h 3107273"/>
              <a:gd name="connsiteX8" fmla="*/ 1608466 w 2126399"/>
              <a:gd name="connsiteY8" fmla="*/ 1719253 h 3107273"/>
              <a:gd name="connsiteX9" fmla="*/ 1243311 w 2126399"/>
              <a:gd name="connsiteY9" fmla="*/ 2168120 h 3107273"/>
              <a:gd name="connsiteX10" fmla="*/ 1152066 w 2126399"/>
              <a:gd name="connsiteY10" fmla="*/ 2833374 h 3107273"/>
              <a:gd name="connsiteX11" fmla="*/ 1138201 w 2126399"/>
              <a:gd name="connsiteY11" fmla="*/ 3025795 h 3107273"/>
              <a:gd name="connsiteX12" fmla="*/ 1081707 w 2126399"/>
              <a:gd name="connsiteY12" fmla="*/ 3107454 h 3107273"/>
              <a:gd name="connsiteX13" fmla="*/ 1024529 w 2126399"/>
              <a:gd name="connsiteY13" fmla="*/ 3032300 h 3107273"/>
              <a:gd name="connsiteX14" fmla="*/ 1006210 w 2126399"/>
              <a:gd name="connsiteY14" fmla="*/ 2734768 h 3107273"/>
              <a:gd name="connsiteX15" fmla="*/ 933796 w 2126399"/>
              <a:gd name="connsiteY15" fmla="*/ 2185068 h 3107273"/>
              <a:gd name="connsiteX16" fmla="*/ 831080 w 2126399"/>
              <a:gd name="connsiteY16" fmla="*/ 1943002 h 3107273"/>
              <a:gd name="connsiteX17" fmla="*/ 480650 w 2126399"/>
              <a:gd name="connsiteY17" fmla="*/ 1690493 h 3107273"/>
              <a:gd name="connsiteX18" fmla="*/ 128507 w 2126399"/>
              <a:gd name="connsiteY18" fmla="*/ 1633999 h 3107273"/>
              <a:gd name="connsiteX19" fmla="*/ 37946 w 2126399"/>
              <a:gd name="connsiteY19" fmla="*/ 1612087 h 3107273"/>
              <a:gd name="connsiteX20" fmla="*/ 2336 w 2126399"/>
              <a:gd name="connsiteY20" fmla="*/ 1563639 h 3107273"/>
              <a:gd name="connsiteX21" fmla="*/ 46848 w 2126399"/>
              <a:gd name="connsiteY21" fmla="*/ 1524436 h 3107273"/>
              <a:gd name="connsiteX22" fmla="*/ 232247 w 2126399"/>
              <a:gd name="connsiteY22" fmla="*/ 1499613 h 3107273"/>
              <a:gd name="connsiteX23" fmla="*/ 751647 w 2126399"/>
              <a:gd name="connsiteY23" fmla="*/ 1286307 h 3107273"/>
              <a:gd name="connsiteX24" fmla="*/ 868742 w 2126399"/>
              <a:gd name="connsiteY24" fmla="*/ 1128810 h 3107273"/>
              <a:gd name="connsiteX25" fmla="*/ 983099 w 2126399"/>
              <a:gd name="connsiteY25" fmla="*/ 573632 h 3107273"/>
              <a:gd name="connsiteX26" fmla="*/ 1020249 w 2126399"/>
              <a:gd name="connsiteY26" fmla="*/ 95320 h 3107273"/>
              <a:gd name="connsiteX27" fmla="*/ 1023672 w 2126399"/>
              <a:gd name="connsiteY27" fmla="*/ 66389 h 3107273"/>
              <a:gd name="connsiteX28" fmla="*/ 1086158 w 2126399"/>
              <a:gd name="connsiteY28" fmla="*/ 309 h 3107273"/>
              <a:gd name="connsiteX29" fmla="*/ 1138884 w 2126399"/>
              <a:gd name="connsiteY29" fmla="*/ 68786 h 3107273"/>
              <a:gd name="connsiteX30" fmla="*/ 1142138 w 2126399"/>
              <a:gd name="connsiteY30" fmla="*/ 145651 h 3107273"/>
              <a:gd name="connsiteX31" fmla="*/ 469522 w 2126399"/>
              <a:gd name="connsiteY31" fmla="*/ 1558161 h 3107273"/>
              <a:gd name="connsiteX32" fmla="*/ 1085815 w 2126399"/>
              <a:gd name="connsiteY32" fmla="*/ 2205269 h 3107273"/>
              <a:gd name="connsiteX33" fmla="*/ 1711525 w 2126399"/>
              <a:gd name="connsiteY33" fmla="*/ 1561414 h 3107273"/>
              <a:gd name="connsiteX34" fmla="*/ 1083589 w 2126399"/>
              <a:gd name="connsiteY34" fmla="*/ 915504 h 3107273"/>
              <a:gd name="connsiteX35" fmla="*/ 469522 w 2126399"/>
              <a:gd name="connsiteY35" fmla="*/ 1558161 h 310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126399" h="3107273">
                <a:moveTo>
                  <a:pt x="1142138" y="145651"/>
                </a:moveTo>
                <a:cubicBezTo>
                  <a:pt x="1159257" y="368201"/>
                  <a:pt x="1193496" y="587157"/>
                  <a:pt x="1229274" y="806454"/>
                </a:cubicBezTo>
                <a:cubicBezTo>
                  <a:pt x="1239888" y="869967"/>
                  <a:pt x="1256322" y="932452"/>
                  <a:pt x="1266081" y="995964"/>
                </a:cubicBezTo>
                <a:cubicBezTo>
                  <a:pt x="1300320" y="1223993"/>
                  <a:pt x="1453022" y="1348279"/>
                  <a:pt x="1652119" y="1426000"/>
                </a:cubicBezTo>
                <a:cubicBezTo>
                  <a:pt x="1769045" y="1471709"/>
                  <a:pt x="1894700" y="1483521"/>
                  <a:pt x="2018814" y="1498244"/>
                </a:cubicBezTo>
                <a:cubicBezTo>
                  <a:pt x="2030285" y="1498774"/>
                  <a:pt x="2041754" y="1499973"/>
                  <a:pt x="2053053" y="1501839"/>
                </a:cubicBezTo>
                <a:cubicBezTo>
                  <a:pt x="2087292" y="1510227"/>
                  <a:pt x="2127521" y="1518958"/>
                  <a:pt x="2128550" y="1562612"/>
                </a:cubicBezTo>
                <a:cubicBezTo>
                  <a:pt x="2129747" y="1609861"/>
                  <a:pt x="2085580" y="1606437"/>
                  <a:pt x="2054765" y="1610032"/>
                </a:cubicBezTo>
                <a:cubicBezTo>
                  <a:pt x="1900691" y="1628863"/>
                  <a:pt x="1747817" y="1645811"/>
                  <a:pt x="1608466" y="1719253"/>
                </a:cubicBezTo>
                <a:cubicBezTo>
                  <a:pt x="1427857" y="1809403"/>
                  <a:pt x="1294840" y="1972960"/>
                  <a:pt x="1243311" y="2168120"/>
                </a:cubicBezTo>
                <a:cubicBezTo>
                  <a:pt x="1181682" y="2386219"/>
                  <a:pt x="1165077" y="2609283"/>
                  <a:pt x="1152066" y="2833374"/>
                </a:cubicBezTo>
                <a:cubicBezTo>
                  <a:pt x="1148301" y="2897572"/>
                  <a:pt x="1145390" y="2961940"/>
                  <a:pt x="1138201" y="3025795"/>
                </a:cubicBezTo>
                <a:cubicBezTo>
                  <a:pt x="1134262" y="3061232"/>
                  <a:pt x="1133236" y="3106598"/>
                  <a:pt x="1081707" y="3107454"/>
                </a:cubicBezTo>
                <a:cubicBezTo>
                  <a:pt x="1034114" y="3108310"/>
                  <a:pt x="1028809" y="3066710"/>
                  <a:pt x="1024529" y="3032300"/>
                </a:cubicBezTo>
                <a:cubicBezTo>
                  <a:pt x="1012201" y="2933693"/>
                  <a:pt x="1009121" y="2834230"/>
                  <a:pt x="1006210" y="2734768"/>
                </a:cubicBezTo>
                <a:cubicBezTo>
                  <a:pt x="1000904" y="2549195"/>
                  <a:pt x="982757" y="2364991"/>
                  <a:pt x="933796" y="2185068"/>
                </a:cubicBezTo>
                <a:cubicBezTo>
                  <a:pt x="910857" y="2100054"/>
                  <a:pt x="876275" y="2018601"/>
                  <a:pt x="831080" y="1943002"/>
                </a:cubicBezTo>
                <a:cubicBezTo>
                  <a:pt x="755755" y="1812570"/>
                  <a:pt x="628218" y="1720640"/>
                  <a:pt x="480650" y="1690493"/>
                </a:cubicBezTo>
                <a:cubicBezTo>
                  <a:pt x="364411" y="1665516"/>
                  <a:pt x="246800" y="1646667"/>
                  <a:pt x="128507" y="1633999"/>
                </a:cubicBezTo>
                <a:cubicBezTo>
                  <a:pt x="97349" y="1631757"/>
                  <a:pt x="66705" y="1624344"/>
                  <a:pt x="37946" y="1612087"/>
                </a:cubicBezTo>
                <a:cubicBezTo>
                  <a:pt x="17918" y="1602500"/>
                  <a:pt x="284" y="1589318"/>
                  <a:pt x="2336" y="1563639"/>
                </a:cubicBezTo>
                <a:cubicBezTo>
                  <a:pt x="4393" y="1537960"/>
                  <a:pt x="24935" y="1527689"/>
                  <a:pt x="46848" y="1524436"/>
                </a:cubicBezTo>
                <a:cubicBezTo>
                  <a:pt x="108475" y="1515363"/>
                  <a:pt x="170791" y="1509713"/>
                  <a:pt x="232247" y="1499613"/>
                </a:cubicBezTo>
                <a:cubicBezTo>
                  <a:pt x="421758" y="1468970"/>
                  <a:pt x="598087" y="1405800"/>
                  <a:pt x="751647" y="1286307"/>
                </a:cubicBezTo>
                <a:cubicBezTo>
                  <a:pt x="804375" y="1245546"/>
                  <a:pt x="844948" y="1191057"/>
                  <a:pt x="868742" y="1128810"/>
                </a:cubicBezTo>
                <a:cubicBezTo>
                  <a:pt x="940987" y="950256"/>
                  <a:pt x="963412" y="761944"/>
                  <a:pt x="983099" y="573632"/>
                </a:cubicBezTo>
                <a:cubicBezTo>
                  <a:pt x="999191" y="414595"/>
                  <a:pt x="1008093" y="254701"/>
                  <a:pt x="1020249" y="95320"/>
                </a:cubicBezTo>
                <a:cubicBezTo>
                  <a:pt x="1020420" y="85588"/>
                  <a:pt x="1021618" y="75897"/>
                  <a:pt x="1023672" y="66389"/>
                </a:cubicBezTo>
                <a:cubicBezTo>
                  <a:pt x="1032746" y="33349"/>
                  <a:pt x="1045756" y="-2088"/>
                  <a:pt x="1086158" y="309"/>
                </a:cubicBezTo>
                <a:cubicBezTo>
                  <a:pt x="1122450" y="2705"/>
                  <a:pt x="1133578" y="37800"/>
                  <a:pt x="1138884" y="68786"/>
                </a:cubicBezTo>
                <a:cubicBezTo>
                  <a:pt x="1141453" y="94321"/>
                  <a:pt x="1142481" y="119988"/>
                  <a:pt x="1142138" y="145651"/>
                </a:cubicBezTo>
                <a:close/>
                <a:moveTo>
                  <a:pt x="469522" y="1558161"/>
                </a:moveTo>
                <a:cubicBezTo>
                  <a:pt x="807456" y="1650434"/>
                  <a:pt x="1013915" y="1859460"/>
                  <a:pt x="1085815" y="2205269"/>
                </a:cubicBezTo>
                <a:cubicBezTo>
                  <a:pt x="1158572" y="1856207"/>
                  <a:pt x="1364346" y="1644784"/>
                  <a:pt x="1711525" y="1561414"/>
                </a:cubicBezTo>
                <a:cubicBezTo>
                  <a:pt x="1318808" y="1522211"/>
                  <a:pt x="1161654" y="1262340"/>
                  <a:pt x="1083589" y="915504"/>
                </a:cubicBezTo>
                <a:cubicBezTo>
                  <a:pt x="1029321" y="1277919"/>
                  <a:pt x="826286" y="1487972"/>
                  <a:pt x="469522" y="1558161"/>
                </a:cubicBezTo>
                <a:close/>
              </a:path>
            </a:pathLst>
          </a:custGeom>
          <a:solidFill>
            <a:srgbClr val="FFC000"/>
          </a:solidFill>
          <a:ln w="17106" cap="flat">
            <a:noFill/>
            <a:prstDash val="solid"/>
            <a:miter/>
          </a:ln>
        </p:spPr>
        <p:txBody>
          <a:bodyPr rtlCol="0" anchor="ctr"/>
          <a:lstStyle/>
          <a:p>
            <a:endParaRPr lang="es-ES">
              <a:cs typeface="B Nazanin" panose="00000400000000000000" pitchFamily="2" charset="-78"/>
            </a:endParaRPr>
          </a:p>
        </p:txBody>
      </p:sp>
      <p:sp>
        <p:nvSpPr>
          <p:cNvPr id="16" name="Forma libre: forma 15">
            <a:extLst>
              <a:ext uri="{FF2B5EF4-FFF2-40B4-BE49-F238E27FC236}">
                <a16:creationId xmlns:a16="http://schemas.microsoft.com/office/drawing/2014/main" id="{30E3BD75-46F8-4BA0-A865-727AB483E8E5}"/>
              </a:ext>
            </a:extLst>
          </p:cNvPr>
          <p:cNvSpPr/>
          <p:nvPr/>
        </p:nvSpPr>
        <p:spPr>
          <a:xfrm>
            <a:off x="4558911" y="2616898"/>
            <a:ext cx="1792843" cy="1795431"/>
          </a:xfrm>
          <a:custGeom>
            <a:avLst/>
            <a:gdLst>
              <a:gd name="connsiteX0" fmla="*/ 1795017 w 1792843"/>
              <a:gd name="connsiteY0" fmla="*/ 898789 h 1795431"/>
              <a:gd name="connsiteX1" fmla="*/ 1753419 w 1792843"/>
              <a:gd name="connsiteY1" fmla="*/ 930631 h 1795431"/>
              <a:gd name="connsiteX2" fmla="*/ 1535491 w 1792843"/>
              <a:gd name="connsiteY2" fmla="*/ 973772 h 1795431"/>
              <a:gd name="connsiteX3" fmla="*/ 1237958 w 1792843"/>
              <a:gd name="connsiteY3" fmla="*/ 1056287 h 1795431"/>
              <a:gd name="connsiteX4" fmla="*/ 973979 w 1792843"/>
              <a:gd name="connsiteY4" fmla="*/ 1487178 h 1795431"/>
              <a:gd name="connsiteX5" fmla="*/ 949668 w 1792843"/>
              <a:gd name="connsiteY5" fmla="*/ 1702196 h 1795431"/>
              <a:gd name="connsiteX6" fmla="*/ 937172 w 1792843"/>
              <a:gd name="connsiteY6" fmla="*/ 1759032 h 1795431"/>
              <a:gd name="connsiteX7" fmla="*/ 890608 w 1792843"/>
              <a:gd name="connsiteY7" fmla="*/ 1795496 h 1795431"/>
              <a:gd name="connsiteX8" fmla="*/ 854486 w 1792843"/>
              <a:gd name="connsiteY8" fmla="*/ 1755266 h 1795431"/>
              <a:gd name="connsiteX9" fmla="*/ 826753 w 1792843"/>
              <a:gd name="connsiteY9" fmla="*/ 1552574 h 1795431"/>
              <a:gd name="connsiteX10" fmla="*/ 729858 w 1792843"/>
              <a:gd name="connsiteY10" fmla="*/ 1219433 h 1795431"/>
              <a:gd name="connsiteX11" fmla="*/ 330809 w 1792843"/>
              <a:gd name="connsiteY11" fmla="*/ 986782 h 1795431"/>
              <a:gd name="connsiteX12" fmla="*/ 105862 w 1792843"/>
              <a:gd name="connsiteY12" fmla="*/ 950318 h 1795431"/>
              <a:gd name="connsiteX13" fmla="*/ 43033 w 1792843"/>
              <a:gd name="connsiteY13" fmla="*/ 936452 h 1795431"/>
              <a:gd name="connsiteX14" fmla="*/ 2289 w 1792843"/>
              <a:gd name="connsiteY14" fmla="*/ 893825 h 1795431"/>
              <a:gd name="connsiteX15" fmla="*/ 43890 w 1792843"/>
              <a:gd name="connsiteY15" fmla="*/ 859586 h 1795431"/>
              <a:gd name="connsiteX16" fmla="*/ 269521 w 1792843"/>
              <a:gd name="connsiteY16" fmla="*/ 827231 h 1795431"/>
              <a:gd name="connsiteX17" fmla="*/ 587938 w 1792843"/>
              <a:gd name="connsiteY17" fmla="*/ 717497 h 1795431"/>
              <a:gd name="connsiteX18" fmla="*/ 826411 w 1792843"/>
              <a:gd name="connsiteY18" fmla="*/ 251339 h 1795431"/>
              <a:gd name="connsiteX19" fmla="*/ 849693 w 1792843"/>
              <a:gd name="connsiteY19" fmla="*/ 59774 h 1795431"/>
              <a:gd name="connsiteX20" fmla="*/ 892148 w 1792843"/>
              <a:gd name="connsiteY20" fmla="*/ 200 h 1795431"/>
              <a:gd name="connsiteX21" fmla="*/ 944705 w 1792843"/>
              <a:gd name="connsiteY21" fmla="*/ 60459 h 1795431"/>
              <a:gd name="connsiteX22" fmla="*/ 972952 w 1792843"/>
              <a:gd name="connsiteY22" fmla="*/ 304238 h 1795431"/>
              <a:gd name="connsiteX23" fmla="*/ 1254049 w 1792843"/>
              <a:gd name="connsiteY23" fmla="*/ 749338 h 1795431"/>
              <a:gd name="connsiteX24" fmla="*/ 1621771 w 1792843"/>
              <a:gd name="connsiteY24" fmla="*/ 840070 h 1795431"/>
              <a:gd name="connsiteX25" fmla="*/ 1758725 w 1792843"/>
              <a:gd name="connsiteY25" fmla="*/ 870029 h 1795431"/>
              <a:gd name="connsiteX26" fmla="*/ 1795017 w 1792843"/>
              <a:gd name="connsiteY26" fmla="*/ 898789 h 1795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92843" h="1795431">
                <a:moveTo>
                  <a:pt x="1795017" y="898789"/>
                </a:moveTo>
                <a:cubicBezTo>
                  <a:pt x="1788171" y="922414"/>
                  <a:pt x="1769853" y="925666"/>
                  <a:pt x="1753419" y="930631"/>
                </a:cubicBezTo>
                <a:cubicBezTo>
                  <a:pt x="1682202" y="952201"/>
                  <a:pt x="1608248" y="959905"/>
                  <a:pt x="1535491" y="973772"/>
                </a:cubicBezTo>
                <a:cubicBezTo>
                  <a:pt x="1434144" y="993116"/>
                  <a:pt x="1330060" y="1008010"/>
                  <a:pt x="1237958" y="1056287"/>
                </a:cubicBezTo>
                <a:cubicBezTo>
                  <a:pt x="1065052" y="1147190"/>
                  <a:pt x="1000686" y="1306570"/>
                  <a:pt x="973979" y="1487178"/>
                </a:cubicBezTo>
                <a:cubicBezTo>
                  <a:pt x="963365" y="1558566"/>
                  <a:pt x="958228" y="1630466"/>
                  <a:pt x="949668" y="1702196"/>
                </a:cubicBezTo>
                <a:cubicBezTo>
                  <a:pt x="947274" y="1721477"/>
                  <a:pt x="942994" y="1740500"/>
                  <a:pt x="937172" y="1759032"/>
                </a:cubicBezTo>
                <a:cubicBezTo>
                  <a:pt x="933406" y="1781407"/>
                  <a:pt x="913204" y="1797225"/>
                  <a:pt x="890608" y="1795496"/>
                </a:cubicBezTo>
                <a:cubicBezTo>
                  <a:pt x="866469" y="1793784"/>
                  <a:pt x="857397" y="1774268"/>
                  <a:pt x="854486" y="1755266"/>
                </a:cubicBezTo>
                <a:cubicBezTo>
                  <a:pt x="843873" y="1687816"/>
                  <a:pt x="833942" y="1620366"/>
                  <a:pt x="826753" y="1552574"/>
                </a:cubicBezTo>
                <a:cubicBezTo>
                  <a:pt x="814428" y="1435478"/>
                  <a:pt x="798506" y="1319752"/>
                  <a:pt x="729858" y="1219433"/>
                </a:cubicBezTo>
                <a:cubicBezTo>
                  <a:pt x="633819" y="1078713"/>
                  <a:pt x="488134" y="1021534"/>
                  <a:pt x="330809" y="986782"/>
                </a:cubicBezTo>
                <a:cubicBezTo>
                  <a:pt x="256681" y="969663"/>
                  <a:pt x="180844" y="962644"/>
                  <a:pt x="105862" y="950318"/>
                </a:cubicBezTo>
                <a:cubicBezTo>
                  <a:pt x="84634" y="946997"/>
                  <a:pt x="63747" y="942358"/>
                  <a:pt x="43033" y="936452"/>
                </a:cubicBezTo>
                <a:cubicBezTo>
                  <a:pt x="21806" y="930289"/>
                  <a:pt x="406" y="920360"/>
                  <a:pt x="2289" y="893825"/>
                </a:cubicBezTo>
                <a:cubicBezTo>
                  <a:pt x="3829" y="870542"/>
                  <a:pt x="24374" y="861983"/>
                  <a:pt x="43890" y="859586"/>
                </a:cubicBezTo>
                <a:cubicBezTo>
                  <a:pt x="119044" y="847945"/>
                  <a:pt x="194538" y="839557"/>
                  <a:pt x="269521" y="827231"/>
                </a:cubicBezTo>
                <a:cubicBezTo>
                  <a:pt x="381653" y="808913"/>
                  <a:pt x="490531" y="780324"/>
                  <a:pt x="587938" y="717497"/>
                </a:cubicBezTo>
                <a:cubicBezTo>
                  <a:pt x="757934" y="607933"/>
                  <a:pt x="807237" y="437768"/>
                  <a:pt x="826411" y="251339"/>
                </a:cubicBezTo>
                <a:cubicBezTo>
                  <a:pt x="833087" y="187313"/>
                  <a:pt x="840962" y="123629"/>
                  <a:pt x="849693" y="59774"/>
                </a:cubicBezTo>
                <a:cubicBezTo>
                  <a:pt x="853287" y="33240"/>
                  <a:pt x="854829" y="713"/>
                  <a:pt x="892148" y="200"/>
                </a:cubicBezTo>
                <a:cubicBezTo>
                  <a:pt x="929469" y="-314"/>
                  <a:pt x="940597" y="31528"/>
                  <a:pt x="944705" y="60459"/>
                </a:cubicBezTo>
                <a:cubicBezTo>
                  <a:pt x="955833" y="141433"/>
                  <a:pt x="961825" y="223092"/>
                  <a:pt x="972952" y="304238"/>
                </a:cubicBezTo>
                <a:cubicBezTo>
                  <a:pt x="997946" y="495460"/>
                  <a:pt x="1071388" y="657408"/>
                  <a:pt x="1254049" y="749338"/>
                </a:cubicBezTo>
                <a:cubicBezTo>
                  <a:pt x="1369604" y="807030"/>
                  <a:pt x="1497656" y="815932"/>
                  <a:pt x="1621771" y="840070"/>
                </a:cubicBezTo>
                <a:cubicBezTo>
                  <a:pt x="1667651" y="848972"/>
                  <a:pt x="1713360" y="859073"/>
                  <a:pt x="1758725" y="870029"/>
                </a:cubicBezTo>
                <a:cubicBezTo>
                  <a:pt x="1775501" y="872939"/>
                  <a:pt x="1792109" y="880472"/>
                  <a:pt x="1795017" y="898789"/>
                </a:cubicBezTo>
                <a:close/>
              </a:path>
            </a:pathLst>
          </a:custGeom>
          <a:solidFill>
            <a:srgbClr val="FFC000"/>
          </a:solidFill>
          <a:ln w="17106" cap="flat">
            <a:noFill/>
            <a:prstDash val="solid"/>
            <a:miter/>
          </a:ln>
        </p:spPr>
        <p:txBody>
          <a:bodyPr rtlCol="0" anchor="ctr"/>
          <a:lstStyle/>
          <a:p>
            <a:endParaRPr lang="es-ES">
              <a:cs typeface="B Nazanin" panose="00000400000000000000" pitchFamily="2" charset="-78"/>
            </a:endParaRPr>
          </a:p>
        </p:txBody>
      </p:sp>
      <p:sp>
        <p:nvSpPr>
          <p:cNvPr id="17" name="Forma libre: forma 16">
            <a:extLst>
              <a:ext uri="{FF2B5EF4-FFF2-40B4-BE49-F238E27FC236}">
                <a16:creationId xmlns:a16="http://schemas.microsoft.com/office/drawing/2014/main" id="{35006827-0C46-4986-ABFE-5CFE2808D896}"/>
              </a:ext>
            </a:extLst>
          </p:cNvPr>
          <p:cNvSpPr/>
          <p:nvPr/>
        </p:nvSpPr>
        <p:spPr>
          <a:xfrm>
            <a:off x="4948661" y="7156246"/>
            <a:ext cx="1407033" cy="1699783"/>
          </a:xfrm>
          <a:custGeom>
            <a:avLst/>
            <a:gdLst>
              <a:gd name="connsiteX0" fmla="*/ 710568 w 1407033"/>
              <a:gd name="connsiteY0" fmla="*/ 193 h 1699783"/>
              <a:gd name="connsiteX1" fmla="*/ 783325 w 1407033"/>
              <a:gd name="connsiteY1" fmla="*/ 73464 h 1699783"/>
              <a:gd name="connsiteX2" fmla="*/ 814996 w 1407033"/>
              <a:gd name="connsiteY2" fmla="*/ 451971 h 1699783"/>
              <a:gd name="connsiteX3" fmla="*/ 1207027 w 1407033"/>
              <a:gd name="connsiteY3" fmla="*/ 811475 h 1699783"/>
              <a:gd name="connsiteX4" fmla="*/ 1363154 w 1407033"/>
              <a:gd name="connsiteY4" fmla="*/ 834757 h 1699783"/>
              <a:gd name="connsiteX5" fmla="*/ 1409206 w 1407033"/>
              <a:gd name="connsiteY5" fmla="*/ 871392 h 1699783"/>
              <a:gd name="connsiteX6" fmla="*/ 1363840 w 1407033"/>
              <a:gd name="connsiteY6" fmla="*/ 908884 h 1699783"/>
              <a:gd name="connsiteX7" fmla="*/ 1156183 w 1407033"/>
              <a:gd name="connsiteY7" fmla="*/ 942266 h 1699783"/>
              <a:gd name="connsiteX8" fmla="*/ 816366 w 1407033"/>
              <a:gd name="connsiteY8" fmla="*/ 1309303 h 1699783"/>
              <a:gd name="connsiteX9" fmla="*/ 793082 w 1407033"/>
              <a:gd name="connsiteY9" fmla="*/ 1524321 h 1699783"/>
              <a:gd name="connsiteX10" fmla="*/ 771855 w 1407033"/>
              <a:gd name="connsiteY10" fmla="*/ 1621044 h 1699783"/>
              <a:gd name="connsiteX11" fmla="*/ 696701 w 1407033"/>
              <a:gd name="connsiteY11" fmla="*/ 1699964 h 1699783"/>
              <a:gd name="connsiteX12" fmla="*/ 624972 w 1407033"/>
              <a:gd name="connsiteY12" fmla="*/ 1612999 h 1699783"/>
              <a:gd name="connsiteX13" fmla="*/ 590734 w 1407033"/>
              <a:gd name="connsiteY13" fmla="*/ 1299374 h 1699783"/>
              <a:gd name="connsiteX14" fmla="*/ 325728 w 1407033"/>
              <a:gd name="connsiteY14" fmla="*/ 978045 h 1699783"/>
              <a:gd name="connsiteX15" fmla="*/ 132622 w 1407033"/>
              <a:gd name="connsiteY15" fmla="*/ 931481 h 1699783"/>
              <a:gd name="connsiteX16" fmla="*/ 36412 w 1407033"/>
              <a:gd name="connsiteY16" fmla="*/ 906487 h 1699783"/>
              <a:gd name="connsiteX17" fmla="*/ 2174 w 1407033"/>
              <a:gd name="connsiteY17" fmla="*/ 872248 h 1699783"/>
              <a:gd name="connsiteX18" fmla="*/ 40349 w 1407033"/>
              <a:gd name="connsiteY18" fmla="*/ 834415 h 1699783"/>
              <a:gd name="connsiteX19" fmla="*/ 249205 w 1407033"/>
              <a:gd name="connsiteY19" fmla="*/ 810961 h 1699783"/>
              <a:gd name="connsiteX20" fmla="*/ 406702 w 1407033"/>
              <a:gd name="connsiteY20" fmla="*/ 768677 h 1699783"/>
              <a:gd name="connsiteX21" fmla="*/ 552901 w 1407033"/>
              <a:gd name="connsiteY21" fmla="*/ 604161 h 1699783"/>
              <a:gd name="connsiteX22" fmla="*/ 625144 w 1407033"/>
              <a:gd name="connsiteY22" fmla="*/ 136976 h 1699783"/>
              <a:gd name="connsiteX23" fmla="*/ 632846 w 1407033"/>
              <a:gd name="connsiteY23" fmla="*/ 61480 h 1699783"/>
              <a:gd name="connsiteX24" fmla="*/ 710568 w 1407033"/>
              <a:gd name="connsiteY24" fmla="*/ 193 h 1699783"/>
              <a:gd name="connsiteX25" fmla="*/ 700469 w 1407033"/>
              <a:gd name="connsiteY25" fmla="*/ 1182278 h 1699783"/>
              <a:gd name="connsiteX26" fmla="*/ 969583 w 1407033"/>
              <a:gd name="connsiteY26" fmla="*/ 892963 h 1699783"/>
              <a:gd name="connsiteX27" fmla="*/ 987728 w 1407033"/>
              <a:gd name="connsiteY27" fmla="*/ 874645 h 1699783"/>
              <a:gd name="connsiteX28" fmla="*/ 960509 w 1407033"/>
              <a:gd name="connsiteY28" fmla="*/ 855985 h 1699783"/>
              <a:gd name="connsiteX29" fmla="*/ 729228 w 1407033"/>
              <a:gd name="connsiteY29" fmla="*/ 559137 h 1699783"/>
              <a:gd name="connsiteX30" fmla="*/ 699269 w 1407033"/>
              <a:gd name="connsiteY30" fmla="*/ 509149 h 1699783"/>
              <a:gd name="connsiteX31" fmla="*/ 394205 w 1407033"/>
              <a:gd name="connsiteY31" fmla="*/ 864716 h 1699783"/>
              <a:gd name="connsiteX32" fmla="*/ 700981 w 1407033"/>
              <a:gd name="connsiteY32" fmla="*/ 1182278 h 1699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07033" h="1699783">
                <a:moveTo>
                  <a:pt x="710568" y="193"/>
                </a:moveTo>
                <a:cubicBezTo>
                  <a:pt x="760215" y="193"/>
                  <a:pt x="779046" y="27242"/>
                  <a:pt x="783325" y="73464"/>
                </a:cubicBezTo>
                <a:cubicBezTo>
                  <a:pt x="795651" y="199462"/>
                  <a:pt x="792399" y="326658"/>
                  <a:pt x="814996" y="451971"/>
                </a:cubicBezTo>
                <a:cubicBezTo>
                  <a:pt x="856254" y="681026"/>
                  <a:pt x="974034" y="790589"/>
                  <a:pt x="1207027" y="811475"/>
                </a:cubicBezTo>
                <a:cubicBezTo>
                  <a:pt x="1259413" y="816268"/>
                  <a:pt x="1311283" y="825684"/>
                  <a:pt x="1363154" y="834757"/>
                </a:cubicBezTo>
                <a:cubicBezTo>
                  <a:pt x="1383868" y="838352"/>
                  <a:pt x="1409035" y="844001"/>
                  <a:pt x="1409206" y="871392"/>
                </a:cubicBezTo>
                <a:cubicBezTo>
                  <a:pt x="1409376" y="898783"/>
                  <a:pt x="1384211" y="905631"/>
                  <a:pt x="1363840" y="908884"/>
                </a:cubicBezTo>
                <a:cubicBezTo>
                  <a:pt x="1295363" y="921209"/>
                  <a:pt x="1225344" y="930625"/>
                  <a:pt x="1156183" y="942266"/>
                </a:cubicBezTo>
                <a:cubicBezTo>
                  <a:pt x="956058" y="976505"/>
                  <a:pt x="836052" y="1105926"/>
                  <a:pt x="816366" y="1309303"/>
                </a:cubicBezTo>
                <a:cubicBezTo>
                  <a:pt x="809518" y="1381033"/>
                  <a:pt x="802327" y="1452762"/>
                  <a:pt x="793082" y="1524321"/>
                </a:cubicBezTo>
                <a:cubicBezTo>
                  <a:pt x="789145" y="1557190"/>
                  <a:pt x="782128" y="1589579"/>
                  <a:pt x="771855" y="1621044"/>
                </a:cubicBezTo>
                <a:cubicBezTo>
                  <a:pt x="759529" y="1658193"/>
                  <a:pt x="742924" y="1700820"/>
                  <a:pt x="696701" y="1699964"/>
                </a:cubicBezTo>
                <a:cubicBezTo>
                  <a:pt x="646543" y="1698937"/>
                  <a:pt x="633875" y="1653742"/>
                  <a:pt x="624972" y="1612999"/>
                </a:cubicBezTo>
                <a:cubicBezTo>
                  <a:pt x="602376" y="1510283"/>
                  <a:pt x="601176" y="1403972"/>
                  <a:pt x="590734" y="1299374"/>
                </a:cubicBezTo>
                <a:cubicBezTo>
                  <a:pt x="573614" y="1126469"/>
                  <a:pt x="494352" y="1026664"/>
                  <a:pt x="325728" y="978045"/>
                </a:cubicBezTo>
                <a:cubicBezTo>
                  <a:pt x="262216" y="959728"/>
                  <a:pt x="196991" y="947231"/>
                  <a:pt x="132622" y="931481"/>
                </a:cubicBezTo>
                <a:cubicBezTo>
                  <a:pt x="100438" y="923777"/>
                  <a:pt x="68082" y="916245"/>
                  <a:pt x="36412" y="906487"/>
                </a:cubicBezTo>
                <a:cubicBezTo>
                  <a:pt x="19293" y="901351"/>
                  <a:pt x="2174" y="892963"/>
                  <a:pt x="2174" y="872248"/>
                </a:cubicBezTo>
                <a:cubicBezTo>
                  <a:pt x="2174" y="847425"/>
                  <a:pt x="21347" y="839893"/>
                  <a:pt x="40349" y="834415"/>
                </a:cubicBezTo>
                <a:cubicBezTo>
                  <a:pt x="108826" y="815070"/>
                  <a:pt x="180043" y="823972"/>
                  <a:pt x="249205" y="810961"/>
                </a:cubicBezTo>
                <a:cubicBezTo>
                  <a:pt x="303129" y="802915"/>
                  <a:pt x="356029" y="788723"/>
                  <a:pt x="406702" y="768677"/>
                </a:cubicBezTo>
                <a:cubicBezTo>
                  <a:pt x="478430" y="739625"/>
                  <a:pt x="532528" y="678784"/>
                  <a:pt x="552901" y="604161"/>
                </a:cubicBezTo>
                <a:cubicBezTo>
                  <a:pt x="598437" y="451628"/>
                  <a:pt x="611276" y="294302"/>
                  <a:pt x="625144" y="136976"/>
                </a:cubicBezTo>
                <a:cubicBezTo>
                  <a:pt x="627369" y="111811"/>
                  <a:pt x="629081" y="86474"/>
                  <a:pt x="632846" y="61480"/>
                </a:cubicBezTo>
                <a:cubicBezTo>
                  <a:pt x="639523" y="16628"/>
                  <a:pt x="669996" y="536"/>
                  <a:pt x="710568" y="193"/>
                </a:cubicBezTo>
                <a:close/>
                <a:moveTo>
                  <a:pt x="700469" y="1182278"/>
                </a:moveTo>
                <a:cubicBezTo>
                  <a:pt x="747033" y="1038305"/>
                  <a:pt x="815852" y="926345"/>
                  <a:pt x="969583" y="892963"/>
                </a:cubicBezTo>
                <a:cubicBezTo>
                  <a:pt x="978999" y="890908"/>
                  <a:pt x="989954" y="886800"/>
                  <a:pt x="987728" y="874645"/>
                </a:cubicBezTo>
                <a:cubicBezTo>
                  <a:pt x="985505" y="862490"/>
                  <a:pt x="970609" y="858553"/>
                  <a:pt x="960509" y="855985"/>
                </a:cubicBezTo>
                <a:cubicBezTo>
                  <a:pt x="805067" y="817638"/>
                  <a:pt x="751998" y="700371"/>
                  <a:pt x="729228" y="559137"/>
                </a:cubicBezTo>
                <a:cubicBezTo>
                  <a:pt x="726660" y="543387"/>
                  <a:pt x="729228" y="524899"/>
                  <a:pt x="699269" y="509149"/>
                </a:cubicBezTo>
                <a:cubicBezTo>
                  <a:pt x="705603" y="720229"/>
                  <a:pt x="608196" y="841263"/>
                  <a:pt x="394205" y="864716"/>
                </a:cubicBezTo>
                <a:cubicBezTo>
                  <a:pt x="567623" y="908199"/>
                  <a:pt x="685575" y="992939"/>
                  <a:pt x="700981" y="1182278"/>
                </a:cubicBezTo>
                <a:close/>
              </a:path>
            </a:pathLst>
          </a:custGeom>
          <a:solidFill>
            <a:srgbClr val="FFC000"/>
          </a:solidFill>
          <a:ln w="17106" cap="flat">
            <a:noFill/>
            <a:prstDash val="solid"/>
            <a:miter/>
          </a:ln>
        </p:spPr>
        <p:txBody>
          <a:bodyPr rtlCol="0" anchor="ctr"/>
          <a:lstStyle/>
          <a:p>
            <a:endParaRPr lang="es-ES">
              <a:cs typeface="B Nazanin" panose="00000400000000000000" pitchFamily="2" charset="-78"/>
            </a:endParaRPr>
          </a:p>
        </p:txBody>
      </p:sp>
      <p:sp>
        <p:nvSpPr>
          <p:cNvPr id="18" name="Forma libre: forma 17">
            <a:extLst>
              <a:ext uri="{FF2B5EF4-FFF2-40B4-BE49-F238E27FC236}">
                <a16:creationId xmlns:a16="http://schemas.microsoft.com/office/drawing/2014/main" id="{EAE17D06-ECE1-498F-BEC4-BB6641E6F577}"/>
              </a:ext>
            </a:extLst>
          </p:cNvPr>
          <p:cNvSpPr/>
          <p:nvPr/>
        </p:nvSpPr>
        <p:spPr>
          <a:xfrm>
            <a:off x="7400114" y="6768666"/>
            <a:ext cx="953567" cy="1044462"/>
          </a:xfrm>
          <a:custGeom>
            <a:avLst/>
            <a:gdLst>
              <a:gd name="connsiteX0" fmla="*/ 475202 w 953567"/>
              <a:gd name="connsiteY0" fmla="*/ 193 h 1044462"/>
              <a:gd name="connsiteX1" fmla="*/ 509441 w 953567"/>
              <a:gd name="connsiteY1" fmla="*/ 45902 h 1044462"/>
              <a:gd name="connsiteX2" fmla="*/ 638692 w 953567"/>
              <a:gd name="connsiteY2" fmla="*/ 280778 h 1044462"/>
              <a:gd name="connsiteX3" fmla="*/ 904383 w 953567"/>
              <a:gd name="connsiteY3" fmla="*/ 483812 h 1044462"/>
              <a:gd name="connsiteX4" fmla="*/ 955741 w 953567"/>
              <a:gd name="connsiteY4" fmla="*/ 525241 h 1044462"/>
              <a:gd name="connsiteX5" fmla="*/ 905580 w 953567"/>
              <a:gd name="connsiteY5" fmla="*/ 567526 h 1044462"/>
              <a:gd name="connsiteX6" fmla="*/ 520740 w 953567"/>
              <a:gd name="connsiteY6" fmla="*/ 970342 h 1044462"/>
              <a:gd name="connsiteX7" fmla="*/ 475716 w 953567"/>
              <a:gd name="connsiteY7" fmla="*/ 1044639 h 1044462"/>
              <a:gd name="connsiteX8" fmla="*/ 437026 w 953567"/>
              <a:gd name="connsiteY8" fmla="*/ 966918 h 1044462"/>
              <a:gd name="connsiteX9" fmla="*/ 77522 w 953567"/>
              <a:gd name="connsiteY9" fmla="*/ 579338 h 1044462"/>
              <a:gd name="connsiteX10" fmla="*/ 2197 w 953567"/>
              <a:gd name="connsiteY10" fmla="*/ 524043 h 1044462"/>
              <a:gd name="connsiteX11" fmla="*/ 73414 w 953567"/>
              <a:gd name="connsiteY11" fmla="*/ 473541 h 1044462"/>
              <a:gd name="connsiteX12" fmla="*/ 443189 w 953567"/>
              <a:gd name="connsiteY12" fmla="*/ 59426 h 1044462"/>
              <a:gd name="connsiteX13" fmla="*/ 475202 w 953567"/>
              <a:gd name="connsiteY13" fmla="*/ 193 h 104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3566" h="1044462">
                <a:moveTo>
                  <a:pt x="475202" y="193"/>
                </a:moveTo>
                <a:cubicBezTo>
                  <a:pt x="497458" y="7897"/>
                  <a:pt x="502252" y="28440"/>
                  <a:pt x="509441" y="45902"/>
                </a:cubicBezTo>
                <a:cubicBezTo>
                  <a:pt x="540941" y="130058"/>
                  <a:pt x="584423" y="209182"/>
                  <a:pt x="638692" y="280778"/>
                </a:cubicBezTo>
                <a:cubicBezTo>
                  <a:pt x="709566" y="372195"/>
                  <a:pt x="793962" y="444438"/>
                  <a:pt x="904383" y="483812"/>
                </a:cubicBezTo>
                <a:cubicBezTo>
                  <a:pt x="925439" y="491345"/>
                  <a:pt x="955741" y="498364"/>
                  <a:pt x="955741" y="525241"/>
                </a:cubicBezTo>
                <a:cubicBezTo>
                  <a:pt x="955741" y="552118"/>
                  <a:pt x="926467" y="559479"/>
                  <a:pt x="905580" y="567526"/>
                </a:cubicBezTo>
                <a:cubicBezTo>
                  <a:pt x="712477" y="640282"/>
                  <a:pt x="602399" y="791445"/>
                  <a:pt x="520740" y="970342"/>
                </a:cubicBezTo>
                <a:cubicBezTo>
                  <a:pt x="508243" y="997561"/>
                  <a:pt x="504820" y="1045666"/>
                  <a:pt x="475716" y="1044639"/>
                </a:cubicBezTo>
                <a:cubicBezTo>
                  <a:pt x="446614" y="1043612"/>
                  <a:pt x="447640" y="994993"/>
                  <a:pt x="437026" y="966918"/>
                </a:cubicBezTo>
                <a:cubicBezTo>
                  <a:pt x="370092" y="788706"/>
                  <a:pt x="254537" y="656375"/>
                  <a:pt x="77522" y="579338"/>
                </a:cubicBezTo>
                <a:cubicBezTo>
                  <a:pt x="48077" y="566498"/>
                  <a:pt x="3396" y="558281"/>
                  <a:pt x="2197" y="524043"/>
                </a:cubicBezTo>
                <a:cubicBezTo>
                  <a:pt x="999" y="489804"/>
                  <a:pt x="46194" y="485524"/>
                  <a:pt x="73414" y="473541"/>
                </a:cubicBezTo>
                <a:cubicBezTo>
                  <a:pt x="260185" y="391711"/>
                  <a:pt x="379335" y="250991"/>
                  <a:pt x="443189" y="59426"/>
                </a:cubicBezTo>
                <a:cubicBezTo>
                  <a:pt x="450380" y="38369"/>
                  <a:pt x="450380" y="12519"/>
                  <a:pt x="475202" y="193"/>
                </a:cubicBezTo>
                <a:close/>
              </a:path>
            </a:pathLst>
          </a:custGeom>
          <a:solidFill>
            <a:srgbClr val="FFC000"/>
          </a:solidFill>
          <a:ln w="17106" cap="flat">
            <a:noFill/>
            <a:prstDash val="solid"/>
            <a:miter/>
          </a:ln>
        </p:spPr>
        <p:txBody>
          <a:bodyPr rtlCol="0" anchor="ctr"/>
          <a:lstStyle/>
          <a:p>
            <a:endParaRPr lang="es-ES">
              <a:cs typeface="B Nazanin" panose="00000400000000000000" pitchFamily="2" charset="-78"/>
            </a:endParaRPr>
          </a:p>
        </p:txBody>
      </p:sp>
      <p:sp>
        <p:nvSpPr>
          <p:cNvPr id="19" name="Forma libre: forma 18">
            <a:extLst>
              <a:ext uri="{FF2B5EF4-FFF2-40B4-BE49-F238E27FC236}">
                <a16:creationId xmlns:a16="http://schemas.microsoft.com/office/drawing/2014/main" id="{4F74E4AE-0A4D-4726-851E-A57591BB2616}"/>
              </a:ext>
            </a:extLst>
          </p:cNvPr>
          <p:cNvSpPr/>
          <p:nvPr/>
        </p:nvSpPr>
        <p:spPr>
          <a:xfrm>
            <a:off x="1351695" y="6254904"/>
            <a:ext cx="1041233" cy="1160527"/>
          </a:xfrm>
          <a:custGeom>
            <a:avLst/>
            <a:gdLst>
              <a:gd name="connsiteX0" fmla="*/ 1043407 w 1041233"/>
              <a:gd name="connsiteY0" fmla="*/ 580036 h 1160527"/>
              <a:gd name="connsiteX1" fmla="*/ 1005060 w 1041233"/>
              <a:gd name="connsiteY1" fmla="*/ 609823 h 1160527"/>
              <a:gd name="connsiteX2" fmla="*/ 862283 w 1041233"/>
              <a:gd name="connsiteY2" fmla="*/ 640638 h 1160527"/>
              <a:gd name="connsiteX3" fmla="*/ 571256 w 1041233"/>
              <a:gd name="connsiteY3" fmla="*/ 974635 h 1160527"/>
              <a:gd name="connsiteX4" fmla="*/ 557903 w 1041233"/>
              <a:gd name="connsiteY4" fmla="*/ 1108336 h 1160527"/>
              <a:gd name="connsiteX5" fmla="*/ 523664 w 1041233"/>
              <a:gd name="connsiteY5" fmla="*/ 1160721 h 1160527"/>
              <a:gd name="connsiteX6" fmla="*/ 492677 w 1041233"/>
              <a:gd name="connsiteY6" fmla="*/ 1111760 h 1160527"/>
              <a:gd name="connsiteX7" fmla="*/ 475558 w 1041233"/>
              <a:gd name="connsiteY7" fmla="*/ 972580 h 1160527"/>
              <a:gd name="connsiteX8" fmla="*/ 181450 w 1041233"/>
              <a:gd name="connsiteY8" fmla="*/ 638926 h 1160527"/>
              <a:gd name="connsiteX9" fmla="*/ 37993 w 1041233"/>
              <a:gd name="connsiteY9" fmla="*/ 612049 h 1160527"/>
              <a:gd name="connsiteX10" fmla="*/ 2212 w 1041233"/>
              <a:gd name="connsiteY10" fmla="*/ 580207 h 1160527"/>
              <a:gd name="connsiteX11" fmla="*/ 39874 w 1041233"/>
              <a:gd name="connsiteY11" fmla="*/ 550933 h 1160527"/>
              <a:gd name="connsiteX12" fmla="*/ 166730 w 1041233"/>
              <a:gd name="connsiteY12" fmla="*/ 529705 h 1160527"/>
              <a:gd name="connsiteX13" fmla="*/ 471792 w 1041233"/>
              <a:gd name="connsiteY13" fmla="*/ 218477 h 1160527"/>
              <a:gd name="connsiteX14" fmla="*/ 493534 w 1041233"/>
              <a:gd name="connsiteY14" fmla="*/ 44717 h 1160527"/>
              <a:gd name="connsiteX15" fmla="*/ 520926 w 1041233"/>
              <a:gd name="connsiteY15" fmla="*/ 207 h 1160527"/>
              <a:gd name="connsiteX16" fmla="*/ 556703 w 1041233"/>
              <a:gd name="connsiteY16" fmla="*/ 45915 h 1160527"/>
              <a:gd name="connsiteX17" fmla="*/ 571427 w 1041233"/>
              <a:gd name="connsiteY17" fmla="*/ 185437 h 1160527"/>
              <a:gd name="connsiteX18" fmla="*/ 870329 w 1041233"/>
              <a:gd name="connsiteY18" fmla="*/ 525425 h 1160527"/>
              <a:gd name="connsiteX19" fmla="*/ 1007283 w 1041233"/>
              <a:gd name="connsiteY19" fmla="*/ 554015 h 1160527"/>
              <a:gd name="connsiteX20" fmla="*/ 1043407 w 1041233"/>
              <a:gd name="connsiteY20" fmla="*/ 580036 h 1160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41233" h="1160527">
                <a:moveTo>
                  <a:pt x="1043407" y="580036"/>
                </a:moveTo>
                <a:cubicBezTo>
                  <a:pt x="1039979" y="601949"/>
                  <a:pt x="1021151" y="606057"/>
                  <a:pt x="1005060" y="609823"/>
                </a:cubicBezTo>
                <a:cubicBezTo>
                  <a:pt x="957639" y="621122"/>
                  <a:pt x="909876" y="630366"/>
                  <a:pt x="862283" y="640638"/>
                </a:cubicBezTo>
                <a:cubicBezTo>
                  <a:pt x="670891" y="682067"/>
                  <a:pt x="588375" y="777592"/>
                  <a:pt x="571256" y="974635"/>
                </a:cubicBezTo>
                <a:cubicBezTo>
                  <a:pt x="567319" y="1019316"/>
                  <a:pt x="563896" y="1063997"/>
                  <a:pt x="557903" y="1108336"/>
                </a:cubicBezTo>
                <a:cubicBezTo>
                  <a:pt x="554822" y="1130420"/>
                  <a:pt x="553623" y="1160721"/>
                  <a:pt x="523664" y="1160721"/>
                </a:cubicBezTo>
                <a:cubicBezTo>
                  <a:pt x="493705" y="1160721"/>
                  <a:pt x="495590" y="1131961"/>
                  <a:pt x="492677" y="1111760"/>
                </a:cubicBezTo>
                <a:cubicBezTo>
                  <a:pt x="485831" y="1066108"/>
                  <a:pt x="480180" y="1019715"/>
                  <a:pt x="475558" y="972580"/>
                </a:cubicBezTo>
                <a:cubicBezTo>
                  <a:pt x="459810" y="783070"/>
                  <a:pt x="367881" y="677958"/>
                  <a:pt x="181450" y="638926"/>
                </a:cubicBezTo>
                <a:cubicBezTo>
                  <a:pt x="133858" y="628826"/>
                  <a:pt x="85581" y="621807"/>
                  <a:pt x="37993" y="612049"/>
                </a:cubicBezTo>
                <a:cubicBezTo>
                  <a:pt x="20874" y="608454"/>
                  <a:pt x="1184" y="602976"/>
                  <a:pt x="2212" y="580207"/>
                </a:cubicBezTo>
                <a:cubicBezTo>
                  <a:pt x="3240" y="557438"/>
                  <a:pt x="22240" y="553843"/>
                  <a:pt x="39874" y="550933"/>
                </a:cubicBezTo>
                <a:cubicBezTo>
                  <a:pt x="82158" y="543572"/>
                  <a:pt x="124442" y="537238"/>
                  <a:pt x="166730" y="529705"/>
                </a:cubicBezTo>
                <a:cubicBezTo>
                  <a:pt x="351443" y="496836"/>
                  <a:pt x="443718" y="403365"/>
                  <a:pt x="471792" y="218477"/>
                </a:cubicBezTo>
                <a:cubicBezTo>
                  <a:pt x="480523" y="160785"/>
                  <a:pt x="485660" y="102580"/>
                  <a:pt x="493534" y="44717"/>
                </a:cubicBezTo>
                <a:cubicBezTo>
                  <a:pt x="495933" y="26399"/>
                  <a:pt x="493534" y="891"/>
                  <a:pt x="520926" y="207"/>
                </a:cubicBezTo>
                <a:cubicBezTo>
                  <a:pt x="548315" y="-478"/>
                  <a:pt x="553794" y="25543"/>
                  <a:pt x="556703" y="45915"/>
                </a:cubicBezTo>
                <a:cubicBezTo>
                  <a:pt x="563382" y="92137"/>
                  <a:pt x="567490" y="138873"/>
                  <a:pt x="571427" y="185437"/>
                </a:cubicBezTo>
                <a:cubicBezTo>
                  <a:pt x="588547" y="388129"/>
                  <a:pt x="672087" y="483654"/>
                  <a:pt x="870329" y="525425"/>
                </a:cubicBezTo>
                <a:cubicBezTo>
                  <a:pt x="916036" y="535012"/>
                  <a:pt x="961919" y="543572"/>
                  <a:pt x="1007283" y="554015"/>
                </a:cubicBezTo>
                <a:cubicBezTo>
                  <a:pt x="1022179" y="557267"/>
                  <a:pt x="1038613" y="561547"/>
                  <a:pt x="1043407" y="580036"/>
                </a:cubicBezTo>
                <a:close/>
              </a:path>
            </a:pathLst>
          </a:custGeom>
          <a:solidFill>
            <a:srgbClr val="FFC000"/>
          </a:solidFill>
          <a:ln w="17106" cap="flat">
            <a:noFill/>
            <a:prstDash val="solid"/>
            <a:miter/>
          </a:ln>
        </p:spPr>
        <p:txBody>
          <a:bodyPr rtlCol="0" anchor="ctr"/>
          <a:lstStyle/>
          <a:p>
            <a:endParaRPr lang="es-ES">
              <a:cs typeface="B Nazanin" panose="00000400000000000000" pitchFamily="2" charset="-78"/>
            </a:endParaRPr>
          </a:p>
        </p:txBody>
      </p:sp>
      <p:sp>
        <p:nvSpPr>
          <p:cNvPr id="20" name="Forma libre: forma 19">
            <a:extLst>
              <a:ext uri="{FF2B5EF4-FFF2-40B4-BE49-F238E27FC236}">
                <a16:creationId xmlns:a16="http://schemas.microsoft.com/office/drawing/2014/main" id="{F2BD9783-0CFF-4BC7-92C3-0C0C953411F0}"/>
              </a:ext>
            </a:extLst>
          </p:cNvPr>
          <p:cNvSpPr/>
          <p:nvPr/>
        </p:nvSpPr>
        <p:spPr>
          <a:xfrm>
            <a:off x="7270828" y="3578782"/>
            <a:ext cx="1024304" cy="1135402"/>
          </a:xfrm>
          <a:custGeom>
            <a:avLst/>
            <a:gdLst>
              <a:gd name="connsiteX0" fmla="*/ 509649 w 1024304"/>
              <a:gd name="connsiteY0" fmla="*/ 1135596 h 1135402"/>
              <a:gd name="connsiteX1" fmla="*/ 481402 w 1024304"/>
              <a:gd name="connsiteY1" fmla="*/ 1090402 h 1135402"/>
              <a:gd name="connsiteX2" fmla="*/ 459831 w 1024304"/>
              <a:gd name="connsiteY2" fmla="*/ 910478 h 1135402"/>
              <a:gd name="connsiteX3" fmla="*/ 222901 w 1024304"/>
              <a:gd name="connsiteY3" fmla="*/ 636570 h 1135402"/>
              <a:gd name="connsiteX4" fmla="*/ 68828 w 1024304"/>
              <a:gd name="connsiteY4" fmla="*/ 605242 h 1135402"/>
              <a:gd name="connsiteX5" fmla="*/ 2234 w 1024304"/>
              <a:gd name="connsiteY5" fmla="*/ 565012 h 1135402"/>
              <a:gd name="connsiteX6" fmla="*/ 68657 w 1024304"/>
              <a:gd name="connsiteY6" fmla="*/ 530773 h 1135402"/>
              <a:gd name="connsiteX7" fmla="*/ 234884 w 1024304"/>
              <a:gd name="connsiteY7" fmla="*/ 498931 h 1135402"/>
              <a:gd name="connsiteX8" fmla="*/ 468734 w 1024304"/>
              <a:gd name="connsiteY8" fmla="*/ 168701 h 1135402"/>
              <a:gd name="connsiteX9" fmla="*/ 481573 w 1024304"/>
              <a:gd name="connsiteY9" fmla="*/ 52632 h 1135402"/>
              <a:gd name="connsiteX10" fmla="*/ 513757 w 1024304"/>
              <a:gd name="connsiteY10" fmla="*/ 247 h 1135402"/>
              <a:gd name="connsiteX11" fmla="*/ 546456 w 1024304"/>
              <a:gd name="connsiteY11" fmla="*/ 54687 h 1135402"/>
              <a:gd name="connsiteX12" fmla="*/ 568195 w 1024304"/>
              <a:gd name="connsiteY12" fmla="*/ 234267 h 1135402"/>
              <a:gd name="connsiteX13" fmla="*/ 838166 w 1024304"/>
              <a:gd name="connsiteY13" fmla="*/ 508176 h 1135402"/>
              <a:gd name="connsiteX14" fmla="*/ 992240 w 1024304"/>
              <a:gd name="connsiteY14" fmla="*/ 540702 h 1135402"/>
              <a:gd name="connsiteX15" fmla="*/ 1026478 w 1024304"/>
              <a:gd name="connsiteY15" fmla="*/ 567237 h 1135402"/>
              <a:gd name="connsiteX16" fmla="*/ 992240 w 1024304"/>
              <a:gd name="connsiteY16" fmla="*/ 593943 h 1135402"/>
              <a:gd name="connsiteX17" fmla="*/ 855286 w 1024304"/>
              <a:gd name="connsiteY17" fmla="*/ 623217 h 1135402"/>
              <a:gd name="connsiteX18" fmla="*/ 557753 w 1024304"/>
              <a:gd name="connsiteY18" fmla="*/ 970395 h 1135402"/>
              <a:gd name="connsiteX19" fmla="*/ 544399 w 1024304"/>
              <a:gd name="connsiteY19" fmla="*/ 1092456 h 1135402"/>
              <a:gd name="connsiteX20" fmla="*/ 509649 w 1024304"/>
              <a:gd name="connsiteY20" fmla="*/ 1135596 h 113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24303" h="1135402">
                <a:moveTo>
                  <a:pt x="509649" y="1135596"/>
                </a:moveTo>
                <a:cubicBezTo>
                  <a:pt x="485167" y="1130118"/>
                  <a:pt x="483799" y="1109575"/>
                  <a:pt x="481402" y="1090402"/>
                </a:cubicBezTo>
                <a:cubicBezTo>
                  <a:pt x="474039" y="1030484"/>
                  <a:pt x="466679" y="970567"/>
                  <a:pt x="459831" y="910478"/>
                </a:cubicBezTo>
                <a:cubicBezTo>
                  <a:pt x="442712" y="765136"/>
                  <a:pt x="357116" y="678170"/>
                  <a:pt x="222901" y="636570"/>
                </a:cubicBezTo>
                <a:cubicBezTo>
                  <a:pt x="172741" y="621334"/>
                  <a:pt x="120186" y="617568"/>
                  <a:pt x="68828" y="605242"/>
                </a:cubicBezTo>
                <a:cubicBezTo>
                  <a:pt x="42978" y="598908"/>
                  <a:pt x="351" y="605242"/>
                  <a:pt x="2234" y="565012"/>
                </a:cubicBezTo>
                <a:cubicBezTo>
                  <a:pt x="4288" y="530773"/>
                  <a:pt x="42635" y="535738"/>
                  <a:pt x="68657" y="530773"/>
                </a:cubicBezTo>
                <a:cubicBezTo>
                  <a:pt x="124808" y="524346"/>
                  <a:pt x="180275" y="513702"/>
                  <a:pt x="234884" y="498931"/>
                </a:cubicBezTo>
                <a:cubicBezTo>
                  <a:pt x="396491" y="447573"/>
                  <a:pt x="453154" y="322945"/>
                  <a:pt x="468734" y="168701"/>
                </a:cubicBezTo>
                <a:cubicBezTo>
                  <a:pt x="472671" y="130011"/>
                  <a:pt x="476436" y="91150"/>
                  <a:pt x="481573" y="52632"/>
                </a:cubicBezTo>
                <a:cubicBezTo>
                  <a:pt x="484482" y="30548"/>
                  <a:pt x="480545" y="-1293"/>
                  <a:pt x="513757" y="247"/>
                </a:cubicBezTo>
                <a:cubicBezTo>
                  <a:pt x="543887" y="1617"/>
                  <a:pt x="543545" y="31747"/>
                  <a:pt x="546456" y="54687"/>
                </a:cubicBezTo>
                <a:cubicBezTo>
                  <a:pt x="553987" y="114433"/>
                  <a:pt x="557070" y="174521"/>
                  <a:pt x="568195" y="234267"/>
                </a:cubicBezTo>
                <a:cubicBezTo>
                  <a:pt x="599011" y="398955"/>
                  <a:pt x="674679" y="473937"/>
                  <a:pt x="838166" y="508176"/>
                </a:cubicBezTo>
                <a:cubicBezTo>
                  <a:pt x="889524" y="519132"/>
                  <a:pt x="940882" y="529061"/>
                  <a:pt x="992240" y="540702"/>
                </a:cubicBezTo>
                <a:cubicBezTo>
                  <a:pt x="1006791" y="543955"/>
                  <a:pt x="1026478" y="547379"/>
                  <a:pt x="1026478" y="567237"/>
                </a:cubicBezTo>
                <a:cubicBezTo>
                  <a:pt x="1026478" y="587095"/>
                  <a:pt x="1006962" y="590519"/>
                  <a:pt x="992240" y="593943"/>
                </a:cubicBezTo>
                <a:cubicBezTo>
                  <a:pt x="946702" y="604728"/>
                  <a:pt x="900652" y="612945"/>
                  <a:pt x="855286" y="623217"/>
                </a:cubicBezTo>
                <a:cubicBezTo>
                  <a:pt x="649855" y="669439"/>
                  <a:pt x="573846" y="759144"/>
                  <a:pt x="557753" y="970395"/>
                </a:cubicBezTo>
                <a:cubicBezTo>
                  <a:pt x="554501" y="1011310"/>
                  <a:pt x="550221" y="1052054"/>
                  <a:pt x="544399" y="1092456"/>
                </a:cubicBezTo>
                <a:cubicBezTo>
                  <a:pt x="540976" y="1113513"/>
                  <a:pt x="535499" y="1133371"/>
                  <a:pt x="509649" y="1135596"/>
                </a:cubicBezTo>
                <a:close/>
              </a:path>
            </a:pathLst>
          </a:custGeom>
          <a:solidFill>
            <a:srgbClr val="FFC000"/>
          </a:solidFill>
          <a:ln w="17106" cap="flat">
            <a:noFill/>
            <a:prstDash val="solid"/>
            <a:miter/>
          </a:ln>
        </p:spPr>
        <p:txBody>
          <a:bodyPr rtlCol="0" anchor="ctr"/>
          <a:lstStyle/>
          <a:p>
            <a:endParaRPr lang="es-ES">
              <a:cs typeface="B Nazanin" panose="00000400000000000000" pitchFamily="2" charset="-78"/>
            </a:endParaRPr>
          </a:p>
        </p:txBody>
      </p:sp>
      <p:sp>
        <p:nvSpPr>
          <p:cNvPr id="21" name="Forma libre: forma 20">
            <a:extLst>
              <a:ext uri="{FF2B5EF4-FFF2-40B4-BE49-F238E27FC236}">
                <a16:creationId xmlns:a16="http://schemas.microsoft.com/office/drawing/2014/main" id="{C697A9D6-849F-4C76-9CD1-C2F6E2A0573D}"/>
              </a:ext>
            </a:extLst>
          </p:cNvPr>
          <p:cNvSpPr/>
          <p:nvPr/>
        </p:nvSpPr>
        <p:spPr>
          <a:xfrm>
            <a:off x="4354588" y="5875136"/>
            <a:ext cx="776879" cy="866995"/>
          </a:xfrm>
          <a:custGeom>
            <a:avLst/>
            <a:gdLst>
              <a:gd name="connsiteX0" fmla="*/ 388247 w 776879"/>
              <a:gd name="connsiteY0" fmla="*/ 867189 h 866995"/>
              <a:gd name="connsiteX1" fmla="*/ 362739 w 776879"/>
              <a:gd name="connsiteY1" fmla="*/ 827815 h 866995"/>
              <a:gd name="connsiteX2" fmla="*/ 255401 w 776879"/>
              <a:gd name="connsiteY2" fmla="*/ 628204 h 866995"/>
              <a:gd name="connsiteX3" fmla="*/ 36619 w 776879"/>
              <a:gd name="connsiteY3" fmla="*/ 467112 h 866995"/>
              <a:gd name="connsiteX4" fmla="*/ 2380 w 776879"/>
              <a:gd name="connsiteY4" fmla="*/ 438694 h 866995"/>
              <a:gd name="connsiteX5" fmla="*/ 36619 w 776879"/>
              <a:gd name="connsiteY5" fmla="*/ 404455 h 866995"/>
              <a:gd name="connsiteX6" fmla="*/ 366334 w 776879"/>
              <a:gd name="connsiteY6" fmla="*/ 33310 h 866995"/>
              <a:gd name="connsiteX7" fmla="*/ 387050 w 776879"/>
              <a:gd name="connsiteY7" fmla="*/ 441 h 866995"/>
              <a:gd name="connsiteX8" fmla="*/ 412557 w 776879"/>
              <a:gd name="connsiteY8" fmla="*/ 33481 h 866995"/>
              <a:gd name="connsiteX9" fmla="*/ 488394 w 776879"/>
              <a:gd name="connsiteY9" fmla="*/ 184815 h 866995"/>
              <a:gd name="connsiteX10" fmla="*/ 740220 w 776879"/>
              <a:gd name="connsiteY10" fmla="*/ 402401 h 866995"/>
              <a:gd name="connsiteX11" fmla="*/ 778910 w 776879"/>
              <a:gd name="connsiteY11" fmla="*/ 433729 h 866995"/>
              <a:gd name="connsiteX12" fmla="*/ 744671 w 776879"/>
              <a:gd name="connsiteY12" fmla="*/ 467968 h 866995"/>
              <a:gd name="connsiteX13" fmla="*/ 419405 w 776879"/>
              <a:gd name="connsiteY13" fmla="*/ 817886 h 866995"/>
              <a:gd name="connsiteX14" fmla="*/ 388247 w 776879"/>
              <a:gd name="connsiteY14" fmla="*/ 867189 h 866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6879" h="866995">
                <a:moveTo>
                  <a:pt x="388247" y="867189"/>
                </a:moveTo>
                <a:cubicBezTo>
                  <a:pt x="368219" y="863252"/>
                  <a:pt x="367705" y="843051"/>
                  <a:pt x="362739" y="827815"/>
                </a:cubicBezTo>
                <a:cubicBezTo>
                  <a:pt x="339286" y="755318"/>
                  <a:pt x="302993" y="687680"/>
                  <a:pt x="255401" y="628204"/>
                </a:cubicBezTo>
                <a:cubicBezTo>
                  <a:pt x="197538" y="556581"/>
                  <a:pt x="122215" y="501094"/>
                  <a:pt x="36619" y="467112"/>
                </a:cubicBezTo>
                <a:cubicBezTo>
                  <a:pt x="22751" y="461291"/>
                  <a:pt x="4092" y="456156"/>
                  <a:pt x="2380" y="438694"/>
                </a:cubicBezTo>
                <a:cubicBezTo>
                  <a:pt x="-188" y="416268"/>
                  <a:pt x="21725" y="410961"/>
                  <a:pt x="36619" y="404455"/>
                </a:cubicBezTo>
                <a:cubicBezTo>
                  <a:pt x="207811" y="334951"/>
                  <a:pt x="312581" y="207070"/>
                  <a:pt x="366334" y="33310"/>
                </a:cubicBezTo>
                <a:cubicBezTo>
                  <a:pt x="370102" y="20813"/>
                  <a:pt x="372499" y="2324"/>
                  <a:pt x="387050" y="441"/>
                </a:cubicBezTo>
                <a:cubicBezTo>
                  <a:pt x="408963" y="-2469"/>
                  <a:pt x="406223" y="20984"/>
                  <a:pt x="412557" y="33481"/>
                </a:cubicBezTo>
                <a:cubicBezTo>
                  <a:pt x="438065" y="83812"/>
                  <a:pt x="458266" y="137395"/>
                  <a:pt x="488394" y="184815"/>
                </a:cubicBezTo>
                <a:cubicBezTo>
                  <a:pt x="550025" y="282053"/>
                  <a:pt x="627917" y="362513"/>
                  <a:pt x="740220" y="402401"/>
                </a:cubicBezTo>
                <a:cubicBezTo>
                  <a:pt x="756311" y="408222"/>
                  <a:pt x="776855" y="413700"/>
                  <a:pt x="778910" y="433729"/>
                </a:cubicBezTo>
                <a:cubicBezTo>
                  <a:pt x="780964" y="453759"/>
                  <a:pt x="760591" y="462319"/>
                  <a:pt x="744671" y="467968"/>
                </a:cubicBezTo>
                <a:cubicBezTo>
                  <a:pt x="580325" y="532850"/>
                  <a:pt x="486511" y="662443"/>
                  <a:pt x="419405" y="817886"/>
                </a:cubicBezTo>
                <a:cubicBezTo>
                  <a:pt x="403483" y="858801"/>
                  <a:pt x="399204" y="865648"/>
                  <a:pt x="388247" y="867189"/>
                </a:cubicBezTo>
                <a:close/>
              </a:path>
            </a:pathLst>
          </a:custGeom>
          <a:solidFill>
            <a:srgbClr val="FFC000"/>
          </a:solidFill>
          <a:ln w="17106" cap="flat">
            <a:noFill/>
            <a:prstDash val="solid"/>
            <a:miter/>
          </a:ln>
        </p:spPr>
        <p:txBody>
          <a:bodyPr rtlCol="0" anchor="ctr"/>
          <a:lstStyle/>
          <a:p>
            <a:endParaRPr lang="es-ES">
              <a:cs typeface="B Nazanin" panose="00000400000000000000" pitchFamily="2" charset="-78"/>
            </a:endParaRPr>
          </a:p>
        </p:txBody>
      </p:sp>
      <p:sp>
        <p:nvSpPr>
          <p:cNvPr id="26" name="Freeform 5">
            <a:extLst>
              <a:ext uri="{FF2B5EF4-FFF2-40B4-BE49-F238E27FC236}">
                <a16:creationId xmlns:a16="http://schemas.microsoft.com/office/drawing/2014/main" id="{65745AA9-620D-4EA2-8904-EED3B99AC2B9}"/>
              </a:ext>
            </a:extLst>
          </p:cNvPr>
          <p:cNvSpPr/>
          <p:nvPr/>
        </p:nvSpPr>
        <p:spPr bwMode="auto">
          <a:xfrm>
            <a:off x="12104688" y="7464425"/>
            <a:ext cx="2465388" cy="2424113"/>
          </a:xfrm>
          <a:custGeom>
            <a:avLst/>
            <a:gdLst>
              <a:gd name="T0" fmla="*/ 351 w 756"/>
              <a:gd name="T1" fmla="*/ 441 h 744"/>
              <a:gd name="T2" fmla="*/ 171 w 756"/>
              <a:gd name="T3" fmla="*/ 744 h 744"/>
              <a:gd name="T4" fmla="*/ 165 w 756"/>
              <a:gd name="T5" fmla="*/ 740 h 744"/>
              <a:gd name="T6" fmla="*/ 319 w 756"/>
              <a:gd name="T7" fmla="*/ 455 h 744"/>
              <a:gd name="T8" fmla="*/ 316 w 756"/>
              <a:gd name="T9" fmla="*/ 453 h 744"/>
              <a:gd name="T10" fmla="*/ 179 w 756"/>
              <a:gd name="T11" fmla="*/ 574 h 744"/>
              <a:gd name="T12" fmla="*/ 174 w 756"/>
              <a:gd name="T13" fmla="*/ 569 h 744"/>
              <a:gd name="T14" fmla="*/ 289 w 756"/>
              <a:gd name="T15" fmla="*/ 441 h 744"/>
              <a:gd name="T16" fmla="*/ 286 w 756"/>
              <a:gd name="T17" fmla="*/ 438 h 744"/>
              <a:gd name="T18" fmla="*/ 8 w 756"/>
              <a:gd name="T19" fmla="*/ 587 h 744"/>
              <a:gd name="T20" fmla="*/ 5 w 756"/>
              <a:gd name="T21" fmla="*/ 582 h 744"/>
              <a:gd name="T22" fmla="*/ 311 w 756"/>
              <a:gd name="T23" fmla="*/ 398 h 744"/>
              <a:gd name="T24" fmla="*/ 311 w 756"/>
              <a:gd name="T25" fmla="*/ 394 h 744"/>
              <a:gd name="T26" fmla="*/ 16 w 756"/>
              <a:gd name="T27" fmla="*/ 375 h 744"/>
              <a:gd name="T28" fmla="*/ 17 w 756"/>
              <a:gd name="T29" fmla="*/ 368 h 744"/>
              <a:gd name="T30" fmla="*/ 309 w 756"/>
              <a:gd name="T31" fmla="*/ 354 h 744"/>
              <a:gd name="T32" fmla="*/ 311 w 756"/>
              <a:gd name="T33" fmla="*/ 350 h 744"/>
              <a:gd name="T34" fmla="*/ 0 w 756"/>
              <a:gd name="T35" fmla="*/ 164 h 744"/>
              <a:gd name="T36" fmla="*/ 3 w 756"/>
              <a:gd name="T37" fmla="*/ 159 h 744"/>
              <a:gd name="T38" fmla="*/ 287 w 756"/>
              <a:gd name="T39" fmla="*/ 311 h 744"/>
              <a:gd name="T40" fmla="*/ 291 w 756"/>
              <a:gd name="T41" fmla="*/ 307 h 744"/>
              <a:gd name="T42" fmla="*/ 175 w 756"/>
              <a:gd name="T43" fmla="*/ 174 h 744"/>
              <a:gd name="T44" fmla="*/ 179 w 756"/>
              <a:gd name="T45" fmla="*/ 170 h 744"/>
              <a:gd name="T46" fmla="*/ 311 w 756"/>
              <a:gd name="T47" fmla="*/ 288 h 744"/>
              <a:gd name="T48" fmla="*/ 314 w 756"/>
              <a:gd name="T49" fmla="*/ 286 h 744"/>
              <a:gd name="T50" fmla="*/ 162 w 756"/>
              <a:gd name="T51" fmla="*/ 3 h 744"/>
              <a:gd name="T52" fmla="*/ 168 w 756"/>
              <a:gd name="T53" fmla="*/ 0 h 744"/>
              <a:gd name="T54" fmla="*/ 353 w 756"/>
              <a:gd name="T55" fmla="*/ 310 h 744"/>
              <a:gd name="T56" fmla="*/ 357 w 756"/>
              <a:gd name="T57" fmla="*/ 309 h 744"/>
              <a:gd name="T58" fmla="*/ 376 w 756"/>
              <a:gd name="T59" fmla="*/ 16 h 744"/>
              <a:gd name="T60" fmla="*/ 383 w 756"/>
              <a:gd name="T61" fmla="*/ 16 h 744"/>
              <a:gd name="T62" fmla="*/ 397 w 756"/>
              <a:gd name="T63" fmla="*/ 305 h 744"/>
              <a:gd name="T64" fmla="*/ 402 w 756"/>
              <a:gd name="T65" fmla="*/ 307 h 744"/>
              <a:gd name="T66" fmla="*/ 583 w 756"/>
              <a:gd name="T67" fmla="*/ 4 h 744"/>
              <a:gd name="T68" fmla="*/ 588 w 756"/>
              <a:gd name="T69" fmla="*/ 7 h 744"/>
              <a:gd name="T70" fmla="*/ 439 w 756"/>
              <a:gd name="T71" fmla="*/ 286 h 744"/>
              <a:gd name="T72" fmla="*/ 443 w 756"/>
              <a:gd name="T73" fmla="*/ 290 h 744"/>
              <a:gd name="T74" fmla="*/ 577 w 756"/>
              <a:gd name="T75" fmla="*/ 172 h 744"/>
              <a:gd name="T76" fmla="*/ 581 w 756"/>
              <a:gd name="T77" fmla="*/ 177 h 744"/>
              <a:gd name="T78" fmla="*/ 465 w 756"/>
              <a:gd name="T79" fmla="*/ 307 h 744"/>
              <a:gd name="T80" fmla="*/ 467 w 756"/>
              <a:gd name="T81" fmla="*/ 310 h 744"/>
              <a:gd name="T82" fmla="*/ 753 w 756"/>
              <a:gd name="T83" fmla="*/ 157 h 744"/>
              <a:gd name="T84" fmla="*/ 756 w 756"/>
              <a:gd name="T85" fmla="*/ 162 h 744"/>
              <a:gd name="T86" fmla="*/ 435 w 756"/>
              <a:gd name="T87" fmla="*/ 354 h 744"/>
              <a:gd name="T88" fmla="*/ 734 w 756"/>
              <a:gd name="T89" fmla="*/ 373 h 744"/>
              <a:gd name="T90" fmla="*/ 734 w 756"/>
              <a:gd name="T91" fmla="*/ 380 h 744"/>
              <a:gd name="T92" fmla="*/ 446 w 756"/>
              <a:gd name="T93" fmla="*/ 395 h 744"/>
              <a:gd name="T94" fmla="*/ 445 w 756"/>
              <a:gd name="T95" fmla="*/ 400 h 744"/>
              <a:gd name="T96" fmla="*/ 749 w 756"/>
              <a:gd name="T97" fmla="*/ 582 h 744"/>
              <a:gd name="T98" fmla="*/ 746 w 756"/>
              <a:gd name="T99" fmla="*/ 587 h 744"/>
              <a:gd name="T100" fmla="*/ 460 w 756"/>
              <a:gd name="T101" fmla="*/ 439 h 744"/>
              <a:gd name="T102" fmla="*/ 578 w 756"/>
              <a:gd name="T103" fmla="*/ 575 h 744"/>
              <a:gd name="T104" fmla="*/ 439 w 756"/>
              <a:gd name="T105" fmla="*/ 463 h 744"/>
              <a:gd name="T106" fmla="*/ 588 w 756"/>
              <a:gd name="T107" fmla="*/ 741 h 744"/>
              <a:gd name="T108" fmla="*/ 545 w 756"/>
              <a:gd name="T109" fmla="*/ 681 h 744"/>
              <a:gd name="T110" fmla="*/ 527 w 756"/>
              <a:gd name="T111" fmla="*/ 668 h 744"/>
              <a:gd name="T112" fmla="*/ 526 w 756"/>
              <a:gd name="T113" fmla="*/ 665 h 744"/>
              <a:gd name="T114" fmla="*/ 497 w 756"/>
              <a:gd name="T115" fmla="*/ 601 h 744"/>
              <a:gd name="T116" fmla="*/ 407 w 756"/>
              <a:gd name="T117" fmla="*/ 450 h 744"/>
              <a:gd name="T118" fmla="*/ 396 w 756"/>
              <a:gd name="T119" fmla="*/ 442 h 744"/>
              <a:gd name="T120" fmla="*/ 378 w 756"/>
              <a:gd name="T121" fmla="*/ 734 h 744"/>
              <a:gd name="T122" fmla="*/ 371 w 756"/>
              <a:gd name="T123" fmla="*/ 733 h 744"/>
              <a:gd name="T124" fmla="*/ 351 w 756"/>
              <a:gd name="T125" fmla="*/ 441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744">
                <a:moveTo>
                  <a:pt x="351" y="441"/>
                </a:moveTo>
                <a:cubicBezTo>
                  <a:pt x="291" y="542"/>
                  <a:pt x="231" y="643"/>
                  <a:pt x="171" y="744"/>
                </a:cubicBezTo>
                <a:cubicBezTo>
                  <a:pt x="169" y="743"/>
                  <a:pt x="167" y="741"/>
                  <a:pt x="165" y="740"/>
                </a:cubicBezTo>
                <a:cubicBezTo>
                  <a:pt x="216" y="645"/>
                  <a:pt x="267" y="550"/>
                  <a:pt x="319" y="455"/>
                </a:cubicBezTo>
                <a:cubicBezTo>
                  <a:pt x="318" y="455"/>
                  <a:pt x="317" y="454"/>
                  <a:pt x="316" y="453"/>
                </a:cubicBezTo>
                <a:cubicBezTo>
                  <a:pt x="270" y="494"/>
                  <a:pt x="225" y="534"/>
                  <a:pt x="179" y="574"/>
                </a:cubicBezTo>
                <a:cubicBezTo>
                  <a:pt x="177" y="572"/>
                  <a:pt x="176" y="570"/>
                  <a:pt x="174" y="569"/>
                </a:cubicBezTo>
                <a:cubicBezTo>
                  <a:pt x="212" y="526"/>
                  <a:pt x="251" y="484"/>
                  <a:pt x="289" y="441"/>
                </a:cubicBezTo>
                <a:cubicBezTo>
                  <a:pt x="288" y="440"/>
                  <a:pt x="287" y="439"/>
                  <a:pt x="286" y="438"/>
                </a:cubicBezTo>
                <a:cubicBezTo>
                  <a:pt x="194" y="487"/>
                  <a:pt x="101" y="537"/>
                  <a:pt x="8" y="587"/>
                </a:cubicBezTo>
                <a:cubicBezTo>
                  <a:pt x="7" y="585"/>
                  <a:pt x="6" y="583"/>
                  <a:pt x="5" y="582"/>
                </a:cubicBezTo>
                <a:cubicBezTo>
                  <a:pt x="107" y="520"/>
                  <a:pt x="209" y="459"/>
                  <a:pt x="311" y="398"/>
                </a:cubicBezTo>
                <a:cubicBezTo>
                  <a:pt x="311" y="397"/>
                  <a:pt x="311" y="395"/>
                  <a:pt x="311" y="394"/>
                </a:cubicBezTo>
                <a:cubicBezTo>
                  <a:pt x="213" y="387"/>
                  <a:pt x="115" y="381"/>
                  <a:pt x="16" y="375"/>
                </a:cubicBezTo>
                <a:cubicBezTo>
                  <a:pt x="16" y="373"/>
                  <a:pt x="17" y="371"/>
                  <a:pt x="17" y="368"/>
                </a:cubicBezTo>
                <a:cubicBezTo>
                  <a:pt x="114" y="364"/>
                  <a:pt x="212" y="359"/>
                  <a:pt x="309" y="354"/>
                </a:cubicBezTo>
                <a:cubicBezTo>
                  <a:pt x="310" y="353"/>
                  <a:pt x="311" y="352"/>
                  <a:pt x="311" y="350"/>
                </a:cubicBezTo>
                <a:cubicBezTo>
                  <a:pt x="208" y="288"/>
                  <a:pt x="104" y="226"/>
                  <a:pt x="0" y="164"/>
                </a:cubicBezTo>
                <a:cubicBezTo>
                  <a:pt x="1" y="162"/>
                  <a:pt x="2" y="160"/>
                  <a:pt x="3" y="159"/>
                </a:cubicBezTo>
                <a:cubicBezTo>
                  <a:pt x="97" y="209"/>
                  <a:pt x="192" y="260"/>
                  <a:pt x="287" y="311"/>
                </a:cubicBezTo>
                <a:cubicBezTo>
                  <a:pt x="288" y="310"/>
                  <a:pt x="289" y="308"/>
                  <a:pt x="291" y="307"/>
                </a:cubicBezTo>
                <a:cubicBezTo>
                  <a:pt x="252" y="263"/>
                  <a:pt x="213" y="218"/>
                  <a:pt x="175" y="174"/>
                </a:cubicBezTo>
                <a:cubicBezTo>
                  <a:pt x="176" y="173"/>
                  <a:pt x="178" y="171"/>
                  <a:pt x="179" y="170"/>
                </a:cubicBezTo>
                <a:cubicBezTo>
                  <a:pt x="223" y="209"/>
                  <a:pt x="267" y="249"/>
                  <a:pt x="311" y="288"/>
                </a:cubicBezTo>
                <a:cubicBezTo>
                  <a:pt x="312" y="287"/>
                  <a:pt x="313" y="287"/>
                  <a:pt x="314" y="286"/>
                </a:cubicBezTo>
                <a:cubicBezTo>
                  <a:pt x="264" y="192"/>
                  <a:pt x="213" y="97"/>
                  <a:pt x="162" y="3"/>
                </a:cubicBezTo>
                <a:cubicBezTo>
                  <a:pt x="164" y="2"/>
                  <a:pt x="166" y="1"/>
                  <a:pt x="168" y="0"/>
                </a:cubicBezTo>
                <a:cubicBezTo>
                  <a:pt x="229" y="103"/>
                  <a:pt x="291" y="206"/>
                  <a:pt x="353" y="310"/>
                </a:cubicBezTo>
                <a:cubicBezTo>
                  <a:pt x="354" y="309"/>
                  <a:pt x="356" y="309"/>
                  <a:pt x="357" y="309"/>
                </a:cubicBezTo>
                <a:cubicBezTo>
                  <a:pt x="363" y="211"/>
                  <a:pt x="370" y="113"/>
                  <a:pt x="376" y="16"/>
                </a:cubicBezTo>
                <a:cubicBezTo>
                  <a:pt x="378" y="16"/>
                  <a:pt x="380" y="16"/>
                  <a:pt x="383" y="16"/>
                </a:cubicBezTo>
                <a:cubicBezTo>
                  <a:pt x="387" y="112"/>
                  <a:pt x="392" y="209"/>
                  <a:pt x="397" y="305"/>
                </a:cubicBezTo>
                <a:cubicBezTo>
                  <a:pt x="399" y="306"/>
                  <a:pt x="400" y="306"/>
                  <a:pt x="402" y="307"/>
                </a:cubicBezTo>
                <a:cubicBezTo>
                  <a:pt x="462" y="206"/>
                  <a:pt x="523" y="105"/>
                  <a:pt x="583" y="4"/>
                </a:cubicBezTo>
                <a:cubicBezTo>
                  <a:pt x="585" y="5"/>
                  <a:pt x="586" y="6"/>
                  <a:pt x="588" y="7"/>
                </a:cubicBezTo>
                <a:cubicBezTo>
                  <a:pt x="538" y="100"/>
                  <a:pt x="488" y="193"/>
                  <a:pt x="439" y="286"/>
                </a:cubicBezTo>
                <a:cubicBezTo>
                  <a:pt x="440" y="288"/>
                  <a:pt x="441" y="289"/>
                  <a:pt x="443" y="290"/>
                </a:cubicBezTo>
                <a:cubicBezTo>
                  <a:pt x="487" y="251"/>
                  <a:pt x="532" y="211"/>
                  <a:pt x="577" y="172"/>
                </a:cubicBezTo>
                <a:cubicBezTo>
                  <a:pt x="578" y="174"/>
                  <a:pt x="580" y="175"/>
                  <a:pt x="581" y="177"/>
                </a:cubicBezTo>
                <a:cubicBezTo>
                  <a:pt x="542" y="220"/>
                  <a:pt x="503" y="264"/>
                  <a:pt x="465" y="307"/>
                </a:cubicBezTo>
                <a:cubicBezTo>
                  <a:pt x="466" y="308"/>
                  <a:pt x="467" y="309"/>
                  <a:pt x="467" y="310"/>
                </a:cubicBezTo>
                <a:cubicBezTo>
                  <a:pt x="563" y="259"/>
                  <a:pt x="658" y="208"/>
                  <a:pt x="753" y="157"/>
                </a:cubicBezTo>
                <a:cubicBezTo>
                  <a:pt x="754" y="159"/>
                  <a:pt x="755" y="161"/>
                  <a:pt x="756" y="162"/>
                </a:cubicBezTo>
                <a:cubicBezTo>
                  <a:pt x="651" y="225"/>
                  <a:pt x="545" y="289"/>
                  <a:pt x="435" y="354"/>
                </a:cubicBezTo>
                <a:cubicBezTo>
                  <a:pt x="539" y="361"/>
                  <a:pt x="636" y="367"/>
                  <a:pt x="734" y="373"/>
                </a:cubicBezTo>
                <a:cubicBezTo>
                  <a:pt x="734" y="376"/>
                  <a:pt x="734" y="378"/>
                  <a:pt x="734" y="380"/>
                </a:cubicBezTo>
                <a:cubicBezTo>
                  <a:pt x="638" y="385"/>
                  <a:pt x="542" y="390"/>
                  <a:pt x="446" y="395"/>
                </a:cubicBezTo>
                <a:cubicBezTo>
                  <a:pt x="446" y="396"/>
                  <a:pt x="445" y="398"/>
                  <a:pt x="445" y="400"/>
                </a:cubicBezTo>
                <a:cubicBezTo>
                  <a:pt x="546" y="461"/>
                  <a:pt x="647" y="521"/>
                  <a:pt x="749" y="582"/>
                </a:cubicBezTo>
                <a:cubicBezTo>
                  <a:pt x="748" y="584"/>
                  <a:pt x="747" y="585"/>
                  <a:pt x="746" y="587"/>
                </a:cubicBezTo>
                <a:cubicBezTo>
                  <a:pt x="650" y="539"/>
                  <a:pt x="558" y="484"/>
                  <a:pt x="460" y="439"/>
                </a:cubicBezTo>
                <a:cubicBezTo>
                  <a:pt x="499" y="484"/>
                  <a:pt x="539" y="529"/>
                  <a:pt x="578" y="575"/>
                </a:cubicBezTo>
                <a:cubicBezTo>
                  <a:pt x="528" y="541"/>
                  <a:pt x="487" y="498"/>
                  <a:pt x="439" y="463"/>
                </a:cubicBezTo>
                <a:cubicBezTo>
                  <a:pt x="489" y="555"/>
                  <a:pt x="538" y="648"/>
                  <a:pt x="588" y="741"/>
                </a:cubicBezTo>
                <a:cubicBezTo>
                  <a:pt x="567" y="725"/>
                  <a:pt x="559" y="701"/>
                  <a:pt x="545" y="681"/>
                </a:cubicBezTo>
                <a:cubicBezTo>
                  <a:pt x="541" y="676"/>
                  <a:pt x="542" y="661"/>
                  <a:pt x="527" y="668"/>
                </a:cubicBezTo>
                <a:cubicBezTo>
                  <a:pt x="527" y="668"/>
                  <a:pt x="525" y="666"/>
                  <a:pt x="526" y="665"/>
                </a:cubicBezTo>
                <a:cubicBezTo>
                  <a:pt x="528" y="639"/>
                  <a:pt x="508" y="621"/>
                  <a:pt x="497" y="601"/>
                </a:cubicBezTo>
                <a:cubicBezTo>
                  <a:pt x="468" y="550"/>
                  <a:pt x="437" y="500"/>
                  <a:pt x="407" y="450"/>
                </a:cubicBezTo>
                <a:cubicBezTo>
                  <a:pt x="405" y="447"/>
                  <a:pt x="403" y="442"/>
                  <a:pt x="396" y="442"/>
                </a:cubicBezTo>
                <a:cubicBezTo>
                  <a:pt x="390" y="539"/>
                  <a:pt x="384" y="636"/>
                  <a:pt x="378" y="734"/>
                </a:cubicBezTo>
                <a:cubicBezTo>
                  <a:pt x="376" y="734"/>
                  <a:pt x="374" y="734"/>
                  <a:pt x="371" y="733"/>
                </a:cubicBezTo>
                <a:cubicBezTo>
                  <a:pt x="364" y="637"/>
                  <a:pt x="361" y="540"/>
                  <a:pt x="351" y="441"/>
                </a:cubicBezTo>
                <a:close/>
              </a:path>
            </a:pathLst>
          </a:custGeom>
          <a:solidFill>
            <a:srgbClr val="4ECD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27" name="Freeform 6">
            <a:extLst>
              <a:ext uri="{FF2B5EF4-FFF2-40B4-BE49-F238E27FC236}">
                <a16:creationId xmlns:a16="http://schemas.microsoft.com/office/drawing/2014/main" id="{A0CB080E-8E74-4431-A1E0-4DCA4FCD74C6}"/>
              </a:ext>
            </a:extLst>
          </p:cNvPr>
          <p:cNvSpPr/>
          <p:nvPr/>
        </p:nvSpPr>
        <p:spPr bwMode="auto">
          <a:xfrm>
            <a:off x="15378112" y="1209675"/>
            <a:ext cx="2073275" cy="2071688"/>
          </a:xfrm>
          <a:custGeom>
            <a:avLst/>
            <a:gdLst>
              <a:gd name="T0" fmla="*/ 3 w 636"/>
              <a:gd name="T1" fmla="*/ 621 h 636"/>
              <a:gd name="T2" fmla="*/ 276 w 636"/>
              <a:gd name="T3" fmla="*/ 332 h 636"/>
              <a:gd name="T4" fmla="*/ 0 w 636"/>
              <a:gd name="T5" fmla="*/ 315 h 636"/>
              <a:gd name="T6" fmla="*/ 0 w 636"/>
              <a:gd name="T7" fmla="*/ 309 h 636"/>
              <a:gd name="T8" fmla="*/ 67 w 636"/>
              <a:gd name="T9" fmla="*/ 304 h 636"/>
              <a:gd name="T10" fmla="*/ 255 w 636"/>
              <a:gd name="T11" fmla="*/ 295 h 636"/>
              <a:gd name="T12" fmla="*/ 267 w 636"/>
              <a:gd name="T13" fmla="*/ 291 h 636"/>
              <a:gd name="T14" fmla="*/ 261 w 636"/>
              <a:gd name="T15" fmla="*/ 277 h 636"/>
              <a:gd name="T16" fmla="*/ 169 w 636"/>
              <a:gd name="T17" fmla="*/ 172 h 636"/>
              <a:gd name="T18" fmla="*/ 142 w 636"/>
              <a:gd name="T19" fmla="*/ 136 h 636"/>
              <a:gd name="T20" fmla="*/ 202 w 636"/>
              <a:gd name="T21" fmla="*/ 186 h 636"/>
              <a:gd name="T22" fmla="*/ 286 w 636"/>
              <a:gd name="T23" fmla="*/ 261 h 636"/>
              <a:gd name="T24" fmla="*/ 295 w 636"/>
              <a:gd name="T25" fmla="*/ 263 h 636"/>
              <a:gd name="T26" fmla="*/ 299 w 636"/>
              <a:gd name="T27" fmla="*/ 251 h 636"/>
              <a:gd name="T28" fmla="*/ 309 w 636"/>
              <a:gd name="T29" fmla="*/ 111 h 636"/>
              <a:gd name="T30" fmla="*/ 317 w 636"/>
              <a:gd name="T31" fmla="*/ 0 h 636"/>
              <a:gd name="T32" fmla="*/ 323 w 636"/>
              <a:gd name="T33" fmla="*/ 0 h 636"/>
              <a:gd name="T34" fmla="*/ 337 w 636"/>
              <a:gd name="T35" fmla="*/ 272 h 636"/>
              <a:gd name="T36" fmla="*/ 626 w 636"/>
              <a:gd name="T37" fmla="*/ 3 h 636"/>
              <a:gd name="T38" fmla="*/ 610 w 636"/>
              <a:gd name="T39" fmla="*/ 30 h 636"/>
              <a:gd name="T40" fmla="*/ 411 w 636"/>
              <a:gd name="T41" fmla="*/ 241 h 636"/>
              <a:gd name="T42" fmla="*/ 363 w 636"/>
              <a:gd name="T43" fmla="*/ 290 h 636"/>
              <a:gd name="T44" fmla="*/ 365 w 636"/>
              <a:gd name="T45" fmla="*/ 294 h 636"/>
              <a:gd name="T46" fmla="*/ 636 w 636"/>
              <a:gd name="T47" fmla="*/ 313 h 636"/>
              <a:gd name="T48" fmla="*/ 617 w 636"/>
              <a:gd name="T49" fmla="*/ 321 h 636"/>
              <a:gd name="T50" fmla="*/ 382 w 636"/>
              <a:gd name="T51" fmla="*/ 332 h 636"/>
              <a:gd name="T52" fmla="*/ 366 w 636"/>
              <a:gd name="T53" fmla="*/ 337 h 636"/>
              <a:gd name="T54" fmla="*/ 374 w 636"/>
              <a:gd name="T55" fmla="*/ 351 h 636"/>
              <a:gd name="T56" fmla="*/ 494 w 636"/>
              <a:gd name="T57" fmla="*/ 490 h 636"/>
              <a:gd name="T58" fmla="*/ 470 w 636"/>
              <a:gd name="T59" fmla="*/ 476 h 636"/>
              <a:gd name="T60" fmla="*/ 352 w 636"/>
              <a:gd name="T61" fmla="*/ 368 h 636"/>
              <a:gd name="T62" fmla="*/ 338 w 636"/>
              <a:gd name="T63" fmla="*/ 361 h 636"/>
              <a:gd name="T64" fmla="*/ 334 w 636"/>
              <a:gd name="T65" fmla="*/ 376 h 636"/>
              <a:gd name="T66" fmla="*/ 321 w 636"/>
              <a:gd name="T67" fmla="*/ 607 h 636"/>
              <a:gd name="T68" fmla="*/ 313 w 636"/>
              <a:gd name="T69" fmla="*/ 636 h 636"/>
              <a:gd name="T70" fmla="*/ 309 w 636"/>
              <a:gd name="T71" fmla="*/ 586 h 636"/>
              <a:gd name="T72" fmla="*/ 300 w 636"/>
              <a:gd name="T73" fmla="*/ 378 h 636"/>
              <a:gd name="T74" fmla="*/ 295 w 636"/>
              <a:gd name="T75" fmla="*/ 362 h 636"/>
              <a:gd name="T76" fmla="*/ 281 w 636"/>
              <a:gd name="T77" fmla="*/ 370 h 636"/>
              <a:gd name="T78" fmla="*/ 24 w 636"/>
              <a:gd name="T79" fmla="*/ 611 h 636"/>
              <a:gd name="T80" fmla="*/ 3 w 636"/>
              <a:gd name="T81" fmla="*/ 621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36" h="636">
                <a:moveTo>
                  <a:pt x="3" y="621"/>
                </a:moveTo>
                <a:cubicBezTo>
                  <a:pt x="93" y="526"/>
                  <a:pt x="182" y="431"/>
                  <a:pt x="276" y="332"/>
                </a:cubicBezTo>
                <a:cubicBezTo>
                  <a:pt x="180" y="326"/>
                  <a:pt x="90" y="320"/>
                  <a:pt x="0" y="315"/>
                </a:cubicBezTo>
                <a:cubicBezTo>
                  <a:pt x="0" y="313"/>
                  <a:pt x="0" y="311"/>
                  <a:pt x="0" y="309"/>
                </a:cubicBezTo>
                <a:cubicBezTo>
                  <a:pt x="23" y="307"/>
                  <a:pt x="45" y="305"/>
                  <a:pt x="67" y="304"/>
                </a:cubicBezTo>
                <a:cubicBezTo>
                  <a:pt x="130" y="301"/>
                  <a:pt x="192" y="298"/>
                  <a:pt x="255" y="295"/>
                </a:cubicBezTo>
                <a:cubicBezTo>
                  <a:pt x="259" y="295"/>
                  <a:pt x="265" y="296"/>
                  <a:pt x="267" y="291"/>
                </a:cubicBezTo>
                <a:cubicBezTo>
                  <a:pt x="269" y="286"/>
                  <a:pt x="265" y="281"/>
                  <a:pt x="261" y="277"/>
                </a:cubicBezTo>
                <a:cubicBezTo>
                  <a:pt x="231" y="242"/>
                  <a:pt x="200" y="207"/>
                  <a:pt x="169" y="172"/>
                </a:cubicBezTo>
                <a:cubicBezTo>
                  <a:pt x="160" y="161"/>
                  <a:pt x="150" y="149"/>
                  <a:pt x="142" y="136"/>
                </a:cubicBezTo>
                <a:cubicBezTo>
                  <a:pt x="165" y="149"/>
                  <a:pt x="183" y="168"/>
                  <a:pt x="202" y="186"/>
                </a:cubicBezTo>
                <a:cubicBezTo>
                  <a:pt x="230" y="210"/>
                  <a:pt x="258" y="236"/>
                  <a:pt x="286" y="261"/>
                </a:cubicBezTo>
                <a:cubicBezTo>
                  <a:pt x="288" y="263"/>
                  <a:pt x="293" y="264"/>
                  <a:pt x="295" y="263"/>
                </a:cubicBezTo>
                <a:cubicBezTo>
                  <a:pt x="300" y="261"/>
                  <a:pt x="299" y="255"/>
                  <a:pt x="299" y="251"/>
                </a:cubicBezTo>
                <a:cubicBezTo>
                  <a:pt x="303" y="204"/>
                  <a:pt x="305" y="158"/>
                  <a:pt x="309" y="111"/>
                </a:cubicBezTo>
                <a:cubicBezTo>
                  <a:pt x="312" y="74"/>
                  <a:pt x="311" y="37"/>
                  <a:pt x="317" y="0"/>
                </a:cubicBezTo>
                <a:cubicBezTo>
                  <a:pt x="319" y="0"/>
                  <a:pt x="321" y="0"/>
                  <a:pt x="323" y="0"/>
                </a:cubicBezTo>
                <a:cubicBezTo>
                  <a:pt x="327" y="89"/>
                  <a:pt x="332" y="178"/>
                  <a:pt x="337" y="272"/>
                </a:cubicBezTo>
                <a:cubicBezTo>
                  <a:pt x="435" y="181"/>
                  <a:pt x="529" y="94"/>
                  <a:pt x="626" y="3"/>
                </a:cubicBezTo>
                <a:cubicBezTo>
                  <a:pt x="624" y="18"/>
                  <a:pt x="616" y="24"/>
                  <a:pt x="610" y="30"/>
                </a:cubicBezTo>
                <a:cubicBezTo>
                  <a:pt x="543" y="100"/>
                  <a:pt x="477" y="170"/>
                  <a:pt x="411" y="241"/>
                </a:cubicBezTo>
                <a:cubicBezTo>
                  <a:pt x="395" y="257"/>
                  <a:pt x="385" y="278"/>
                  <a:pt x="363" y="290"/>
                </a:cubicBezTo>
                <a:cubicBezTo>
                  <a:pt x="364" y="291"/>
                  <a:pt x="364" y="293"/>
                  <a:pt x="365" y="294"/>
                </a:cubicBezTo>
                <a:cubicBezTo>
                  <a:pt x="455" y="300"/>
                  <a:pt x="544" y="307"/>
                  <a:pt x="636" y="313"/>
                </a:cubicBezTo>
                <a:cubicBezTo>
                  <a:pt x="630" y="322"/>
                  <a:pt x="623" y="320"/>
                  <a:pt x="617" y="321"/>
                </a:cubicBezTo>
                <a:cubicBezTo>
                  <a:pt x="539" y="325"/>
                  <a:pt x="460" y="328"/>
                  <a:pt x="382" y="332"/>
                </a:cubicBezTo>
                <a:cubicBezTo>
                  <a:pt x="376" y="333"/>
                  <a:pt x="368" y="330"/>
                  <a:pt x="366" y="337"/>
                </a:cubicBezTo>
                <a:cubicBezTo>
                  <a:pt x="363" y="343"/>
                  <a:pt x="370" y="347"/>
                  <a:pt x="374" y="351"/>
                </a:cubicBezTo>
                <a:cubicBezTo>
                  <a:pt x="415" y="397"/>
                  <a:pt x="455" y="443"/>
                  <a:pt x="494" y="490"/>
                </a:cubicBezTo>
                <a:cubicBezTo>
                  <a:pt x="483" y="489"/>
                  <a:pt x="477" y="482"/>
                  <a:pt x="470" y="476"/>
                </a:cubicBezTo>
                <a:cubicBezTo>
                  <a:pt x="431" y="440"/>
                  <a:pt x="391" y="404"/>
                  <a:pt x="352" y="368"/>
                </a:cubicBezTo>
                <a:cubicBezTo>
                  <a:pt x="348" y="365"/>
                  <a:pt x="344" y="359"/>
                  <a:pt x="338" y="361"/>
                </a:cubicBezTo>
                <a:cubicBezTo>
                  <a:pt x="332" y="364"/>
                  <a:pt x="334" y="371"/>
                  <a:pt x="334" y="376"/>
                </a:cubicBezTo>
                <a:cubicBezTo>
                  <a:pt x="330" y="453"/>
                  <a:pt x="325" y="530"/>
                  <a:pt x="321" y="607"/>
                </a:cubicBezTo>
                <a:cubicBezTo>
                  <a:pt x="320" y="616"/>
                  <a:pt x="320" y="624"/>
                  <a:pt x="313" y="636"/>
                </a:cubicBezTo>
                <a:cubicBezTo>
                  <a:pt x="312" y="617"/>
                  <a:pt x="310" y="601"/>
                  <a:pt x="309" y="586"/>
                </a:cubicBezTo>
                <a:cubicBezTo>
                  <a:pt x="306" y="517"/>
                  <a:pt x="303" y="448"/>
                  <a:pt x="300" y="378"/>
                </a:cubicBezTo>
                <a:cubicBezTo>
                  <a:pt x="299" y="373"/>
                  <a:pt x="301" y="365"/>
                  <a:pt x="295" y="362"/>
                </a:cubicBezTo>
                <a:cubicBezTo>
                  <a:pt x="289" y="359"/>
                  <a:pt x="285" y="367"/>
                  <a:pt x="281" y="370"/>
                </a:cubicBezTo>
                <a:cubicBezTo>
                  <a:pt x="195" y="450"/>
                  <a:pt x="110" y="531"/>
                  <a:pt x="24" y="611"/>
                </a:cubicBezTo>
                <a:cubicBezTo>
                  <a:pt x="18" y="616"/>
                  <a:pt x="13" y="622"/>
                  <a:pt x="3" y="621"/>
                </a:cubicBezTo>
                <a:close/>
              </a:path>
            </a:pathLst>
          </a:custGeom>
          <a:solidFill>
            <a:srgbClr val="4ECD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28" name="Freeform 7">
            <a:extLst>
              <a:ext uri="{FF2B5EF4-FFF2-40B4-BE49-F238E27FC236}">
                <a16:creationId xmlns:a16="http://schemas.microsoft.com/office/drawing/2014/main" id="{175B1520-67C4-46C8-85FA-C0E6722CF26A}"/>
              </a:ext>
            </a:extLst>
          </p:cNvPr>
          <p:cNvSpPr/>
          <p:nvPr/>
        </p:nvSpPr>
        <p:spPr bwMode="auto">
          <a:xfrm>
            <a:off x="12261851" y="1255713"/>
            <a:ext cx="2144713" cy="2149475"/>
          </a:xfrm>
          <a:custGeom>
            <a:avLst/>
            <a:gdLst>
              <a:gd name="T0" fmla="*/ 658 w 658"/>
              <a:gd name="T1" fmla="*/ 329 h 660"/>
              <a:gd name="T2" fmla="*/ 530 w 658"/>
              <a:gd name="T3" fmla="*/ 339 h 660"/>
              <a:gd name="T4" fmla="*/ 432 w 658"/>
              <a:gd name="T5" fmla="*/ 359 h 660"/>
              <a:gd name="T6" fmla="*/ 342 w 658"/>
              <a:gd name="T7" fmla="*/ 474 h 660"/>
              <a:gd name="T8" fmla="*/ 333 w 658"/>
              <a:gd name="T9" fmla="*/ 631 h 660"/>
              <a:gd name="T10" fmla="*/ 326 w 658"/>
              <a:gd name="T11" fmla="*/ 660 h 660"/>
              <a:gd name="T12" fmla="*/ 321 w 658"/>
              <a:gd name="T13" fmla="*/ 561 h 660"/>
              <a:gd name="T14" fmla="*/ 316 w 658"/>
              <a:gd name="T15" fmla="*/ 483 h 660"/>
              <a:gd name="T16" fmla="*/ 200 w 658"/>
              <a:gd name="T17" fmla="*/ 351 h 660"/>
              <a:gd name="T18" fmla="*/ 25 w 658"/>
              <a:gd name="T19" fmla="*/ 331 h 660"/>
              <a:gd name="T20" fmla="*/ 0 w 658"/>
              <a:gd name="T21" fmla="*/ 329 h 660"/>
              <a:gd name="T22" fmla="*/ 39 w 658"/>
              <a:gd name="T23" fmla="*/ 322 h 660"/>
              <a:gd name="T24" fmla="*/ 214 w 658"/>
              <a:gd name="T25" fmla="*/ 298 h 660"/>
              <a:gd name="T26" fmla="*/ 316 w 658"/>
              <a:gd name="T27" fmla="*/ 174 h 660"/>
              <a:gd name="T28" fmla="*/ 324 w 658"/>
              <a:gd name="T29" fmla="*/ 26 h 660"/>
              <a:gd name="T30" fmla="*/ 328 w 658"/>
              <a:gd name="T31" fmla="*/ 0 h 660"/>
              <a:gd name="T32" fmla="*/ 333 w 658"/>
              <a:gd name="T33" fmla="*/ 22 h 660"/>
              <a:gd name="T34" fmla="*/ 342 w 658"/>
              <a:gd name="T35" fmla="*/ 179 h 660"/>
              <a:gd name="T36" fmla="*/ 442 w 658"/>
              <a:gd name="T37" fmla="*/ 299 h 660"/>
              <a:gd name="T38" fmla="*/ 606 w 658"/>
              <a:gd name="T39" fmla="*/ 321 h 660"/>
              <a:gd name="T40" fmla="*/ 658 w 658"/>
              <a:gd name="T41" fmla="*/ 329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8" h="660">
                <a:moveTo>
                  <a:pt x="658" y="329"/>
                </a:moveTo>
                <a:cubicBezTo>
                  <a:pt x="612" y="333"/>
                  <a:pt x="571" y="335"/>
                  <a:pt x="530" y="339"/>
                </a:cubicBezTo>
                <a:cubicBezTo>
                  <a:pt x="497" y="343"/>
                  <a:pt x="464" y="349"/>
                  <a:pt x="432" y="359"/>
                </a:cubicBezTo>
                <a:cubicBezTo>
                  <a:pt x="376" y="377"/>
                  <a:pt x="348" y="417"/>
                  <a:pt x="342" y="474"/>
                </a:cubicBezTo>
                <a:cubicBezTo>
                  <a:pt x="336" y="526"/>
                  <a:pt x="337" y="579"/>
                  <a:pt x="333" y="631"/>
                </a:cubicBezTo>
                <a:cubicBezTo>
                  <a:pt x="333" y="640"/>
                  <a:pt x="335" y="648"/>
                  <a:pt x="326" y="660"/>
                </a:cubicBezTo>
                <a:cubicBezTo>
                  <a:pt x="324" y="624"/>
                  <a:pt x="322" y="593"/>
                  <a:pt x="321" y="561"/>
                </a:cubicBezTo>
                <a:cubicBezTo>
                  <a:pt x="320" y="535"/>
                  <a:pt x="319" y="509"/>
                  <a:pt x="316" y="483"/>
                </a:cubicBezTo>
                <a:cubicBezTo>
                  <a:pt x="309" y="407"/>
                  <a:pt x="275" y="368"/>
                  <a:pt x="200" y="351"/>
                </a:cubicBezTo>
                <a:cubicBezTo>
                  <a:pt x="142" y="339"/>
                  <a:pt x="84" y="335"/>
                  <a:pt x="25" y="331"/>
                </a:cubicBezTo>
                <a:cubicBezTo>
                  <a:pt x="19" y="331"/>
                  <a:pt x="12" y="330"/>
                  <a:pt x="0" y="329"/>
                </a:cubicBezTo>
                <a:cubicBezTo>
                  <a:pt x="16" y="322"/>
                  <a:pt x="27" y="322"/>
                  <a:pt x="39" y="322"/>
                </a:cubicBezTo>
                <a:cubicBezTo>
                  <a:pt x="98" y="320"/>
                  <a:pt x="157" y="315"/>
                  <a:pt x="214" y="298"/>
                </a:cubicBezTo>
                <a:cubicBezTo>
                  <a:pt x="282" y="279"/>
                  <a:pt x="310" y="244"/>
                  <a:pt x="316" y="174"/>
                </a:cubicBezTo>
                <a:cubicBezTo>
                  <a:pt x="320" y="125"/>
                  <a:pt x="321" y="75"/>
                  <a:pt x="324" y="26"/>
                </a:cubicBezTo>
                <a:cubicBezTo>
                  <a:pt x="324" y="18"/>
                  <a:pt x="323" y="9"/>
                  <a:pt x="328" y="0"/>
                </a:cubicBezTo>
                <a:cubicBezTo>
                  <a:pt x="336" y="6"/>
                  <a:pt x="333" y="14"/>
                  <a:pt x="333" y="22"/>
                </a:cubicBezTo>
                <a:cubicBezTo>
                  <a:pt x="336" y="74"/>
                  <a:pt x="336" y="127"/>
                  <a:pt x="342" y="179"/>
                </a:cubicBezTo>
                <a:cubicBezTo>
                  <a:pt x="348" y="242"/>
                  <a:pt x="381" y="282"/>
                  <a:pt x="442" y="299"/>
                </a:cubicBezTo>
                <a:cubicBezTo>
                  <a:pt x="496" y="313"/>
                  <a:pt x="551" y="319"/>
                  <a:pt x="606" y="321"/>
                </a:cubicBezTo>
                <a:cubicBezTo>
                  <a:pt x="622" y="322"/>
                  <a:pt x="638" y="321"/>
                  <a:pt x="658" y="329"/>
                </a:cubicBezTo>
                <a:close/>
              </a:path>
            </a:pathLst>
          </a:custGeom>
          <a:solidFill>
            <a:srgbClr val="4ECD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29" name="Freeform 8">
            <a:extLst>
              <a:ext uri="{FF2B5EF4-FFF2-40B4-BE49-F238E27FC236}">
                <a16:creationId xmlns:a16="http://schemas.microsoft.com/office/drawing/2014/main" id="{B4E55D85-AAC3-4104-A1CE-A5AF97D08CB2}"/>
              </a:ext>
            </a:extLst>
          </p:cNvPr>
          <p:cNvSpPr/>
          <p:nvPr/>
        </p:nvSpPr>
        <p:spPr bwMode="auto">
          <a:xfrm>
            <a:off x="15409862" y="7783513"/>
            <a:ext cx="1927225" cy="1949450"/>
          </a:xfrm>
          <a:custGeom>
            <a:avLst/>
            <a:gdLst>
              <a:gd name="T0" fmla="*/ 0 w 591"/>
              <a:gd name="T1" fmla="*/ 300 h 598"/>
              <a:gd name="T2" fmla="*/ 96 w 591"/>
              <a:gd name="T3" fmla="*/ 290 h 598"/>
              <a:gd name="T4" fmla="*/ 202 w 591"/>
              <a:gd name="T5" fmla="*/ 270 h 598"/>
              <a:gd name="T6" fmla="*/ 284 w 591"/>
              <a:gd name="T7" fmla="*/ 179 h 598"/>
              <a:gd name="T8" fmla="*/ 294 w 591"/>
              <a:gd name="T9" fmla="*/ 22 h 598"/>
              <a:gd name="T10" fmla="*/ 298 w 591"/>
              <a:gd name="T11" fmla="*/ 0 h 598"/>
              <a:gd name="T12" fmla="*/ 303 w 591"/>
              <a:gd name="T13" fmla="*/ 28 h 598"/>
              <a:gd name="T14" fmla="*/ 312 w 591"/>
              <a:gd name="T15" fmla="*/ 173 h 598"/>
              <a:gd name="T16" fmla="*/ 391 w 591"/>
              <a:gd name="T17" fmla="*/ 269 h 598"/>
              <a:gd name="T18" fmla="*/ 552 w 591"/>
              <a:gd name="T19" fmla="*/ 293 h 598"/>
              <a:gd name="T20" fmla="*/ 591 w 591"/>
              <a:gd name="T21" fmla="*/ 301 h 598"/>
              <a:gd name="T22" fmla="*/ 480 w 591"/>
              <a:gd name="T23" fmla="*/ 311 h 598"/>
              <a:gd name="T24" fmla="*/ 392 w 591"/>
              <a:gd name="T25" fmla="*/ 328 h 598"/>
              <a:gd name="T26" fmla="*/ 312 w 591"/>
              <a:gd name="T27" fmla="*/ 425 h 598"/>
              <a:gd name="T28" fmla="*/ 303 w 591"/>
              <a:gd name="T29" fmla="*/ 571 h 598"/>
              <a:gd name="T30" fmla="*/ 296 w 591"/>
              <a:gd name="T31" fmla="*/ 598 h 598"/>
              <a:gd name="T32" fmla="*/ 291 w 591"/>
              <a:gd name="T33" fmla="*/ 527 h 598"/>
              <a:gd name="T34" fmla="*/ 282 w 591"/>
              <a:gd name="T35" fmla="*/ 414 h 598"/>
              <a:gd name="T36" fmla="*/ 206 w 591"/>
              <a:gd name="T37" fmla="*/ 329 h 598"/>
              <a:gd name="T38" fmla="*/ 33 w 591"/>
              <a:gd name="T39" fmla="*/ 303 h 598"/>
              <a:gd name="T40" fmla="*/ 0 w 591"/>
              <a:gd name="T41" fmla="*/ 300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1" h="598">
                <a:moveTo>
                  <a:pt x="0" y="300"/>
                </a:moveTo>
                <a:cubicBezTo>
                  <a:pt x="34" y="291"/>
                  <a:pt x="65" y="294"/>
                  <a:pt x="96" y="290"/>
                </a:cubicBezTo>
                <a:cubicBezTo>
                  <a:pt x="132" y="286"/>
                  <a:pt x="167" y="281"/>
                  <a:pt x="202" y="270"/>
                </a:cubicBezTo>
                <a:cubicBezTo>
                  <a:pt x="247" y="256"/>
                  <a:pt x="275" y="227"/>
                  <a:pt x="284" y="179"/>
                </a:cubicBezTo>
                <a:cubicBezTo>
                  <a:pt x="293" y="127"/>
                  <a:pt x="288" y="74"/>
                  <a:pt x="294" y="22"/>
                </a:cubicBezTo>
                <a:cubicBezTo>
                  <a:pt x="295" y="15"/>
                  <a:pt x="292" y="8"/>
                  <a:pt x="298" y="0"/>
                </a:cubicBezTo>
                <a:cubicBezTo>
                  <a:pt x="304" y="9"/>
                  <a:pt x="303" y="19"/>
                  <a:pt x="303" y="28"/>
                </a:cubicBezTo>
                <a:cubicBezTo>
                  <a:pt x="305" y="76"/>
                  <a:pt x="305" y="125"/>
                  <a:pt x="312" y="173"/>
                </a:cubicBezTo>
                <a:cubicBezTo>
                  <a:pt x="318" y="222"/>
                  <a:pt x="344" y="253"/>
                  <a:pt x="391" y="269"/>
                </a:cubicBezTo>
                <a:cubicBezTo>
                  <a:pt x="443" y="287"/>
                  <a:pt x="498" y="289"/>
                  <a:pt x="552" y="293"/>
                </a:cubicBezTo>
                <a:cubicBezTo>
                  <a:pt x="565" y="294"/>
                  <a:pt x="578" y="295"/>
                  <a:pt x="591" y="301"/>
                </a:cubicBezTo>
                <a:cubicBezTo>
                  <a:pt x="554" y="303"/>
                  <a:pt x="517" y="306"/>
                  <a:pt x="480" y="311"/>
                </a:cubicBezTo>
                <a:cubicBezTo>
                  <a:pt x="450" y="314"/>
                  <a:pt x="421" y="319"/>
                  <a:pt x="392" y="328"/>
                </a:cubicBezTo>
                <a:cubicBezTo>
                  <a:pt x="346" y="344"/>
                  <a:pt x="318" y="375"/>
                  <a:pt x="312" y="425"/>
                </a:cubicBezTo>
                <a:cubicBezTo>
                  <a:pt x="306" y="473"/>
                  <a:pt x="305" y="522"/>
                  <a:pt x="303" y="571"/>
                </a:cubicBezTo>
                <a:cubicBezTo>
                  <a:pt x="303" y="579"/>
                  <a:pt x="305" y="588"/>
                  <a:pt x="296" y="598"/>
                </a:cubicBezTo>
                <a:cubicBezTo>
                  <a:pt x="294" y="572"/>
                  <a:pt x="292" y="550"/>
                  <a:pt x="291" y="527"/>
                </a:cubicBezTo>
                <a:cubicBezTo>
                  <a:pt x="290" y="489"/>
                  <a:pt x="290" y="451"/>
                  <a:pt x="282" y="414"/>
                </a:cubicBezTo>
                <a:cubicBezTo>
                  <a:pt x="274" y="370"/>
                  <a:pt x="247" y="343"/>
                  <a:pt x="206" y="329"/>
                </a:cubicBezTo>
                <a:cubicBezTo>
                  <a:pt x="150" y="310"/>
                  <a:pt x="91" y="308"/>
                  <a:pt x="33" y="303"/>
                </a:cubicBezTo>
                <a:cubicBezTo>
                  <a:pt x="23" y="302"/>
                  <a:pt x="13" y="304"/>
                  <a:pt x="0" y="300"/>
                </a:cubicBezTo>
                <a:close/>
              </a:path>
            </a:pathLst>
          </a:custGeom>
          <a:solidFill>
            <a:srgbClr val="4ECD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0" name="Freeform 9">
            <a:extLst>
              <a:ext uri="{FF2B5EF4-FFF2-40B4-BE49-F238E27FC236}">
                <a16:creationId xmlns:a16="http://schemas.microsoft.com/office/drawing/2014/main" id="{EA7BD18B-FA3E-4CFA-AFD4-C92E2719DAD2}"/>
              </a:ext>
            </a:extLst>
          </p:cNvPr>
          <p:cNvSpPr/>
          <p:nvPr/>
        </p:nvSpPr>
        <p:spPr bwMode="auto">
          <a:xfrm>
            <a:off x="16059152" y="5027613"/>
            <a:ext cx="884238" cy="850900"/>
          </a:xfrm>
          <a:custGeom>
            <a:avLst/>
            <a:gdLst>
              <a:gd name="T0" fmla="*/ 225 w 271"/>
              <a:gd name="T1" fmla="*/ 229 h 261"/>
              <a:gd name="T2" fmla="*/ 201 w 271"/>
              <a:gd name="T3" fmla="*/ 250 h 261"/>
              <a:gd name="T4" fmla="*/ 165 w 271"/>
              <a:gd name="T5" fmla="*/ 229 h 261"/>
              <a:gd name="T6" fmla="*/ 111 w 271"/>
              <a:gd name="T7" fmla="*/ 230 h 261"/>
              <a:gd name="T8" fmla="*/ 79 w 271"/>
              <a:gd name="T9" fmla="*/ 251 h 261"/>
              <a:gd name="T10" fmla="*/ 51 w 271"/>
              <a:gd name="T11" fmla="*/ 231 h 261"/>
              <a:gd name="T12" fmla="*/ 60 w 271"/>
              <a:gd name="T13" fmla="*/ 190 h 261"/>
              <a:gd name="T14" fmla="*/ 43 w 271"/>
              <a:gd name="T15" fmla="*/ 144 h 261"/>
              <a:gd name="T16" fmla="*/ 22 w 271"/>
              <a:gd name="T17" fmla="*/ 129 h 261"/>
              <a:gd name="T18" fmla="*/ 4 w 271"/>
              <a:gd name="T19" fmla="*/ 99 h 261"/>
              <a:gd name="T20" fmla="*/ 35 w 271"/>
              <a:gd name="T21" fmla="*/ 84 h 261"/>
              <a:gd name="T22" fmla="*/ 69 w 271"/>
              <a:gd name="T23" fmla="*/ 83 h 261"/>
              <a:gd name="T24" fmla="*/ 101 w 271"/>
              <a:gd name="T25" fmla="*/ 58 h 261"/>
              <a:gd name="T26" fmla="*/ 114 w 271"/>
              <a:gd name="T27" fmla="*/ 18 h 261"/>
              <a:gd name="T28" fmla="*/ 132 w 271"/>
              <a:gd name="T29" fmla="*/ 1 h 261"/>
              <a:gd name="T30" fmla="*/ 152 w 271"/>
              <a:gd name="T31" fmla="*/ 16 h 261"/>
              <a:gd name="T32" fmla="*/ 168 w 271"/>
              <a:gd name="T33" fmla="*/ 55 h 261"/>
              <a:gd name="T34" fmla="*/ 206 w 271"/>
              <a:gd name="T35" fmla="*/ 80 h 261"/>
              <a:gd name="T36" fmla="*/ 241 w 271"/>
              <a:gd name="T37" fmla="*/ 80 h 261"/>
              <a:gd name="T38" fmla="*/ 267 w 271"/>
              <a:gd name="T39" fmla="*/ 93 h 261"/>
              <a:gd name="T40" fmla="*/ 255 w 271"/>
              <a:gd name="T41" fmla="*/ 119 h 261"/>
              <a:gd name="T42" fmla="*/ 228 w 271"/>
              <a:gd name="T43" fmla="*/ 142 h 261"/>
              <a:gd name="T44" fmla="*/ 214 w 271"/>
              <a:gd name="T45" fmla="*/ 190 h 261"/>
              <a:gd name="T46" fmla="*/ 225 w 271"/>
              <a:gd name="T47" fmla="*/ 229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1" h="261">
                <a:moveTo>
                  <a:pt x="225" y="229"/>
                </a:moveTo>
                <a:cubicBezTo>
                  <a:pt x="225" y="249"/>
                  <a:pt x="217" y="255"/>
                  <a:pt x="201" y="250"/>
                </a:cubicBezTo>
                <a:cubicBezTo>
                  <a:pt x="187" y="246"/>
                  <a:pt x="176" y="237"/>
                  <a:pt x="165" y="229"/>
                </a:cubicBezTo>
                <a:cubicBezTo>
                  <a:pt x="140" y="213"/>
                  <a:pt x="135" y="213"/>
                  <a:pt x="111" y="230"/>
                </a:cubicBezTo>
                <a:cubicBezTo>
                  <a:pt x="101" y="237"/>
                  <a:pt x="91" y="245"/>
                  <a:pt x="79" y="251"/>
                </a:cubicBezTo>
                <a:cubicBezTo>
                  <a:pt x="60" y="261"/>
                  <a:pt x="48" y="253"/>
                  <a:pt x="51" y="231"/>
                </a:cubicBezTo>
                <a:cubicBezTo>
                  <a:pt x="53" y="217"/>
                  <a:pt x="56" y="203"/>
                  <a:pt x="60" y="190"/>
                </a:cubicBezTo>
                <a:cubicBezTo>
                  <a:pt x="67" y="170"/>
                  <a:pt x="61" y="155"/>
                  <a:pt x="43" y="144"/>
                </a:cubicBezTo>
                <a:cubicBezTo>
                  <a:pt x="36" y="139"/>
                  <a:pt x="29" y="134"/>
                  <a:pt x="22" y="129"/>
                </a:cubicBezTo>
                <a:cubicBezTo>
                  <a:pt x="11" y="122"/>
                  <a:pt x="0" y="113"/>
                  <a:pt x="4" y="99"/>
                </a:cubicBezTo>
                <a:cubicBezTo>
                  <a:pt x="9" y="85"/>
                  <a:pt x="23" y="85"/>
                  <a:pt x="35" y="84"/>
                </a:cubicBezTo>
                <a:cubicBezTo>
                  <a:pt x="46" y="83"/>
                  <a:pt x="57" y="83"/>
                  <a:pt x="69" y="83"/>
                </a:cubicBezTo>
                <a:cubicBezTo>
                  <a:pt x="85" y="82"/>
                  <a:pt x="96" y="74"/>
                  <a:pt x="101" y="58"/>
                </a:cubicBezTo>
                <a:cubicBezTo>
                  <a:pt x="105" y="44"/>
                  <a:pt x="110" y="31"/>
                  <a:pt x="114" y="18"/>
                </a:cubicBezTo>
                <a:cubicBezTo>
                  <a:pt x="117" y="9"/>
                  <a:pt x="122" y="2"/>
                  <a:pt x="132" y="1"/>
                </a:cubicBezTo>
                <a:cubicBezTo>
                  <a:pt x="142" y="0"/>
                  <a:pt x="148" y="8"/>
                  <a:pt x="152" y="16"/>
                </a:cubicBezTo>
                <a:cubicBezTo>
                  <a:pt x="158" y="29"/>
                  <a:pt x="163" y="42"/>
                  <a:pt x="168" y="55"/>
                </a:cubicBezTo>
                <a:cubicBezTo>
                  <a:pt x="174" y="72"/>
                  <a:pt x="186" y="81"/>
                  <a:pt x="206" y="80"/>
                </a:cubicBezTo>
                <a:cubicBezTo>
                  <a:pt x="217" y="79"/>
                  <a:pt x="230" y="79"/>
                  <a:pt x="241" y="80"/>
                </a:cubicBezTo>
                <a:cubicBezTo>
                  <a:pt x="251" y="81"/>
                  <a:pt x="262" y="82"/>
                  <a:pt x="267" y="93"/>
                </a:cubicBezTo>
                <a:cubicBezTo>
                  <a:pt x="271" y="105"/>
                  <a:pt x="263" y="112"/>
                  <a:pt x="255" y="119"/>
                </a:cubicBezTo>
                <a:cubicBezTo>
                  <a:pt x="247" y="127"/>
                  <a:pt x="238" y="135"/>
                  <a:pt x="228" y="142"/>
                </a:cubicBezTo>
                <a:cubicBezTo>
                  <a:pt x="209" y="154"/>
                  <a:pt x="206" y="170"/>
                  <a:pt x="214" y="190"/>
                </a:cubicBezTo>
                <a:cubicBezTo>
                  <a:pt x="219" y="204"/>
                  <a:pt x="224" y="217"/>
                  <a:pt x="225" y="229"/>
                </a:cubicBezTo>
                <a:close/>
              </a:path>
            </a:pathLst>
          </a:custGeom>
          <a:solidFill>
            <a:srgbClr val="4ECD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1" name="Freeform 10">
            <a:extLst>
              <a:ext uri="{FF2B5EF4-FFF2-40B4-BE49-F238E27FC236}">
                <a16:creationId xmlns:a16="http://schemas.microsoft.com/office/drawing/2014/main" id="{9D741217-6B3C-40D3-BB6A-8F4BB9EFDE9A}"/>
              </a:ext>
            </a:extLst>
          </p:cNvPr>
          <p:cNvSpPr/>
          <p:nvPr/>
        </p:nvSpPr>
        <p:spPr bwMode="auto">
          <a:xfrm>
            <a:off x="12626976" y="4352925"/>
            <a:ext cx="1408113" cy="2200275"/>
          </a:xfrm>
          <a:custGeom>
            <a:avLst/>
            <a:gdLst>
              <a:gd name="T0" fmla="*/ 432 w 432"/>
              <a:gd name="T1" fmla="*/ 221 h 675"/>
              <a:gd name="T2" fmla="*/ 313 w 432"/>
              <a:gd name="T3" fmla="*/ 237 h 675"/>
              <a:gd name="T4" fmla="*/ 271 w 432"/>
              <a:gd name="T5" fmla="*/ 254 h 675"/>
              <a:gd name="T6" fmla="*/ 295 w 432"/>
              <a:gd name="T7" fmla="*/ 291 h 675"/>
              <a:gd name="T8" fmla="*/ 313 w 432"/>
              <a:gd name="T9" fmla="*/ 314 h 675"/>
              <a:gd name="T10" fmla="*/ 275 w 432"/>
              <a:gd name="T11" fmla="*/ 287 h 675"/>
              <a:gd name="T12" fmla="*/ 231 w 432"/>
              <a:gd name="T13" fmla="*/ 301 h 675"/>
              <a:gd name="T14" fmla="*/ 223 w 432"/>
              <a:gd name="T15" fmla="*/ 424 h 675"/>
              <a:gd name="T16" fmla="*/ 221 w 432"/>
              <a:gd name="T17" fmla="*/ 652 h 675"/>
              <a:gd name="T18" fmla="*/ 217 w 432"/>
              <a:gd name="T19" fmla="*/ 675 h 675"/>
              <a:gd name="T20" fmla="*/ 213 w 432"/>
              <a:gd name="T21" fmla="*/ 650 h 675"/>
              <a:gd name="T22" fmla="*/ 208 w 432"/>
              <a:gd name="T23" fmla="*/ 344 h 675"/>
              <a:gd name="T24" fmla="*/ 190 w 432"/>
              <a:gd name="T25" fmla="*/ 274 h 675"/>
              <a:gd name="T26" fmla="*/ 159 w 432"/>
              <a:gd name="T27" fmla="*/ 269 h 675"/>
              <a:gd name="T28" fmla="*/ 98 w 432"/>
              <a:gd name="T29" fmla="*/ 323 h 675"/>
              <a:gd name="T30" fmla="*/ 117 w 432"/>
              <a:gd name="T31" fmla="*/ 294 h 675"/>
              <a:gd name="T32" fmla="*/ 147 w 432"/>
              <a:gd name="T33" fmla="*/ 262 h 675"/>
              <a:gd name="T34" fmla="*/ 141 w 432"/>
              <a:gd name="T35" fmla="*/ 242 h 675"/>
              <a:gd name="T36" fmla="*/ 56 w 432"/>
              <a:gd name="T37" fmla="*/ 228 h 675"/>
              <a:gd name="T38" fmla="*/ 0 w 432"/>
              <a:gd name="T39" fmla="*/ 221 h 675"/>
              <a:gd name="T40" fmla="*/ 90 w 432"/>
              <a:gd name="T41" fmla="*/ 211 h 675"/>
              <a:gd name="T42" fmla="*/ 145 w 432"/>
              <a:gd name="T43" fmla="*/ 199 h 675"/>
              <a:gd name="T44" fmla="*/ 153 w 432"/>
              <a:gd name="T45" fmla="*/ 174 h 675"/>
              <a:gd name="T46" fmla="*/ 106 w 432"/>
              <a:gd name="T47" fmla="*/ 115 h 675"/>
              <a:gd name="T48" fmla="*/ 102 w 432"/>
              <a:gd name="T49" fmla="*/ 102 h 675"/>
              <a:gd name="T50" fmla="*/ 149 w 432"/>
              <a:gd name="T51" fmla="*/ 139 h 675"/>
              <a:gd name="T52" fmla="*/ 164 w 432"/>
              <a:gd name="T53" fmla="*/ 152 h 675"/>
              <a:gd name="T54" fmla="*/ 204 w 432"/>
              <a:gd name="T55" fmla="*/ 134 h 675"/>
              <a:gd name="T56" fmla="*/ 212 w 432"/>
              <a:gd name="T57" fmla="*/ 26 h 675"/>
              <a:gd name="T58" fmla="*/ 216 w 432"/>
              <a:gd name="T59" fmla="*/ 0 h 675"/>
              <a:gd name="T60" fmla="*/ 221 w 432"/>
              <a:gd name="T61" fmla="*/ 28 h 675"/>
              <a:gd name="T62" fmla="*/ 229 w 432"/>
              <a:gd name="T63" fmla="*/ 135 h 675"/>
              <a:gd name="T64" fmla="*/ 261 w 432"/>
              <a:gd name="T65" fmla="*/ 147 h 675"/>
              <a:gd name="T66" fmla="*/ 318 w 432"/>
              <a:gd name="T67" fmla="*/ 97 h 675"/>
              <a:gd name="T68" fmla="*/ 320 w 432"/>
              <a:gd name="T69" fmla="*/ 112 h 675"/>
              <a:gd name="T70" fmla="*/ 315 w 432"/>
              <a:gd name="T71" fmla="*/ 113 h 675"/>
              <a:gd name="T72" fmla="*/ 307 w 432"/>
              <a:gd name="T73" fmla="*/ 117 h 675"/>
              <a:gd name="T74" fmla="*/ 263 w 432"/>
              <a:gd name="T75" fmla="*/ 166 h 675"/>
              <a:gd name="T76" fmla="*/ 268 w 432"/>
              <a:gd name="T77" fmla="*/ 190 h 675"/>
              <a:gd name="T78" fmla="*/ 377 w 432"/>
              <a:gd name="T79" fmla="*/ 214 h 675"/>
              <a:gd name="T80" fmla="*/ 432 w 432"/>
              <a:gd name="T81" fmla="*/ 221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2" h="675">
                <a:moveTo>
                  <a:pt x="432" y="221"/>
                </a:moveTo>
                <a:cubicBezTo>
                  <a:pt x="393" y="229"/>
                  <a:pt x="352" y="226"/>
                  <a:pt x="313" y="237"/>
                </a:cubicBezTo>
                <a:cubicBezTo>
                  <a:pt x="298" y="241"/>
                  <a:pt x="276" y="240"/>
                  <a:pt x="271" y="254"/>
                </a:cubicBezTo>
                <a:cubicBezTo>
                  <a:pt x="267" y="268"/>
                  <a:pt x="286" y="279"/>
                  <a:pt x="295" y="291"/>
                </a:cubicBezTo>
                <a:cubicBezTo>
                  <a:pt x="301" y="298"/>
                  <a:pt x="308" y="305"/>
                  <a:pt x="313" y="314"/>
                </a:cubicBezTo>
                <a:cubicBezTo>
                  <a:pt x="297" y="310"/>
                  <a:pt x="287" y="297"/>
                  <a:pt x="275" y="287"/>
                </a:cubicBezTo>
                <a:cubicBezTo>
                  <a:pt x="246" y="264"/>
                  <a:pt x="241" y="265"/>
                  <a:pt x="231" y="301"/>
                </a:cubicBezTo>
                <a:cubicBezTo>
                  <a:pt x="220" y="341"/>
                  <a:pt x="224" y="383"/>
                  <a:pt x="223" y="424"/>
                </a:cubicBezTo>
                <a:cubicBezTo>
                  <a:pt x="220" y="500"/>
                  <a:pt x="222" y="576"/>
                  <a:pt x="221" y="652"/>
                </a:cubicBezTo>
                <a:cubicBezTo>
                  <a:pt x="221" y="659"/>
                  <a:pt x="223" y="666"/>
                  <a:pt x="217" y="675"/>
                </a:cubicBezTo>
                <a:cubicBezTo>
                  <a:pt x="210" y="667"/>
                  <a:pt x="213" y="658"/>
                  <a:pt x="213" y="650"/>
                </a:cubicBezTo>
                <a:cubicBezTo>
                  <a:pt x="211" y="548"/>
                  <a:pt x="210" y="446"/>
                  <a:pt x="208" y="344"/>
                </a:cubicBezTo>
                <a:cubicBezTo>
                  <a:pt x="208" y="319"/>
                  <a:pt x="204" y="295"/>
                  <a:pt x="190" y="274"/>
                </a:cubicBezTo>
                <a:cubicBezTo>
                  <a:pt x="181" y="261"/>
                  <a:pt x="172" y="257"/>
                  <a:pt x="159" y="269"/>
                </a:cubicBezTo>
                <a:cubicBezTo>
                  <a:pt x="140" y="286"/>
                  <a:pt x="121" y="302"/>
                  <a:pt x="98" y="323"/>
                </a:cubicBezTo>
                <a:cubicBezTo>
                  <a:pt x="101" y="307"/>
                  <a:pt x="111" y="301"/>
                  <a:pt x="117" y="294"/>
                </a:cubicBezTo>
                <a:cubicBezTo>
                  <a:pt x="126" y="283"/>
                  <a:pt x="137" y="272"/>
                  <a:pt x="147" y="262"/>
                </a:cubicBezTo>
                <a:cubicBezTo>
                  <a:pt x="156" y="252"/>
                  <a:pt x="153" y="245"/>
                  <a:pt x="141" y="242"/>
                </a:cubicBezTo>
                <a:cubicBezTo>
                  <a:pt x="113" y="234"/>
                  <a:pt x="85" y="229"/>
                  <a:pt x="56" y="228"/>
                </a:cubicBezTo>
                <a:cubicBezTo>
                  <a:pt x="39" y="227"/>
                  <a:pt x="22" y="227"/>
                  <a:pt x="0" y="221"/>
                </a:cubicBezTo>
                <a:cubicBezTo>
                  <a:pt x="32" y="212"/>
                  <a:pt x="62" y="216"/>
                  <a:pt x="90" y="211"/>
                </a:cubicBezTo>
                <a:cubicBezTo>
                  <a:pt x="108" y="208"/>
                  <a:pt x="127" y="204"/>
                  <a:pt x="145" y="199"/>
                </a:cubicBezTo>
                <a:cubicBezTo>
                  <a:pt x="160" y="195"/>
                  <a:pt x="162" y="187"/>
                  <a:pt x="153" y="174"/>
                </a:cubicBezTo>
                <a:cubicBezTo>
                  <a:pt x="139" y="153"/>
                  <a:pt x="123" y="134"/>
                  <a:pt x="106" y="115"/>
                </a:cubicBezTo>
                <a:cubicBezTo>
                  <a:pt x="103" y="112"/>
                  <a:pt x="101" y="109"/>
                  <a:pt x="102" y="102"/>
                </a:cubicBezTo>
                <a:cubicBezTo>
                  <a:pt x="118" y="114"/>
                  <a:pt x="134" y="126"/>
                  <a:pt x="149" y="139"/>
                </a:cubicBezTo>
                <a:cubicBezTo>
                  <a:pt x="154" y="143"/>
                  <a:pt x="159" y="148"/>
                  <a:pt x="164" y="152"/>
                </a:cubicBezTo>
                <a:cubicBezTo>
                  <a:pt x="192" y="170"/>
                  <a:pt x="198" y="168"/>
                  <a:pt x="204" y="134"/>
                </a:cubicBezTo>
                <a:cubicBezTo>
                  <a:pt x="209" y="98"/>
                  <a:pt x="213" y="62"/>
                  <a:pt x="212" y="26"/>
                </a:cubicBezTo>
                <a:cubicBezTo>
                  <a:pt x="212" y="18"/>
                  <a:pt x="211" y="9"/>
                  <a:pt x="216" y="0"/>
                </a:cubicBezTo>
                <a:cubicBezTo>
                  <a:pt x="223" y="10"/>
                  <a:pt x="221" y="19"/>
                  <a:pt x="221" y="28"/>
                </a:cubicBezTo>
                <a:cubicBezTo>
                  <a:pt x="222" y="64"/>
                  <a:pt x="223" y="100"/>
                  <a:pt x="229" y="135"/>
                </a:cubicBezTo>
                <a:cubicBezTo>
                  <a:pt x="235" y="164"/>
                  <a:pt x="238" y="165"/>
                  <a:pt x="261" y="147"/>
                </a:cubicBezTo>
                <a:cubicBezTo>
                  <a:pt x="281" y="131"/>
                  <a:pt x="296" y="111"/>
                  <a:pt x="318" y="97"/>
                </a:cubicBezTo>
                <a:cubicBezTo>
                  <a:pt x="322" y="102"/>
                  <a:pt x="320" y="107"/>
                  <a:pt x="320" y="112"/>
                </a:cubicBezTo>
                <a:cubicBezTo>
                  <a:pt x="321" y="124"/>
                  <a:pt x="318" y="116"/>
                  <a:pt x="315" y="113"/>
                </a:cubicBezTo>
                <a:cubicBezTo>
                  <a:pt x="312" y="110"/>
                  <a:pt x="309" y="114"/>
                  <a:pt x="307" y="117"/>
                </a:cubicBezTo>
                <a:cubicBezTo>
                  <a:pt x="292" y="133"/>
                  <a:pt x="278" y="150"/>
                  <a:pt x="263" y="166"/>
                </a:cubicBezTo>
                <a:cubicBezTo>
                  <a:pt x="252" y="178"/>
                  <a:pt x="257" y="185"/>
                  <a:pt x="268" y="190"/>
                </a:cubicBezTo>
                <a:cubicBezTo>
                  <a:pt x="303" y="207"/>
                  <a:pt x="340" y="212"/>
                  <a:pt x="377" y="214"/>
                </a:cubicBezTo>
                <a:cubicBezTo>
                  <a:pt x="395" y="216"/>
                  <a:pt x="414" y="216"/>
                  <a:pt x="432" y="221"/>
                </a:cubicBezTo>
                <a:close/>
              </a:path>
            </a:pathLst>
          </a:custGeom>
          <a:solidFill>
            <a:srgbClr val="4ECD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2" name="Freeform 11">
            <a:extLst>
              <a:ext uri="{FF2B5EF4-FFF2-40B4-BE49-F238E27FC236}">
                <a16:creationId xmlns:a16="http://schemas.microsoft.com/office/drawing/2014/main" id="{BDCECF1F-4EC7-494B-929A-08511E30AC45}"/>
              </a:ext>
            </a:extLst>
          </p:cNvPr>
          <p:cNvSpPr/>
          <p:nvPr/>
        </p:nvSpPr>
        <p:spPr bwMode="auto">
          <a:xfrm>
            <a:off x="15668627" y="5851525"/>
            <a:ext cx="452438" cy="436563"/>
          </a:xfrm>
          <a:custGeom>
            <a:avLst/>
            <a:gdLst>
              <a:gd name="T0" fmla="*/ 69 w 139"/>
              <a:gd name="T1" fmla="*/ 0 h 134"/>
              <a:gd name="T2" fmla="*/ 83 w 139"/>
              <a:gd name="T3" fmla="*/ 14 h 134"/>
              <a:gd name="T4" fmla="*/ 117 w 139"/>
              <a:gd name="T5" fmla="*/ 40 h 134"/>
              <a:gd name="T6" fmla="*/ 137 w 139"/>
              <a:gd name="T7" fmla="*/ 49 h 134"/>
              <a:gd name="T8" fmla="*/ 127 w 139"/>
              <a:gd name="T9" fmla="*/ 67 h 134"/>
              <a:gd name="T10" fmla="*/ 115 w 139"/>
              <a:gd name="T11" fmla="*/ 107 h 134"/>
              <a:gd name="T12" fmla="*/ 113 w 139"/>
              <a:gd name="T13" fmla="*/ 127 h 134"/>
              <a:gd name="T14" fmla="*/ 93 w 139"/>
              <a:gd name="T15" fmla="*/ 123 h 134"/>
              <a:gd name="T16" fmla="*/ 51 w 139"/>
              <a:gd name="T17" fmla="*/ 125 h 134"/>
              <a:gd name="T18" fmla="*/ 31 w 139"/>
              <a:gd name="T19" fmla="*/ 129 h 134"/>
              <a:gd name="T20" fmla="*/ 28 w 139"/>
              <a:gd name="T21" fmla="*/ 108 h 134"/>
              <a:gd name="T22" fmla="*/ 16 w 139"/>
              <a:gd name="T23" fmla="*/ 70 h 134"/>
              <a:gd name="T24" fmla="*/ 3 w 139"/>
              <a:gd name="T25" fmla="*/ 52 h 134"/>
              <a:gd name="T26" fmla="*/ 23 w 139"/>
              <a:gd name="T27" fmla="*/ 42 h 134"/>
              <a:gd name="T28" fmla="*/ 56 w 139"/>
              <a:gd name="T29" fmla="*/ 17 h 134"/>
              <a:gd name="T30" fmla="*/ 69 w 139"/>
              <a:gd name="T31"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 h="134">
                <a:moveTo>
                  <a:pt x="69" y="0"/>
                </a:moveTo>
                <a:cubicBezTo>
                  <a:pt x="78" y="2"/>
                  <a:pt x="81" y="8"/>
                  <a:pt x="83" y="14"/>
                </a:cubicBezTo>
                <a:cubicBezTo>
                  <a:pt x="88" y="32"/>
                  <a:pt x="97" y="42"/>
                  <a:pt x="117" y="40"/>
                </a:cubicBezTo>
                <a:cubicBezTo>
                  <a:pt x="125" y="39"/>
                  <a:pt x="134" y="39"/>
                  <a:pt x="137" y="49"/>
                </a:cubicBezTo>
                <a:cubicBezTo>
                  <a:pt x="139" y="57"/>
                  <a:pt x="133" y="63"/>
                  <a:pt x="127" y="67"/>
                </a:cubicBezTo>
                <a:cubicBezTo>
                  <a:pt x="111" y="77"/>
                  <a:pt x="106" y="90"/>
                  <a:pt x="115" y="107"/>
                </a:cubicBezTo>
                <a:cubicBezTo>
                  <a:pt x="118" y="114"/>
                  <a:pt x="120" y="122"/>
                  <a:pt x="113" y="127"/>
                </a:cubicBezTo>
                <a:cubicBezTo>
                  <a:pt x="106" y="133"/>
                  <a:pt x="98" y="127"/>
                  <a:pt x="93" y="123"/>
                </a:cubicBezTo>
                <a:cubicBezTo>
                  <a:pt x="78" y="112"/>
                  <a:pt x="65" y="110"/>
                  <a:pt x="51" y="125"/>
                </a:cubicBezTo>
                <a:cubicBezTo>
                  <a:pt x="46" y="130"/>
                  <a:pt x="38" y="134"/>
                  <a:pt x="31" y="129"/>
                </a:cubicBezTo>
                <a:cubicBezTo>
                  <a:pt x="23" y="124"/>
                  <a:pt x="25" y="115"/>
                  <a:pt x="28" y="108"/>
                </a:cubicBezTo>
                <a:cubicBezTo>
                  <a:pt x="35" y="91"/>
                  <a:pt x="30" y="80"/>
                  <a:pt x="16" y="70"/>
                </a:cubicBezTo>
                <a:cubicBezTo>
                  <a:pt x="9" y="66"/>
                  <a:pt x="0" y="62"/>
                  <a:pt x="3" y="52"/>
                </a:cubicBezTo>
                <a:cubicBezTo>
                  <a:pt x="6" y="42"/>
                  <a:pt x="15" y="42"/>
                  <a:pt x="23" y="42"/>
                </a:cubicBezTo>
                <a:cubicBezTo>
                  <a:pt x="42" y="44"/>
                  <a:pt x="51" y="34"/>
                  <a:pt x="56" y="17"/>
                </a:cubicBezTo>
                <a:cubicBezTo>
                  <a:pt x="58" y="10"/>
                  <a:pt x="60" y="2"/>
                  <a:pt x="69" y="0"/>
                </a:cubicBezTo>
                <a:close/>
              </a:path>
            </a:pathLst>
          </a:custGeom>
          <a:solidFill>
            <a:srgbClr val="4ECD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3" name="Freeform 12">
            <a:extLst>
              <a:ext uri="{FF2B5EF4-FFF2-40B4-BE49-F238E27FC236}">
                <a16:creationId xmlns:a16="http://schemas.microsoft.com/office/drawing/2014/main" id="{72D14A6B-083A-4570-ADD8-92E4F950A23A}"/>
              </a:ext>
            </a:extLst>
          </p:cNvPr>
          <p:cNvSpPr/>
          <p:nvPr/>
        </p:nvSpPr>
        <p:spPr bwMode="auto">
          <a:xfrm>
            <a:off x="16541752" y="7646988"/>
            <a:ext cx="860425" cy="847725"/>
          </a:xfrm>
          <a:custGeom>
            <a:avLst/>
            <a:gdLst>
              <a:gd name="T0" fmla="*/ 132 w 264"/>
              <a:gd name="T1" fmla="*/ 260 h 260"/>
              <a:gd name="T2" fmla="*/ 128 w 264"/>
              <a:gd name="T3" fmla="*/ 198 h 260"/>
              <a:gd name="T4" fmla="*/ 77 w 264"/>
              <a:gd name="T5" fmla="*/ 142 h 260"/>
              <a:gd name="T6" fmla="*/ 0 w 264"/>
              <a:gd name="T7" fmla="*/ 131 h 260"/>
              <a:gd name="T8" fmla="*/ 80 w 264"/>
              <a:gd name="T9" fmla="*/ 117 h 260"/>
              <a:gd name="T10" fmla="*/ 128 w 264"/>
              <a:gd name="T11" fmla="*/ 60 h 260"/>
              <a:gd name="T12" fmla="*/ 132 w 264"/>
              <a:gd name="T13" fmla="*/ 0 h 260"/>
              <a:gd name="T14" fmla="*/ 139 w 264"/>
              <a:gd name="T15" fmla="*/ 10 h 260"/>
              <a:gd name="T16" fmla="*/ 140 w 264"/>
              <a:gd name="T17" fmla="*/ 42 h 260"/>
              <a:gd name="T18" fmla="*/ 211 w 264"/>
              <a:gd name="T19" fmla="*/ 122 h 260"/>
              <a:gd name="T20" fmla="*/ 264 w 264"/>
              <a:gd name="T21" fmla="*/ 131 h 260"/>
              <a:gd name="T22" fmla="*/ 198 w 264"/>
              <a:gd name="T23" fmla="*/ 141 h 260"/>
              <a:gd name="T24" fmla="*/ 141 w 264"/>
              <a:gd name="T25" fmla="*/ 207 h 260"/>
              <a:gd name="T26" fmla="*/ 132 w 264"/>
              <a:gd name="T27" fmla="*/ 2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4" h="260">
                <a:moveTo>
                  <a:pt x="132" y="260"/>
                </a:moveTo>
                <a:cubicBezTo>
                  <a:pt x="131" y="239"/>
                  <a:pt x="129" y="219"/>
                  <a:pt x="128" y="198"/>
                </a:cubicBezTo>
                <a:cubicBezTo>
                  <a:pt x="125" y="164"/>
                  <a:pt x="111" y="148"/>
                  <a:pt x="77" y="142"/>
                </a:cubicBezTo>
                <a:cubicBezTo>
                  <a:pt x="53" y="137"/>
                  <a:pt x="29" y="135"/>
                  <a:pt x="0" y="131"/>
                </a:cubicBezTo>
                <a:cubicBezTo>
                  <a:pt x="30" y="126"/>
                  <a:pt x="55" y="122"/>
                  <a:pt x="80" y="117"/>
                </a:cubicBezTo>
                <a:cubicBezTo>
                  <a:pt x="113" y="110"/>
                  <a:pt x="125" y="94"/>
                  <a:pt x="128" y="60"/>
                </a:cubicBezTo>
                <a:cubicBezTo>
                  <a:pt x="129" y="40"/>
                  <a:pt x="131" y="21"/>
                  <a:pt x="132" y="0"/>
                </a:cubicBezTo>
                <a:cubicBezTo>
                  <a:pt x="139" y="1"/>
                  <a:pt x="139" y="7"/>
                  <a:pt x="139" y="10"/>
                </a:cubicBezTo>
                <a:cubicBezTo>
                  <a:pt x="140" y="21"/>
                  <a:pt x="140" y="32"/>
                  <a:pt x="140" y="42"/>
                </a:cubicBezTo>
                <a:cubicBezTo>
                  <a:pt x="142" y="99"/>
                  <a:pt x="155" y="114"/>
                  <a:pt x="211" y="122"/>
                </a:cubicBezTo>
                <a:cubicBezTo>
                  <a:pt x="228" y="125"/>
                  <a:pt x="246" y="127"/>
                  <a:pt x="264" y="131"/>
                </a:cubicBezTo>
                <a:cubicBezTo>
                  <a:pt x="242" y="134"/>
                  <a:pt x="219" y="137"/>
                  <a:pt x="198" y="141"/>
                </a:cubicBezTo>
                <a:cubicBezTo>
                  <a:pt x="156" y="148"/>
                  <a:pt x="143" y="165"/>
                  <a:pt x="141" y="207"/>
                </a:cubicBezTo>
                <a:cubicBezTo>
                  <a:pt x="140" y="225"/>
                  <a:pt x="142" y="243"/>
                  <a:pt x="132" y="260"/>
                </a:cubicBezTo>
                <a:close/>
              </a:path>
            </a:pathLst>
          </a:custGeom>
          <a:solidFill>
            <a:srgbClr val="4ECD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4" name="Freeform 13">
            <a:extLst>
              <a:ext uri="{FF2B5EF4-FFF2-40B4-BE49-F238E27FC236}">
                <a16:creationId xmlns:a16="http://schemas.microsoft.com/office/drawing/2014/main" id="{1AD43934-C424-4639-8F2D-C54A38DE46B3}"/>
              </a:ext>
            </a:extLst>
          </p:cNvPr>
          <p:cNvSpPr/>
          <p:nvPr/>
        </p:nvSpPr>
        <p:spPr bwMode="auto">
          <a:xfrm>
            <a:off x="13468352" y="1076325"/>
            <a:ext cx="842963" cy="830263"/>
          </a:xfrm>
          <a:custGeom>
            <a:avLst/>
            <a:gdLst>
              <a:gd name="T0" fmla="*/ 130 w 259"/>
              <a:gd name="T1" fmla="*/ 255 h 255"/>
              <a:gd name="T2" fmla="*/ 122 w 259"/>
              <a:gd name="T3" fmla="*/ 204 h 255"/>
              <a:gd name="T4" fmla="*/ 65 w 259"/>
              <a:gd name="T5" fmla="*/ 137 h 255"/>
              <a:gd name="T6" fmla="*/ 0 w 259"/>
              <a:gd name="T7" fmla="*/ 128 h 255"/>
              <a:gd name="T8" fmla="*/ 45 w 259"/>
              <a:gd name="T9" fmla="*/ 120 h 255"/>
              <a:gd name="T10" fmla="*/ 122 w 259"/>
              <a:gd name="T11" fmla="*/ 41 h 255"/>
              <a:gd name="T12" fmla="*/ 126 w 259"/>
              <a:gd name="T13" fmla="*/ 0 h 255"/>
              <a:gd name="T14" fmla="*/ 132 w 259"/>
              <a:gd name="T15" fmla="*/ 31 h 255"/>
              <a:gd name="T16" fmla="*/ 218 w 259"/>
              <a:gd name="T17" fmla="*/ 121 h 255"/>
              <a:gd name="T18" fmla="*/ 259 w 259"/>
              <a:gd name="T19" fmla="*/ 126 h 255"/>
              <a:gd name="T20" fmla="*/ 188 w 259"/>
              <a:gd name="T21" fmla="*/ 138 h 255"/>
              <a:gd name="T22" fmla="*/ 135 w 259"/>
              <a:gd name="T23" fmla="*/ 196 h 255"/>
              <a:gd name="T24" fmla="*/ 130 w 259"/>
              <a:gd name="T25"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9" h="255">
                <a:moveTo>
                  <a:pt x="130" y="255"/>
                </a:moveTo>
                <a:cubicBezTo>
                  <a:pt x="120" y="238"/>
                  <a:pt x="123" y="221"/>
                  <a:pt x="122" y="204"/>
                </a:cubicBezTo>
                <a:cubicBezTo>
                  <a:pt x="120" y="162"/>
                  <a:pt x="107" y="146"/>
                  <a:pt x="65" y="137"/>
                </a:cubicBezTo>
                <a:cubicBezTo>
                  <a:pt x="45" y="132"/>
                  <a:pt x="23" y="136"/>
                  <a:pt x="0" y="128"/>
                </a:cubicBezTo>
                <a:cubicBezTo>
                  <a:pt x="17" y="122"/>
                  <a:pt x="31" y="121"/>
                  <a:pt x="45" y="120"/>
                </a:cubicBezTo>
                <a:cubicBezTo>
                  <a:pt x="103" y="117"/>
                  <a:pt x="121" y="98"/>
                  <a:pt x="122" y="41"/>
                </a:cubicBezTo>
                <a:cubicBezTo>
                  <a:pt x="123" y="27"/>
                  <a:pt x="122" y="14"/>
                  <a:pt x="126" y="0"/>
                </a:cubicBezTo>
                <a:cubicBezTo>
                  <a:pt x="133" y="10"/>
                  <a:pt x="132" y="21"/>
                  <a:pt x="132" y="31"/>
                </a:cubicBezTo>
                <a:cubicBezTo>
                  <a:pt x="134" y="101"/>
                  <a:pt x="148" y="115"/>
                  <a:pt x="218" y="121"/>
                </a:cubicBezTo>
                <a:cubicBezTo>
                  <a:pt x="230" y="122"/>
                  <a:pt x="242" y="124"/>
                  <a:pt x="259" y="126"/>
                </a:cubicBezTo>
                <a:cubicBezTo>
                  <a:pt x="233" y="135"/>
                  <a:pt x="210" y="133"/>
                  <a:pt x="188" y="138"/>
                </a:cubicBezTo>
                <a:cubicBezTo>
                  <a:pt x="150" y="146"/>
                  <a:pt x="139" y="157"/>
                  <a:pt x="135" y="196"/>
                </a:cubicBezTo>
                <a:cubicBezTo>
                  <a:pt x="133" y="216"/>
                  <a:pt x="131" y="236"/>
                  <a:pt x="130" y="255"/>
                </a:cubicBezTo>
                <a:close/>
              </a:path>
            </a:pathLst>
          </a:custGeom>
          <a:solidFill>
            <a:srgbClr val="4ECD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5" name="Freeform 14">
            <a:extLst>
              <a:ext uri="{FF2B5EF4-FFF2-40B4-BE49-F238E27FC236}">
                <a16:creationId xmlns:a16="http://schemas.microsoft.com/office/drawing/2014/main" id="{8A5652C5-B383-4776-A0B9-274244C0BD3E}"/>
              </a:ext>
            </a:extLst>
          </p:cNvPr>
          <p:cNvSpPr/>
          <p:nvPr/>
        </p:nvSpPr>
        <p:spPr bwMode="auto">
          <a:xfrm>
            <a:off x="15821027" y="4838700"/>
            <a:ext cx="371475" cy="349250"/>
          </a:xfrm>
          <a:custGeom>
            <a:avLst/>
            <a:gdLst>
              <a:gd name="T0" fmla="*/ 24 w 114"/>
              <a:gd name="T1" fmla="*/ 89 h 107"/>
              <a:gd name="T2" fmla="*/ 11 w 114"/>
              <a:gd name="T3" fmla="*/ 52 h 107"/>
              <a:gd name="T4" fmla="*/ 17 w 114"/>
              <a:gd name="T5" fmla="*/ 34 h 107"/>
              <a:gd name="T6" fmla="*/ 48 w 114"/>
              <a:gd name="T7" fmla="*/ 10 h 107"/>
              <a:gd name="T8" fmla="*/ 59 w 114"/>
              <a:gd name="T9" fmla="*/ 0 h 107"/>
              <a:gd name="T10" fmla="*/ 69 w 114"/>
              <a:gd name="T11" fmla="*/ 9 h 107"/>
              <a:gd name="T12" fmla="*/ 99 w 114"/>
              <a:gd name="T13" fmla="*/ 31 h 107"/>
              <a:gd name="T14" fmla="*/ 112 w 114"/>
              <a:gd name="T15" fmla="*/ 38 h 107"/>
              <a:gd name="T16" fmla="*/ 107 w 114"/>
              <a:gd name="T17" fmla="*/ 52 h 107"/>
              <a:gd name="T18" fmla="*/ 96 w 114"/>
              <a:gd name="T19" fmla="*/ 87 h 107"/>
              <a:gd name="T20" fmla="*/ 94 w 114"/>
              <a:gd name="T21" fmla="*/ 102 h 107"/>
              <a:gd name="T22" fmla="*/ 77 w 114"/>
              <a:gd name="T23" fmla="*/ 100 h 107"/>
              <a:gd name="T24" fmla="*/ 42 w 114"/>
              <a:gd name="T25" fmla="*/ 101 h 107"/>
              <a:gd name="T26" fmla="*/ 28 w 114"/>
              <a:gd name="T27" fmla="*/ 104 h 107"/>
              <a:gd name="T28" fmla="*/ 24 w 114"/>
              <a:gd name="T29" fmla="*/ 8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4" h="107">
                <a:moveTo>
                  <a:pt x="24" y="89"/>
                </a:moveTo>
                <a:cubicBezTo>
                  <a:pt x="32" y="74"/>
                  <a:pt x="25" y="63"/>
                  <a:pt x="11" y="52"/>
                </a:cubicBezTo>
                <a:cubicBezTo>
                  <a:pt x="0" y="44"/>
                  <a:pt x="4" y="35"/>
                  <a:pt x="17" y="34"/>
                </a:cubicBezTo>
                <a:cubicBezTo>
                  <a:pt x="34" y="33"/>
                  <a:pt x="45" y="27"/>
                  <a:pt x="48" y="10"/>
                </a:cubicBezTo>
                <a:cubicBezTo>
                  <a:pt x="49" y="5"/>
                  <a:pt x="53" y="0"/>
                  <a:pt x="59" y="0"/>
                </a:cubicBezTo>
                <a:cubicBezTo>
                  <a:pt x="64" y="0"/>
                  <a:pt x="67" y="4"/>
                  <a:pt x="69" y="9"/>
                </a:cubicBezTo>
                <a:cubicBezTo>
                  <a:pt x="73" y="24"/>
                  <a:pt x="83" y="32"/>
                  <a:pt x="99" y="31"/>
                </a:cubicBezTo>
                <a:cubicBezTo>
                  <a:pt x="104" y="31"/>
                  <a:pt x="110" y="32"/>
                  <a:pt x="112" y="38"/>
                </a:cubicBezTo>
                <a:cubicBezTo>
                  <a:pt x="114" y="45"/>
                  <a:pt x="111" y="49"/>
                  <a:pt x="107" y="52"/>
                </a:cubicBezTo>
                <a:cubicBezTo>
                  <a:pt x="94" y="61"/>
                  <a:pt x="91" y="72"/>
                  <a:pt x="96" y="87"/>
                </a:cubicBezTo>
                <a:cubicBezTo>
                  <a:pt x="98" y="92"/>
                  <a:pt x="99" y="98"/>
                  <a:pt x="94" y="102"/>
                </a:cubicBezTo>
                <a:cubicBezTo>
                  <a:pt x="88" y="106"/>
                  <a:pt x="82" y="104"/>
                  <a:pt x="77" y="100"/>
                </a:cubicBezTo>
                <a:cubicBezTo>
                  <a:pt x="65" y="89"/>
                  <a:pt x="54" y="91"/>
                  <a:pt x="42" y="101"/>
                </a:cubicBezTo>
                <a:cubicBezTo>
                  <a:pt x="38" y="105"/>
                  <a:pt x="33" y="107"/>
                  <a:pt x="28" y="104"/>
                </a:cubicBezTo>
                <a:cubicBezTo>
                  <a:pt x="23" y="101"/>
                  <a:pt x="23" y="96"/>
                  <a:pt x="24" y="89"/>
                </a:cubicBezTo>
                <a:close/>
              </a:path>
            </a:pathLst>
          </a:custGeom>
          <a:solidFill>
            <a:srgbClr val="4ECD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6" name="Freeform 15">
            <a:extLst>
              <a:ext uri="{FF2B5EF4-FFF2-40B4-BE49-F238E27FC236}">
                <a16:creationId xmlns:a16="http://schemas.microsoft.com/office/drawing/2014/main" id="{CDF36205-72BC-4221-997E-D07F7AE4C03A}"/>
              </a:ext>
            </a:extLst>
          </p:cNvPr>
          <p:cNvSpPr/>
          <p:nvPr/>
        </p:nvSpPr>
        <p:spPr bwMode="auto">
          <a:xfrm>
            <a:off x="17046577" y="5481638"/>
            <a:ext cx="336550" cy="341313"/>
          </a:xfrm>
          <a:custGeom>
            <a:avLst/>
            <a:gdLst>
              <a:gd name="T0" fmla="*/ 18 w 103"/>
              <a:gd name="T1" fmla="*/ 85 h 105"/>
              <a:gd name="T2" fmla="*/ 6 w 103"/>
              <a:gd name="T3" fmla="*/ 53 h 105"/>
              <a:gd name="T4" fmla="*/ 1 w 103"/>
              <a:gd name="T5" fmla="*/ 43 h 105"/>
              <a:gd name="T6" fmla="*/ 12 w 103"/>
              <a:gd name="T7" fmla="*/ 36 h 105"/>
              <a:gd name="T8" fmla="*/ 39 w 103"/>
              <a:gd name="T9" fmla="*/ 16 h 105"/>
              <a:gd name="T10" fmla="*/ 59 w 103"/>
              <a:gd name="T11" fmla="*/ 16 h 105"/>
              <a:gd name="T12" fmla="*/ 85 w 103"/>
              <a:gd name="T13" fmla="*/ 33 h 105"/>
              <a:gd name="T14" fmla="*/ 92 w 103"/>
              <a:gd name="T15" fmla="*/ 52 h 105"/>
              <a:gd name="T16" fmla="*/ 82 w 103"/>
              <a:gd name="T17" fmla="*/ 83 h 105"/>
              <a:gd name="T18" fmla="*/ 67 w 103"/>
              <a:gd name="T19" fmla="*/ 95 h 105"/>
              <a:gd name="T20" fmla="*/ 33 w 103"/>
              <a:gd name="T21" fmla="*/ 97 h 105"/>
              <a:gd name="T22" fmla="*/ 18 w 103"/>
              <a:gd name="T23" fmla="*/ 8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 h="105">
                <a:moveTo>
                  <a:pt x="18" y="85"/>
                </a:moveTo>
                <a:cubicBezTo>
                  <a:pt x="23" y="71"/>
                  <a:pt x="18" y="61"/>
                  <a:pt x="6" y="53"/>
                </a:cubicBezTo>
                <a:cubicBezTo>
                  <a:pt x="3" y="51"/>
                  <a:pt x="0" y="47"/>
                  <a:pt x="1" y="43"/>
                </a:cubicBezTo>
                <a:cubicBezTo>
                  <a:pt x="2" y="37"/>
                  <a:pt x="7" y="36"/>
                  <a:pt x="12" y="36"/>
                </a:cubicBezTo>
                <a:cubicBezTo>
                  <a:pt x="26" y="37"/>
                  <a:pt x="34" y="29"/>
                  <a:pt x="39" y="16"/>
                </a:cubicBezTo>
                <a:cubicBezTo>
                  <a:pt x="45" y="0"/>
                  <a:pt x="54" y="4"/>
                  <a:pt x="59" y="16"/>
                </a:cubicBezTo>
                <a:cubicBezTo>
                  <a:pt x="65" y="28"/>
                  <a:pt x="72" y="32"/>
                  <a:pt x="85" y="33"/>
                </a:cubicBezTo>
                <a:cubicBezTo>
                  <a:pt x="100" y="35"/>
                  <a:pt x="103" y="42"/>
                  <a:pt x="92" y="52"/>
                </a:cubicBezTo>
                <a:cubicBezTo>
                  <a:pt x="82" y="61"/>
                  <a:pt x="78" y="70"/>
                  <a:pt x="82" y="83"/>
                </a:cubicBezTo>
                <a:cubicBezTo>
                  <a:pt x="87" y="96"/>
                  <a:pt x="79" y="102"/>
                  <a:pt x="67" y="95"/>
                </a:cubicBezTo>
                <a:cubicBezTo>
                  <a:pt x="55" y="88"/>
                  <a:pt x="45" y="89"/>
                  <a:pt x="33" y="97"/>
                </a:cubicBezTo>
                <a:cubicBezTo>
                  <a:pt x="21" y="105"/>
                  <a:pt x="16" y="98"/>
                  <a:pt x="18" y="85"/>
                </a:cubicBezTo>
                <a:close/>
              </a:path>
            </a:pathLst>
          </a:custGeom>
          <a:solidFill>
            <a:srgbClr val="4ECD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7" name="Freeform 16">
            <a:extLst>
              <a:ext uri="{FF2B5EF4-FFF2-40B4-BE49-F238E27FC236}">
                <a16:creationId xmlns:a16="http://schemas.microsoft.com/office/drawing/2014/main" id="{0A4E05B3-9FA0-472C-A018-AA8D73C352A9}"/>
              </a:ext>
            </a:extLst>
          </p:cNvPr>
          <p:cNvSpPr/>
          <p:nvPr/>
        </p:nvSpPr>
        <p:spPr bwMode="auto">
          <a:xfrm>
            <a:off x="12525376" y="1428750"/>
            <a:ext cx="563563" cy="598488"/>
          </a:xfrm>
          <a:custGeom>
            <a:avLst/>
            <a:gdLst>
              <a:gd name="T0" fmla="*/ 0 w 173"/>
              <a:gd name="T1" fmla="*/ 91 h 184"/>
              <a:gd name="T2" fmla="*/ 84 w 173"/>
              <a:gd name="T3" fmla="*/ 0 h 184"/>
              <a:gd name="T4" fmla="*/ 103 w 173"/>
              <a:gd name="T5" fmla="*/ 72 h 184"/>
              <a:gd name="T6" fmla="*/ 173 w 173"/>
              <a:gd name="T7" fmla="*/ 93 h 184"/>
              <a:gd name="T8" fmla="*/ 105 w 173"/>
              <a:gd name="T9" fmla="*/ 112 h 184"/>
              <a:gd name="T10" fmla="*/ 86 w 173"/>
              <a:gd name="T11" fmla="*/ 184 h 184"/>
              <a:gd name="T12" fmla="*/ 68 w 173"/>
              <a:gd name="T13" fmla="*/ 113 h 184"/>
              <a:gd name="T14" fmla="*/ 0 w 173"/>
              <a:gd name="T15" fmla="*/ 91 h 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184">
                <a:moveTo>
                  <a:pt x="0" y="91"/>
                </a:moveTo>
                <a:cubicBezTo>
                  <a:pt x="66" y="95"/>
                  <a:pt x="90" y="62"/>
                  <a:pt x="84" y="0"/>
                </a:cubicBezTo>
                <a:cubicBezTo>
                  <a:pt x="93" y="25"/>
                  <a:pt x="85" y="52"/>
                  <a:pt x="103" y="72"/>
                </a:cubicBezTo>
                <a:cubicBezTo>
                  <a:pt x="122" y="91"/>
                  <a:pt x="149" y="84"/>
                  <a:pt x="173" y="93"/>
                </a:cubicBezTo>
                <a:cubicBezTo>
                  <a:pt x="151" y="100"/>
                  <a:pt x="124" y="95"/>
                  <a:pt x="105" y="112"/>
                </a:cubicBezTo>
                <a:cubicBezTo>
                  <a:pt x="84" y="131"/>
                  <a:pt x="94" y="158"/>
                  <a:pt x="86" y="184"/>
                </a:cubicBezTo>
                <a:cubicBezTo>
                  <a:pt x="79" y="158"/>
                  <a:pt x="87" y="131"/>
                  <a:pt x="68" y="113"/>
                </a:cubicBezTo>
                <a:cubicBezTo>
                  <a:pt x="50" y="95"/>
                  <a:pt x="24" y="100"/>
                  <a:pt x="0" y="91"/>
                </a:cubicBezTo>
                <a:close/>
              </a:path>
            </a:pathLst>
          </a:custGeom>
          <a:solidFill>
            <a:srgbClr val="4ECD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8" name="Freeform 17">
            <a:extLst>
              <a:ext uri="{FF2B5EF4-FFF2-40B4-BE49-F238E27FC236}">
                <a16:creationId xmlns:a16="http://schemas.microsoft.com/office/drawing/2014/main" id="{1DA16B6A-BAA1-4A7B-987C-AC1099B96F14}"/>
              </a:ext>
            </a:extLst>
          </p:cNvPr>
          <p:cNvSpPr/>
          <p:nvPr/>
        </p:nvSpPr>
        <p:spPr bwMode="auto">
          <a:xfrm>
            <a:off x="12420601" y="2724150"/>
            <a:ext cx="593725" cy="584200"/>
          </a:xfrm>
          <a:custGeom>
            <a:avLst/>
            <a:gdLst>
              <a:gd name="T0" fmla="*/ 92 w 182"/>
              <a:gd name="T1" fmla="*/ 0 h 179"/>
              <a:gd name="T2" fmla="*/ 96 w 182"/>
              <a:gd name="T3" fmla="*/ 37 h 179"/>
              <a:gd name="T4" fmla="*/ 136 w 182"/>
              <a:gd name="T5" fmla="*/ 83 h 179"/>
              <a:gd name="T6" fmla="*/ 182 w 182"/>
              <a:gd name="T7" fmla="*/ 89 h 179"/>
              <a:gd name="T8" fmla="*/ 157 w 182"/>
              <a:gd name="T9" fmla="*/ 96 h 179"/>
              <a:gd name="T10" fmla="*/ 95 w 182"/>
              <a:gd name="T11" fmla="*/ 155 h 179"/>
              <a:gd name="T12" fmla="*/ 89 w 182"/>
              <a:gd name="T13" fmla="*/ 179 h 179"/>
              <a:gd name="T14" fmla="*/ 85 w 182"/>
              <a:gd name="T15" fmla="*/ 142 h 179"/>
              <a:gd name="T16" fmla="*/ 44 w 182"/>
              <a:gd name="T17" fmla="*/ 98 h 179"/>
              <a:gd name="T18" fmla="*/ 0 w 182"/>
              <a:gd name="T19" fmla="*/ 90 h 179"/>
              <a:gd name="T20" fmla="*/ 73 w 182"/>
              <a:gd name="T21" fmla="*/ 70 h 179"/>
              <a:gd name="T22" fmla="*/ 92 w 182"/>
              <a:gd name="T23"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2" h="179">
                <a:moveTo>
                  <a:pt x="92" y="0"/>
                </a:moveTo>
                <a:cubicBezTo>
                  <a:pt x="93" y="13"/>
                  <a:pt x="95" y="25"/>
                  <a:pt x="96" y="37"/>
                </a:cubicBezTo>
                <a:cubicBezTo>
                  <a:pt x="99" y="67"/>
                  <a:pt x="108" y="78"/>
                  <a:pt x="136" y="83"/>
                </a:cubicBezTo>
                <a:cubicBezTo>
                  <a:pt x="151" y="85"/>
                  <a:pt x="165" y="87"/>
                  <a:pt x="182" y="89"/>
                </a:cubicBezTo>
                <a:cubicBezTo>
                  <a:pt x="173" y="96"/>
                  <a:pt x="165" y="95"/>
                  <a:pt x="157" y="96"/>
                </a:cubicBezTo>
                <a:cubicBezTo>
                  <a:pt x="109" y="100"/>
                  <a:pt x="101" y="107"/>
                  <a:pt x="95" y="155"/>
                </a:cubicBezTo>
                <a:cubicBezTo>
                  <a:pt x="94" y="163"/>
                  <a:pt x="93" y="171"/>
                  <a:pt x="89" y="179"/>
                </a:cubicBezTo>
                <a:cubicBezTo>
                  <a:pt x="87" y="166"/>
                  <a:pt x="87" y="154"/>
                  <a:pt x="85" y="142"/>
                </a:cubicBezTo>
                <a:cubicBezTo>
                  <a:pt x="81" y="112"/>
                  <a:pt x="73" y="105"/>
                  <a:pt x="44" y="98"/>
                </a:cubicBezTo>
                <a:cubicBezTo>
                  <a:pt x="31" y="95"/>
                  <a:pt x="16" y="98"/>
                  <a:pt x="0" y="90"/>
                </a:cubicBezTo>
                <a:cubicBezTo>
                  <a:pt x="26" y="83"/>
                  <a:pt x="54" y="89"/>
                  <a:pt x="73" y="70"/>
                </a:cubicBezTo>
                <a:cubicBezTo>
                  <a:pt x="92" y="51"/>
                  <a:pt x="85" y="24"/>
                  <a:pt x="92" y="0"/>
                </a:cubicBezTo>
                <a:close/>
              </a:path>
            </a:pathLst>
          </a:custGeom>
          <a:solidFill>
            <a:srgbClr val="4ECD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9" name="Freeform 18">
            <a:extLst>
              <a:ext uri="{FF2B5EF4-FFF2-40B4-BE49-F238E27FC236}">
                <a16:creationId xmlns:a16="http://schemas.microsoft.com/office/drawing/2014/main" id="{2B969D77-B58F-4BD6-A550-81C18851A84F}"/>
              </a:ext>
            </a:extLst>
          </p:cNvPr>
          <p:cNvSpPr/>
          <p:nvPr/>
        </p:nvSpPr>
        <p:spPr bwMode="auto">
          <a:xfrm>
            <a:off x="16829088" y="4500563"/>
            <a:ext cx="296863" cy="279400"/>
          </a:xfrm>
          <a:custGeom>
            <a:avLst/>
            <a:gdLst>
              <a:gd name="T0" fmla="*/ 91 w 91"/>
              <a:gd name="T1" fmla="*/ 29 h 86"/>
              <a:gd name="T2" fmla="*/ 79 w 91"/>
              <a:gd name="T3" fmla="*/ 47 h 86"/>
              <a:gd name="T4" fmla="*/ 47 w 91"/>
              <a:gd name="T5" fmla="*/ 70 h 86"/>
              <a:gd name="T6" fmla="*/ 37 w 91"/>
              <a:gd name="T7" fmla="*/ 75 h 86"/>
              <a:gd name="T8" fmla="*/ 23 w 91"/>
              <a:gd name="T9" fmla="*/ 65 h 86"/>
              <a:gd name="T10" fmla="*/ 23 w 91"/>
              <a:gd name="T11" fmla="*/ 61 h 86"/>
              <a:gd name="T12" fmla="*/ 14 w 91"/>
              <a:gd name="T13" fmla="*/ 28 h 86"/>
              <a:gd name="T14" fmla="*/ 41 w 91"/>
              <a:gd name="T15" fmla="*/ 7 h 86"/>
              <a:gd name="T16" fmla="*/ 53 w 91"/>
              <a:gd name="T17" fmla="*/ 6 h 86"/>
              <a:gd name="T18" fmla="*/ 84 w 91"/>
              <a:gd name="T19" fmla="*/ 26 h 86"/>
              <a:gd name="T20" fmla="*/ 91 w 91"/>
              <a:gd name="T21" fmla="*/ 2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86">
                <a:moveTo>
                  <a:pt x="91" y="29"/>
                </a:moveTo>
                <a:cubicBezTo>
                  <a:pt x="85" y="37"/>
                  <a:pt x="80" y="42"/>
                  <a:pt x="79" y="47"/>
                </a:cubicBezTo>
                <a:cubicBezTo>
                  <a:pt x="76" y="66"/>
                  <a:pt x="76" y="86"/>
                  <a:pt x="47" y="70"/>
                </a:cubicBezTo>
                <a:cubicBezTo>
                  <a:pt x="46" y="69"/>
                  <a:pt x="41" y="73"/>
                  <a:pt x="37" y="75"/>
                </a:cubicBezTo>
                <a:cubicBezTo>
                  <a:pt x="26" y="80"/>
                  <a:pt x="22" y="76"/>
                  <a:pt x="23" y="65"/>
                </a:cubicBezTo>
                <a:cubicBezTo>
                  <a:pt x="23" y="64"/>
                  <a:pt x="23" y="63"/>
                  <a:pt x="23" y="61"/>
                </a:cubicBezTo>
                <a:cubicBezTo>
                  <a:pt x="30" y="47"/>
                  <a:pt x="0" y="40"/>
                  <a:pt x="14" y="28"/>
                </a:cubicBezTo>
                <a:cubicBezTo>
                  <a:pt x="23" y="21"/>
                  <a:pt x="37" y="21"/>
                  <a:pt x="41" y="7"/>
                </a:cubicBezTo>
                <a:cubicBezTo>
                  <a:pt x="43" y="0"/>
                  <a:pt x="50" y="0"/>
                  <a:pt x="53" y="6"/>
                </a:cubicBezTo>
                <a:cubicBezTo>
                  <a:pt x="59" y="19"/>
                  <a:pt x="69" y="26"/>
                  <a:pt x="84" y="26"/>
                </a:cubicBezTo>
                <a:cubicBezTo>
                  <a:pt x="86" y="26"/>
                  <a:pt x="89" y="28"/>
                  <a:pt x="91" y="29"/>
                </a:cubicBezTo>
                <a:close/>
              </a:path>
            </a:pathLst>
          </a:custGeom>
          <a:solidFill>
            <a:srgbClr val="4ECD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40" name="Freeform 19">
            <a:extLst>
              <a:ext uri="{FF2B5EF4-FFF2-40B4-BE49-F238E27FC236}">
                <a16:creationId xmlns:a16="http://schemas.microsoft.com/office/drawing/2014/main" id="{11C31603-DCCF-4CB8-BAE4-B4F4546AECAB}"/>
              </a:ext>
            </a:extLst>
          </p:cNvPr>
          <p:cNvSpPr/>
          <p:nvPr/>
        </p:nvSpPr>
        <p:spPr bwMode="auto">
          <a:xfrm>
            <a:off x="15446377" y="5318125"/>
            <a:ext cx="274638" cy="257175"/>
          </a:xfrm>
          <a:custGeom>
            <a:avLst/>
            <a:gdLst>
              <a:gd name="T0" fmla="*/ 17 w 84"/>
              <a:gd name="T1" fmla="*/ 60 h 79"/>
              <a:gd name="T2" fmla="*/ 8 w 84"/>
              <a:gd name="T3" fmla="*/ 39 h 79"/>
              <a:gd name="T4" fmla="*/ 13 w 84"/>
              <a:gd name="T5" fmla="*/ 23 h 79"/>
              <a:gd name="T6" fmla="*/ 43 w 84"/>
              <a:gd name="T7" fmla="*/ 1 h 79"/>
              <a:gd name="T8" fmla="*/ 71 w 84"/>
              <a:gd name="T9" fmla="*/ 22 h 79"/>
              <a:gd name="T10" fmla="*/ 77 w 84"/>
              <a:gd name="T11" fmla="*/ 37 h 79"/>
              <a:gd name="T12" fmla="*/ 74 w 84"/>
              <a:gd name="T13" fmla="*/ 40 h 79"/>
              <a:gd name="T14" fmla="*/ 66 w 84"/>
              <a:gd name="T15" fmla="*/ 72 h 79"/>
              <a:gd name="T16" fmla="*/ 33 w 84"/>
              <a:gd name="T17" fmla="*/ 71 h 79"/>
              <a:gd name="T18" fmla="*/ 17 w 84"/>
              <a:gd name="T19" fmla="*/ 6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79">
                <a:moveTo>
                  <a:pt x="17" y="60"/>
                </a:moveTo>
                <a:cubicBezTo>
                  <a:pt x="21" y="50"/>
                  <a:pt x="14" y="44"/>
                  <a:pt x="8" y="39"/>
                </a:cubicBezTo>
                <a:cubicBezTo>
                  <a:pt x="0" y="30"/>
                  <a:pt x="3" y="22"/>
                  <a:pt x="13" y="23"/>
                </a:cubicBezTo>
                <a:cubicBezTo>
                  <a:pt x="32" y="25"/>
                  <a:pt x="30" y="0"/>
                  <a:pt x="43" y="1"/>
                </a:cubicBezTo>
                <a:cubicBezTo>
                  <a:pt x="54" y="2"/>
                  <a:pt x="54" y="23"/>
                  <a:pt x="71" y="22"/>
                </a:cubicBezTo>
                <a:cubicBezTo>
                  <a:pt x="83" y="21"/>
                  <a:pt x="84" y="29"/>
                  <a:pt x="77" y="37"/>
                </a:cubicBezTo>
                <a:cubicBezTo>
                  <a:pt x="76" y="38"/>
                  <a:pt x="75" y="39"/>
                  <a:pt x="74" y="40"/>
                </a:cubicBezTo>
                <a:cubicBezTo>
                  <a:pt x="62" y="49"/>
                  <a:pt x="77" y="66"/>
                  <a:pt x="66" y="72"/>
                </a:cubicBezTo>
                <a:cubicBezTo>
                  <a:pt x="56" y="78"/>
                  <a:pt x="45" y="63"/>
                  <a:pt x="33" y="71"/>
                </a:cubicBezTo>
                <a:cubicBezTo>
                  <a:pt x="21" y="79"/>
                  <a:pt x="15" y="74"/>
                  <a:pt x="17" y="60"/>
                </a:cubicBezTo>
                <a:close/>
              </a:path>
            </a:pathLst>
          </a:custGeom>
          <a:solidFill>
            <a:srgbClr val="4ECD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41" name="Freeform 20">
            <a:extLst>
              <a:ext uri="{FF2B5EF4-FFF2-40B4-BE49-F238E27FC236}">
                <a16:creationId xmlns:a16="http://schemas.microsoft.com/office/drawing/2014/main" id="{5E95800D-6371-4B12-8007-26FBDFADD617}"/>
              </a:ext>
            </a:extLst>
          </p:cNvPr>
          <p:cNvSpPr/>
          <p:nvPr/>
        </p:nvSpPr>
        <p:spPr bwMode="auto">
          <a:xfrm>
            <a:off x="16681452" y="6145213"/>
            <a:ext cx="268288" cy="263525"/>
          </a:xfrm>
          <a:custGeom>
            <a:avLst/>
            <a:gdLst>
              <a:gd name="T0" fmla="*/ 15 w 82"/>
              <a:gd name="T1" fmla="*/ 64 h 81"/>
              <a:gd name="T2" fmla="*/ 3 w 82"/>
              <a:gd name="T3" fmla="*/ 35 h 81"/>
              <a:gd name="T4" fmla="*/ 29 w 82"/>
              <a:gd name="T5" fmla="*/ 19 h 81"/>
              <a:gd name="T6" fmla="*/ 50 w 82"/>
              <a:gd name="T7" fmla="*/ 18 h 81"/>
              <a:gd name="T8" fmla="*/ 68 w 82"/>
              <a:gd name="T9" fmla="*/ 28 h 81"/>
              <a:gd name="T10" fmla="*/ 74 w 82"/>
              <a:gd name="T11" fmla="*/ 43 h 81"/>
              <a:gd name="T12" fmla="*/ 70 w 82"/>
              <a:gd name="T13" fmla="*/ 48 h 81"/>
              <a:gd name="T14" fmla="*/ 33 w 82"/>
              <a:gd name="T15" fmla="*/ 78 h 81"/>
              <a:gd name="T16" fmla="*/ 15 w 82"/>
              <a:gd name="T17" fmla="*/ 6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81">
                <a:moveTo>
                  <a:pt x="15" y="64"/>
                </a:moveTo>
                <a:cubicBezTo>
                  <a:pt x="20" y="51"/>
                  <a:pt x="0" y="46"/>
                  <a:pt x="3" y="35"/>
                </a:cubicBezTo>
                <a:cubicBezTo>
                  <a:pt x="5" y="23"/>
                  <a:pt x="24" y="32"/>
                  <a:pt x="29" y="19"/>
                </a:cubicBezTo>
                <a:cubicBezTo>
                  <a:pt x="35" y="3"/>
                  <a:pt x="42" y="0"/>
                  <a:pt x="50" y="18"/>
                </a:cubicBezTo>
                <a:cubicBezTo>
                  <a:pt x="54" y="25"/>
                  <a:pt x="60" y="27"/>
                  <a:pt x="68" y="28"/>
                </a:cubicBezTo>
                <a:cubicBezTo>
                  <a:pt x="80" y="29"/>
                  <a:pt x="82" y="34"/>
                  <a:pt x="74" y="43"/>
                </a:cubicBezTo>
                <a:cubicBezTo>
                  <a:pt x="73" y="45"/>
                  <a:pt x="70" y="46"/>
                  <a:pt x="70" y="48"/>
                </a:cubicBezTo>
                <a:cubicBezTo>
                  <a:pt x="71" y="75"/>
                  <a:pt x="56" y="78"/>
                  <a:pt x="33" y="78"/>
                </a:cubicBezTo>
                <a:cubicBezTo>
                  <a:pt x="19" y="78"/>
                  <a:pt x="12" y="81"/>
                  <a:pt x="15" y="64"/>
                </a:cubicBezTo>
                <a:close/>
              </a:path>
            </a:pathLst>
          </a:custGeom>
          <a:solidFill>
            <a:srgbClr val="4ECD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46" name="Freeform 24">
            <a:extLst>
              <a:ext uri="{FF2B5EF4-FFF2-40B4-BE49-F238E27FC236}">
                <a16:creationId xmlns:a16="http://schemas.microsoft.com/office/drawing/2014/main" id="{F3385EF2-20B6-441F-8627-C20CBEB9F737}"/>
              </a:ext>
            </a:extLst>
          </p:cNvPr>
          <p:cNvSpPr/>
          <p:nvPr/>
        </p:nvSpPr>
        <p:spPr bwMode="auto">
          <a:xfrm>
            <a:off x="8461375" y="1841500"/>
            <a:ext cx="2622550" cy="2578100"/>
          </a:xfrm>
          <a:custGeom>
            <a:avLst/>
            <a:gdLst>
              <a:gd name="T0" fmla="*/ 0 w 468"/>
              <a:gd name="T1" fmla="*/ 231 h 461"/>
              <a:gd name="T2" fmla="*/ 22 w 468"/>
              <a:gd name="T3" fmla="*/ 223 h 461"/>
              <a:gd name="T4" fmla="*/ 137 w 468"/>
              <a:gd name="T5" fmla="*/ 189 h 461"/>
              <a:gd name="T6" fmla="*/ 194 w 468"/>
              <a:gd name="T7" fmla="*/ 129 h 461"/>
              <a:gd name="T8" fmla="*/ 232 w 468"/>
              <a:gd name="T9" fmla="*/ 6 h 461"/>
              <a:gd name="T10" fmla="*/ 235 w 468"/>
              <a:gd name="T11" fmla="*/ 0 h 461"/>
              <a:gd name="T12" fmla="*/ 239 w 468"/>
              <a:gd name="T13" fmla="*/ 9 h 461"/>
              <a:gd name="T14" fmla="*/ 272 w 468"/>
              <a:gd name="T15" fmla="*/ 119 h 461"/>
              <a:gd name="T16" fmla="*/ 289 w 468"/>
              <a:gd name="T17" fmla="*/ 157 h 461"/>
              <a:gd name="T18" fmla="*/ 345 w 468"/>
              <a:gd name="T19" fmla="*/ 193 h 461"/>
              <a:gd name="T20" fmla="*/ 457 w 468"/>
              <a:gd name="T21" fmla="*/ 226 h 461"/>
              <a:gd name="T22" fmla="*/ 468 w 468"/>
              <a:gd name="T23" fmla="*/ 229 h 461"/>
              <a:gd name="T24" fmla="*/ 463 w 468"/>
              <a:gd name="T25" fmla="*/ 233 h 461"/>
              <a:gd name="T26" fmla="*/ 350 w 468"/>
              <a:gd name="T27" fmla="*/ 266 h 461"/>
              <a:gd name="T28" fmla="*/ 301 w 468"/>
              <a:gd name="T29" fmla="*/ 291 h 461"/>
              <a:gd name="T30" fmla="*/ 273 w 468"/>
              <a:gd name="T31" fmla="*/ 338 h 461"/>
              <a:gd name="T32" fmla="*/ 240 w 468"/>
              <a:gd name="T33" fmla="*/ 447 h 461"/>
              <a:gd name="T34" fmla="*/ 235 w 468"/>
              <a:gd name="T35" fmla="*/ 461 h 461"/>
              <a:gd name="T36" fmla="*/ 228 w 468"/>
              <a:gd name="T37" fmla="*/ 441 h 461"/>
              <a:gd name="T38" fmla="*/ 197 w 468"/>
              <a:gd name="T39" fmla="*/ 340 h 461"/>
              <a:gd name="T40" fmla="*/ 186 w 468"/>
              <a:gd name="T41" fmla="*/ 312 h 461"/>
              <a:gd name="T42" fmla="*/ 139 w 468"/>
              <a:gd name="T43" fmla="*/ 273 h 461"/>
              <a:gd name="T44" fmla="*/ 21 w 468"/>
              <a:gd name="T45" fmla="*/ 237 h 461"/>
              <a:gd name="T46" fmla="*/ 0 w 468"/>
              <a:gd name="T47" fmla="*/ 231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8" h="461">
                <a:moveTo>
                  <a:pt x="0" y="231"/>
                </a:moveTo>
                <a:cubicBezTo>
                  <a:pt x="8" y="226"/>
                  <a:pt x="15" y="225"/>
                  <a:pt x="22" y="223"/>
                </a:cubicBezTo>
                <a:cubicBezTo>
                  <a:pt x="60" y="211"/>
                  <a:pt x="99" y="202"/>
                  <a:pt x="137" y="189"/>
                </a:cubicBezTo>
                <a:cubicBezTo>
                  <a:pt x="166" y="179"/>
                  <a:pt x="185" y="159"/>
                  <a:pt x="194" y="129"/>
                </a:cubicBezTo>
                <a:cubicBezTo>
                  <a:pt x="208" y="89"/>
                  <a:pt x="219" y="47"/>
                  <a:pt x="232" y="6"/>
                </a:cubicBezTo>
                <a:cubicBezTo>
                  <a:pt x="233" y="4"/>
                  <a:pt x="233" y="1"/>
                  <a:pt x="235" y="0"/>
                </a:cubicBezTo>
                <a:cubicBezTo>
                  <a:pt x="238" y="2"/>
                  <a:pt x="238" y="6"/>
                  <a:pt x="239" y="9"/>
                </a:cubicBezTo>
                <a:cubicBezTo>
                  <a:pt x="250" y="46"/>
                  <a:pt x="261" y="83"/>
                  <a:pt x="272" y="119"/>
                </a:cubicBezTo>
                <a:cubicBezTo>
                  <a:pt x="276" y="133"/>
                  <a:pt x="281" y="146"/>
                  <a:pt x="289" y="157"/>
                </a:cubicBezTo>
                <a:cubicBezTo>
                  <a:pt x="303" y="177"/>
                  <a:pt x="323" y="186"/>
                  <a:pt x="345" y="193"/>
                </a:cubicBezTo>
                <a:cubicBezTo>
                  <a:pt x="382" y="204"/>
                  <a:pt x="420" y="215"/>
                  <a:pt x="457" y="226"/>
                </a:cubicBezTo>
                <a:cubicBezTo>
                  <a:pt x="461" y="227"/>
                  <a:pt x="465" y="228"/>
                  <a:pt x="468" y="229"/>
                </a:cubicBezTo>
                <a:cubicBezTo>
                  <a:pt x="467" y="232"/>
                  <a:pt x="465" y="232"/>
                  <a:pt x="463" y="233"/>
                </a:cubicBezTo>
                <a:cubicBezTo>
                  <a:pt x="425" y="244"/>
                  <a:pt x="387" y="255"/>
                  <a:pt x="350" y="266"/>
                </a:cubicBezTo>
                <a:cubicBezTo>
                  <a:pt x="332" y="272"/>
                  <a:pt x="315" y="278"/>
                  <a:pt x="301" y="291"/>
                </a:cubicBezTo>
                <a:cubicBezTo>
                  <a:pt x="286" y="304"/>
                  <a:pt x="279" y="320"/>
                  <a:pt x="273" y="338"/>
                </a:cubicBezTo>
                <a:cubicBezTo>
                  <a:pt x="262" y="374"/>
                  <a:pt x="251" y="411"/>
                  <a:pt x="240" y="447"/>
                </a:cubicBezTo>
                <a:cubicBezTo>
                  <a:pt x="239" y="452"/>
                  <a:pt x="238" y="457"/>
                  <a:pt x="235" y="461"/>
                </a:cubicBezTo>
                <a:cubicBezTo>
                  <a:pt x="231" y="455"/>
                  <a:pt x="230" y="447"/>
                  <a:pt x="228" y="441"/>
                </a:cubicBezTo>
                <a:cubicBezTo>
                  <a:pt x="217" y="407"/>
                  <a:pt x="208" y="374"/>
                  <a:pt x="197" y="340"/>
                </a:cubicBezTo>
                <a:cubicBezTo>
                  <a:pt x="194" y="330"/>
                  <a:pt x="190" y="321"/>
                  <a:pt x="186" y="312"/>
                </a:cubicBezTo>
                <a:cubicBezTo>
                  <a:pt x="176" y="292"/>
                  <a:pt x="159" y="281"/>
                  <a:pt x="139" y="273"/>
                </a:cubicBezTo>
                <a:cubicBezTo>
                  <a:pt x="101" y="259"/>
                  <a:pt x="60" y="250"/>
                  <a:pt x="21" y="237"/>
                </a:cubicBezTo>
                <a:cubicBezTo>
                  <a:pt x="14" y="235"/>
                  <a:pt x="8" y="233"/>
                  <a:pt x="0" y="231"/>
                </a:cubicBezTo>
                <a:close/>
              </a:path>
            </a:pathLst>
          </a:custGeom>
          <a:solidFill>
            <a:srgbClr val="4ECD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47" name="Freeform 25">
            <a:extLst>
              <a:ext uri="{FF2B5EF4-FFF2-40B4-BE49-F238E27FC236}">
                <a16:creationId xmlns:a16="http://schemas.microsoft.com/office/drawing/2014/main" id="{5B95645D-22FC-40BE-9109-A9C871604E3A}"/>
              </a:ext>
            </a:extLst>
          </p:cNvPr>
          <p:cNvSpPr/>
          <p:nvPr/>
        </p:nvSpPr>
        <p:spPr bwMode="auto">
          <a:xfrm>
            <a:off x="9559925" y="3798888"/>
            <a:ext cx="1816100" cy="1795463"/>
          </a:xfrm>
          <a:custGeom>
            <a:avLst/>
            <a:gdLst>
              <a:gd name="T0" fmla="*/ 0 w 324"/>
              <a:gd name="T1" fmla="*/ 159 h 321"/>
              <a:gd name="T2" fmla="*/ 28 w 324"/>
              <a:gd name="T3" fmla="*/ 151 h 321"/>
              <a:gd name="T4" fmla="*/ 84 w 324"/>
              <a:gd name="T5" fmla="*/ 135 h 321"/>
              <a:gd name="T6" fmla="*/ 137 w 324"/>
              <a:gd name="T7" fmla="*/ 80 h 321"/>
              <a:gd name="T8" fmla="*/ 159 w 324"/>
              <a:gd name="T9" fmla="*/ 7 h 321"/>
              <a:gd name="T10" fmla="*/ 161 w 324"/>
              <a:gd name="T11" fmla="*/ 0 h 321"/>
              <a:gd name="T12" fmla="*/ 165 w 324"/>
              <a:gd name="T13" fmla="*/ 4 h 321"/>
              <a:gd name="T14" fmla="*/ 186 w 324"/>
              <a:gd name="T15" fmla="*/ 75 h 321"/>
              <a:gd name="T16" fmla="*/ 187 w 324"/>
              <a:gd name="T17" fmla="*/ 80 h 321"/>
              <a:gd name="T18" fmla="*/ 242 w 324"/>
              <a:gd name="T19" fmla="*/ 135 h 321"/>
              <a:gd name="T20" fmla="*/ 317 w 324"/>
              <a:gd name="T21" fmla="*/ 157 h 321"/>
              <a:gd name="T22" fmla="*/ 324 w 324"/>
              <a:gd name="T23" fmla="*/ 160 h 321"/>
              <a:gd name="T24" fmla="*/ 317 w 324"/>
              <a:gd name="T25" fmla="*/ 164 h 321"/>
              <a:gd name="T26" fmla="*/ 242 w 324"/>
              <a:gd name="T27" fmla="*/ 186 h 321"/>
              <a:gd name="T28" fmla="*/ 187 w 324"/>
              <a:gd name="T29" fmla="*/ 242 h 321"/>
              <a:gd name="T30" fmla="*/ 165 w 324"/>
              <a:gd name="T31" fmla="*/ 316 h 321"/>
              <a:gd name="T32" fmla="*/ 161 w 324"/>
              <a:gd name="T33" fmla="*/ 321 h 321"/>
              <a:gd name="T34" fmla="*/ 149 w 324"/>
              <a:gd name="T35" fmla="*/ 280 h 321"/>
              <a:gd name="T36" fmla="*/ 131 w 324"/>
              <a:gd name="T37" fmla="*/ 225 h 321"/>
              <a:gd name="T38" fmla="*/ 96 w 324"/>
              <a:gd name="T39" fmla="*/ 191 h 321"/>
              <a:gd name="T40" fmla="*/ 22 w 324"/>
              <a:gd name="T41" fmla="*/ 168 h 321"/>
              <a:gd name="T42" fmla="*/ 0 w 324"/>
              <a:gd name="T43" fmla="*/ 161 h 321"/>
              <a:gd name="T44" fmla="*/ 0 w 324"/>
              <a:gd name="T45" fmla="*/ 15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4" h="321">
                <a:moveTo>
                  <a:pt x="0" y="159"/>
                </a:moveTo>
                <a:cubicBezTo>
                  <a:pt x="9" y="156"/>
                  <a:pt x="18" y="154"/>
                  <a:pt x="28" y="151"/>
                </a:cubicBezTo>
                <a:cubicBezTo>
                  <a:pt x="46" y="145"/>
                  <a:pt x="65" y="140"/>
                  <a:pt x="84" y="135"/>
                </a:cubicBezTo>
                <a:cubicBezTo>
                  <a:pt x="112" y="127"/>
                  <a:pt x="129" y="109"/>
                  <a:pt x="137" y="80"/>
                </a:cubicBezTo>
                <a:cubicBezTo>
                  <a:pt x="144" y="56"/>
                  <a:pt x="151" y="32"/>
                  <a:pt x="159" y="7"/>
                </a:cubicBezTo>
                <a:cubicBezTo>
                  <a:pt x="160" y="5"/>
                  <a:pt x="161" y="2"/>
                  <a:pt x="161" y="0"/>
                </a:cubicBezTo>
                <a:cubicBezTo>
                  <a:pt x="165" y="0"/>
                  <a:pt x="164" y="2"/>
                  <a:pt x="165" y="4"/>
                </a:cubicBezTo>
                <a:cubicBezTo>
                  <a:pt x="172" y="28"/>
                  <a:pt x="179" y="51"/>
                  <a:pt x="186" y="75"/>
                </a:cubicBezTo>
                <a:cubicBezTo>
                  <a:pt x="186" y="76"/>
                  <a:pt x="187" y="78"/>
                  <a:pt x="187" y="80"/>
                </a:cubicBezTo>
                <a:cubicBezTo>
                  <a:pt x="194" y="109"/>
                  <a:pt x="212" y="127"/>
                  <a:pt x="242" y="135"/>
                </a:cubicBezTo>
                <a:cubicBezTo>
                  <a:pt x="267" y="142"/>
                  <a:pt x="292" y="149"/>
                  <a:pt x="317" y="157"/>
                </a:cubicBezTo>
                <a:cubicBezTo>
                  <a:pt x="319" y="158"/>
                  <a:pt x="324" y="157"/>
                  <a:pt x="324" y="160"/>
                </a:cubicBezTo>
                <a:cubicBezTo>
                  <a:pt x="324" y="163"/>
                  <a:pt x="319" y="163"/>
                  <a:pt x="317" y="164"/>
                </a:cubicBezTo>
                <a:cubicBezTo>
                  <a:pt x="292" y="171"/>
                  <a:pt x="267" y="179"/>
                  <a:pt x="242" y="186"/>
                </a:cubicBezTo>
                <a:cubicBezTo>
                  <a:pt x="212" y="193"/>
                  <a:pt x="195" y="212"/>
                  <a:pt x="187" y="242"/>
                </a:cubicBezTo>
                <a:cubicBezTo>
                  <a:pt x="180" y="267"/>
                  <a:pt x="172" y="291"/>
                  <a:pt x="165" y="316"/>
                </a:cubicBezTo>
                <a:cubicBezTo>
                  <a:pt x="164" y="318"/>
                  <a:pt x="165" y="320"/>
                  <a:pt x="161" y="321"/>
                </a:cubicBezTo>
                <a:cubicBezTo>
                  <a:pt x="157" y="308"/>
                  <a:pt x="153" y="294"/>
                  <a:pt x="149" y="280"/>
                </a:cubicBezTo>
                <a:cubicBezTo>
                  <a:pt x="143" y="262"/>
                  <a:pt x="138" y="243"/>
                  <a:pt x="131" y="225"/>
                </a:cubicBezTo>
                <a:cubicBezTo>
                  <a:pt x="124" y="208"/>
                  <a:pt x="113" y="197"/>
                  <a:pt x="96" y="191"/>
                </a:cubicBezTo>
                <a:cubicBezTo>
                  <a:pt x="72" y="181"/>
                  <a:pt x="47" y="176"/>
                  <a:pt x="22" y="168"/>
                </a:cubicBezTo>
                <a:cubicBezTo>
                  <a:pt x="15" y="166"/>
                  <a:pt x="7" y="164"/>
                  <a:pt x="0" y="161"/>
                </a:cubicBezTo>
                <a:cubicBezTo>
                  <a:pt x="0" y="161"/>
                  <a:pt x="0" y="160"/>
                  <a:pt x="0" y="159"/>
                </a:cubicBezTo>
                <a:close/>
              </a:path>
            </a:pathLst>
          </a:custGeom>
          <a:solidFill>
            <a:srgbClr val="4ECD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48" name="Freeform 26">
            <a:extLst>
              <a:ext uri="{FF2B5EF4-FFF2-40B4-BE49-F238E27FC236}">
                <a16:creationId xmlns:a16="http://schemas.microsoft.com/office/drawing/2014/main" id="{FBABF59B-B3F4-4966-8F67-9A917969CAD7}"/>
              </a:ext>
            </a:extLst>
          </p:cNvPr>
          <p:cNvSpPr/>
          <p:nvPr/>
        </p:nvSpPr>
        <p:spPr bwMode="auto">
          <a:xfrm>
            <a:off x="10131425" y="1579563"/>
            <a:ext cx="1220788" cy="1206500"/>
          </a:xfrm>
          <a:custGeom>
            <a:avLst/>
            <a:gdLst>
              <a:gd name="T0" fmla="*/ 109 w 218"/>
              <a:gd name="T1" fmla="*/ 216 h 216"/>
              <a:gd name="T2" fmla="*/ 106 w 218"/>
              <a:gd name="T3" fmla="*/ 212 h 216"/>
              <a:gd name="T4" fmla="*/ 91 w 218"/>
              <a:gd name="T5" fmla="*/ 160 h 216"/>
              <a:gd name="T6" fmla="*/ 54 w 218"/>
              <a:gd name="T7" fmla="*/ 125 h 216"/>
              <a:gd name="T8" fmla="*/ 8 w 218"/>
              <a:gd name="T9" fmla="*/ 112 h 216"/>
              <a:gd name="T10" fmla="*/ 0 w 218"/>
              <a:gd name="T11" fmla="*/ 109 h 216"/>
              <a:gd name="T12" fmla="*/ 7 w 218"/>
              <a:gd name="T13" fmla="*/ 105 h 216"/>
              <a:gd name="T14" fmla="*/ 54 w 218"/>
              <a:gd name="T15" fmla="*/ 91 h 216"/>
              <a:gd name="T16" fmla="*/ 92 w 218"/>
              <a:gd name="T17" fmla="*/ 54 h 216"/>
              <a:gd name="T18" fmla="*/ 106 w 218"/>
              <a:gd name="T19" fmla="*/ 7 h 216"/>
              <a:gd name="T20" fmla="*/ 110 w 218"/>
              <a:gd name="T21" fmla="*/ 0 h 216"/>
              <a:gd name="T22" fmla="*/ 117 w 218"/>
              <a:gd name="T23" fmla="*/ 21 h 216"/>
              <a:gd name="T24" fmla="*/ 128 w 218"/>
              <a:gd name="T25" fmla="*/ 58 h 216"/>
              <a:gd name="T26" fmla="*/ 159 w 218"/>
              <a:gd name="T27" fmla="*/ 90 h 216"/>
              <a:gd name="T28" fmla="*/ 209 w 218"/>
              <a:gd name="T29" fmla="*/ 104 h 216"/>
              <a:gd name="T30" fmla="*/ 218 w 218"/>
              <a:gd name="T31" fmla="*/ 108 h 216"/>
              <a:gd name="T32" fmla="*/ 215 w 218"/>
              <a:gd name="T33" fmla="*/ 111 h 216"/>
              <a:gd name="T34" fmla="*/ 164 w 218"/>
              <a:gd name="T35" fmla="*/ 125 h 216"/>
              <a:gd name="T36" fmla="*/ 126 w 218"/>
              <a:gd name="T37" fmla="*/ 162 h 216"/>
              <a:gd name="T38" fmla="*/ 112 w 218"/>
              <a:gd name="T39" fmla="*/ 210 h 216"/>
              <a:gd name="T40" fmla="*/ 109 w 218"/>
              <a:gd name="T41"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8" h="216">
                <a:moveTo>
                  <a:pt x="109" y="216"/>
                </a:moveTo>
                <a:cubicBezTo>
                  <a:pt x="107" y="216"/>
                  <a:pt x="107" y="213"/>
                  <a:pt x="106" y="212"/>
                </a:cubicBezTo>
                <a:cubicBezTo>
                  <a:pt x="101" y="194"/>
                  <a:pt x="96" y="177"/>
                  <a:pt x="91" y="160"/>
                </a:cubicBezTo>
                <a:cubicBezTo>
                  <a:pt x="85" y="141"/>
                  <a:pt x="73" y="130"/>
                  <a:pt x="54" y="125"/>
                </a:cubicBezTo>
                <a:cubicBezTo>
                  <a:pt x="39" y="121"/>
                  <a:pt x="23" y="117"/>
                  <a:pt x="8" y="112"/>
                </a:cubicBezTo>
                <a:cubicBezTo>
                  <a:pt x="5" y="111"/>
                  <a:pt x="2" y="111"/>
                  <a:pt x="0" y="109"/>
                </a:cubicBezTo>
                <a:cubicBezTo>
                  <a:pt x="1" y="105"/>
                  <a:pt x="4" y="106"/>
                  <a:pt x="7" y="105"/>
                </a:cubicBezTo>
                <a:cubicBezTo>
                  <a:pt x="22" y="100"/>
                  <a:pt x="38" y="95"/>
                  <a:pt x="54" y="91"/>
                </a:cubicBezTo>
                <a:cubicBezTo>
                  <a:pt x="74" y="86"/>
                  <a:pt x="86" y="74"/>
                  <a:pt x="92" y="54"/>
                </a:cubicBezTo>
                <a:cubicBezTo>
                  <a:pt x="96" y="39"/>
                  <a:pt x="101" y="23"/>
                  <a:pt x="106" y="7"/>
                </a:cubicBezTo>
                <a:cubicBezTo>
                  <a:pt x="106" y="5"/>
                  <a:pt x="106" y="1"/>
                  <a:pt x="110" y="0"/>
                </a:cubicBezTo>
                <a:cubicBezTo>
                  <a:pt x="112" y="7"/>
                  <a:pt x="114" y="14"/>
                  <a:pt x="117" y="21"/>
                </a:cubicBezTo>
                <a:cubicBezTo>
                  <a:pt x="120" y="33"/>
                  <a:pt x="124" y="46"/>
                  <a:pt x="128" y="58"/>
                </a:cubicBezTo>
                <a:cubicBezTo>
                  <a:pt x="132" y="74"/>
                  <a:pt x="143" y="85"/>
                  <a:pt x="159" y="90"/>
                </a:cubicBezTo>
                <a:cubicBezTo>
                  <a:pt x="176" y="94"/>
                  <a:pt x="193" y="99"/>
                  <a:pt x="209" y="104"/>
                </a:cubicBezTo>
                <a:cubicBezTo>
                  <a:pt x="212" y="105"/>
                  <a:pt x="216" y="106"/>
                  <a:pt x="218" y="108"/>
                </a:cubicBezTo>
                <a:cubicBezTo>
                  <a:pt x="218" y="111"/>
                  <a:pt x="216" y="110"/>
                  <a:pt x="215" y="111"/>
                </a:cubicBezTo>
                <a:cubicBezTo>
                  <a:pt x="198" y="115"/>
                  <a:pt x="181" y="121"/>
                  <a:pt x="164" y="125"/>
                </a:cubicBezTo>
                <a:cubicBezTo>
                  <a:pt x="144" y="130"/>
                  <a:pt x="132" y="142"/>
                  <a:pt x="126" y="162"/>
                </a:cubicBezTo>
                <a:cubicBezTo>
                  <a:pt x="122" y="178"/>
                  <a:pt x="117" y="194"/>
                  <a:pt x="112" y="210"/>
                </a:cubicBezTo>
                <a:cubicBezTo>
                  <a:pt x="112" y="212"/>
                  <a:pt x="112" y="215"/>
                  <a:pt x="109" y="216"/>
                </a:cubicBezTo>
                <a:close/>
              </a:path>
            </a:pathLst>
          </a:custGeom>
          <a:solidFill>
            <a:srgbClr val="4ECD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54" name="Forma libre: forma 53">
            <a:extLst>
              <a:ext uri="{FF2B5EF4-FFF2-40B4-BE49-F238E27FC236}">
                <a16:creationId xmlns:a16="http://schemas.microsoft.com/office/drawing/2014/main" id="{CE7D9F40-914C-4A71-990E-27CF4C2616B7}"/>
              </a:ext>
            </a:extLst>
          </p:cNvPr>
          <p:cNvSpPr/>
          <p:nvPr/>
        </p:nvSpPr>
        <p:spPr>
          <a:xfrm>
            <a:off x="9319047" y="6600872"/>
            <a:ext cx="2007549" cy="2364331"/>
          </a:xfrm>
          <a:custGeom>
            <a:avLst/>
            <a:gdLst>
              <a:gd name="connsiteX0" fmla="*/ 1369386 w 2007549"/>
              <a:gd name="connsiteY0" fmla="*/ 1524844 h 2364331"/>
              <a:gd name="connsiteX1" fmla="*/ 1197757 w 2007549"/>
              <a:gd name="connsiteY1" fmla="*/ 1405967 h 2364331"/>
              <a:gd name="connsiteX2" fmla="*/ 1106370 w 2007549"/>
              <a:gd name="connsiteY2" fmla="*/ 1428554 h 2364331"/>
              <a:gd name="connsiteX3" fmla="*/ 1068774 w 2007549"/>
              <a:gd name="connsiteY3" fmla="*/ 1601224 h 2364331"/>
              <a:gd name="connsiteX4" fmla="*/ 1050646 w 2007549"/>
              <a:gd name="connsiteY4" fmla="*/ 2276598 h 2364331"/>
              <a:gd name="connsiteX5" fmla="*/ 1031922 w 2007549"/>
              <a:gd name="connsiteY5" fmla="*/ 2364865 h 2364331"/>
              <a:gd name="connsiteX6" fmla="*/ 1017063 w 2007549"/>
              <a:gd name="connsiteY6" fmla="*/ 2267534 h 2364331"/>
              <a:gd name="connsiteX7" fmla="*/ 987343 w 2007549"/>
              <a:gd name="connsiteY7" fmla="*/ 1540744 h 2364331"/>
              <a:gd name="connsiteX8" fmla="*/ 979171 w 2007549"/>
              <a:gd name="connsiteY8" fmla="*/ 1489627 h 2364331"/>
              <a:gd name="connsiteX9" fmla="*/ 778861 w 2007549"/>
              <a:gd name="connsiteY9" fmla="*/ 1423947 h 2364331"/>
              <a:gd name="connsiteX10" fmla="*/ 642896 w 2007549"/>
              <a:gd name="connsiteY10" fmla="*/ 1544905 h 2364331"/>
              <a:gd name="connsiteX11" fmla="*/ 626846 w 2007549"/>
              <a:gd name="connsiteY11" fmla="*/ 1530045 h 2364331"/>
              <a:gd name="connsiteX12" fmla="*/ 761476 w 2007549"/>
              <a:gd name="connsiteY12" fmla="*/ 1381448 h 2364331"/>
              <a:gd name="connsiteX13" fmla="*/ 723434 w 2007549"/>
              <a:gd name="connsiteY13" fmla="*/ 1275647 h 2364331"/>
              <a:gd name="connsiteX14" fmla="*/ 139299 w 2007549"/>
              <a:gd name="connsiteY14" fmla="*/ 1227947 h 2364331"/>
              <a:gd name="connsiteX15" fmla="*/ 1549 w 2007549"/>
              <a:gd name="connsiteY15" fmla="*/ 1221557 h 2364331"/>
              <a:gd name="connsiteX16" fmla="*/ 1549 w 2007549"/>
              <a:gd name="connsiteY16" fmla="*/ 1200605 h 2364331"/>
              <a:gd name="connsiteX17" fmla="*/ 296961 w 2007549"/>
              <a:gd name="connsiteY17" fmla="*/ 1180693 h 2364331"/>
              <a:gd name="connsiteX18" fmla="*/ 681828 w 2007549"/>
              <a:gd name="connsiteY18" fmla="*/ 1155134 h 2364331"/>
              <a:gd name="connsiteX19" fmla="*/ 762813 w 2007549"/>
              <a:gd name="connsiteY19" fmla="*/ 972954 h 2364331"/>
              <a:gd name="connsiteX20" fmla="*/ 642449 w 2007549"/>
              <a:gd name="connsiteY20" fmla="*/ 802662 h 2364331"/>
              <a:gd name="connsiteX21" fmla="*/ 847366 w 2007549"/>
              <a:gd name="connsiteY21" fmla="*/ 962998 h 2364331"/>
              <a:gd name="connsiteX22" fmla="*/ 986601 w 2007549"/>
              <a:gd name="connsiteY22" fmla="*/ 907720 h 2364331"/>
              <a:gd name="connsiteX23" fmla="*/ 1018846 w 2007549"/>
              <a:gd name="connsiteY23" fmla="*/ 367420 h 2364331"/>
              <a:gd name="connsiteX24" fmla="*/ 1020480 w 2007549"/>
              <a:gd name="connsiteY24" fmla="*/ 70226 h 2364331"/>
              <a:gd name="connsiteX25" fmla="*/ 1034003 w 2007549"/>
              <a:gd name="connsiteY25" fmla="*/ 533 h 2364331"/>
              <a:gd name="connsiteX26" fmla="*/ 1048863 w 2007549"/>
              <a:gd name="connsiteY26" fmla="*/ 85680 h 2364331"/>
              <a:gd name="connsiteX27" fmla="*/ 1067437 w 2007549"/>
              <a:gd name="connsiteY27" fmla="*/ 820493 h 2364331"/>
              <a:gd name="connsiteX28" fmla="*/ 1114988 w 2007549"/>
              <a:gd name="connsiteY28" fmla="*/ 982464 h 2364331"/>
              <a:gd name="connsiteX29" fmla="*/ 1248725 w 2007549"/>
              <a:gd name="connsiteY29" fmla="*/ 896427 h 2364331"/>
              <a:gd name="connsiteX30" fmla="*/ 1384099 w 2007549"/>
              <a:gd name="connsiteY30" fmla="*/ 789436 h 2364331"/>
              <a:gd name="connsiteX31" fmla="*/ 1228368 w 2007549"/>
              <a:gd name="connsiteY31" fmla="*/ 977115 h 2364331"/>
              <a:gd name="connsiteX32" fmla="*/ 1268639 w 2007549"/>
              <a:gd name="connsiteY32" fmla="*/ 1124375 h 2364331"/>
              <a:gd name="connsiteX33" fmla="*/ 1627797 w 2007549"/>
              <a:gd name="connsiteY33" fmla="*/ 1176235 h 2364331"/>
              <a:gd name="connsiteX34" fmla="*/ 1961250 w 2007549"/>
              <a:gd name="connsiteY34" fmla="*/ 1194364 h 2364331"/>
              <a:gd name="connsiteX35" fmla="*/ 2009098 w 2007549"/>
              <a:gd name="connsiteY35" fmla="*/ 1209224 h 2364331"/>
              <a:gd name="connsiteX36" fmla="*/ 1922467 w 2007549"/>
              <a:gd name="connsiteY36" fmla="*/ 1225867 h 2364331"/>
              <a:gd name="connsiteX37" fmla="*/ 1375182 w 2007549"/>
              <a:gd name="connsiteY37" fmla="*/ 1271486 h 2364331"/>
              <a:gd name="connsiteX38" fmla="*/ 1353190 w 2007549"/>
              <a:gd name="connsiteY38" fmla="*/ 1274161 h 2364331"/>
              <a:gd name="connsiteX39" fmla="*/ 1228516 w 2007549"/>
              <a:gd name="connsiteY39" fmla="*/ 1326170 h 2364331"/>
              <a:gd name="connsiteX40" fmla="*/ 1294197 w 2007549"/>
              <a:gd name="connsiteY40" fmla="*/ 1433754 h 2364331"/>
              <a:gd name="connsiteX41" fmla="*/ 1369386 w 2007549"/>
              <a:gd name="connsiteY41" fmla="*/ 1524844 h 236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07548" h="2364331">
                <a:moveTo>
                  <a:pt x="1369386" y="1524844"/>
                </a:moveTo>
                <a:cubicBezTo>
                  <a:pt x="1295088" y="1503446"/>
                  <a:pt x="1252589" y="1446980"/>
                  <a:pt x="1197757" y="1405967"/>
                </a:cubicBezTo>
                <a:cubicBezTo>
                  <a:pt x="1151544" y="1371047"/>
                  <a:pt x="1128213" y="1384717"/>
                  <a:pt x="1106370" y="1428554"/>
                </a:cubicBezTo>
                <a:cubicBezTo>
                  <a:pt x="1081258" y="1482643"/>
                  <a:pt x="1068477" y="1541606"/>
                  <a:pt x="1068774" y="1601224"/>
                </a:cubicBezTo>
                <a:cubicBezTo>
                  <a:pt x="1062534" y="1826348"/>
                  <a:pt x="1057185" y="2051473"/>
                  <a:pt x="1050646" y="2276598"/>
                </a:cubicBezTo>
                <a:cubicBezTo>
                  <a:pt x="1050646" y="2304386"/>
                  <a:pt x="1056590" y="2334700"/>
                  <a:pt x="1031922" y="2364865"/>
                </a:cubicBezTo>
                <a:cubicBezTo>
                  <a:pt x="1011862" y="2330242"/>
                  <a:pt x="1018104" y="2297996"/>
                  <a:pt x="1017063" y="2267534"/>
                </a:cubicBezTo>
                <a:cubicBezTo>
                  <a:pt x="1011713" y="2025023"/>
                  <a:pt x="1011565" y="1782512"/>
                  <a:pt x="987343" y="1540744"/>
                </a:cubicBezTo>
                <a:cubicBezTo>
                  <a:pt x="985858" y="1523522"/>
                  <a:pt x="983182" y="1506433"/>
                  <a:pt x="979171" y="1489627"/>
                </a:cubicBezTo>
                <a:cubicBezTo>
                  <a:pt x="942466" y="1343556"/>
                  <a:pt x="890013" y="1326170"/>
                  <a:pt x="778861" y="1423947"/>
                </a:cubicBezTo>
                <a:cubicBezTo>
                  <a:pt x="733391" y="1464068"/>
                  <a:pt x="688217" y="1504635"/>
                  <a:pt x="642896" y="1544905"/>
                </a:cubicBezTo>
                <a:lnTo>
                  <a:pt x="626846" y="1530045"/>
                </a:lnTo>
                <a:cubicBezTo>
                  <a:pt x="671425" y="1480563"/>
                  <a:pt x="717343" y="1431525"/>
                  <a:pt x="761476" y="1381448"/>
                </a:cubicBezTo>
                <a:cubicBezTo>
                  <a:pt x="820915" y="1313688"/>
                  <a:pt x="813931" y="1290655"/>
                  <a:pt x="723434" y="1275647"/>
                </a:cubicBezTo>
                <a:cubicBezTo>
                  <a:pt x="530258" y="1243699"/>
                  <a:pt x="334705" y="1236417"/>
                  <a:pt x="139299" y="1227947"/>
                </a:cubicBezTo>
                <a:cubicBezTo>
                  <a:pt x="93381" y="1226015"/>
                  <a:pt x="47465" y="1223638"/>
                  <a:pt x="1549" y="1221557"/>
                </a:cubicBezTo>
                <a:cubicBezTo>
                  <a:pt x="1549" y="1214573"/>
                  <a:pt x="1549" y="1207589"/>
                  <a:pt x="1549" y="1200605"/>
                </a:cubicBezTo>
                <a:cubicBezTo>
                  <a:pt x="100069" y="1193918"/>
                  <a:pt x="198441" y="1186934"/>
                  <a:pt x="296961" y="1180693"/>
                </a:cubicBezTo>
                <a:cubicBezTo>
                  <a:pt x="425349" y="1172520"/>
                  <a:pt x="554479" y="1171480"/>
                  <a:pt x="681828" y="1155134"/>
                </a:cubicBezTo>
                <a:cubicBezTo>
                  <a:pt x="852120" y="1133439"/>
                  <a:pt x="858064" y="1111447"/>
                  <a:pt x="762813" y="972954"/>
                </a:cubicBezTo>
                <a:cubicBezTo>
                  <a:pt x="723732" y="916190"/>
                  <a:pt x="665185" y="875029"/>
                  <a:pt x="642449" y="802662"/>
                </a:cubicBezTo>
                <a:cubicBezTo>
                  <a:pt x="710655" y="856305"/>
                  <a:pt x="777524" y="911732"/>
                  <a:pt x="847366" y="962998"/>
                </a:cubicBezTo>
                <a:cubicBezTo>
                  <a:pt x="938900" y="1030164"/>
                  <a:pt x="966243" y="1020505"/>
                  <a:pt x="986601" y="907720"/>
                </a:cubicBezTo>
                <a:cubicBezTo>
                  <a:pt x="1019738" y="729403"/>
                  <a:pt x="1015280" y="547966"/>
                  <a:pt x="1018846" y="367420"/>
                </a:cubicBezTo>
                <a:cubicBezTo>
                  <a:pt x="1020629" y="268454"/>
                  <a:pt x="1018846" y="169340"/>
                  <a:pt x="1020480" y="70226"/>
                </a:cubicBezTo>
                <a:cubicBezTo>
                  <a:pt x="1020480" y="47638"/>
                  <a:pt x="1011416" y="21486"/>
                  <a:pt x="1034003" y="533"/>
                </a:cubicBezTo>
                <a:cubicBezTo>
                  <a:pt x="1057629" y="26835"/>
                  <a:pt x="1048863" y="57595"/>
                  <a:pt x="1048863" y="85680"/>
                </a:cubicBezTo>
                <a:cubicBezTo>
                  <a:pt x="1055549" y="330568"/>
                  <a:pt x="1060454" y="576051"/>
                  <a:pt x="1067437" y="820493"/>
                </a:cubicBezTo>
                <a:cubicBezTo>
                  <a:pt x="1069072" y="879932"/>
                  <a:pt x="1060305" y="958837"/>
                  <a:pt x="1114988" y="982464"/>
                </a:cubicBezTo>
                <a:cubicBezTo>
                  <a:pt x="1169672" y="1006091"/>
                  <a:pt x="1207268" y="931792"/>
                  <a:pt x="1248725" y="896427"/>
                </a:cubicBezTo>
                <a:cubicBezTo>
                  <a:pt x="1290185" y="861060"/>
                  <a:pt x="1323024" y="819156"/>
                  <a:pt x="1384099" y="789436"/>
                </a:cubicBezTo>
                <a:cubicBezTo>
                  <a:pt x="1342491" y="871016"/>
                  <a:pt x="1278742" y="918568"/>
                  <a:pt x="1228368" y="977115"/>
                </a:cubicBezTo>
                <a:cubicBezTo>
                  <a:pt x="1154069" y="1062261"/>
                  <a:pt x="1161796" y="1089009"/>
                  <a:pt x="1268639" y="1124375"/>
                </a:cubicBezTo>
                <a:cubicBezTo>
                  <a:pt x="1384990" y="1162713"/>
                  <a:pt x="1506394" y="1167319"/>
                  <a:pt x="1627797" y="1176235"/>
                </a:cubicBezTo>
                <a:cubicBezTo>
                  <a:pt x="1738801" y="1184557"/>
                  <a:pt x="1850693" y="1188420"/>
                  <a:pt x="1961250" y="1194364"/>
                </a:cubicBezTo>
                <a:cubicBezTo>
                  <a:pt x="1977447" y="1195256"/>
                  <a:pt x="1994982" y="1193324"/>
                  <a:pt x="2009098" y="1209224"/>
                </a:cubicBezTo>
                <a:cubicBezTo>
                  <a:pt x="1981162" y="1233742"/>
                  <a:pt x="1949659" y="1225272"/>
                  <a:pt x="1922467" y="1225867"/>
                </a:cubicBezTo>
                <a:cubicBezTo>
                  <a:pt x="1739394" y="1231692"/>
                  <a:pt x="1556769" y="1246923"/>
                  <a:pt x="1375182" y="1271486"/>
                </a:cubicBezTo>
                <a:cubicBezTo>
                  <a:pt x="1367752" y="1271932"/>
                  <a:pt x="1360471" y="1272823"/>
                  <a:pt x="1353190" y="1274161"/>
                </a:cubicBezTo>
                <a:cubicBezTo>
                  <a:pt x="1308610" y="1285454"/>
                  <a:pt x="1245903" y="1281145"/>
                  <a:pt x="1228516" y="1326170"/>
                </a:cubicBezTo>
                <a:cubicBezTo>
                  <a:pt x="1211132" y="1371195"/>
                  <a:pt x="1268490" y="1399280"/>
                  <a:pt x="1294197" y="1433754"/>
                </a:cubicBezTo>
                <a:cubicBezTo>
                  <a:pt x="1319309" y="1464366"/>
                  <a:pt x="1344274" y="1494233"/>
                  <a:pt x="1369386" y="1524844"/>
                </a:cubicBezTo>
                <a:close/>
              </a:path>
            </a:pathLst>
          </a:custGeom>
          <a:solidFill>
            <a:srgbClr val="4ECDC4"/>
          </a:solidFill>
          <a:ln w="14835" cap="flat">
            <a:noFill/>
            <a:prstDash val="solid"/>
            <a:miter/>
          </a:ln>
        </p:spPr>
        <p:txBody>
          <a:bodyPr rtlCol="0" anchor="ctr"/>
          <a:lstStyle/>
          <a:p>
            <a:endParaRPr lang="es-ES">
              <a:cs typeface="B Nazanin" panose="00000400000000000000" pitchFamily="2" charset="-78"/>
            </a:endParaRPr>
          </a:p>
        </p:txBody>
      </p:sp>
      <p:sp>
        <p:nvSpPr>
          <p:cNvPr id="55" name="Forma libre: forma 54">
            <a:extLst>
              <a:ext uri="{FF2B5EF4-FFF2-40B4-BE49-F238E27FC236}">
                <a16:creationId xmlns:a16="http://schemas.microsoft.com/office/drawing/2014/main" id="{650B7E9C-F47B-40BC-8B26-AAD627225AA9}"/>
              </a:ext>
            </a:extLst>
          </p:cNvPr>
          <p:cNvSpPr/>
          <p:nvPr/>
        </p:nvSpPr>
        <p:spPr>
          <a:xfrm>
            <a:off x="10669167" y="6195201"/>
            <a:ext cx="1055819" cy="1239895"/>
          </a:xfrm>
          <a:custGeom>
            <a:avLst/>
            <a:gdLst>
              <a:gd name="connsiteX0" fmla="*/ 531927 w 1055819"/>
              <a:gd name="connsiteY0" fmla="*/ 533 h 1239895"/>
              <a:gd name="connsiteX1" fmla="*/ 545896 w 1055819"/>
              <a:gd name="connsiteY1" fmla="*/ 46004 h 1239895"/>
              <a:gd name="connsiteX2" fmla="*/ 561944 w 1055819"/>
              <a:gd name="connsiteY2" fmla="*/ 423590 h 1239895"/>
              <a:gd name="connsiteX3" fmla="*/ 692562 w 1055819"/>
              <a:gd name="connsiteY3" fmla="*/ 593288 h 1239895"/>
              <a:gd name="connsiteX4" fmla="*/ 978612 w 1055819"/>
              <a:gd name="connsiteY4" fmla="*/ 627911 h 1239895"/>
              <a:gd name="connsiteX5" fmla="*/ 1057369 w 1055819"/>
              <a:gd name="connsiteY5" fmla="*/ 638908 h 1239895"/>
              <a:gd name="connsiteX6" fmla="*/ 833283 w 1055819"/>
              <a:gd name="connsiteY6" fmla="*/ 666398 h 1239895"/>
              <a:gd name="connsiteX7" fmla="*/ 693899 w 1055819"/>
              <a:gd name="connsiteY7" fmla="*/ 683041 h 1239895"/>
              <a:gd name="connsiteX8" fmla="*/ 563283 w 1055819"/>
              <a:gd name="connsiteY8" fmla="*/ 839217 h 1239895"/>
              <a:gd name="connsiteX9" fmla="*/ 542628 w 1055819"/>
              <a:gd name="connsiteY9" fmla="*/ 1240429 h 1239895"/>
              <a:gd name="connsiteX10" fmla="*/ 517662 w 1055819"/>
              <a:gd name="connsiteY10" fmla="*/ 1151271 h 1239895"/>
              <a:gd name="connsiteX11" fmla="*/ 512016 w 1055819"/>
              <a:gd name="connsiteY11" fmla="*/ 854076 h 1239895"/>
              <a:gd name="connsiteX12" fmla="*/ 355542 w 1055819"/>
              <a:gd name="connsiteY12" fmla="*/ 681852 h 1239895"/>
              <a:gd name="connsiteX13" fmla="*/ 53147 w 1055819"/>
              <a:gd name="connsiteY13" fmla="*/ 661494 h 1239895"/>
              <a:gd name="connsiteX14" fmla="*/ 1733 w 1055819"/>
              <a:gd name="connsiteY14" fmla="*/ 634747 h 1239895"/>
              <a:gd name="connsiteX15" fmla="*/ 61172 w 1055819"/>
              <a:gd name="connsiteY15" fmla="*/ 608297 h 1239895"/>
              <a:gd name="connsiteX16" fmla="*/ 401014 w 1055819"/>
              <a:gd name="connsiteY16" fmla="*/ 583481 h 1239895"/>
              <a:gd name="connsiteX17" fmla="*/ 511422 w 1055819"/>
              <a:gd name="connsiteY17" fmla="*/ 440530 h 1239895"/>
              <a:gd name="connsiteX18" fmla="*/ 523458 w 1055819"/>
              <a:gd name="connsiteY18" fmla="*/ 12124 h 1239895"/>
              <a:gd name="connsiteX19" fmla="*/ 531927 w 1055819"/>
              <a:gd name="connsiteY19" fmla="*/ 533 h 123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5819" h="1239895">
                <a:moveTo>
                  <a:pt x="531927" y="533"/>
                </a:moveTo>
                <a:cubicBezTo>
                  <a:pt x="553475" y="10638"/>
                  <a:pt x="545153" y="30253"/>
                  <a:pt x="545896" y="46004"/>
                </a:cubicBezTo>
                <a:cubicBezTo>
                  <a:pt x="551692" y="171867"/>
                  <a:pt x="556446" y="297728"/>
                  <a:pt x="561944" y="423590"/>
                </a:cubicBezTo>
                <a:cubicBezTo>
                  <a:pt x="565957" y="513937"/>
                  <a:pt x="606523" y="562974"/>
                  <a:pt x="692562" y="593288"/>
                </a:cubicBezTo>
                <a:cubicBezTo>
                  <a:pt x="785881" y="626426"/>
                  <a:pt x="884253" y="608148"/>
                  <a:pt x="978612" y="627911"/>
                </a:cubicBezTo>
                <a:cubicBezTo>
                  <a:pt x="997484" y="631924"/>
                  <a:pt x="1016949" y="633410"/>
                  <a:pt x="1057369" y="638908"/>
                </a:cubicBezTo>
                <a:cubicBezTo>
                  <a:pt x="983663" y="655075"/>
                  <a:pt x="908623" y="664273"/>
                  <a:pt x="833283" y="666398"/>
                </a:cubicBezTo>
                <a:cubicBezTo>
                  <a:pt x="786474" y="668360"/>
                  <a:pt x="739816" y="673917"/>
                  <a:pt x="693899" y="683041"/>
                </a:cubicBezTo>
                <a:cubicBezTo>
                  <a:pt x="610238" y="700873"/>
                  <a:pt x="568632" y="751099"/>
                  <a:pt x="563283" y="839217"/>
                </a:cubicBezTo>
                <a:cubicBezTo>
                  <a:pt x="555407" y="969388"/>
                  <a:pt x="549760" y="1099559"/>
                  <a:pt x="542628" y="1240429"/>
                </a:cubicBezTo>
                <a:cubicBezTo>
                  <a:pt x="512908" y="1209076"/>
                  <a:pt x="518257" y="1178613"/>
                  <a:pt x="517662" y="1151271"/>
                </a:cubicBezTo>
                <a:cubicBezTo>
                  <a:pt x="515137" y="1052454"/>
                  <a:pt x="516028" y="953488"/>
                  <a:pt x="512016" y="854076"/>
                </a:cubicBezTo>
                <a:cubicBezTo>
                  <a:pt x="507708" y="746938"/>
                  <a:pt x="459265" y="701467"/>
                  <a:pt x="355542" y="681852"/>
                </a:cubicBezTo>
                <a:cubicBezTo>
                  <a:pt x="254943" y="662683"/>
                  <a:pt x="153896" y="666992"/>
                  <a:pt x="53147" y="661494"/>
                </a:cubicBezTo>
                <a:cubicBezTo>
                  <a:pt x="32492" y="660306"/>
                  <a:pt x="-1238" y="663575"/>
                  <a:pt x="1733" y="634747"/>
                </a:cubicBezTo>
                <a:cubicBezTo>
                  <a:pt x="4260" y="609634"/>
                  <a:pt x="42597" y="607108"/>
                  <a:pt x="61172" y="608297"/>
                </a:cubicBezTo>
                <a:cubicBezTo>
                  <a:pt x="175889" y="615875"/>
                  <a:pt x="287485" y="614538"/>
                  <a:pt x="401014" y="583481"/>
                </a:cubicBezTo>
                <a:cubicBezTo>
                  <a:pt x="483189" y="561042"/>
                  <a:pt x="511867" y="510519"/>
                  <a:pt x="511422" y="440530"/>
                </a:cubicBezTo>
                <a:cubicBezTo>
                  <a:pt x="510530" y="297431"/>
                  <a:pt x="537574" y="155372"/>
                  <a:pt x="523458" y="12124"/>
                </a:cubicBezTo>
                <a:cubicBezTo>
                  <a:pt x="523309" y="8558"/>
                  <a:pt x="529105" y="4695"/>
                  <a:pt x="531927" y="533"/>
                </a:cubicBezTo>
                <a:close/>
              </a:path>
            </a:pathLst>
          </a:custGeom>
          <a:solidFill>
            <a:srgbClr val="4ECDC4"/>
          </a:solidFill>
          <a:ln w="14835" cap="flat">
            <a:noFill/>
            <a:prstDash val="solid"/>
            <a:miter/>
          </a:ln>
        </p:spPr>
        <p:txBody>
          <a:bodyPr rtlCol="0" anchor="ctr"/>
          <a:lstStyle/>
          <a:p>
            <a:endParaRPr lang="es-ES">
              <a:cs typeface="B Nazanin" panose="00000400000000000000" pitchFamily="2" charset="-78"/>
            </a:endParaRPr>
          </a:p>
        </p:txBody>
      </p:sp>
      <p:sp>
        <p:nvSpPr>
          <p:cNvPr id="56" name="Forma libre: forma 55">
            <a:extLst>
              <a:ext uri="{FF2B5EF4-FFF2-40B4-BE49-F238E27FC236}">
                <a16:creationId xmlns:a16="http://schemas.microsoft.com/office/drawing/2014/main" id="{CD7E325C-2090-41A0-B13B-AC2C253ABADF}"/>
              </a:ext>
            </a:extLst>
          </p:cNvPr>
          <p:cNvSpPr/>
          <p:nvPr/>
        </p:nvSpPr>
        <p:spPr>
          <a:xfrm>
            <a:off x="9144297" y="8087737"/>
            <a:ext cx="782662" cy="911050"/>
          </a:xfrm>
          <a:custGeom>
            <a:avLst/>
            <a:gdLst>
              <a:gd name="connsiteX0" fmla="*/ 388348 w 782662"/>
              <a:gd name="connsiteY0" fmla="*/ 911583 h 911050"/>
              <a:gd name="connsiteX1" fmla="*/ 388348 w 782662"/>
              <a:gd name="connsiteY1" fmla="*/ 670410 h 911050"/>
              <a:gd name="connsiteX2" fmla="*/ 199480 w 782662"/>
              <a:gd name="connsiteY2" fmla="*/ 470249 h 911050"/>
              <a:gd name="connsiteX3" fmla="*/ 1549 w 782662"/>
              <a:gd name="connsiteY3" fmla="*/ 440530 h 911050"/>
              <a:gd name="connsiteX4" fmla="*/ 221770 w 782662"/>
              <a:gd name="connsiteY4" fmla="*/ 420172 h 911050"/>
              <a:gd name="connsiteX5" fmla="*/ 389239 w 782662"/>
              <a:gd name="connsiteY5" fmla="*/ 233088 h 911050"/>
              <a:gd name="connsiteX6" fmla="*/ 400681 w 782662"/>
              <a:gd name="connsiteY6" fmla="*/ 533 h 911050"/>
              <a:gd name="connsiteX7" fmla="*/ 423715 w 782662"/>
              <a:gd name="connsiteY7" fmla="*/ 201288 h 911050"/>
              <a:gd name="connsiteX8" fmla="*/ 631751 w 782662"/>
              <a:gd name="connsiteY8" fmla="*/ 427751 h 911050"/>
              <a:gd name="connsiteX9" fmla="*/ 784212 w 782662"/>
              <a:gd name="connsiteY9" fmla="*/ 444839 h 911050"/>
              <a:gd name="connsiteX10" fmla="*/ 681084 w 782662"/>
              <a:gd name="connsiteY10" fmla="*/ 467129 h 911050"/>
              <a:gd name="connsiteX11" fmla="*/ 541254 w 782662"/>
              <a:gd name="connsiteY11" fmla="*/ 483029 h 911050"/>
              <a:gd name="connsiteX12" fmla="*/ 426835 w 782662"/>
              <a:gd name="connsiteY12" fmla="*/ 615726 h 911050"/>
              <a:gd name="connsiteX13" fmla="*/ 426835 w 782662"/>
              <a:gd name="connsiteY13" fmla="*/ 910395 h 91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662" h="911050">
                <a:moveTo>
                  <a:pt x="388348" y="911583"/>
                </a:moveTo>
                <a:cubicBezTo>
                  <a:pt x="388348" y="831192"/>
                  <a:pt x="389685" y="750801"/>
                  <a:pt x="388348" y="670410"/>
                </a:cubicBezTo>
                <a:cubicBezTo>
                  <a:pt x="385375" y="523744"/>
                  <a:pt x="346443" y="483772"/>
                  <a:pt x="199480" y="470249"/>
                </a:cubicBezTo>
                <a:cubicBezTo>
                  <a:pt x="133950" y="464157"/>
                  <a:pt x="66932" y="474410"/>
                  <a:pt x="1549" y="440530"/>
                </a:cubicBezTo>
                <a:cubicBezTo>
                  <a:pt x="74955" y="433843"/>
                  <a:pt x="148661" y="429088"/>
                  <a:pt x="221770" y="420172"/>
                </a:cubicBezTo>
                <a:cubicBezTo>
                  <a:pt x="353131" y="404124"/>
                  <a:pt x="385227" y="367420"/>
                  <a:pt x="389239" y="233088"/>
                </a:cubicBezTo>
                <a:cubicBezTo>
                  <a:pt x="391320" y="155520"/>
                  <a:pt x="389239" y="78101"/>
                  <a:pt x="400681" y="533"/>
                </a:cubicBezTo>
                <a:cubicBezTo>
                  <a:pt x="431738" y="66065"/>
                  <a:pt x="421783" y="134271"/>
                  <a:pt x="423715" y="201288"/>
                </a:cubicBezTo>
                <a:cubicBezTo>
                  <a:pt x="428915" y="381537"/>
                  <a:pt x="452244" y="409325"/>
                  <a:pt x="631751" y="427751"/>
                </a:cubicBezTo>
                <a:cubicBezTo>
                  <a:pt x="682272" y="432952"/>
                  <a:pt x="733242" y="434586"/>
                  <a:pt x="784212" y="444839"/>
                </a:cubicBezTo>
                <a:cubicBezTo>
                  <a:pt x="753005" y="471735"/>
                  <a:pt x="715707" y="463265"/>
                  <a:pt x="681084" y="467129"/>
                </a:cubicBezTo>
                <a:cubicBezTo>
                  <a:pt x="634425" y="472479"/>
                  <a:pt x="587469" y="475450"/>
                  <a:pt x="541254" y="483029"/>
                </a:cubicBezTo>
                <a:cubicBezTo>
                  <a:pt x="466955" y="495214"/>
                  <a:pt x="428023" y="540982"/>
                  <a:pt x="426835" y="615726"/>
                </a:cubicBezTo>
                <a:cubicBezTo>
                  <a:pt x="425349" y="713949"/>
                  <a:pt x="426835" y="812172"/>
                  <a:pt x="426835" y="910395"/>
                </a:cubicBezTo>
                <a:close/>
              </a:path>
            </a:pathLst>
          </a:custGeom>
          <a:solidFill>
            <a:srgbClr val="4ECDC4"/>
          </a:solidFill>
          <a:ln w="14835" cap="flat">
            <a:noFill/>
            <a:prstDash val="solid"/>
            <a:miter/>
          </a:ln>
        </p:spPr>
        <p:txBody>
          <a:bodyPr rtlCol="0" anchor="ctr"/>
          <a:lstStyle/>
          <a:p>
            <a:endParaRPr lang="es-ES">
              <a:cs typeface="B Nazanin" panose="00000400000000000000" pitchFamily="2" charset="-78"/>
            </a:endParaRPr>
          </a:p>
        </p:txBody>
      </p:sp>
    </p:spTree>
    <p:extLst>
      <p:ext uri="{BB962C8B-B14F-4D97-AF65-F5344CB8AC3E}">
        <p14:creationId xmlns:p14="http://schemas.microsoft.com/office/powerpoint/2010/main" val="7896910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posición de imagen 8">
            <a:extLst>
              <a:ext uri="{FF2B5EF4-FFF2-40B4-BE49-F238E27FC236}">
                <a16:creationId xmlns:a16="http://schemas.microsoft.com/office/drawing/2014/main" id="{48BAB04F-E3BB-4E50-B01B-681CAFC49AF9}"/>
              </a:ext>
            </a:extLst>
          </p:cNvPr>
          <p:cNvPicPr>
            <a:picLocks noGrp="1" noChangeAspect="1"/>
          </p:cNvPicPr>
          <p:nvPr>
            <p:ph type="pic" sz="quarter" idx="36"/>
          </p:nvPr>
        </p:nvPicPr>
        <p:blipFill>
          <a:blip r:embed="rId2">
            <a:extLst>
              <a:ext uri="{28A0092B-C50C-407E-A947-70E740481C1C}">
                <a14:useLocalDpi xmlns:a14="http://schemas.microsoft.com/office/drawing/2010/main"/>
              </a:ext>
            </a:extLst>
          </a:blip>
          <a:stretch>
            <a:fillRect/>
          </a:stretch>
        </p:blipFill>
        <p:spPr>
          <a:xfrm>
            <a:off x="0" y="0"/>
            <a:ext cx="18286412" cy="7086600"/>
          </a:xfrm>
        </p:spPr>
      </p:pic>
      <p:sp>
        <p:nvSpPr>
          <p:cNvPr id="3" name="スライド番号プレースホルダー 2"/>
          <p:cNvSpPr>
            <a:spLocks noGrp="1"/>
          </p:cNvSpPr>
          <p:nvPr>
            <p:ph type="sldNum" sz="quarter" idx="11"/>
          </p:nvPr>
        </p:nvSpPr>
        <p:spPr/>
        <p:txBody>
          <a:bodyPr/>
          <a:lstStyle/>
          <a:p>
            <a:pPr algn="r" rtl="1"/>
            <a:fld id="{03EB59E2-90B9-4CD3-AC74-D672227E13C3}" type="slidenum">
              <a:rPr lang="en-US" smtClean="0">
                <a:cs typeface="B Nazanin" panose="00000400000000000000" pitchFamily="2" charset="-78"/>
              </a:rPr>
              <a:pPr algn="r" rtl="1"/>
              <a:t>2</a:t>
            </a:fld>
            <a:endParaRPr lang="en-US">
              <a:cs typeface="B Nazanin" panose="00000400000000000000" pitchFamily="2" charset="-78"/>
            </a:endParaRPr>
          </a:p>
        </p:txBody>
      </p:sp>
      <p:sp>
        <p:nvSpPr>
          <p:cNvPr id="22" name="テキスト プレースホルダー 21"/>
          <p:cNvSpPr>
            <a:spLocks noGrp="1"/>
          </p:cNvSpPr>
          <p:nvPr>
            <p:ph type="body" sz="quarter" idx="13"/>
          </p:nvPr>
        </p:nvSpPr>
        <p:spPr>
          <a:xfrm>
            <a:off x="9865162" y="4640882"/>
            <a:ext cx="8167207" cy="1219199"/>
          </a:xfrm>
        </p:spPr>
        <p:txBody>
          <a:bodyPr/>
          <a:lstStyle/>
          <a:p>
            <a:pPr algn="r" rtl="1"/>
            <a:r>
              <a:rPr lang="en-US" altLang="ja-JP">
                <a:cs typeface="B Nazanin" panose="00000400000000000000" pitchFamily="2" charset="-78"/>
              </a:rPr>
              <a:t>Alexander </a:t>
            </a:r>
            <a:r>
              <a:rPr lang="en-US" altLang="ja-JP">
                <a:latin typeface="Route 159 Bold" pitchFamily="50" charset="0"/>
                <a:cs typeface="B Nazanin" panose="00000400000000000000" pitchFamily="2" charset="-78"/>
              </a:rPr>
              <a:t>Butler</a:t>
            </a:r>
            <a:endParaRPr kumimoji="1" lang="ja-JP" altLang="en-US">
              <a:cs typeface="B Nazanin" panose="00000400000000000000" pitchFamily="2" charset="-78"/>
            </a:endParaRPr>
          </a:p>
        </p:txBody>
      </p:sp>
      <p:sp>
        <p:nvSpPr>
          <p:cNvPr id="23" name="テキスト プレースホルダー 22"/>
          <p:cNvSpPr>
            <a:spLocks noGrp="1"/>
          </p:cNvSpPr>
          <p:nvPr>
            <p:ph type="body" sz="quarter" idx="14"/>
          </p:nvPr>
        </p:nvSpPr>
        <p:spPr>
          <a:xfrm>
            <a:off x="9865162" y="5538195"/>
            <a:ext cx="7504567" cy="1441110"/>
          </a:xfrm>
        </p:spPr>
        <p:txBody>
          <a:bodyPr>
            <a:noAutofit/>
          </a:bodyPr>
          <a:lstStyle/>
          <a:p>
            <a:pPr algn="r" rtl="1"/>
            <a:r>
              <a:rPr kumimoji="1" lang="fa-IR" altLang="ja-JP" dirty="0">
                <a:cs typeface="B Nazanin" panose="00000400000000000000" pitchFamily="2" charset="-78"/>
              </a:rPr>
              <a:t>فهمید دو تا درد داری که هر روز حقت کسر نشه. نقش حیات دریایی و اگر چیزی پیدا کردید که سعی کرده اید در آن پیدا کنید، معمولاً آن را با شما که خطرات ما را دیده اید باز می کنم. به کسی که فساد ناپذیر است، او را به فضل ورزیده می گویند. وقتی از او به عنوان یک فرد غیرعادی استقبال شد، این حمله با صداهایی به زبان پری نوشته شد. او فرار می کند تا به او سلام کند، او برای بازیکنان ناشناس است و به جای اینکه بقیه را کتاب کند.</a:t>
            </a:r>
            <a:endParaRPr kumimoji="1" lang="ja-JP" altLang="en-US" dirty="0">
              <a:cs typeface="B Nazanin" panose="00000400000000000000" pitchFamily="2" charset="-78"/>
            </a:endParaRPr>
          </a:p>
        </p:txBody>
      </p:sp>
      <p:sp>
        <p:nvSpPr>
          <p:cNvPr id="30" name="テキスト プレースホルダー 29"/>
          <p:cNvSpPr>
            <a:spLocks noGrp="1"/>
          </p:cNvSpPr>
          <p:nvPr>
            <p:ph type="body" sz="quarter" idx="16"/>
          </p:nvPr>
        </p:nvSpPr>
        <p:spPr/>
        <p:txBody>
          <a:bodyPr/>
          <a:lstStyle/>
          <a:p>
            <a:pPr algn="r" rtl="1"/>
            <a:r>
              <a:rPr kumimoji="1" lang="fa-IR" altLang="ja-JP" dirty="0">
                <a:cs typeface="B Nazanin" panose="00000400000000000000" pitchFamily="2" charset="-78"/>
              </a:rPr>
              <a:t>مدیر خلاق / طراح هنری</a:t>
            </a:r>
            <a:endParaRPr kumimoji="1" lang="ja-JP" altLang="en-US" dirty="0">
              <a:cs typeface="B Nazanin" panose="00000400000000000000" pitchFamily="2" charset="-78"/>
            </a:endParaRPr>
          </a:p>
        </p:txBody>
      </p:sp>
      <p:pic>
        <p:nvPicPr>
          <p:cNvPr id="7" name="Marcador de posición de imagen 6">
            <a:extLst>
              <a:ext uri="{FF2B5EF4-FFF2-40B4-BE49-F238E27FC236}">
                <a16:creationId xmlns:a16="http://schemas.microsoft.com/office/drawing/2014/main" id="{A991A433-3D2F-44C8-B63A-1207FB3AD3BC}"/>
              </a:ext>
            </a:extLst>
          </p:cNvPr>
          <p:cNvPicPr>
            <a:picLocks noGrp="1" noChangeAspect="1"/>
          </p:cNvPicPr>
          <p:nvPr>
            <p:ph type="pic" sz="quarter" idx="12"/>
          </p:nvPr>
        </p:nvPicPr>
        <p:blipFill>
          <a:blip r:embed="rId3">
            <a:extLst>
              <a:ext uri="{28A0092B-C50C-407E-A947-70E740481C1C}">
                <a14:useLocalDpi xmlns:a14="http://schemas.microsoft.com/office/drawing/2010/main"/>
              </a:ext>
            </a:extLst>
          </a:blip>
          <a:stretch>
            <a:fillRect/>
          </a:stretch>
        </p:blipFill>
        <p:spPr/>
      </p:pic>
      <p:sp>
        <p:nvSpPr>
          <p:cNvPr id="13" name="テキスト プレースホルダー 22">
            <a:extLst>
              <a:ext uri="{FF2B5EF4-FFF2-40B4-BE49-F238E27FC236}">
                <a16:creationId xmlns:a16="http://schemas.microsoft.com/office/drawing/2014/main" id="{7634707C-43C0-495A-ABB5-6DF2FBA38375}"/>
              </a:ext>
            </a:extLst>
          </p:cNvPr>
          <p:cNvSpPr txBox="1"/>
          <p:nvPr/>
        </p:nvSpPr>
        <p:spPr>
          <a:xfrm>
            <a:off x="9825036" y="7774622"/>
            <a:ext cx="7504567" cy="1879774"/>
          </a:xfrm>
          <a:prstGeom prst="rect">
            <a:avLst/>
          </a:prstGeom>
        </p:spPr>
        <p:txBody>
          <a:bodyPr vert="horz" lIns="91440" tIns="45720" rIns="91440" bIns="45720" rtlCol="0">
            <a:normAutofit fontScale="92500" lnSpcReduction="10000"/>
          </a:bodyPr>
          <a:lstStyle>
            <a:lvl1pPr marL="0" indent="0" algn="l" defTabSz="1371417" rtl="0" eaLnBrk="1" latinLnBrk="0" hangingPunct="1">
              <a:lnSpc>
                <a:spcPct val="130000"/>
              </a:lnSpc>
              <a:spcBef>
                <a:spcPts val="1200"/>
              </a:spcBef>
              <a:buFontTx/>
              <a:buNone/>
              <a:defRPr sz="20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r" rtl="1"/>
            <a:r>
              <a:rPr kumimoji="1" lang="fa-IR" altLang="ja-JP" dirty="0">
                <a:cs typeface="B Nazanin" panose="00000400000000000000" pitchFamily="2" charset="-78"/>
              </a:rPr>
              <a:t>فهمید دو تا درد داری که هر روز حقت کسر نشه. نقش حیات دریایی و اگر چیزی پیدا کردید که سعی کرده اید در آن پیدا کنید، معمولاً آن را با شما که خطرات ما را دیده اید باز می کنم. به کسی که فساد ناپذیر است، او را به فضل ورزیده می گویند. وقتی از او به عنوان یک فرد غیرعادی استقبال شد، این حمله با صداهایی به زبان پری نوشته شد. او فرار می کند تا به او سلام کند، او برای بازیکنان ناشناس است و به جای اینکه بقیه را کتاب کند.</a:t>
            </a:r>
            <a:endParaRPr kumimoji="1" lang="ja-JP" altLang="en-US" dirty="0">
              <a:cs typeface="B Nazanin" panose="00000400000000000000" pitchFamily="2" charset="-78"/>
            </a:endParaRPr>
          </a:p>
        </p:txBody>
      </p:sp>
      <p:grpSp>
        <p:nvGrpSpPr>
          <p:cNvPr id="14" name="Grupo 13">
            <a:extLst>
              <a:ext uri="{FF2B5EF4-FFF2-40B4-BE49-F238E27FC236}">
                <a16:creationId xmlns:a16="http://schemas.microsoft.com/office/drawing/2014/main" id="{08E22945-BBDD-4B44-B894-A3A11BCCA02B}"/>
              </a:ext>
            </a:extLst>
          </p:cNvPr>
          <p:cNvGrpSpPr/>
          <p:nvPr/>
        </p:nvGrpSpPr>
        <p:grpSpPr>
          <a:xfrm>
            <a:off x="12334306" y="1289087"/>
            <a:ext cx="2486025" cy="2701926"/>
            <a:chOff x="11589567" y="1516648"/>
            <a:chExt cx="2486025" cy="2701926"/>
          </a:xfrm>
        </p:grpSpPr>
        <p:sp>
          <p:nvSpPr>
            <p:cNvPr id="15" name="Freeform 5">
              <a:extLst>
                <a:ext uri="{FF2B5EF4-FFF2-40B4-BE49-F238E27FC236}">
                  <a16:creationId xmlns:a16="http://schemas.microsoft.com/office/drawing/2014/main" id="{05E7C5AE-B9A8-4F73-A675-651A163B4D43}"/>
                </a:ext>
              </a:extLst>
            </p:cNvPr>
            <p:cNvSpPr/>
            <p:nvPr/>
          </p:nvSpPr>
          <p:spPr bwMode="auto">
            <a:xfrm>
              <a:off x="11589567" y="1724611"/>
              <a:ext cx="2486025" cy="2493963"/>
            </a:xfrm>
            <a:custGeom>
              <a:avLst/>
              <a:gdLst>
                <a:gd name="T0" fmla="*/ 658 w 658"/>
                <a:gd name="T1" fmla="*/ 329 h 660"/>
                <a:gd name="T2" fmla="*/ 530 w 658"/>
                <a:gd name="T3" fmla="*/ 339 h 660"/>
                <a:gd name="T4" fmla="*/ 432 w 658"/>
                <a:gd name="T5" fmla="*/ 359 h 660"/>
                <a:gd name="T6" fmla="*/ 342 w 658"/>
                <a:gd name="T7" fmla="*/ 474 h 660"/>
                <a:gd name="T8" fmla="*/ 333 w 658"/>
                <a:gd name="T9" fmla="*/ 631 h 660"/>
                <a:gd name="T10" fmla="*/ 326 w 658"/>
                <a:gd name="T11" fmla="*/ 660 h 660"/>
                <a:gd name="T12" fmla="*/ 321 w 658"/>
                <a:gd name="T13" fmla="*/ 561 h 660"/>
                <a:gd name="T14" fmla="*/ 316 w 658"/>
                <a:gd name="T15" fmla="*/ 483 h 660"/>
                <a:gd name="T16" fmla="*/ 200 w 658"/>
                <a:gd name="T17" fmla="*/ 351 h 660"/>
                <a:gd name="T18" fmla="*/ 25 w 658"/>
                <a:gd name="T19" fmla="*/ 331 h 660"/>
                <a:gd name="T20" fmla="*/ 0 w 658"/>
                <a:gd name="T21" fmla="*/ 329 h 660"/>
                <a:gd name="T22" fmla="*/ 39 w 658"/>
                <a:gd name="T23" fmla="*/ 322 h 660"/>
                <a:gd name="T24" fmla="*/ 214 w 658"/>
                <a:gd name="T25" fmla="*/ 298 h 660"/>
                <a:gd name="T26" fmla="*/ 316 w 658"/>
                <a:gd name="T27" fmla="*/ 174 h 660"/>
                <a:gd name="T28" fmla="*/ 324 w 658"/>
                <a:gd name="T29" fmla="*/ 26 h 660"/>
                <a:gd name="T30" fmla="*/ 328 w 658"/>
                <a:gd name="T31" fmla="*/ 0 h 660"/>
                <a:gd name="T32" fmla="*/ 333 w 658"/>
                <a:gd name="T33" fmla="*/ 22 h 660"/>
                <a:gd name="T34" fmla="*/ 342 w 658"/>
                <a:gd name="T35" fmla="*/ 179 h 660"/>
                <a:gd name="T36" fmla="*/ 442 w 658"/>
                <a:gd name="T37" fmla="*/ 299 h 660"/>
                <a:gd name="T38" fmla="*/ 606 w 658"/>
                <a:gd name="T39" fmla="*/ 321 h 660"/>
                <a:gd name="T40" fmla="*/ 658 w 658"/>
                <a:gd name="T41" fmla="*/ 329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8" h="660">
                  <a:moveTo>
                    <a:pt x="658" y="329"/>
                  </a:moveTo>
                  <a:cubicBezTo>
                    <a:pt x="612" y="333"/>
                    <a:pt x="571" y="335"/>
                    <a:pt x="530" y="339"/>
                  </a:cubicBezTo>
                  <a:cubicBezTo>
                    <a:pt x="497" y="343"/>
                    <a:pt x="464" y="349"/>
                    <a:pt x="432" y="359"/>
                  </a:cubicBezTo>
                  <a:cubicBezTo>
                    <a:pt x="376" y="377"/>
                    <a:pt x="348" y="417"/>
                    <a:pt x="342" y="474"/>
                  </a:cubicBezTo>
                  <a:cubicBezTo>
                    <a:pt x="336" y="526"/>
                    <a:pt x="337" y="579"/>
                    <a:pt x="333" y="631"/>
                  </a:cubicBezTo>
                  <a:cubicBezTo>
                    <a:pt x="333" y="640"/>
                    <a:pt x="335" y="648"/>
                    <a:pt x="326" y="660"/>
                  </a:cubicBezTo>
                  <a:cubicBezTo>
                    <a:pt x="324" y="624"/>
                    <a:pt x="322" y="593"/>
                    <a:pt x="321" y="561"/>
                  </a:cubicBezTo>
                  <a:cubicBezTo>
                    <a:pt x="320" y="535"/>
                    <a:pt x="319" y="509"/>
                    <a:pt x="316" y="483"/>
                  </a:cubicBezTo>
                  <a:cubicBezTo>
                    <a:pt x="309" y="407"/>
                    <a:pt x="275" y="368"/>
                    <a:pt x="200" y="351"/>
                  </a:cubicBezTo>
                  <a:cubicBezTo>
                    <a:pt x="142" y="339"/>
                    <a:pt x="84" y="335"/>
                    <a:pt x="25" y="331"/>
                  </a:cubicBezTo>
                  <a:cubicBezTo>
                    <a:pt x="19" y="331"/>
                    <a:pt x="12" y="330"/>
                    <a:pt x="0" y="329"/>
                  </a:cubicBezTo>
                  <a:cubicBezTo>
                    <a:pt x="16" y="322"/>
                    <a:pt x="27" y="322"/>
                    <a:pt x="39" y="322"/>
                  </a:cubicBezTo>
                  <a:cubicBezTo>
                    <a:pt x="98" y="320"/>
                    <a:pt x="157" y="315"/>
                    <a:pt x="214" y="298"/>
                  </a:cubicBezTo>
                  <a:cubicBezTo>
                    <a:pt x="282" y="279"/>
                    <a:pt x="310" y="244"/>
                    <a:pt x="316" y="174"/>
                  </a:cubicBezTo>
                  <a:cubicBezTo>
                    <a:pt x="320" y="125"/>
                    <a:pt x="321" y="75"/>
                    <a:pt x="324" y="26"/>
                  </a:cubicBezTo>
                  <a:cubicBezTo>
                    <a:pt x="324" y="18"/>
                    <a:pt x="323" y="9"/>
                    <a:pt x="328" y="0"/>
                  </a:cubicBezTo>
                  <a:cubicBezTo>
                    <a:pt x="336" y="6"/>
                    <a:pt x="333" y="14"/>
                    <a:pt x="333" y="22"/>
                  </a:cubicBezTo>
                  <a:cubicBezTo>
                    <a:pt x="336" y="74"/>
                    <a:pt x="336" y="127"/>
                    <a:pt x="342" y="179"/>
                  </a:cubicBezTo>
                  <a:cubicBezTo>
                    <a:pt x="348" y="242"/>
                    <a:pt x="381" y="282"/>
                    <a:pt x="442" y="299"/>
                  </a:cubicBezTo>
                  <a:cubicBezTo>
                    <a:pt x="496" y="313"/>
                    <a:pt x="551" y="319"/>
                    <a:pt x="606" y="321"/>
                  </a:cubicBezTo>
                  <a:cubicBezTo>
                    <a:pt x="622" y="322"/>
                    <a:pt x="638" y="321"/>
                    <a:pt x="658" y="32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s-ES">
                <a:cs typeface="B Nazanin" panose="00000400000000000000" pitchFamily="2" charset="-78"/>
              </a:endParaRPr>
            </a:p>
          </p:txBody>
        </p:sp>
        <p:sp>
          <p:nvSpPr>
            <p:cNvPr id="16" name="Freeform 6">
              <a:extLst>
                <a:ext uri="{FF2B5EF4-FFF2-40B4-BE49-F238E27FC236}">
                  <a16:creationId xmlns:a16="http://schemas.microsoft.com/office/drawing/2014/main" id="{977FDDC5-A0E3-463B-9D62-85F9E40398E8}"/>
                </a:ext>
              </a:extLst>
            </p:cNvPr>
            <p:cNvSpPr/>
            <p:nvPr/>
          </p:nvSpPr>
          <p:spPr bwMode="auto">
            <a:xfrm>
              <a:off x="12988155" y="1516648"/>
              <a:ext cx="977900" cy="963613"/>
            </a:xfrm>
            <a:custGeom>
              <a:avLst/>
              <a:gdLst>
                <a:gd name="T0" fmla="*/ 130 w 259"/>
                <a:gd name="T1" fmla="*/ 255 h 255"/>
                <a:gd name="T2" fmla="*/ 122 w 259"/>
                <a:gd name="T3" fmla="*/ 204 h 255"/>
                <a:gd name="T4" fmla="*/ 65 w 259"/>
                <a:gd name="T5" fmla="*/ 137 h 255"/>
                <a:gd name="T6" fmla="*/ 0 w 259"/>
                <a:gd name="T7" fmla="*/ 128 h 255"/>
                <a:gd name="T8" fmla="*/ 45 w 259"/>
                <a:gd name="T9" fmla="*/ 120 h 255"/>
                <a:gd name="T10" fmla="*/ 122 w 259"/>
                <a:gd name="T11" fmla="*/ 41 h 255"/>
                <a:gd name="T12" fmla="*/ 126 w 259"/>
                <a:gd name="T13" fmla="*/ 0 h 255"/>
                <a:gd name="T14" fmla="*/ 132 w 259"/>
                <a:gd name="T15" fmla="*/ 31 h 255"/>
                <a:gd name="T16" fmla="*/ 218 w 259"/>
                <a:gd name="T17" fmla="*/ 121 h 255"/>
                <a:gd name="T18" fmla="*/ 259 w 259"/>
                <a:gd name="T19" fmla="*/ 126 h 255"/>
                <a:gd name="T20" fmla="*/ 188 w 259"/>
                <a:gd name="T21" fmla="*/ 138 h 255"/>
                <a:gd name="T22" fmla="*/ 135 w 259"/>
                <a:gd name="T23" fmla="*/ 196 h 255"/>
                <a:gd name="T24" fmla="*/ 130 w 259"/>
                <a:gd name="T25"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9" h="255">
                  <a:moveTo>
                    <a:pt x="130" y="255"/>
                  </a:moveTo>
                  <a:cubicBezTo>
                    <a:pt x="120" y="238"/>
                    <a:pt x="123" y="221"/>
                    <a:pt x="122" y="204"/>
                  </a:cubicBezTo>
                  <a:cubicBezTo>
                    <a:pt x="120" y="162"/>
                    <a:pt x="107" y="146"/>
                    <a:pt x="65" y="137"/>
                  </a:cubicBezTo>
                  <a:cubicBezTo>
                    <a:pt x="45" y="132"/>
                    <a:pt x="23" y="136"/>
                    <a:pt x="0" y="128"/>
                  </a:cubicBezTo>
                  <a:cubicBezTo>
                    <a:pt x="17" y="122"/>
                    <a:pt x="31" y="121"/>
                    <a:pt x="45" y="120"/>
                  </a:cubicBezTo>
                  <a:cubicBezTo>
                    <a:pt x="103" y="117"/>
                    <a:pt x="121" y="98"/>
                    <a:pt x="122" y="41"/>
                  </a:cubicBezTo>
                  <a:cubicBezTo>
                    <a:pt x="123" y="27"/>
                    <a:pt x="122" y="14"/>
                    <a:pt x="126" y="0"/>
                  </a:cubicBezTo>
                  <a:cubicBezTo>
                    <a:pt x="133" y="10"/>
                    <a:pt x="132" y="21"/>
                    <a:pt x="132" y="31"/>
                  </a:cubicBezTo>
                  <a:cubicBezTo>
                    <a:pt x="134" y="101"/>
                    <a:pt x="148" y="115"/>
                    <a:pt x="218" y="121"/>
                  </a:cubicBezTo>
                  <a:cubicBezTo>
                    <a:pt x="230" y="122"/>
                    <a:pt x="242" y="124"/>
                    <a:pt x="259" y="126"/>
                  </a:cubicBezTo>
                  <a:cubicBezTo>
                    <a:pt x="233" y="135"/>
                    <a:pt x="210" y="133"/>
                    <a:pt x="188" y="138"/>
                  </a:cubicBezTo>
                  <a:cubicBezTo>
                    <a:pt x="150" y="146"/>
                    <a:pt x="139" y="157"/>
                    <a:pt x="135" y="196"/>
                  </a:cubicBezTo>
                  <a:cubicBezTo>
                    <a:pt x="133" y="216"/>
                    <a:pt x="131" y="236"/>
                    <a:pt x="130" y="25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s-ES">
                <a:cs typeface="B Nazanin" panose="00000400000000000000" pitchFamily="2" charset="-78"/>
              </a:endParaRPr>
            </a:p>
          </p:txBody>
        </p:sp>
        <p:sp>
          <p:nvSpPr>
            <p:cNvPr id="17" name="Freeform 7">
              <a:extLst>
                <a:ext uri="{FF2B5EF4-FFF2-40B4-BE49-F238E27FC236}">
                  <a16:creationId xmlns:a16="http://schemas.microsoft.com/office/drawing/2014/main" id="{ED72EFBD-B206-47D8-8EC3-EC107D4A2D36}"/>
                </a:ext>
              </a:extLst>
            </p:cNvPr>
            <p:cNvSpPr/>
            <p:nvPr/>
          </p:nvSpPr>
          <p:spPr bwMode="auto">
            <a:xfrm>
              <a:off x="11895955" y="1924636"/>
              <a:ext cx="654050" cy="695325"/>
            </a:xfrm>
            <a:custGeom>
              <a:avLst/>
              <a:gdLst>
                <a:gd name="T0" fmla="*/ 0 w 173"/>
                <a:gd name="T1" fmla="*/ 91 h 184"/>
                <a:gd name="T2" fmla="*/ 84 w 173"/>
                <a:gd name="T3" fmla="*/ 0 h 184"/>
                <a:gd name="T4" fmla="*/ 103 w 173"/>
                <a:gd name="T5" fmla="*/ 72 h 184"/>
                <a:gd name="T6" fmla="*/ 173 w 173"/>
                <a:gd name="T7" fmla="*/ 93 h 184"/>
                <a:gd name="T8" fmla="*/ 105 w 173"/>
                <a:gd name="T9" fmla="*/ 112 h 184"/>
                <a:gd name="T10" fmla="*/ 86 w 173"/>
                <a:gd name="T11" fmla="*/ 184 h 184"/>
                <a:gd name="T12" fmla="*/ 68 w 173"/>
                <a:gd name="T13" fmla="*/ 113 h 184"/>
                <a:gd name="T14" fmla="*/ 0 w 173"/>
                <a:gd name="T15" fmla="*/ 91 h 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184">
                  <a:moveTo>
                    <a:pt x="0" y="91"/>
                  </a:moveTo>
                  <a:cubicBezTo>
                    <a:pt x="66" y="95"/>
                    <a:pt x="90" y="62"/>
                    <a:pt x="84" y="0"/>
                  </a:cubicBezTo>
                  <a:cubicBezTo>
                    <a:pt x="93" y="25"/>
                    <a:pt x="85" y="52"/>
                    <a:pt x="103" y="72"/>
                  </a:cubicBezTo>
                  <a:cubicBezTo>
                    <a:pt x="122" y="91"/>
                    <a:pt x="149" y="84"/>
                    <a:pt x="173" y="93"/>
                  </a:cubicBezTo>
                  <a:cubicBezTo>
                    <a:pt x="151" y="100"/>
                    <a:pt x="124" y="95"/>
                    <a:pt x="105" y="112"/>
                  </a:cubicBezTo>
                  <a:cubicBezTo>
                    <a:pt x="84" y="131"/>
                    <a:pt x="94" y="158"/>
                    <a:pt x="86" y="184"/>
                  </a:cubicBezTo>
                  <a:cubicBezTo>
                    <a:pt x="79" y="158"/>
                    <a:pt x="87" y="131"/>
                    <a:pt x="68" y="113"/>
                  </a:cubicBezTo>
                  <a:cubicBezTo>
                    <a:pt x="50" y="95"/>
                    <a:pt x="24" y="100"/>
                    <a:pt x="0" y="9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s-ES">
                <a:cs typeface="B Nazanin" panose="00000400000000000000" pitchFamily="2" charset="-78"/>
              </a:endParaRPr>
            </a:p>
          </p:txBody>
        </p:sp>
        <p:sp>
          <p:nvSpPr>
            <p:cNvPr id="18" name="Freeform 8">
              <a:extLst>
                <a:ext uri="{FF2B5EF4-FFF2-40B4-BE49-F238E27FC236}">
                  <a16:creationId xmlns:a16="http://schemas.microsoft.com/office/drawing/2014/main" id="{6F2B8F07-1723-4511-A350-FE06E899E763}"/>
                </a:ext>
              </a:extLst>
            </p:cNvPr>
            <p:cNvSpPr/>
            <p:nvPr/>
          </p:nvSpPr>
          <p:spPr bwMode="auto">
            <a:xfrm>
              <a:off x="11775305" y="3429586"/>
              <a:ext cx="687388" cy="676275"/>
            </a:xfrm>
            <a:custGeom>
              <a:avLst/>
              <a:gdLst>
                <a:gd name="T0" fmla="*/ 92 w 182"/>
                <a:gd name="T1" fmla="*/ 0 h 179"/>
                <a:gd name="T2" fmla="*/ 96 w 182"/>
                <a:gd name="T3" fmla="*/ 37 h 179"/>
                <a:gd name="T4" fmla="*/ 136 w 182"/>
                <a:gd name="T5" fmla="*/ 83 h 179"/>
                <a:gd name="T6" fmla="*/ 182 w 182"/>
                <a:gd name="T7" fmla="*/ 89 h 179"/>
                <a:gd name="T8" fmla="*/ 157 w 182"/>
                <a:gd name="T9" fmla="*/ 96 h 179"/>
                <a:gd name="T10" fmla="*/ 95 w 182"/>
                <a:gd name="T11" fmla="*/ 155 h 179"/>
                <a:gd name="T12" fmla="*/ 89 w 182"/>
                <a:gd name="T13" fmla="*/ 179 h 179"/>
                <a:gd name="T14" fmla="*/ 85 w 182"/>
                <a:gd name="T15" fmla="*/ 142 h 179"/>
                <a:gd name="T16" fmla="*/ 44 w 182"/>
                <a:gd name="T17" fmla="*/ 98 h 179"/>
                <a:gd name="T18" fmla="*/ 0 w 182"/>
                <a:gd name="T19" fmla="*/ 90 h 179"/>
                <a:gd name="T20" fmla="*/ 73 w 182"/>
                <a:gd name="T21" fmla="*/ 70 h 179"/>
                <a:gd name="T22" fmla="*/ 92 w 182"/>
                <a:gd name="T23"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2" h="179">
                  <a:moveTo>
                    <a:pt x="92" y="0"/>
                  </a:moveTo>
                  <a:cubicBezTo>
                    <a:pt x="93" y="13"/>
                    <a:pt x="95" y="25"/>
                    <a:pt x="96" y="37"/>
                  </a:cubicBezTo>
                  <a:cubicBezTo>
                    <a:pt x="99" y="67"/>
                    <a:pt x="108" y="78"/>
                    <a:pt x="136" y="83"/>
                  </a:cubicBezTo>
                  <a:cubicBezTo>
                    <a:pt x="151" y="85"/>
                    <a:pt x="165" y="87"/>
                    <a:pt x="182" y="89"/>
                  </a:cubicBezTo>
                  <a:cubicBezTo>
                    <a:pt x="173" y="96"/>
                    <a:pt x="165" y="95"/>
                    <a:pt x="157" y="96"/>
                  </a:cubicBezTo>
                  <a:cubicBezTo>
                    <a:pt x="109" y="100"/>
                    <a:pt x="101" y="107"/>
                    <a:pt x="95" y="155"/>
                  </a:cubicBezTo>
                  <a:cubicBezTo>
                    <a:pt x="94" y="163"/>
                    <a:pt x="93" y="171"/>
                    <a:pt x="89" y="179"/>
                  </a:cubicBezTo>
                  <a:cubicBezTo>
                    <a:pt x="87" y="166"/>
                    <a:pt x="87" y="154"/>
                    <a:pt x="85" y="142"/>
                  </a:cubicBezTo>
                  <a:cubicBezTo>
                    <a:pt x="81" y="112"/>
                    <a:pt x="73" y="105"/>
                    <a:pt x="44" y="98"/>
                  </a:cubicBezTo>
                  <a:cubicBezTo>
                    <a:pt x="31" y="95"/>
                    <a:pt x="16" y="98"/>
                    <a:pt x="0" y="90"/>
                  </a:cubicBezTo>
                  <a:cubicBezTo>
                    <a:pt x="26" y="83"/>
                    <a:pt x="54" y="89"/>
                    <a:pt x="73" y="70"/>
                  </a:cubicBezTo>
                  <a:cubicBezTo>
                    <a:pt x="92" y="51"/>
                    <a:pt x="85" y="24"/>
                    <a:pt x="9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s-ES">
                <a:cs typeface="B Nazanin" panose="00000400000000000000" pitchFamily="2" charset="-78"/>
              </a:endParaRPr>
            </a:p>
          </p:txBody>
        </p:sp>
      </p:grpSp>
    </p:spTree>
    <p:extLst>
      <p:ext uri="{BB962C8B-B14F-4D97-AF65-F5344CB8AC3E}">
        <p14:creationId xmlns:p14="http://schemas.microsoft.com/office/powerpoint/2010/main" val="529199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901">
        <p15:prstTrans prst="pageCurlSingle"/>
      </p:transition>
    </mc:Choice>
    <mc:Fallback xmlns="" xmlns:p14="http://schemas.microsoft.com/office/powerpoint/2010/main" xmlns:a14="http://schemas.microsoft.com/office/drawing/2010/main" xmlns:p159="http://schemas.microsoft.com/office/powerpoint/2015/09/main">
      <p:transition spd="slow" advTm="3901">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E6EC48B1-9EF6-4E96-AD29-7907C425EA0C}"/>
              </a:ext>
            </a:extLst>
          </p:cNvPr>
          <p:cNvPicPr>
            <a:picLocks noGrp="1" noChangeAspect="1"/>
          </p:cNvPicPr>
          <p:nvPr>
            <p:ph type="pic" sz="quarter" idx="10"/>
          </p:nvPr>
        </p:nvPicPr>
        <p:blipFill>
          <a:blip r:embed="rId3">
            <a:extLst>
              <a:ext uri="{28A0092B-C50C-407E-A947-70E740481C1C}">
                <a14:useLocalDpi xmlns:a14="http://schemas.microsoft.com/office/drawing/2010/main"/>
              </a:ext>
            </a:extLst>
          </a:blip>
          <a:stretch>
            <a:fillRect/>
          </a:stretch>
        </p:blipFill>
        <p:spPr/>
      </p:pic>
      <p:sp>
        <p:nvSpPr>
          <p:cNvPr id="7" name="テキスト プレースホルダー 6"/>
          <p:cNvSpPr>
            <a:spLocks noGrp="1"/>
          </p:cNvSpPr>
          <p:nvPr>
            <p:ph type="body" sz="quarter" idx="11"/>
          </p:nvPr>
        </p:nvSpPr>
        <p:spPr/>
        <p:txBody>
          <a:bodyPr/>
          <a:lstStyle/>
          <a:p>
            <a:r>
              <a:rPr kumimoji="1" lang="en-US" altLang="ja-JP" dirty="0">
                <a:cs typeface="B Nazanin" panose="00000400000000000000" pitchFamily="2" charset="-78"/>
              </a:rPr>
              <a:t> </a:t>
            </a:r>
            <a:endParaRPr kumimoji="1" lang="ja-JP" altLang="en-US" dirty="0">
              <a:cs typeface="B Nazanin" panose="00000400000000000000" pitchFamily="2" charset="-78"/>
            </a:endParaRPr>
          </a:p>
        </p:txBody>
      </p:sp>
      <p:sp>
        <p:nvSpPr>
          <p:cNvPr id="8" name="テキスト プレースホルダー 7"/>
          <p:cNvSpPr>
            <a:spLocks noGrp="1"/>
          </p:cNvSpPr>
          <p:nvPr>
            <p:ph type="body" sz="quarter" idx="12"/>
          </p:nvPr>
        </p:nvSpPr>
        <p:spPr/>
        <p:txBody>
          <a:bodyPr/>
          <a:lstStyle/>
          <a:p>
            <a:r>
              <a:rPr kumimoji="1" lang="en-US" altLang="ja-JP" dirty="0">
                <a:cs typeface="B Nazanin" panose="00000400000000000000" pitchFamily="2" charset="-78"/>
              </a:rPr>
              <a:t>2</a:t>
            </a:r>
            <a:endParaRPr kumimoji="1" lang="ja-JP" altLang="en-US" dirty="0">
              <a:cs typeface="B Nazanin" panose="00000400000000000000" pitchFamily="2" charset="-78"/>
            </a:endParaRPr>
          </a:p>
        </p:txBody>
      </p:sp>
      <p:sp>
        <p:nvSpPr>
          <p:cNvPr id="9" name="テキスト プレースホルダー 8"/>
          <p:cNvSpPr>
            <a:spLocks noGrp="1"/>
          </p:cNvSpPr>
          <p:nvPr>
            <p:ph type="body" sz="quarter" idx="13"/>
          </p:nvPr>
        </p:nvSpPr>
        <p:spPr/>
        <p:txBody>
          <a:bodyPr/>
          <a:lstStyle/>
          <a:p>
            <a:r>
              <a:rPr kumimoji="1" lang="fa-IR" altLang="ja-JP" dirty="0">
                <a:cs typeface="B Nazanin" panose="00000400000000000000" pitchFamily="2" charset="-78"/>
              </a:rPr>
              <a:t>درباره ما</a:t>
            </a:r>
            <a:endParaRPr kumimoji="1" lang="ja-JP" altLang="en-US" dirty="0">
              <a:cs typeface="B Nazanin" panose="00000400000000000000" pitchFamily="2" charset="-78"/>
            </a:endParaRPr>
          </a:p>
        </p:txBody>
      </p:sp>
      <p:sp>
        <p:nvSpPr>
          <p:cNvPr id="10" name="テキスト プレースホルダー 9"/>
          <p:cNvSpPr>
            <a:spLocks noGrp="1"/>
          </p:cNvSpPr>
          <p:nvPr>
            <p:ph type="body" sz="quarter" idx="16"/>
          </p:nvPr>
        </p:nvSpPr>
        <p:spPr/>
        <p:txBody>
          <a:bodyPr/>
          <a:lstStyle/>
          <a:p>
            <a:endParaRPr kumimoji="1" lang="ja-JP" altLang="en-US">
              <a:cs typeface="B Nazanin" panose="00000400000000000000" pitchFamily="2" charset="-78"/>
            </a:endParaRPr>
          </a:p>
        </p:txBody>
      </p:sp>
      <p:sp>
        <p:nvSpPr>
          <p:cNvPr id="11" name="テキスト プレースホルダー 10"/>
          <p:cNvSpPr>
            <a:spLocks noGrp="1"/>
          </p:cNvSpPr>
          <p:nvPr>
            <p:ph type="body" sz="quarter" idx="17"/>
          </p:nvPr>
        </p:nvSpPr>
        <p:spPr/>
        <p:txBody>
          <a:bodyPr/>
          <a:lstStyle/>
          <a:p>
            <a:endParaRPr kumimoji="1" lang="ja-JP" altLang="en-US">
              <a:cs typeface="B Nazanin" panose="00000400000000000000" pitchFamily="2" charset="-78"/>
            </a:endParaRPr>
          </a:p>
        </p:txBody>
      </p:sp>
      <p:sp>
        <p:nvSpPr>
          <p:cNvPr id="12" name="テキスト プレースホルダー 11"/>
          <p:cNvSpPr>
            <a:spLocks noGrp="1"/>
          </p:cNvSpPr>
          <p:nvPr>
            <p:ph type="body" sz="quarter" idx="18"/>
          </p:nvPr>
        </p:nvSpPr>
        <p:spPr/>
        <p:txBody>
          <a:bodyPr/>
          <a:lstStyle/>
          <a:p>
            <a:endParaRPr kumimoji="1" lang="ja-JP" altLang="en-US">
              <a:cs typeface="B Nazanin" panose="00000400000000000000" pitchFamily="2" charset="-78"/>
            </a:endParaRPr>
          </a:p>
        </p:txBody>
      </p:sp>
      <p:sp>
        <p:nvSpPr>
          <p:cNvPr id="13" name="テキスト プレースホルダー 12"/>
          <p:cNvSpPr>
            <a:spLocks noGrp="1"/>
          </p:cNvSpPr>
          <p:nvPr>
            <p:ph type="body" sz="quarter" idx="19"/>
          </p:nvPr>
        </p:nvSpPr>
        <p:spPr/>
        <p:txBody>
          <a:bodyPr/>
          <a:lstStyle/>
          <a:p>
            <a:endParaRPr kumimoji="1" lang="ja-JP" altLang="en-US">
              <a:cs typeface="B Nazanin" panose="00000400000000000000" pitchFamily="2" charset="-78"/>
            </a:endParaRPr>
          </a:p>
        </p:txBody>
      </p:sp>
      <p:sp>
        <p:nvSpPr>
          <p:cNvPr id="14" name="テキスト プレースホルダー 4">
            <a:extLst>
              <a:ext uri="{FF2B5EF4-FFF2-40B4-BE49-F238E27FC236}">
                <a16:creationId xmlns:a16="http://schemas.microsoft.com/office/drawing/2014/main" id="{0D810198-5902-4827-953B-DA94F45A383C}"/>
              </a:ext>
            </a:extLst>
          </p:cNvPr>
          <p:cNvSpPr txBox="1"/>
          <p:nvPr/>
        </p:nvSpPr>
        <p:spPr>
          <a:xfrm>
            <a:off x="365019" y="1016231"/>
            <a:ext cx="8542653" cy="2366282"/>
          </a:xfrm>
          <a:prstGeom prst="rect">
            <a:avLst/>
          </a:prstGeom>
          <a:noFill/>
        </p:spPr>
        <p:txBody>
          <a:bodyPr vert="horz" lIns="91440" tIns="45720" rIns="91440" bIns="45720" rtlCol="0" anchor="b">
            <a:noAutofit/>
          </a:bodyPr>
          <a:lstStyle>
            <a:lvl1pPr marL="0" indent="0" algn="ctr" defTabSz="1371417" rtl="0" eaLnBrk="1" latinLnBrk="0" hangingPunct="1">
              <a:lnSpc>
                <a:spcPct val="100000"/>
              </a:lnSpc>
              <a:spcBef>
                <a:spcPct val="0"/>
              </a:spcBef>
              <a:buFontTx/>
              <a:buNone/>
              <a:defRPr sz="30000" kern="1200" baseline="0">
                <a:solidFill>
                  <a:schemeClr val="bg1"/>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r"/>
            <a:r>
              <a:rPr kumimoji="1" lang="fa-IR" altLang="ja-JP" sz="2800" dirty="0">
                <a:cs typeface="B Nazanin" panose="00000400000000000000" pitchFamily="2" charset="-78"/>
              </a:rPr>
              <a:t>خود مشتری خیلی مهم است، شرکت بیشتر به انتخاب من است یا زمانی که آنها در دادگاه هستند. شاهزادگان روزگاری که پیش از او آموخته بودند با آنها اختلاف نظر داشتند.</a:t>
            </a:r>
          </a:p>
          <a:p>
            <a:pPr algn="r"/>
            <a:r>
              <a:rPr kumimoji="1" lang="fa-IR" altLang="ja-JP" sz="2800" dirty="0">
                <a:cs typeface="B Nazanin" panose="00000400000000000000" pitchFamily="2" charset="-78"/>
              </a:rPr>
              <a:t>هنگامی که آنها را مجبور به طرد می کنند، او به زور وحشیانه یا مردان من به دردسر می افتند، نه اینکه کار درست را انتخاب کنند، داستان های هندریر آن دو را تغییر می دهد. مردان من در مشکل هستند.</a:t>
            </a:r>
            <a:endParaRPr kumimoji="1" lang="en-US" altLang="ja-JP" sz="2800" dirty="0">
              <a:cs typeface="B Nazanin" panose="00000400000000000000" pitchFamily="2" charset="-78"/>
            </a:endParaRPr>
          </a:p>
        </p:txBody>
      </p:sp>
      <p:pic>
        <p:nvPicPr>
          <p:cNvPr id="6" name="Gráfico 5">
            <a:extLst>
              <a:ext uri="{FF2B5EF4-FFF2-40B4-BE49-F238E27FC236}">
                <a16:creationId xmlns:a16="http://schemas.microsoft.com/office/drawing/2014/main" id="{A4CE61D8-F4E3-465A-8D91-9733C254E43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83112" y="5621808"/>
            <a:ext cx="2753234" cy="2779707"/>
          </a:xfrm>
          <a:prstGeom prst="rect">
            <a:avLst/>
          </a:prstGeom>
        </p:spPr>
      </p:pic>
      <p:sp>
        <p:nvSpPr>
          <p:cNvPr id="20" name="テキスト プレースホルダー 6">
            <a:extLst>
              <a:ext uri="{FF2B5EF4-FFF2-40B4-BE49-F238E27FC236}">
                <a16:creationId xmlns:a16="http://schemas.microsoft.com/office/drawing/2014/main" id="{FA9FFC9B-FCF3-4123-A4CA-F486B2DD7C64}"/>
              </a:ext>
            </a:extLst>
          </p:cNvPr>
          <p:cNvSpPr txBox="1"/>
          <p:nvPr/>
        </p:nvSpPr>
        <p:spPr>
          <a:xfrm>
            <a:off x="11264929" y="7782334"/>
            <a:ext cx="5008327" cy="1238363"/>
          </a:xfrm>
          <a:prstGeom prst="rect">
            <a:avLst/>
          </a:prstGeom>
        </p:spPr>
        <p:txBody>
          <a:bodyPr vert="horz" lIns="91440" tIns="45720" rIns="91440" bIns="45720" rtlCol="0" anchor="t">
            <a:noAutofit/>
          </a:bodyPr>
          <a:lstStyle>
            <a:lvl1pPr marL="0" indent="0" algn="ctr" defTabSz="1371417" rtl="0" eaLnBrk="1" latinLnBrk="0" hangingPunct="1">
              <a:lnSpc>
                <a:spcPct val="100000"/>
              </a:lnSpc>
              <a:spcBef>
                <a:spcPct val="0"/>
              </a:spcBef>
              <a:buFontTx/>
              <a:buNone/>
              <a:defRPr sz="2800" kern="1200" baseline="0">
                <a:solidFill>
                  <a:schemeClr val="tx2"/>
                </a:solidFill>
                <a:latin typeface="Ubuntu Medium" panose="020B0604030602030204" pitchFamily="34" charset="0"/>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kumimoji="1" lang="fa-IR" altLang="ja-JP" dirty="0">
                <a:solidFill>
                  <a:schemeClr val="bg1"/>
                </a:solidFill>
                <a:cs typeface="B Nazanin" panose="00000400000000000000" pitchFamily="2" charset="-78"/>
              </a:rPr>
              <a:t>اما درست است که برخی از شهروندان با مشاهده زور با شما مخالفت کردند</a:t>
            </a:r>
            <a:endParaRPr kumimoji="1" lang="en-US" altLang="ja-JP" dirty="0">
              <a:solidFill>
                <a:schemeClr val="bg1"/>
              </a:solidFill>
              <a:cs typeface="B Nazanin" panose="00000400000000000000" pitchFamily="2" charset="-78"/>
            </a:endParaRPr>
          </a:p>
        </p:txBody>
      </p:sp>
    </p:spTree>
    <p:extLst>
      <p:ext uri="{BB962C8B-B14F-4D97-AF65-F5344CB8AC3E}">
        <p14:creationId xmlns:p14="http://schemas.microsoft.com/office/powerpoint/2010/main" val="2331211131"/>
      </p:ext>
    </p:extLst>
  </p:cSld>
  <p:clrMapOvr>
    <a:masterClrMapping/>
  </p:clrMapOvr>
  <mc:AlternateContent xmlns:mc="http://schemas.openxmlformats.org/markup-compatibility/2006" xmlns:p14="http://schemas.microsoft.com/office/powerpoint/2010/main">
    <mc:Choice Requires="p14">
      <p:transition spd="slow" p14:dur="1250" advTm="3668">
        <p14:flip dir="r"/>
      </p:transition>
    </mc:Choice>
    <mc:Fallback xmlns="" xmlns:a14="http://schemas.microsoft.com/office/drawing/2010/main" xmlns:p15="http://schemas.microsoft.com/office/powerpoint/2012/main" xmlns:p159="http://schemas.microsoft.com/office/powerpoint/2015/09/main">
      <p:transition spd="slow" advTm="3668">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BB1A0524-FFC7-426B-BED7-0B33A7340A79}"/>
              </a:ext>
            </a:extLst>
          </p:cNvPr>
          <p:cNvPicPr>
            <a:picLocks noGrp="1" noChangeAspect="1"/>
          </p:cNvPicPr>
          <p:nvPr>
            <p:ph type="pic" sz="quarter" idx="10"/>
          </p:nvPr>
        </p:nvPicPr>
        <p:blipFill>
          <a:blip r:embed="rId3">
            <a:extLst>
              <a:ext uri="{28A0092B-C50C-407E-A947-70E740481C1C}">
                <a14:useLocalDpi xmlns:a14="http://schemas.microsoft.com/office/drawing/2010/main"/>
              </a:ext>
            </a:extLst>
          </a:blip>
          <a:stretch>
            <a:fillRect/>
          </a:stretch>
        </p:blipFill>
        <p:spPr/>
      </p:pic>
      <p:sp>
        <p:nvSpPr>
          <p:cNvPr id="10" name="テキスト プレースホルダー 9"/>
          <p:cNvSpPr>
            <a:spLocks noGrp="1"/>
          </p:cNvSpPr>
          <p:nvPr>
            <p:ph type="body" sz="quarter" idx="11"/>
          </p:nvPr>
        </p:nvSpPr>
        <p:spPr/>
        <p:txBody>
          <a:bodyPr/>
          <a:lstStyle/>
          <a:p>
            <a:pPr algn="r" rtl="1"/>
            <a:r>
              <a:rPr kumimoji="1" lang="en-US" altLang="ja-JP" dirty="0">
                <a:cs typeface="B Nazanin" panose="00000400000000000000" pitchFamily="2" charset="-78"/>
              </a:rPr>
              <a:t> </a:t>
            </a:r>
            <a:endParaRPr kumimoji="1" lang="ja-JP" altLang="en-US" dirty="0">
              <a:cs typeface="B Nazanin" panose="00000400000000000000" pitchFamily="2" charset="-78"/>
            </a:endParaRPr>
          </a:p>
        </p:txBody>
      </p:sp>
      <p:sp>
        <p:nvSpPr>
          <p:cNvPr id="11" name="テキスト プレースホルダー 10"/>
          <p:cNvSpPr>
            <a:spLocks noGrp="1"/>
          </p:cNvSpPr>
          <p:nvPr>
            <p:ph type="body" sz="quarter" idx="14"/>
          </p:nvPr>
        </p:nvSpPr>
        <p:spPr/>
        <p:txBody>
          <a:bodyPr/>
          <a:lstStyle/>
          <a:p>
            <a:pPr rtl="1"/>
            <a:r>
              <a:rPr kumimoji="1" lang="fa-IR" altLang="ja-JP" dirty="0">
                <a:cs typeface="B Nazanin" panose="00000400000000000000" pitchFamily="2" charset="-78"/>
              </a:rPr>
              <a:t>کاری که ما انجام می دهیم</a:t>
            </a:r>
            <a:endParaRPr kumimoji="1" lang="ja-JP" altLang="en-US" dirty="0">
              <a:cs typeface="B Nazanin" panose="00000400000000000000" pitchFamily="2" charset="-78"/>
            </a:endParaRPr>
          </a:p>
        </p:txBody>
      </p:sp>
      <p:sp>
        <p:nvSpPr>
          <p:cNvPr id="12" name="テキスト プレースホルダー 11"/>
          <p:cNvSpPr>
            <a:spLocks noGrp="1"/>
          </p:cNvSpPr>
          <p:nvPr>
            <p:ph type="body" sz="quarter" idx="15"/>
          </p:nvPr>
        </p:nvSpPr>
        <p:spPr/>
        <p:txBody>
          <a:bodyPr/>
          <a:lstStyle/>
          <a:p>
            <a:pPr algn="r" rtl="1"/>
            <a:r>
              <a:rPr kumimoji="1" lang="fa-IR" altLang="ja-JP" dirty="0">
                <a:cs typeface="B Nazanin" panose="00000400000000000000" pitchFamily="2" charset="-78"/>
              </a:rPr>
              <a:t>یک کنسولگری غیرمعمول دیگر، اما مال من، در واقع هر دو به ندرت در بی طرفی قرار دارند.</a:t>
            </a:r>
            <a:endParaRPr kumimoji="1" lang="ja-JP" altLang="en-US" dirty="0">
              <a:cs typeface="B Nazanin" panose="00000400000000000000" pitchFamily="2" charset="-78"/>
            </a:endParaRPr>
          </a:p>
        </p:txBody>
      </p:sp>
      <p:pic>
        <p:nvPicPr>
          <p:cNvPr id="22" name="図プレースホルダー 21"/>
          <p:cNvPicPr>
            <a:picLocks noGrp="1" noChangeAspect="1"/>
          </p:cNvPicPr>
          <p:nvPr>
            <p:ph type="pic" sz="quarter" idx="16"/>
          </p:nvPr>
        </p:nvPicPr>
        <p:blipFill>
          <a:blip r:embed="rId4">
            <a:extLst>
              <a:ext uri="{28A0092B-C50C-407E-A947-70E740481C1C}">
                <a14:useLocalDpi xmlns:a14="http://schemas.microsoft.com/office/drawing/2010/main"/>
              </a:ext>
            </a:extLst>
          </a:blip>
          <a:stretch>
            <a:fillRect/>
          </a:stretch>
        </p:blipFill>
        <p:spPr/>
      </p:pic>
      <p:sp>
        <p:nvSpPr>
          <p:cNvPr id="14" name="テキスト プレースホルダー 13"/>
          <p:cNvSpPr>
            <a:spLocks noGrp="1"/>
          </p:cNvSpPr>
          <p:nvPr>
            <p:ph type="body" sz="quarter" idx="17"/>
          </p:nvPr>
        </p:nvSpPr>
        <p:spPr/>
        <p:txBody>
          <a:bodyPr/>
          <a:lstStyle/>
          <a:p>
            <a:pPr algn="r" rtl="1"/>
            <a:r>
              <a:rPr kumimoji="1" lang="fa-IR" altLang="ja-JP" dirty="0">
                <a:cs typeface="B Nazanin" panose="00000400000000000000" pitchFamily="2" charset="-78"/>
              </a:rPr>
              <a:t>دیدگاه ما</a:t>
            </a:r>
            <a:endParaRPr kumimoji="1" lang="ja-JP" altLang="en-US" dirty="0">
              <a:cs typeface="B Nazanin" panose="00000400000000000000" pitchFamily="2" charset="-78"/>
            </a:endParaRPr>
          </a:p>
        </p:txBody>
      </p:sp>
      <p:sp>
        <p:nvSpPr>
          <p:cNvPr id="15" name="テキスト プレースホルダー 14"/>
          <p:cNvSpPr>
            <a:spLocks noGrp="1"/>
          </p:cNvSpPr>
          <p:nvPr>
            <p:ph type="body" sz="quarter" idx="18"/>
          </p:nvPr>
        </p:nvSpPr>
        <p:spPr/>
        <p:txBody>
          <a:bodyPr/>
          <a:lstStyle/>
          <a:p>
            <a:pPr algn="r" rtl="1"/>
            <a:r>
              <a:rPr kumimoji="1" lang="fa-IR" altLang="ja-JP" dirty="0">
                <a:cs typeface="B Nazanin" panose="00000400000000000000" pitchFamily="2" charset="-78"/>
              </a:rPr>
              <a:t>یک کنسولگری غیرمعمول دیگر، اما مال من، در واقع هر دو به ندرت در بی طرفی قرار دارند.</a:t>
            </a:r>
            <a:endParaRPr kumimoji="1" lang="ja-JP" altLang="en-US" dirty="0">
              <a:cs typeface="B Nazanin" panose="00000400000000000000" pitchFamily="2" charset="-78"/>
            </a:endParaRPr>
          </a:p>
        </p:txBody>
      </p:sp>
      <p:pic>
        <p:nvPicPr>
          <p:cNvPr id="23" name="図プレースホルダー 22"/>
          <p:cNvPicPr>
            <a:picLocks noGrp="1" noChangeAspect="1"/>
          </p:cNvPicPr>
          <p:nvPr>
            <p:ph type="pic" sz="quarter" idx="19"/>
          </p:nvPr>
        </p:nvPicPr>
        <p:blipFill>
          <a:blip r:embed="rId5">
            <a:extLst>
              <a:ext uri="{28A0092B-C50C-407E-A947-70E740481C1C}">
                <a14:useLocalDpi xmlns:a14="http://schemas.microsoft.com/office/drawing/2010/main"/>
              </a:ext>
            </a:extLst>
          </a:blip>
          <a:stretch>
            <a:fillRect/>
          </a:stretch>
        </p:blipFill>
        <p:spPr/>
      </p:pic>
      <p:sp>
        <p:nvSpPr>
          <p:cNvPr id="17" name="テキスト プレースホルダー 16"/>
          <p:cNvSpPr>
            <a:spLocks noGrp="1"/>
          </p:cNvSpPr>
          <p:nvPr>
            <p:ph type="body" sz="quarter" idx="20"/>
          </p:nvPr>
        </p:nvSpPr>
        <p:spPr/>
        <p:txBody>
          <a:bodyPr/>
          <a:lstStyle/>
          <a:p>
            <a:pPr algn="r" rtl="1"/>
            <a:r>
              <a:rPr kumimoji="1" lang="fa-IR" altLang="ja-JP" dirty="0">
                <a:cs typeface="B Nazanin" panose="00000400000000000000" pitchFamily="2" charset="-78"/>
              </a:rPr>
              <a:t>هدف ما</a:t>
            </a:r>
            <a:endParaRPr kumimoji="1" lang="ja-JP" altLang="en-US" dirty="0">
              <a:cs typeface="B Nazanin" panose="00000400000000000000" pitchFamily="2" charset="-78"/>
            </a:endParaRPr>
          </a:p>
        </p:txBody>
      </p:sp>
      <p:sp>
        <p:nvSpPr>
          <p:cNvPr id="18" name="テキスト プレースホルダー 17"/>
          <p:cNvSpPr>
            <a:spLocks noGrp="1"/>
          </p:cNvSpPr>
          <p:nvPr>
            <p:ph type="body" sz="quarter" idx="21"/>
          </p:nvPr>
        </p:nvSpPr>
        <p:spPr/>
        <p:txBody>
          <a:bodyPr/>
          <a:lstStyle/>
          <a:p>
            <a:pPr algn="r" rtl="1"/>
            <a:r>
              <a:rPr kumimoji="1" lang="fa-IR" altLang="ja-JP" dirty="0">
                <a:cs typeface="B Nazanin" panose="00000400000000000000" pitchFamily="2" charset="-78"/>
              </a:rPr>
              <a:t>یک کنسولگری غیرمعمول دیگر، اما مال من، در واقع هر دو به ندرت در بی طرفی قرار دارند.</a:t>
            </a:r>
            <a:endParaRPr kumimoji="1" lang="ja-JP" altLang="en-US" dirty="0">
              <a:cs typeface="B Nazanin" panose="00000400000000000000" pitchFamily="2" charset="-78"/>
            </a:endParaRPr>
          </a:p>
        </p:txBody>
      </p:sp>
      <p:pic>
        <p:nvPicPr>
          <p:cNvPr id="24" name="図プレースホルダー 23"/>
          <p:cNvPicPr>
            <a:picLocks noGrp="1" noChangeAspect="1"/>
          </p:cNvPicPr>
          <p:nvPr>
            <p:ph type="pic" sz="quarter" idx="22"/>
          </p:nvPr>
        </p:nvPicPr>
        <p:blipFill>
          <a:blip r:embed="rId6">
            <a:extLst>
              <a:ext uri="{28A0092B-C50C-407E-A947-70E740481C1C}">
                <a14:useLocalDpi xmlns:a14="http://schemas.microsoft.com/office/drawing/2010/main"/>
              </a:ext>
            </a:extLst>
          </a:blip>
          <a:stretch>
            <a:fillRect/>
          </a:stretch>
        </p:blipFill>
        <p:spPr/>
      </p:pic>
      <p:sp>
        <p:nvSpPr>
          <p:cNvPr id="20" name="テキスト プレースホルダー 19"/>
          <p:cNvSpPr>
            <a:spLocks noGrp="1"/>
          </p:cNvSpPr>
          <p:nvPr>
            <p:ph type="body" sz="quarter" idx="23"/>
          </p:nvPr>
        </p:nvSpPr>
        <p:spPr/>
        <p:txBody>
          <a:bodyPr/>
          <a:lstStyle/>
          <a:p>
            <a:pPr algn="r" rtl="1"/>
            <a:r>
              <a:rPr kumimoji="1" lang="fa-IR" altLang="ja-JP" dirty="0">
                <a:cs typeface="B Nazanin" panose="00000400000000000000" pitchFamily="2" charset="-78"/>
              </a:rPr>
              <a:t>ماموریت ما</a:t>
            </a:r>
            <a:endParaRPr kumimoji="1" lang="ja-JP" altLang="en-US" dirty="0">
              <a:cs typeface="B Nazanin" panose="00000400000000000000" pitchFamily="2" charset="-78"/>
            </a:endParaRPr>
          </a:p>
        </p:txBody>
      </p:sp>
      <p:sp>
        <p:nvSpPr>
          <p:cNvPr id="27" name="テキスト プレースホルダー 26"/>
          <p:cNvSpPr>
            <a:spLocks noGrp="1"/>
          </p:cNvSpPr>
          <p:nvPr>
            <p:ph type="body" sz="quarter" idx="24"/>
          </p:nvPr>
        </p:nvSpPr>
        <p:spPr/>
        <p:txBody>
          <a:bodyPr/>
          <a:lstStyle/>
          <a:p>
            <a:pPr algn="r" rtl="1"/>
            <a:endParaRPr kumimoji="1" lang="ja-JP" altLang="en-US">
              <a:cs typeface="B Nazanin" panose="00000400000000000000" pitchFamily="2" charset="-78"/>
            </a:endParaRPr>
          </a:p>
        </p:txBody>
      </p:sp>
      <p:sp>
        <p:nvSpPr>
          <p:cNvPr id="28" name="テキスト プレースホルダー 27"/>
          <p:cNvSpPr>
            <a:spLocks noGrp="1"/>
          </p:cNvSpPr>
          <p:nvPr>
            <p:ph type="body" sz="quarter" idx="25"/>
          </p:nvPr>
        </p:nvSpPr>
        <p:spPr/>
        <p:txBody>
          <a:bodyPr/>
          <a:lstStyle/>
          <a:p>
            <a:pPr algn="r" rtl="1"/>
            <a:endParaRPr kumimoji="1" lang="ja-JP" altLang="en-US">
              <a:cs typeface="B Nazanin" panose="00000400000000000000" pitchFamily="2" charset="-78"/>
            </a:endParaRPr>
          </a:p>
        </p:txBody>
      </p:sp>
      <p:sp>
        <p:nvSpPr>
          <p:cNvPr id="29" name="テキスト プレースホルダー 28"/>
          <p:cNvSpPr>
            <a:spLocks noGrp="1"/>
          </p:cNvSpPr>
          <p:nvPr>
            <p:ph type="body" sz="quarter" idx="26"/>
          </p:nvPr>
        </p:nvSpPr>
        <p:spPr/>
        <p:txBody>
          <a:bodyPr/>
          <a:lstStyle/>
          <a:p>
            <a:pPr algn="r" rtl="1"/>
            <a:endParaRPr kumimoji="1" lang="ja-JP" altLang="en-US">
              <a:cs typeface="B Nazanin" panose="00000400000000000000" pitchFamily="2" charset="-78"/>
            </a:endParaRPr>
          </a:p>
        </p:txBody>
      </p:sp>
      <p:sp>
        <p:nvSpPr>
          <p:cNvPr id="30" name="テキスト プレースホルダー 29"/>
          <p:cNvSpPr>
            <a:spLocks noGrp="1"/>
          </p:cNvSpPr>
          <p:nvPr>
            <p:ph type="body" sz="quarter" idx="27"/>
          </p:nvPr>
        </p:nvSpPr>
        <p:spPr/>
        <p:txBody>
          <a:bodyPr/>
          <a:lstStyle/>
          <a:p>
            <a:pPr algn="r" rtl="1"/>
            <a:endParaRPr kumimoji="1" lang="ja-JP" altLang="en-US">
              <a:cs typeface="B Nazanin" panose="00000400000000000000" pitchFamily="2" charset="-78"/>
            </a:endParaRPr>
          </a:p>
        </p:txBody>
      </p:sp>
      <p:grpSp>
        <p:nvGrpSpPr>
          <p:cNvPr id="21" name="Grupo 20">
            <a:extLst>
              <a:ext uri="{FF2B5EF4-FFF2-40B4-BE49-F238E27FC236}">
                <a16:creationId xmlns:a16="http://schemas.microsoft.com/office/drawing/2014/main" id="{3FCCD633-C1F1-409C-AEBA-CD4DB4DAFEDE}"/>
              </a:ext>
            </a:extLst>
          </p:cNvPr>
          <p:cNvGrpSpPr/>
          <p:nvPr/>
        </p:nvGrpSpPr>
        <p:grpSpPr>
          <a:xfrm>
            <a:off x="321273" y="9659110"/>
            <a:ext cx="17701502" cy="415498"/>
            <a:chOff x="444843" y="9757966"/>
            <a:chExt cx="17701502" cy="415498"/>
          </a:xfrm>
        </p:grpSpPr>
        <p:sp>
          <p:nvSpPr>
            <p:cNvPr id="25" name="TextBox 59">
              <a:extLst>
                <a:ext uri="{FF2B5EF4-FFF2-40B4-BE49-F238E27FC236}">
                  <a16:creationId xmlns:a16="http://schemas.microsoft.com/office/drawing/2014/main" id="{71263D0F-360D-4AF8-B53A-1C3127623294}"/>
                </a:ext>
              </a:extLst>
            </p:cNvPr>
            <p:cNvSpPr txBox="1"/>
            <p:nvPr/>
          </p:nvSpPr>
          <p:spPr>
            <a:xfrm>
              <a:off x="14798863" y="9757966"/>
              <a:ext cx="3347483" cy="415498"/>
            </a:xfrm>
            <a:prstGeom prst="rect">
              <a:avLst/>
            </a:prstGeom>
            <a:solidFill>
              <a:srgbClr val="4ECDC4"/>
            </a:solidFill>
            <a:ln>
              <a:noFill/>
            </a:ln>
          </p:spPr>
          <p:txBody>
            <a:bodyPr wrap="square" rtlCol="0" anchor="ctr">
              <a:spAutoFit/>
            </a:bodyPr>
            <a:lstStyle/>
            <a:p>
              <a:pPr algn="l" rtl="1"/>
              <a:endParaRPr lang="ko-KR" altLang="en-US" sz="2000">
                <a:solidFill>
                  <a:schemeClr val="bg1"/>
                </a:solidFill>
                <a:latin typeface="Arial" panose="020B0604020202020204" pitchFamily="34" charset="0"/>
                <a:cs typeface="B Nazanin" panose="00000400000000000000" pitchFamily="2" charset="-78"/>
              </a:endParaRPr>
            </a:p>
          </p:txBody>
        </p:sp>
        <p:cxnSp>
          <p:nvCxnSpPr>
            <p:cNvPr id="26" name="Conector recto 25">
              <a:extLst>
                <a:ext uri="{FF2B5EF4-FFF2-40B4-BE49-F238E27FC236}">
                  <a16:creationId xmlns:a16="http://schemas.microsoft.com/office/drawing/2014/main" id="{778C82F2-9E9F-4341-BAA6-41621A662359}"/>
                </a:ext>
              </a:extLst>
            </p:cNvPr>
            <p:cNvCxnSpPr/>
            <p:nvPr/>
          </p:nvCxnSpPr>
          <p:spPr>
            <a:xfrm>
              <a:off x="444843" y="9965715"/>
              <a:ext cx="15700049" cy="0"/>
            </a:xfrm>
            <a:prstGeom prst="line">
              <a:avLst/>
            </a:prstGeom>
            <a:ln>
              <a:solidFill>
                <a:srgbClr val="4ECDC4"/>
              </a:solidFill>
            </a:ln>
          </p:spPr>
          <p:style>
            <a:lnRef idx="1">
              <a:schemeClr val="accent1"/>
            </a:lnRef>
            <a:fillRef idx="0">
              <a:schemeClr val="accent1"/>
            </a:fillRef>
            <a:effectRef idx="0">
              <a:schemeClr val="accent1"/>
            </a:effectRef>
            <a:fontRef idx="minor">
              <a:schemeClr val="tx1"/>
            </a:fontRef>
          </p:style>
        </p:cxnSp>
      </p:grpSp>
      <p:sp>
        <p:nvSpPr>
          <p:cNvPr id="5" name="Elipse 4">
            <a:extLst>
              <a:ext uri="{FF2B5EF4-FFF2-40B4-BE49-F238E27FC236}">
                <a16:creationId xmlns:a16="http://schemas.microsoft.com/office/drawing/2014/main" id="{9C575CB0-9F5C-450B-B4F0-EDB61F3BFC5F}"/>
              </a:ext>
            </a:extLst>
          </p:cNvPr>
          <p:cNvSpPr/>
          <p:nvPr/>
        </p:nvSpPr>
        <p:spPr>
          <a:xfrm>
            <a:off x="11299207" y="2521960"/>
            <a:ext cx="5424055" cy="5424055"/>
          </a:xfrm>
          <a:prstGeom prst="ellipse">
            <a:avLst/>
          </a:prstGeom>
          <a:blipFill>
            <a:blip r:embed="rId7">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kumimoji="1" lang="es-ES">
              <a:cs typeface="B Nazanin" panose="00000400000000000000" pitchFamily="2" charset="-78"/>
            </a:endParaRPr>
          </a:p>
        </p:txBody>
      </p:sp>
    </p:spTree>
    <p:extLst>
      <p:ext uri="{BB962C8B-B14F-4D97-AF65-F5344CB8AC3E}">
        <p14:creationId xmlns:p14="http://schemas.microsoft.com/office/powerpoint/2010/main" val="12987269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7941">
        <p15:prstTrans prst="pageCurlSingle"/>
      </p:transition>
    </mc:Choice>
    <mc:Fallback xmlns="" xmlns:p14="http://schemas.microsoft.com/office/powerpoint/2010/main" xmlns:a14="http://schemas.microsoft.com/office/drawing/2010/main" xmlns:p159="http://schemas.microsoft.com/office/powerpoint/2015/09/main">
      <p:transition spd="slow" advTm="7941">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pPr rtl="1"/>
            <a:r>
              <a:rPr kumimoji="1" lang="fa-IR" altLang="ja-JP" dirty="0">
                <a:cs typeface="B Nazanin" panose="00000400000000000000" pitchFamily="2" charset="-78"/>
              </a:rPr>
              <a:t>هدف ما</a:t>
            </a:r>
            <a:endParaRPr kumimoji="1" lang="ja-JP" altLang="en-US" dirty="0">
              <a:cs typeface="B Nazanin" panose="00000400000000000000" pitchFamily="2" charset="-78"/>
            </a:endParaRPr>
          </a:p>
        </p:txBody>
      </p:sp>
      <p:sp>
        <p:nvSpPr>
          <p:cNvPr id="4" name="スライド番号プレースホルダー 3"/>
          <p:cNvSpPr>
            <a:spLocks noGrp="1"/>
          </p:cNvSpPr>
          <p:nvPr>
            <p:ph type="sldNum" sz="quarter" idx="11"/>
          </p:nvPr>
        </p:nvSpPr>
        <p:spPr/>
        <p:txBody>
          <a:bodyPr/>
          <a:lstStyle/>
          <a:p>
            <a:pPr algn="r" rtl="1"/>
            <a:fld id="{03EB59E2-90B9-4CD3-AC74-D672227E13C3}" type="slidenum">
              <a:rPr lang="en-US" smtClean="0">
                <a:cs typeface="B Nazanin" panose="00000400000000000000" pitchFamily="2" charset="-78"/>
              </a:rPr>
              <a:pPr algn="r" rtl="1"/>
              <a:t>5</a:t>
            </a:fld>
            <a:endParaRPr lang="en-US">
              <a:cs typeface="B Nazanin" panose="00000400000000000000" pitchFamily="2" charset="-78"/>
            </a:endParaRPr>
          </a:p>
        </p:txBody>
      </p:sp>
      <p:sp>
        <p:nvSpPr>
          <p:cNvPr id="8" name="テキスト プレースホルダー 7"/>
          <p:cNvSpPr>
            <a:spLocks noGrp="1"/>
          </p:cNvSpPr>
          <p:nvPr>
            <p:ph type="body" sz="quarter" idx="12"/>
          </p:nvPr>
        </p:nvSpPr>
        <p:spPr>
          <a:xfrm>
            <a:off x="1905000" y="4394114"/>
            <a:ext cx="6438900" cy="2366282"/>
          </a:xfrm>
        </p:spPr>
        <p:txBody>
          <a:bodyPr>
            <a:normAutofit fontScale="85000" lnSpcReduction="20000"/>
          </a:bodyPr>
          <a:lstStyle/>
          <a:p>
            <a:pPr algn="r" rtl="1"/>
            <a:r>
              <a:rPr lang="fa-IR" altLang="ja-JP" dirty="0">
                <a:cs typeface="B Nazanin" panose="00000400000000000000" pitchFamily="2" charset="-78"/>
              </a:rPr>
              <a:t>مراقبت از بیمار بسیار مهم است تا در وهله اول اشتباه نکنم. می توانست مانع شما شود. با این حساب حملات درمان شد و کنسول به کنسولگری منصوب شد. من به این خطرات خودش رضایت ندارم، این یک میل وحشیانه برای او است و او با آن لذت مخالف است. به عنوان زینت من از اینها، بگذار در طنز یونانی و</a:t>
            </a:r>
          </a:p>
          <a:p>
            <a:pPr algn="r" rtl="1"/>
            <a:r>
              <a:rPr lang="fa-IR" altLang="ja-JP" dirty="0">
                <a:cs typeface="B Nazanin" panose="00000400000000000000" pitchFamily="2" charset="-78"/>
              </a:rPr>
              <a:t>ان شاءالله به هر اندازه که می توانی خود را به هومر فراوان آراسته رنج ببری. ما خودمان خواندیم، داستان های رقص را تعریف کردی. که گنبد من را برای ما خراب می کند، کل مناندرها او را به اینها رها می کنند. اینجوری ازش استفاده کنیم</a:t>
            </a:r>
            <a:endParaRPr lang="ja-JP" altLang="en-US" dirty="0">
              <a:cs typeface="B Nazanin" panose="00000400000000000000" pitchFamily="2" charset="-78"/>
            </a:endParaRPr>
          </a:p>
        </p:txBody>
      </p:sp>
      <p:sp>
        <p:nvSpPr>
          <p:cNvPr id="9" name="テキスト プレースホルダー 8"/>
          <p:cNvSpPr>
            <a:spLocks noGrp="1"/>
          </p:cNvSpPr>
          <p:nvPr>
            <p:ph type="body" sz="quarter" idx="13"/>
          </p:nvPr>
        </p:nvSpPr>
        <p:spPr>
          <a:xfrm>
            <a:off x="-1101156" y="2728423"/>
            <a:ext cx="11887200" cy="747032"/>
          </a:xfrm>
        </p:spPr>
        <p:txBody>
          <a:bodyPr/>
          <a:lstStyle/>
          <a:p>
            <a:pPr algn="r" rtl="1"/>
            <a:r>
              <a:rPr kumimoji="1" lang="fa-IR" altLang="ja-JP" dirty="0">
                <a:cs typeface="B Nazanin" panose="00000400000000000000" pitchFamily="2" charset="-78"/>
              </a:rPr>
              <a:t>ساختن آینده ما</a:t>
            </a:r>
            <a:endParaRPr kumimoji="1" lang="ja-JP" altLang="en-US" dirty="0">
              <a:cs typeface="B Nazanin" panose="00000400000000000000" pitchFamily="2" charset="-78"/>
            </a:endParaRPr>
          </a:p>
        </p:txBody>
      </p:sp>
      <p:sp>
        <p:nvSpPr>
          <p:cNvPr id="10" name="Rectángulo 9">
            <a:extLst>
              <a:ext uri="{FF2B5EF4-FFF2-40B4-BE49-F238E27FC236}">
                <a16:creationId xmlns:a16="http://schemas.microsoft.com/office/drawing/2014/main" id="{F54188C5-9D6F-4576-82C0-5D09E2B75262}"/>
              </a:ext>
            </a:extLst>
          </p:cNvPr>
          <p:cNvSpPr/>
          <p:nvPr/>
        </p:nvSpPr>
        <p:spPr bwMode="auto">
          <a:xfrm>
            <a:off x="262015" y="375138"/>
            <a:ext cx="17697738" cy="9519139"/>
          </a:xfrm>
          <a:prstGeom prst="rect">
            <a:avLst/>
          </a:prstGeom>
          <a:noFill/>
          <a:ln w="0">
            <a:solidFill>
              <a:srgbClr val="4ECDC4"/>
            </a:solidFill>
            <a:prstDash val="solid"/>
            <a:round/>
          </a:ln>
        </p:spPr>
        <p:txBody>
          <a:bodyPr vert="horz" wrap="square" lIns="91440" tIns="45720" rIns="91440" bIns="45720" numCol="1" rtlCol="0" anchor="t" anchorCtr="0" compatLnSpc="1">
            <a:prstTxWarp prst="textNoShape">
              <a:avLst/>
            </a:prstTxWarp>
          </a:bodyPr>
          <a:lstStyle/>
          <a:p>
            <a:pPr algn="ctr" rtl="1"/>
            <a:endParaRPr kumimoji="1" lang="es-ES">
              <a:cs typeface="B Nazanin" panose="00000400000000000000" pitchFamily="2" charset="-78"/>
            </a:endParaRPr>
          </a:p>
        </p:txBody>
      </p:sp>
      <p:sp>
        <p:nvSpPr>
          <p:cNvPr id="11" name="テキスト プレースホルダー 7">
            <a:extLst>
              <a:ext uri="{FF2B5EF4-FFF2-40B4-BE49-F238E27FC236}">
                <a16:creationId xmlns:a16="http://schemas.microsoft.com/office/drawing/2014/main" id="{0535C6E1-F9AE-4CA8-BE69-F059AA74A824}"/>
              </a:ext>
            </a:extLst>
          </p:cNvPr>
          <p:cNvSpPr txBox="1"/>
          <p:nvPr/>
        </p:nvSpPr>
        <p:spPr>
          <a:xfrm>
            <a:off x="1905000" y="6928973"/>
            <a:ext cx="6438900" cy="2366282"/>
          </a:xfrm>
          <a:prstGeom prst="rect">
            <a:avLst/>
          </a:prstGeom>
        </p:spPr>
        <p:txBody>
          <a:bodyPr vert="horz" lIns="91440" tIns="45720" rIns="91440" bIns="45720" rtlCol="0">
            <a:normAutofit fontScale="85000" lnSpcReduction="20000"/>
          </a:bodyPr>
          <a:lstStyle>
            <a:lvl1pPr marL="0" indent="0" algn="l" defTabSz="1371417" rtl="0" eaLnBrk="1" latinLnBrk="0" hangingPunct="1">
              <a:lnSpc>
                <a:spcPct val="130000"/>
              </a:lnSpc>
              <a:spcBef>
                <a:spcPts val="1200"/>
              </a:spcBef>
              <a:buFontTx/>
              <a:buNone/>
              <a:defRPr sz="20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r" rtl="1"/>
            <a:r>
              <a:rPr lang="fa-IR" altLang="ja-JP" dirty="0">
                <a:cs typeface="B Nazanin" panose="00000400000000000000" pitchFamily="2" charset="-78"/>
              </a:rPr>
              <a:t>مراقبت از بیمار بسیار مهم است تا در وهله اول اشتباه نکنم. می توانست مانع شما شود. با این حساب حملات درمان شد و کنسول به کنسولگری منصوب شد. من به این خطرات خودش رضایت ندارم، این یک میل وحشیانه برای او است و او با آن لذت مخالف است. به عنوان زینت من از اینها، بگذار در طنز یونانی و</a:t>
            </a:r>
          </a:p>
          <a:p>
            <a:pPr algn="r" rtl="1"/>
            <a:r>
              <a:rPr lang="fa-IR" altLang="ja-JP" dirty="0">
                <a:cs typeface="B Nazanin" panose="00000400000000000000" pitchFamily="2" charset="-78"/>
              </a:rPr>
              <a:t>ان شاءالله به هر اندازه که می توانی خود را به هومر فراوان آراسته رنج ببری. ما خودمان خواندیم، داستان های رقص را تعریف کردی. که گنبد من را برای ما خراب می کند، کل مناندرها او را به اینها رها می کنند. اینجوری ازش استفاده کنیم</a:t>
            </a:r>
            <a:endParaRPr lang="ja-JP" altLang="en-US" dirty="0">
              <a:cs typeface="B Nazanin" panose="00000400000000000000" pitchFamily="2" charset="-78"/>
            </a:endParaRPr>
          </a:p>
        </p:txBody>
      </p:sp>
      <p:sp>
        <p:nvSpPr>
          <p:cNvPr id="12" name="正方形/長方形 6">
            <a:extLst>
              <a:ext uri="{FF2B5EF4-FFF2-40B4-BE49-F238E27FC236}">
                <a16:creationId xmlns:a16="http://schemas.microsoft.com/office/drawing/2014/main" id="{D8283E77-120E-400B-83E2-CB06C2F2E40E}"/>
              </a:ext>
            </a:extLst>
          </p:cNvPr>
          <p:cNvSpPr/>
          <p:nvPr/>
        </p:nvSpPr>
        <p:spPr>
          <a:xfrm>
            <a:off x="2018129" y="4074477"/>
            <a:ext cx="120942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kumimoji="1" lang="ja-JP" altLang="en-US">
              <a:cs typeface="B Nazanin" panose="00000400000000000000" pitchFamily="2" charset="-78"/>
            </a:endParaRPr>
          </a:p>
        </p:txBody>
      </p:sp>
      <p:grpSp>
        <p:nvGrpSpPr>
          <p:cNvPr id="2" name="Grupo 1">
            <a:extLst>
              <a:ext uri="{FF2B5EF4-FFF2-40B4-BE49-F238E27FC236}">
                <a16:creationId xmlns:a16="http://schemas.microsoft.com/office/drawing/2014/main" id="{39B971C9-B3D5-D1E0-019C-2E7C97A1E0D6}"/>
              </a:ext>
            </a:extLst>
          </p:cNvPr>
          <p:cNvGrpSpPr/>
          <p:nvPr/>
        </p:nvGrpSpPr>
        <p:grpSpPr>
          <a:xfrm>
            <a:off x="10247122" y="2868943"/>
            <a:ext cx="5920039" cy="5787324"/>
            <a:chOff x="10247122" y="2868943"/>
            <a:chExt cx="5920039" cy="5787324"/>
          </a:xfrm>
        </p:grpSpPr>
        <p:sp>
          <p:nvSpPr>
            <p:cNvPr id="13" name="Forma libre: forma 12">
              <a:extLst>
                <a:ext uri="{FF2B5EF4-FFF2-40B4-BE49-F238E27FC236}">
                  <a16:creationId xmlns:a16="http://schemas.microsoft.com/office/drawing/2014/main" id="{ABCC7E0A-86D7-40C3-BB3E-0E3D64F9D889}"/>
                </a:ext>
              </a:extLst>
            </p:cNvPr>
            <p:cNvSpPr/>
            <p:nvPr/>
          </p:nvSpPr>
          <p:spPr>
            <a:xfrm>
              <a:off x="11272647" y="3710287"/>
              <a:ext cx="4620580" cy="4669926"/>
            </a:xfrm>
            <a:custGeom>
              <a:avLst/>
              <a:gdLst>
                <a:gd name="connsiteX0" fmla="*/ 8068 w 4620580"/>
                <a:gd name="connsiteY0" fmla="*/ 2297154 h 4669926"/>
                <a:gd name="connsiteX1" fmla="*/ 816234 w 4620580"/>
                <a:gd name="connsiteY1" fmla="*/ 2155087 h 4669926"/>
                <a:gd name="connsiteX2" fmla="*/ 1323685 w 4620580"/>
                <a:gd name="connsiteY2" fmla="*/ 2003237 h 4669926"/>
                <a:gd name="connsiteX3" fmla="*/ 2126743 w 4620580"/>
                <a:gd name="connsiteY3" fmla="*/ 990476 h 4669926"/>
                <a:gd name="connsiteX4" fmla="*/ 2240308 w 4620580"/>
                <a:gd name="connsiteY4" fmla="*/ 170400 h 4669926"/>
                <a:gd name="connsiteX5" fmla="*/ 2320705 w 4620580"/>
                <a:gd name="connsiteY5" fmla="*/ 259 h 4669926"/>
                <a:gd name="connsiteX6" fmla="*/ 2455964 w 4620580"/>
                <a:gd name="connsiteY6" fmla="*/ 745899 h 4669926"/>
                <a:gd name="connsiteX7" fmla="*/ 3805175 w 4620580"/>
                <a:gd name="connsiteY7" fmla="*/ 2153811 h 4669926"/>
                <a:gd name="connsiteX8" fmla="*/ 4623976 w 4620580"/>
                <a:gd name="connsiteY8" fmla="*/ 2326078 h 4669926"/>
                <a:gd name="connsiteX9" fmla="*/ 4034871 w 4620580"/>
                <a:gd name="connsiteY9" fmla="*/ 2469421 h 4669926"/>
                <a:gd name="connsiteX10" fmla="*/ 3017851 w 4620580"/>
                <a:gd name="connsiteY10" fmla="*/ 2813105 h 4669926"/>
                <a:gd name="connsiteX11" fmla="*/ 2474251 w 4620580"/>
                <a:gd name="connsiteY11" fmla="*/ 3752279 h 4669926"/>
                <a:gd name="connsiteX12" fmla="*/ 2386637 w 4620580"/>
                <a:gd name="connsiteY12" fmla="*/ 4447728 h 4669926"/>
                <a:gd name="connsiteX13" fmla="*/ 2291359 w 4620580"/>
                <a:gd name="connsiteY13" fmla="*/ 4670187 h 4669926"/>
                <a:gd name="connsiteX14" fmla="*/ 2163753 w 4620580"/>
                <a:gd name="connsiteY14" fmla="*/ 3942836 h 4669926"/>
                <a:gd name="connsiteX15" fmla="*/ 910246 w 4620580"/>
                <a:gd name="connsiteY15" fmla="*/ 2539179 h 4669926"/>
                <a:gd name="connsiteX16" fmla="*/ 3395 w 4620580"/>
                <a:gd name="connsiteY16" fmla="*/ 2362658 h 4669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20580" h="4669926">
                  <a:moveTo>
                    <a:pt x="8068" y="2297154"/>
                  </a:moveTo>
                  <a:cubicBezTo>
                    <a:pt x="277744" y="2249515"/>
                    <a:pt x="547420" y="2200174"/>
                    <a:pt x="816234" y="2155087"/>
                  </a:cubicBezTo>
                  <a:cubicBezTo>
                    <a:pt x="991484" y="2127992"/>
                    <a:pt x="1162476" y="2076907"/>
                    <a:pt x="1323685" y="2003237"/>
                  </a:cubicBezTo>
                  <a:cubicBezTo>
                    <a:pt x="1754987" y="1799068"/>
                    <a:pt x="2073574" y="1501323"/>
                    <a:pt x="2126743" y="990476"/>
                  </a:cubicBezTo>
                  <a:cubicBezTo>
                    <a:pt x="2155238" y="716125"/>
                    <a:pt x="2201179" y="443475"/>
                    <a:pt x="2240308" y="170400"/>
                  </a:cubicBezTo>
                  <a:cubicBezTo>
                    <a:pt x="2239893" y="104471"/>
                    <a:pt x="2269665" y="41944"/>
                    <a:pt x="2320705" y="259"/>
                  </a:cubicBezTo>
                  <a:cubicBezTo>
                    <a:pt x="2413003" y="237945"/>
                    <a:pt x="2458944" y="491030"/>
                    <a:pt x="2455964" y="745899"/>
                  </a:cubicBezTo>
                  <a:cubicBezTo>
                    <a:pt x="2464043" y="1627652"/>
                    <a:pt x="3097822" y="2036414"/>
                    <a:pt x="3805175" y="2153811"/>
                  </a:cubicBezTo>
                  <a:cubicBezTo>
                    <a:pt x="4079109" y="2199324"/>
                    <a:pt x="4351755" y="2252918"/>
                    <a:pt x="4623976" y="2326078"/>
                  </a:cubicBezTo>
                  <a:cubicBezTo>
                    <a:pt x="4435548" y="2426035"/>
                    <a:pt x="4230952" y="2430714"/>
                    <a:pt x="4034871" y="2469421"/>
                  </a:cubicBezTo>
                  <a:cubicBezTo>
                    <a:pt x="3680976" y="2539604"/>
                    <a:pt x="3325804" y="2597026"/>
                    <a:pt x="3017851" y="2813105"/>
                  </a:cubicBezTo>
                  <a:cubicBezTo>
                    <a:pt x="2700115" y="3024079"/>
                    <a:pt x="2498925" y="3371505"/>
                    <a:pt x="2474251" y="3752279"/>
                  </a:cubicBezTo>
                  <a:cubicBezTo>
                    <a:pt x="2453835" y="3984946"/>
                    <a:pt x="2419815" y="4216337"/>
                    <a:pt x="2386637" y="4447728"/>
                  </a:cubicBezTo>
                  <a:cubicBezTo>
                    <a:pt x="2376429" y="4520463"/>
                    <a:pt x="2381102" y="4603406"/>
                    <a:pt x="2291359" y="4670187"/>
                  </a:cubicBezTo>
                  <a:cubicBezTo>
                    <a:pt x="2189694" y="4431139"/>
                    <a:pt x="2175664" y="4181883"/>
                    <a:pt x="2163753" y="3942836"/>
                  </a:cubicBezTo>
                  <a:cubicBezTo>
                    <a:pt x="2130149" y="3092135"/>
                    <a:pt x="1631639" y="2691454"/>
                    <a:pt x="910246" y="2539179"/>
                  </a:cubicBezTo>
                  <a:cubicBezTo>
                    <a:pt x="609094" y="2475802"/>
                    <a:pt x="305813" y="2421356"/>
                    <a:pt x="3395" y="2362658"/>
                  </a:cubicBezTo>
                  <a:close/>
                </a:path>
              </a:pathLst>
            </a:custGeom>
            <a:solidFill>
              <a:srgbClr val="FFC000"/>
            </a:solidFill>
            <a:ln w="42486" cap="flat">
              <a:noFill/>
              <a:prstDash val="solid"/>
              <a:miter/>
            </a:ln>
          </p:spPr>
          <p:txBody>
            <a:bodyPr rtlCol="0" anchor="ctr"/>
            <a:lstStyle/>
            <a:p>
              <a:pPr algn="r" rtl="1"/>
              <a:endParaRPr lang="es-ES">
                <a:cs typeface="B Nazanin" panose="00000400000000000000" pitchFamily="2" charset="-78"/>
              </a:endParaRPr>
            </a:p>
          </p:txBody>
        </p:sp>
        <p:sp>
          <p:nvSpPr>
            <p:cNvPr id="14" name="Forma libre: forma 13">
              <a:extLst>
                <a:ext uri="{FF2B5EF4-FFF2-40B4-BE49-F238E27FC236}">
                  <a16:creationId xmlns:a16="http://schemas.microsoft.com/office/drawing/2014/main" id="{3D06BF76-0F5A-4A9B-BBF9-86247AF32CFA}"/>
                </a:ext>
              </a:extLst>
            </p:cNvPr>
            <p:cNvSpPr/>
            <p:nvPr/>
          </p:nvSpPr>
          <p:spPr>
            <a:xfrm>
              <a:off x="10247122" y="2868943"/>
              <a:ext cx="2307953" cy="2366226"/>
            </a:xfrm>
            <a:custGeom>
              <a:avLst/>
              <a:gdLst>
                <a:gd name="connsiteX0" fmla="*/ 1132278 w 2307953"/>
                <a:gd name="connsiteY0" fmla="*/ 2366486 h 2366226"/>
                <a:gd name="connsiteX1" fmla="*/ 840067 w 2307953"/>
                <a:gd name="connsiteY1" fmla="*/ 1491114 h 2366226"/>
                <a:gd name="connsiteX2" fmla="*/ 3395 w 2307953"/>
                <a:gd name="connsiteY2" fmla="*/ 1171676 h 2366226"/>
                <a:gd name="connsiteX3" fmla="*/ 828156 w 2307953"/>
                <a:gd name="connsiteY3" fmla="*/ 867125 h 2366226"/>
                <a:gd name="connsiteX4" fmla="*/ 1125901 w 2307953"/>
                <a:gd name="connsiteY4" fmla="*/ 259 h 2366226"/>
                <a:gd name="connsiteX5" fmla="*/ 1428746 w 2307953"/>
                <a:gd name="connsiteY5" fmla="*/ 872229 h 2366226"/>
                <a:gd name="connsiteX6" fmla="*/ 2311349 w 2307953"/>
                <a:gd name="connsiteY6" fmla="*/ 1163168 h 2366226"/>
                <a:gd name="connsiteX7" fmla="*/ 1421092 w 2307953"/>
                <a:gd name="connsiteY7" fmla="*/ 1484734 h 2366226"/>
                <a:gd name="connsiteX8" fmla="*/ 1132278 w 2307953"/>
                <a:gd name="connsiteY8" fmla="*/ 2366486 h 236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7953" h="2366226">
                  <a:moveTo>
                    <a:pt x="1132278" y="2366486"/>
                  </a:moveTo>
                  <a:cubicBezTo>
                    <a:pt x="978306" y="2052152"/>
                    <a:pt x="1094852" y="1711020"/>
                    <a:pt x="840067" y="1491114"/>
                  </a:cubicBezTo>
                  <a:cubicBezTo>
                    <a:pt x="601866" y="1285245"/>
                    <a:pt x="292210" y="1286521"/>
                    <a:pt x="3395" y="1171676"/>
                  </a:cubicBezTo>
                  <a:cubicBezTo>
                    <a:pt x="274774" y="1055130"/>
                    <a:pt x="592510" y="1072994"/>
                    <a:pt x="828156" y="867125"/>
                  </a:cubicBezTo>
                  <a:cubicBezTo>
                    <a:pt x="1083366" y="642965"/>
                    <a:pt x="986811" y="300132"/>
                    <a:pt x="1125901" y="259"/>
                  </a:cubicBezTo>
                  <a:cubicBezTo>
                    <a:pt x="1273071" y="301408"/>
                    <a:pt x="1156951" y="650195"/>
                    <a:pt x="1428746" y="872229"/>
                  </a:cubicBezTo>
                  <a:cubicBezTo>
                    <a:pt x="1670768" y="1070017"/>
                    <a:pt x="1978306" y="1063211"/>
                    <a:pt x="2311349" y="1163168"/>
                  </a:cubicBezTo>
                  <a:cubicBezTo>
                    <a:pt x="1985959" y="1307788"/>
                    <a:pt x="1659293" y="1269506"/>
                    <a:pt x="1421092" y="1484734"/>
                  </a:cubicBezTo>
                  <a:cubicBezTo>
                    <a:pt x="1170140" y="1710170"/>
                    <a:pt x="1250952" y="2038966"/>
                    <a:pt x="1132278" y="2366486"/>
                  </a:cubicBezTo>
                  <a:close/>
                </a:path>
              </a:pathLst>
            </a:custGeom>
            <a:solidFill>
              <a:srgbClr val="FFC000"/>
            </a:solidFill>
            <a:ln w="42486" cap="flat">
              <a:noFill/>
              <a:prstDash val="solid"/>
              <a:miter/>
            </a:ln>
          </p:spPr>
          <p:txBody>
            <a:bodyPr rtlCol="0" anchor="ctr"/>
            <a:lstStyle/>
            <a:p>
              <a:pPr algn="r" rtl="1"/>
              <a:endParaRPr lang="es-ES">
                <a:cs typeface="B Nazanin" panose="00000400000000000000" pitchFamily="2" charset="-78"/>
              </a:endParaRPr>
            </a:p>
          </p:txBody>
        </p:sp>
        <p:sp>
          <p:nvSpPr>
            <p:cNvPr id="15" name="Forma libre: forma 14">
              <a:extLst>
                <a:ext uri="{FF2B5EF4-FFF2-40B4-BE49-F238E27FC236}">
                  <a16:creationId xmlns:a16="http://schemas.microsoft.com/office/drawing/2014/main" id="{7FEC72ED-0938-4DA9-A0BD-E999AF8AAD76}"/>
                </a:ext>
              </a:extLst>
            </p:cNvPr>
            <p:cNvSpPr/>
            <p:nvPr/>
          </p:nvSpPr>
          <p:spPr>
            <a:xfrm>
              <a:off x="10945129" y="6963371"/>
              <a:ext cx="1644402" cy="1692896"/>
            </a:xfrm>
            <a:custGeom>
              <a:avLst/>
              <a:gdLst>
                <a:gd name="connsiteX0" fmla="*/ 1647797 w 1644402"/>
                <a:gd name="connsiteY0" fmla="*/ 853513 h 1692896"/>
                <a:gd name="connsiteX1" fmla="*/ 851116 w 1644402"/>
                <a:gd name="connsiteY1" fmla="*/ 1693155 h 1692896"/>
                <a:gd name="connsiteX2" fmla="*/ 605688 w 1644402"/>
                <a:gd name="connsiteY2" fmla="*/ 1093411 h 1692896"/>
                <a:gd name="connsiteX3" fmla="*/ 3395 w 1644402"/>
                <a:gd name="connsiteY3" fmla="*/ 838200 h 1692896"/>
                <a:gd name="connsiteX4" fmla="*/ 817512 w 1644402"/>
                <a:gd name="connsiteY4" fmla="*/ 259 h 1692896"/>
                <a:gd name="connsiteX5" fmla="*/ 1647797 w 1644402"/>
                <a:gd name="connsiteY5" fmla="*/ 853513 h 169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4402" h="1692896">
                  <a:moveTo>
                    <a:pt x="1647797" y="853513"/>
                  </a:moveTo>
                  <a:cubicBezTo>
                    <a:pt x="1150990" y="927949"/>
                    <a:pt x="816660" y="1121058"/>
                    <a:pt x="851116" y="1693155"/>
                  </a:cubicBezTo>
                  <a:cubicBezTo>
                    <a:pt x="692035" y="1494091"/>
                    <a:pt x="775402" y="1248239"/>
                    <a:pt x="605688" y="1093411"/>
                  </a:cubicBezTo>
                  <a:cubicBezTo>
                    <a:pt x="435973" y="938583"/>
                    <a:pt x="216922" y="955172"/>
                    <a:pt x="3395" y="838200"/>
                  </a:cubicBezTo>
                  <a:cubicBezTo>
                    <a:pt x="524450" y="805023"/>
                    <a:pt x="798799" y="545134"/>
                    <a:pt x="817512" y="259"/>
                  </a:cubicBezTo>
                  <a:cubicBezTo>
                    <a:pt x="835373" y="559595"/>
                    <a:pt x="1124188" y="803747"/>
                    <a:pt x="1647797" y="853513"/>
                  </a:cubicBezTo>
                  <a:close/>
                </a:path>
              </a:pathLst>
            </a:custGeom>
            <a:solidFill>
              <a:srgbClr val="FFC000"/>
            </a:solidFill>
            <a:ln w="42486" cap="flat">
              <a:noFill/>
              <a:prstDash val="solid"/>
              <a:miter/>
            </a:ln>
          </p:spPr>
          <p:txBody>
            <a:bodyPr rtlCol="0" anchor="ctr"/>
            <a:lstStyle/>
            <a:p>
              <a:pPr algn="r" rtl="1"/>
              <a:endParaRPr lang="es-ES">
                <a:cs typeface="B Nazanin" panose="00000400000000000000" pitchFamily="2" charset="-78"/>
              </a:endParaRPr>
            </a:p>
          </p:txBody>
        </p:sp>
        <p:sp>
          <p:nvSpPr>
            <p:cNvPr id="16" name="Forma libre: forma 15">
              <a:extLst>
                <a:ext uri="{FF2B5EF4-FFF2-40B4-BE49-F238E27FC236}">
                  <a16:creationId xmlns:a16="http://schemas.microsoft.com/office/drawing/2014/main" id="{3CE7B5D3-38C7-442F-BD54-313D67FE7C15}"/>
                </a:ext>
              </a:extLst>
            </p:cNvPr>
            <p:cNvSpPr/>
            <p:nvPr/>
          </p:nvSpPr>
          <p:spPr>
            <a:xfrm>
              <a:off x="14651631" y="3449548"/>
              <a:ext cx="1515530" cy="1533814"/>
            </a:xfrm>
            <a:custGeom>
              <a:avLst/>
              <a:gdLst>
                <a:gd name="connsiteX0" fmla="*/ 1518925 w 1515530"/>
                <a:gd name="connsiteY0" fmla="*/ 773972 h 1533814"/>
                <a:gd name="connsiteX1" fmla="*/ 791145 w 1515530"/>
                <a:gd name="connsiteY1" fmla="*/ 1534074 h 1533814"/>
                <a:gd name="connsiteX2" fmla="*/ 564004 w 1515530"/>
                <a:gd name="connsiteY2" fmla="*/ 977715 h 1533814"/>
                <a:gd name="connsiteX3" fmla="*/ 3395 w 1515530"/>
                <a:gd name="connsiteY3" fmla="*/ 770570 h 1533814"/>
                <a:gd name="connsiteX4" fmla="*/ 558905 w 1515530"/>
                <a:gd name="connsiteY4" fmla="*/ 547261 h 1533814"/>
                <a:gd name="connsiteX5" fmla="*/ 755412 w 1515530"/>
                <a:gd name="connsiteY5" fmla="*/ 259 h 1533814"/>
                <a:gd name="connsiteX6" fmla="*/ 968088 w 1515530"/>
                <a:gd name="connsiteY6" fmla="*/ 538753 h 1533814"/>
                <a:gd name="connsiteX7" fmla="*/ 1518925 w 1515530"/>
                <a:gd name="connsiteY7" fmla="*/ 773972 h 153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5530" h="1533814">
                  <a:moveTo>
                    <a:pt x="1518925" y="773972"/>
                  </a:moveTo>
                  <a:cubicBezTo>
                    <a:pt x="1054009" y="816507"/>
                    <a:pt x="782215" y="1035138"/>
                    <a:pt x="791145" y="1534074"/>
                  </a:cubicBezTo>
                  <a:cubicBezTo>
                    <a:pt x="649500" y="1351599"/>
                    <a:pt x="732867" y="1121909"/>
                    <a:pt x="564004" y="977715"/>
                  </a:cubicBezTo>
                  <a:cubicBezTo>
                    <a:pt x="409607" y="845856"/>
                    <a:pt x="208417" y="857341"/>
                    <a:pt x="3395" y="770570"/>
                  </a:cubicBezTo>
                  <a:cubicBezTo>
                    <a:pt x="190545" y="645517"/>
                    <a:pt x="407478" y="685500"/>
                    <a:pt x="558905" y="547261"/>
                  </a:cubicBezTo>
                  <a:cubicBezTo>
                    <a:pt x="719264" y="400514"/>
                    <a:pt x="660134" y="188264"/>
                    <a:pt x="755412" y="259"/>
                  </a:cubicBezTo>
                  <a:cubicBezTo>
                    <a:pt x="889830" y="166997"/>
                    <a:pt x="801353" y="399664"/>
                    <a:pt x="968088" y="538753"/>
                  </a:cubicBezTo>
                  <a:cubicBezTo>
                    <a:pt x="1122921" y="670612"/>
                    <a:pt x="1324537" y="655299"/>
                    <a:pt x="1518925" y="773972"/>
                  </a:cubicBezTo>
                  <a:close/>
                </a:path>
              </a:pathLst>
            </a:custGeom>
            <a:solidFill>
              <a:srgbClr val="FFC000"/>
            </a:solidFill>
            <a:ln w="42486" cap="flat">
              <a:noFill/>
              <a:prstDash val="solid"/>
              <a:miter/>
            </a:ln>
          </p:spPr>
          <p:txBody>
            <a:bodyPr rtlCol="0" anchor="ctr"/>
            <a:lstStyle/>
            <a:p>
              <a:pPr algn="r" rtl="1"/>
              <a:endParaRPr lang="es-ES">
                <a:cs typeface="B Nazanin" panose="00000400000000000000" pitchFamily="2" charset="-78"/>
              </a:endParaRPr>
            </a:p>
          </p:txBody>
        </p:sp>
      </p:grpSp>
    </p:spTree>
    <p:extLst>
      <p:ext uri="{BB962C8B-B14F-4D97-AF65-F5344CB8AC3E}">
        <p14:creationId xmlns:p14="http://schemas.microsoft.com/office/powerpoint/2010/main" val="7012820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650">
        <p15:prstTrans prst="pageCurlSingle"/>
      </p:transition>
    </mc:Choice>
    <mc:Fallback xmlns="" xmlns:p14="http://schemas.microsoft.com/office/powerpoint/2010/main" xmlns:a14="http://schemas.microsoft.com/office/drawing/2010/main" xmlns:p159="http://schemas.microsoft.com/office/powerpoint/2015/09/main">
      <p:transition spd="slow" advTm="265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pPr rtl="1">
              <a:lnSpc>
                <a:spcPct val="150000"/>
              </a:lnSpc>
            </a:pPr>
            <a:r>
              <a:rPr kumimoji="1" lang="fa-IR" altLang="ja-JP" dirty="0">
                <a:cs typeface="B Nazanin" panose="00000400000000000000" pitchFamily="2" charset="-78"/>
              </a:rPr>
              <a:t>فلسفه ما</a:t>
            </a:r>
            <a:endParaRPr kumimoji="1" lang="ja-JP" altLang="en-US" dirty="0">
              <a:cs typeface="B Nazanin" panose="00000400000000000000" pitchFamily="2" charset="-78"/>
            </a:endParaRPr>
          </a:p>
        </p:txBody>
      </p:sp>
      <p:sp>
        <p:nvSpPr>
          <p:cNvPr id="3" name="スライド番号プレースホルダー 2"/>
          <p:cNvSpPr>
            <a:spLocks noGrp="1"/>
          </p:cNvSpPr>
          <p:nvPr>
            <p:ph type="sldNum" sz="quarter" idx="11"/>
          </p:nvPr>
        </p:nvSpPr>
        <p:spPr/>
        <p:txBody>
          <a:bodyPr/>
          <a:lstStyle/>
          <a:p>
            <a:pPr algn="r" rtl="1">
              <a:lnSpc>
                <a:spcPct val="150000"/>
              </a:lnSpc>
            </a:pPr>
            <a:fld id="{03EB59E2-90B9-4CD3-AC74-D672227E13C3}" type="slidenum">
              <a:rPr lang="en-US" smtClean="0">
                <a:cs typeface="B Nazanin" panose="00000400000000000000" pitchFamily="2" charset="-78"/>
              </a:rPr>
              <a:pPr algn="r" rtl="1">
                <a:lnSpc>
                  <a:spcPct val="150000"/>
                </a:lnSpc>
              </a:pPr>
              <a:t>6</a:t>
            </a:fld>
            <a:endParaRPr lang="en-US">
              <a:cs typeface="B Nazanin" panose="00000400000000000000" pitchFamily="2" charset="-78"/>
            </a:endParaRPr>
          </a:p>
        </p:txBody>
      </p:sp>
      <p:sp>
        <p:nvSpPr>
          <p:cNvPr id="9" name="テキスト プレースホルダー 8"/>
          <p:cNvSpPr>
            <a:spLocks noGrp="1"/>
          </p:cNvSpPr>
          <p:nvPr>
            <p:ph type="body" sz="quarter" idx="12"/>
          </p:nvPr>
        </p:nvSpPr>
        <p:spPr>
          <a:xfrm>
            <a:off x="1824527" y="1628383"/>
            <a:ext cx="5762519" cy="3568017"/>
          </a:xfrm>
        </p:spPr>
        <p:txBody>
          <a:bodyPr>
            <a:normAutofit fontScale="85000" lnSpcReduction="20000"/>
          </a:bodyPr>
          <a:lstStyle/>
          <a:p>
            <a:pPr algn="r" rtl="1">
              <a:lnSpc>
                <a:spcPct val="160000"/>
              </a:lnSpc>
            </a:pPr>
            <a:r>
              <a:rPr kumimoji="1" lang="fa-IR" altLang="ja-JP" dirty="0">
                <a:cs typeface="B Nazanin" panose="00000400000000000000" pitchFamily="2" charset="-78"/>
              </a:rPr>
              <a:t>برای این کار او بالاترین کالاها را ارائه می دهد که هنوز به زبان یونانی ساخته می شوند. عاقلانه است انتقاد کنند یا نه، نه، من هومر و جنگلی ندارم. فوتبال دنیا مثل یک اشتباه به نظر می رسد. و دشمن من غضب و امثال آن است. برای دومی که اسمش را فاسد نشدنی گذاشتم، ظریف‌ترین‌های فوتبال را پایین کشید.</a:t>
            </a:r>
          </a:p>
          <a:p>
            <a:pPr algn="r" rtl="1">
              <a:lnSpc>
                <a:spcPct val="160000"/>
              </a:lnSpc>
            </a:pPr>
            <a:r>
              <a:rPr kumimoji="1" lang="fa-IR" altLang="ja-JP" dirty="0">
                <a:cs typeface="B Nazanin" panose="00000400000000000000" pitchFamily="2" charset="-78"/>
              </a:rPr>
              <a:t>او به جای آن از حریف استفاده کرد. خطرات بیگانه سرنگون شد و نه از این واقعیت که من به طمعات جدید، بحث اصلی و برای با درد نوشته نمی شوند. نه، آنها هرگز آن را رها نمی کنند تا آن را بدست آورند، به سختی و بدون یادگیری. استفاده از چنین دردهایی در به سختی هموطنان من.</a:t>
            </a:r>
            <a:endParaRPr kumimoji="1" lang="ja-JP" altLang="en-US" dirty="0">
              <a:cs typeface="B Nazanin" panose="00000400000000000000" pitchFamily="2" charset="-78"/>
            </a:endParaRPr>
          </a:p>
        </p:txBody>
      </p:sp>
      <p:sp>
        <p:nvSpPr>
          <p:cNvPr id="6" name="テキスト プレースホルダー 8">
            <a:extLst>
              <a:ext uri="{FF2B5EF4-FFF2-40B4-BE49-F238E27FC236}">
                <a16:creationId xmlns:a16="http://schemas.microsoft.com/office/drawing/2014/main" id="{3C8921FC-E0D1-42CC-8FC4-066DA20F0C89}"/>
              </a:ext>
            </a:extLst>
          </p:cNvPr>
          <p:cNvSpPr txBox="1"/>
          <p:nvPr/>
        </p:nvSpPr>
        <p:spPr>
          <a:xfrm>
            <a:off x="1824528" y="5928161"/>
            <a:ext cx="5762519" cy="3568017"/>
          </a:xfrm>
          <a:prstGeom prst="rect">
            <a:avLst/>
          </a:prstGeom>
        </p:spPr>
        <p:txBody>
          <a:bodyPr vert="horz" lIns="91440" tIns="45720" rIns="91440" bIns="45720" rtlCol="0" anchor="ctr">
            <a:normAutofit fontScale="85000" lnSpcReduction="20000"/>
          </a:bodyPr>
          <a:lstStyle>
            <a:lvl1pPr marL="0" indent="0" algn="l" defTabSz="1371417" rtl="0" eaLnBrk="1" latinLnBrk="0" hangingPunct="1">
              <a:lnSpc>
                <a:spcPct val="130000"/>
              </a:lnSpc>
              <a:spcBef>
                <a:spcPts val="1200"/>
              </a:spcBef>
              <a:buFontTx/>
              <a:buNone/>
              <a:defRPr sz="20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r" rtl="1">
              <a:lnSpc>
                <a:spcPct val="160000"/>
              </a:lnSpc>
            </a:pPr>
            <a:r>
              <a:rPr kumimoji="1" lang="fa-IR" altLang="ja-JP" dirty="0">
                <a:cs typeface="B Nazanin" panose="00000400000000000000" pitchFamily="2" charset="-78"/>
              </a:rPr>
              <a:t>برای این کار او بالاترین کالاها را ارائه می دهد که هنوز به زبان یونانی ساخته می شوند. عاقلانه است انتقاد کنند یا نه، نه، من هومر و جنگلی ندارم. فوتبال دنیا مثل یک اشتباه به نظر می رسد. و دشمن من غضب و امثال آن است. برای دومی که اسمش را فاسد نشدنی گذاشتم، ظریف‌ترین‌های فوتبال را پایین کشید.</a:t>
            </a:r>
          </a:p>
          <a:p>
            <a:pPr algn="r" rtl="1">
              <a:lnSpc>
                <a:spcPct val="160000"/>
              </a:lnSpc>
            </a:pPr>
            <a:r>
              <a:rPr kumimoji="1" lang="fa-IR" altLang="ja-JP" dirty="0">
                <a:cs typeface="B Nazanin" panose="00000400000000000000" pitchFamily="2" charset="-78"/>
              </a:rPr>
              <a:t>او به جای آن از حریف استفاده کرد. خطرات بیگانه سرنگون شد و نه از این واقعیت که من به طمعات جدید، بحث اصلی و برای با درد نوشته نمی شوند. نه، آنها هرگز آن را رها نمی کنند تا آن را بدست آورند، به سختی و بدون یادگیری. استفاده از چنین دردهایی در به سختی هموطنان من.</a:t>
            </a:r>
            <a:endParaRPr kumimoji="1" lang="ja-JP" altLang="en-US" dirty="0">
              <a:cs typeface="B Nazanin" panose="00000400000000000000" pitchFamily="2" charset="-78"/>
            </a:endParaRPr>
          </a:p>
        </p:txBody>
      </p:sp>
      <p:grpSp>
        <p:nvGrpSpPr>
          <p:cNvPr id="2" name="Grupo 1">
            <a:extLst>
              <a:ext uri="{FF2B5EF4-FFF2-40B4-BE49-F238E27FC236}">
                <a16:creationId xmlns:a16="http://schemas.microsoft.com/office/drawing/2014/main" id="{F6D7BC20-C93C-8E03-9167-54C4E2B4BFC1}"/>
              </a:ext>
            </a:extLst>
          </p:cNvPr>
          <p:cNvGrpSpPr/>
          <p:nvPr/>
        </p:nvGrpSpPr>
        <p:grpSpPr>
          <a:xfrm>
            <a:off x="10404390" y="1493336"/>
            <a:ext cx="5322060" cy="8090262"/>
            <a:chOff x="10404390" y="1493336"/>
            <a:chExt cx="5322060" cy="8090262"/>
          </a:xfrm>
        </p:grpSpPr>
        <p:sp>
          <p:nvSpPr>
            <p:cNvPr id="10" name="Forma libre: forma 9">
              <a:extLst>
                <a:ext uri="{FF2B5EF4-FFF2-40B4-BE49-F238E27FC236}">
                  <a16:creationId xmlns:a16="http://schemas.microsoft.com/office/drawing/2014/main" id="{1C0806F8-267A-4FE9-B921-A770D94406C6}"/>
                </a:ext>
              </a:extLst>
            </p:cNvPr>
            <p:cNvSpPr/>
            <p:nvPr/>
          </p:nvSpPr>
          <p:spPr>
            <a:xfrm>
              <a:off x="11635768" y="3831272"/>
              <a:ext cx="3089687" cy="4093495"/>
            </a:xfrm>
            <a:custGeom>
              <a:avLst/>
              <a:gdLst>
                <a:gd name="connsiteX0" fmla="*/ 3093078 w 3089687"/>
                <a:gd name="connsiteY0" fmla="*/ 2097163 h 4093495"/>
                <a:gd name="connsiteX1" fmla="*/ 2293568 w 3089687"/>
                <a:gd name="connsiteY1" fmla="*/ 2185864 h 4093495"/>
                <a:gd name="connsiteX2" fmla="*/ 1607234 w 3089687"/>
                <a:gd name="connsiteY2" fmla="*/ 3068861 h 4093495"/>
                <a:gd name="connsiteX3" fmla="*/ 1538201 w 3089687"/>
                <a:gd name="connsiteY3" fmla="*/ 4093540 h 4093495"/>
                <a:gd name="connsiteX4" fmla="*/ 1481612 w 3089687"/>
                <a:gd name="connsiteY4" fmla="*/ 3729504 h 4093495"/>
                <a:gd name="connsiteX5" fmla="*/ 1435851 w 3089687"/>
                <a:gd name="connsiteY5" fmla="*/ 2850119 h 4093495"/>
                <a:gd name="connsiteX6" fmla="*/ 791271 w 3089687"/>
                <a:gd name="connsiteY6" fmla="*/ 2183456 h 4093495"/>
                <a:gd name="connsiteX7" fmla="*/ 3391 w 3089687"/>
                <a:gd name="connsiteY7" fmla="*/ 2063047 h 4093495"/>
                <a:gd name="connsiteX8" fmla="*/ 261464 w 3089687"/>
                <a:gd name="connsiteY8" fmla="*/ 1996019 h 4093495"/>
                <a:gd name="connsiteX9" fmla="*/ 947798 w 3089687"/>
                <a:gd name="connsiteY9" fmla="*/ 1863570 h 4093495"/>
                <a:gd name="connsiteX10" fmla="*/ 1433451 w 3089687"/>
                <a:gd name="connsiteY10" fmla="*/ 1258315 h 4093495"/>
                <a:gd name="connsiteX11" fmla="*/ 1499671 w 3089687"/>
                <a:gd name="connsiteY11" fmla="*/ 138915 h 4093495"/>
                <a:gd name="connsiteX12" fmla="*/ 1552252 w 3089687"/>
                <a:gd name="connsiteY12" fmla="*/ 44 h 4093495"/>
                <a:gd name="connsiteX13" fmla="*/ 1595995 w 3089687"/>
                <a:gd name="connsiteY13" fmla="*/ 733333 h 4093495"/>
                <a:gd name="connsiteX14" fmla="*/ 1626498 w 3089687"/>
                <a:gd name="connsiteY14" fmla="*/ 1214968 h 4093495"/>
                <a:gd name="connsiteX15" fmla="*/ 2286748 w 3089687"/>
                <a:gd name="connsiteY15" fmla="*/ 1916148 h 4093495"/>
                <a:gd name="connsiteX16" fmla="*/ 2860286 w 3089687"/>
                <a:gd name="connsiteY16" fmla="*/ 2001237 h 4093495"/>
                <a:gd name="connsiteX17" fmla="*/ 3093078 w 3089687"/>
                <a:gd name="connsiteY17" fmla="*/ 2097163 h 409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89687" h="4093494">
                  <a:moveTo>
                    <a:pt x="3093078" y="2097163"/>
                  </a:moveTo>
                  <a:cubicBezTo>
                    <a:pt x="2786442" y="2057026"/>
                    <a:pt x="2550034" y="2169810"/>
                    <a:pt x="2293568" y="2185864"/>
                  </a:cubicBezTo>
                  <a:cubicBezTo>
                    <a:pt x="1866111" y="2212354"/>
                    <a:pt x="1600414" y="2596859"/>
                    <a:pt x="1607234" y="3068861"/>
                  </a:cubicBezTo>
                  <a:cubicBezTo>
                    <a:pt x="1612457" y="3410019"/>
                    <a:pt x="1573526" y="3751177"/>
                    <a:pt x="1538201" y="4093540"/>
                  </a:cubicBezTo>
                  <a:cubicBezTo>
                    <a:pt x="1462749" y="3978750"/>
                    <a:pt x="1488432" y="3852722"/>
                    <a:pt x="1481612" y="3729504"/>
                  </a:cubicBezTo>
                  <a:cubicBezTo>
                    <a:pt x="1465552" y="3436509"/>
                    <a:pt x="1474381" y="3143113"/>
                    <a:pt x="1435851" y="2850119"/>
                  </a:cubicBezTo>
                  <a:cubicBezTo>
                    <a:pt x="1384074" y="2459593"/>
                    <a:pt x="1149283" y="2259313"/>
                    <a:pt x="791271" y="2183456"/>
                  </a:cubicBezTo>
                  <a:cubicBezTo>
                    <a:pt x="538812" y="2130074"/>
                    <a:pt x="280729" y="2103183"/>
                    <a:pt x="3391" y="2063047"/>
                  </a:cubicBezTo>
                  <a:cubicBezTo>
                    <a:pt x="90484" y="1986788"/>
                    <a:pt x="179595" y="2001237"/>
                    <a:pt x="261464" y="1996019"/>
                  </a:cubicBezTo>
                  <a:cubicBezTo>
                    <a:pt x="495060" y="1983770"/>
                    <a:pt x="726245" y="1939195"/>
                    <a:pt x="947798" y="1863570"/>
                  </a:cubicBezTo>
                  <a:cubicBezTo>
                    <a:pt x="1235974" y="1762427"/>
                    <a:pt x="1382879" y="1555324"/>
                    <a:pt x="1433451" y="1258315"/>
                  </a:cubicBezTo>
                  <a:cubicBezTo>
                    <a:pt x="1496457" y="886654"/>
                    <a:pt x="1451108" y="510176"/>
                    <a:pt x="1499671" y="138915"/>
                  </a:cubicBezTo>
                  <a:cubicBezTo>
                    <a:pt x="1501680" y="88143"/>
                    <a:pt x="1520141" y="39398"/>
                    <a:pt x="1552252" y="44"/>
                  </a:cubicBezTo>
                  <a:cubicBezTo>
                    <a:pt x="1566696" y="244606"/>
                    <a:pt x="1581149" y="489036"/>
                    <a:pt x="1595995" y="733333"/>
                  </a:cubicBezTo>
                  <a:cubicBezTo>
                    <a:pt x="1605627" y="893878"/>
                    <a:pt x="1601619" y="1054423"/>
                    <a:pt x="1626498" y="1214968"/>
                  </a:cubicBezTo>
                  <a:cubicBezTo>
                    <a:pt x="1692729" y="1636399"/>
                    <a:pt x="1872137" y="1821828"/>
                    <a:pt x="2286748" y="1916148"/>
                  </a:cubicBezTo>
                  <a:cubicBezTo>
                    <a:pt x="2474181" y="1965761"/>
                    <a:pt x="2666435" y="1994302"/>
                    <a:pt x="2860286" y="2001237"/>
                  </a:cubicBezTo>
                  <a:cubicBezTo>
                    <a:pt x="2948996" y="1991709"/>
                    <a:pt x="3036892" y="2027815"/>
                    <a:pt x="3093078" y="2097163"/>
                  </a:cubicBezTo>
                  <a:close/>
                </a:path>
              </a:pathLst>
            </a:custGeom>
            <a:solidFill>
              <a:srgbClr val="FFC000"/>
            </a:solidFill>
            <a:ln w="40105" cap="flat">
              <a:noFill/>
              <a:prstDash val="solid"/>
              <a:miter/>
            </a:ln>
          </p:spPr>
          <p:txBody>
            <a:bodyPr rtlCol="0" anchor="ctr"/>
            <a:lstStyle/>
            <a:p>
              <a:pPr algn="r" rtl="1">
                <a:lnSpc>
                  <a:spcPct val="150000"/>
                </a:lnSpc>
              </a:pPr>
              <a:endParaRPr lang="es-ES">
                <a:cs typeface="B Nazanin" panose="00000400000000000000" pitchFamily="2" charset="-78"/>
              </a:endParaRPr>
            </a:p>
          </p:txBody>
        </p:sp>
        <p:sp>
          <p:nvSpPr>
            <p:cNvPr id="11" name="Forma libre: forma 10">
              <a:extLst>
                <a:ext uri="{FF2B5EF4-FFF2-40B4-BE49-F238E27FC236}">
                  <a16:creationId xmlns:a16="http://schemas.microsoft.com/office/drawing/2014/main" id="{80649217-C1F9-46C3-B1D0-36C055DCB87B}"/>
                </a:ext>
              </a:extLst>
            </p:cNvPr>
            <p:cNvSpPr/>
            <p:nvPr/>
          </p:nvSpPr>
          <p:spPr>
            <a:xfrm>
              <a:off x="10404390" y="5844506"/>
              <a:ext cx="2400550" cy="2567515"/>
            </a:xfrm>
            <a:custGeom>
              <a:avLst/>
              <a:gdLst>
                <a:gd name="connsiteX0" fmla="*/ 3391 w 2400550"/>
                <a:gd name="connsiteY0" fmla="*/ 1054824 h 2567515"/>
                <a:gd name="connsiteX1" fmla="*/ 902841 w 2400550"/>
                <a:gd name="connsiteY1" fmla="*/ 44 h 2567515"/>
                <a:gd name="connsiteX2" fmla="*/ 942977 w 2400550"/>
                <a:gd name="connsiteY2" fmla="*/ 389767 h 2567515"/>
                <a:gd name="connsiteX3" fmla="*/ 1585157 w 2400550"/>
                <a:gd name="connsiteY3" fmla="*/ 970940 h 2567515"/>
                <a:gd name="connsiteX4" fmla="*/ 1836410 w 2400550"/>
                <a:gd name="connsiteY4" fmla="*/ 1021110 h 2567515"/>
                <a:gd name="connsiteX5" fmla="*/ 1724429 w 2400550"/>
                <a:gd name="connsiteY5" fmla="*/ 1359458 h 2567515"/>
                <a:gd name="connsiteX6" fmla="*/ 1981306 w 2400550"/>
                <a:gd name="connsiteY6" fmla="*/ 1659678 h 2567515"/>
                <a:gd name="connsiteX7" fmla="*/ 2403942 w 2400550"/>
                <a:gd name="connsiteY7" fmla="*/ 1744365 h 2567515"/>
                <a:gd name="connsiteX8" fmla="*/ 1799086 w 2400550"/>
                <a:gd name="connsiteY8" fmla="*/ 1950665 h 2567515"/>
                <a:gd name="connsiteX9" fmla="*/ 1688310 w 2400550"/>
                <a:gd name="connsiteY9" fmla="*/ 2567559 h 2567515"/>
                <a:gd name="connsiteX10" fmla="*/ 1623686 w 2400550"/>
                <a:gd name="connsiteY10" fmla="*/ 2242857 h 2567515"/>
                <a:gd name="connsiteX11" fmla="*/ 1014823 w 2400550"/>
                <a:gd name="connsiteY11" fmla="*/ 1783297 h 2567515"/>
                <a:gd name="connsiteX12" fmla="*/ 874747 w 2400550"/>
                <a:gd name="connsiteY12" fmla="*/ 2097163 h 2567515"/>
                <a:gd name="connsiteX13" fmla="*/ 823372 w 2400550"/>
                <a:gd name="connsiteY13" fmla="*/ 1551711 h 2567515"/>
                <a:gd name="connsiteX14" fmla="*/ 409967 w 2400550"/>
                <a:gd name="connsiteY14" fmla="*/ 1119042 h 2567515"/>
                <a:gd name="connsiteX15" fmla="*/ 3391 w 2400550"/>
                <a:gd name="connsiteY15" fmla="*/ 1054824 h 2567515"/>
                <a:gd name="connsiteX16" fmla="*/ 1620884 w 2400550"/>
                <a:gd name="connsiteY16" fmla="*/ 1283601 h 2567515"/>
                <a:gd name="connsiteX17" fmla="*/ 1549038 w 2400550"/>
                <a:gd name="connsiteY17" fmla="*/ 1096566 h 2567515"/>
                <a:gd name="connsiteX18" fmla="*/ 950601 w 2400550"/>
                <a:gd name="connsiteY18" fmla="*/ 1604290 h 2567515"/>
                <a:gd name="connsiteX19" fmla="*/ 1030873 w 2400550"/>
                <a:gd name="connsiteY19" fmla="*/ 1705433 h 2567515"/>
                <a:gd name="connsiteX20" fmla="*/ 1620884 w 2400550"/>
                <a:gd name="connsiteY20" fmla="*/ 1283601 h 2567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00550" h="2567515">
                  <a:moveTo>
                    <a:pt x="3391" y="1054824"/>
                  </a:moveTo>
                  <a:cubicBezTo>
                    <a:pt x="768792" y="839293"/>
                    <a:pt x="768792" y="839293"/>
                    <a:pt x="902841" y="44"/>
                  </a:cubicBezTo>
                  <a:cubicBezTo>
                    <a:pt x="916491" y="130085"/>
                    <a:pt x="940968" y="259726"/>
                    <a:pt x="942977" y="389767"/>
                  </a:cubicBezTo>
                  <a:cubicBezTo>
                    <a:pt x="945789" y="831266"/>
                    <a:pt x="1138847" y="944851"/>
                    <a:pt x="1585157" y="970940"/>
                  </a:cubicBezTo>
                  <a:cubicBezTo>
                    <a:pt x="1671456" y="969326"/>
                    <a:pt x="1757343" y="986444"/>
                    <a:pt x="1836410" y="1021110"/>
                  </a:cubicBezTo>
                  <a:cubicBezTo>
                    <a:pt x="1681892" y="1101382"/>
                    <a:pt x="1705967" y="1232628"/>
                    <a:pt x="1724429" y="1359458"/>
                  </a:cubicBezTo>
                  <a:cubicBezTo>
                    <a:pt x="1746505" y="1511575"/>
                    <a:pt x="1828385" y="1621147"/>
                    <a:pt x="1981306" y="1659678"/>
                  </a:cubicBezTo>
                  <a:cubicBezTo>
                    <a:pt x="2107330" y="1691385"/>
                    <a:pt x="2236166" y="1711052"/>
                    <a:pt x="2403942" y="1744365"/>
                  </a:cubicBezTo>
                  <a:cubicBezTo>
                    <a:pt x="2183193" y="1849121"/>
                    <a:pt x="1938760" y="1781290"/>
                    <a:pt x="1799086" y="1950665"/>
                  </a:cubicBezTo>
                  <a:cubicBezTo>
                    <a:pt x="1659413" y="2120040"/>
                    <a:pt x="1732062" y="2336776"/>
                    <a:pt x="1688310" y="2567559"/>
                  </a:cubicBezTo>
                  <a:cubicBezTo>
                    <a:pt x="1598003" y="2447151"/>
                    <a:pt x="1629311" y="2339586"/>
                    <a:pt x="1623686" y="2242857"/>
                  </a:cubicBezTo>
                  <a:cubicBezTo>
                    <a:pt x="1604422" y="1928189"/>
                    <a:pt x="1313032" y="1700215"/>
                    <a:pt x="1014823" y="1783297"/>
                  </a:cubicBezTo>
                  <a:cubicBezTo>
                    <a:pt x="869525" y="1823434"/>
                    <a:pt x="944584" y="1981169"/>
                    <a:pt x="874747" y="2097163"/>
                  </a:cubicBezTo>
                  <a:cubicBezTo>
                    <a:pt x="856286" y="1899693"/>
                    <a:pt x="843440" y="1725100"/>
                    <a:pt x="823372" y="1551711"/>
                  </a:cubicBezTo>
                  <a:cubicBezTo>
                    <a:pt x="790859" y="1273166"/>
                    <a:pt x="690519" y="1168811"/>
                    <a:pt x="409967" y="1119042"/>
                  </a:cubicBezTo>
                  <a:cubicBezTo>
                    <a:pt x="275114" y="1094961"/>
                    <a:pt x="139047" y="1076097"/>
                    <a:pt x="3391" y="1054824"/>
                  </a:cubicBezTo>
                  <a:close/>
                  <a:moveTo>
                    <a:pt x="1620884" y="1283601"/>
                  </a:moveTo>
                  <a:cubicBezTo>
                    <a:pt x="1623686" y="1145131"/>
                    <a:pt x="1613250" y="1117838"/>
                    <a:pt x="1549038" y="1096566"/>
                  </a:cubicBezTo>
                  <a:cubicBezTo>
                    <a:pt x="1275306" y="1006260"/>
                    <a:pt x="902439" y="1323336"/>
                    <a:pt x="950601" y="1604290"/>
                  </a:cubicBezTo>
                  <a:cubicBezTo>
                    <a:pt x="952208" y="1651971"/>
                    <a:pt x="984720" y="1692951"/>
                    <a:pt x="1030873" y="1705433"/>
                  </a:cubicBezTo>
                  <a:cubicBezTo>
                    <a:pt x="1301793" y="1790120"/>
                    <a:pt x="1616866" y="1568569"/>
                    <a:pt x="1620884" y="1283601"/>
                  </a:cubicBezTo>
                  <a:close/>
                </a:path>
              </a:pathLst>
            </a:custGeom>
            <a:solidFill>
              <a:srgbClr val="FFC000"/>
            </a:solidFill>
            <a:ln w="40105" cap="flat">
              <a:noFill/>
              <a:prstDash val="solid"/>
              <a:miter/>
            </a:ln>
          </p:spPr>
          <p:txBody>
            <a:bodyPr rtlCol="0" anchor="ctr"/>
            <a:lstStyle/>
            <a:p>
              <a:pPr algn="r" rtl="1">
                <a:lnSpc>
                  <a:spcPct val="150000"/>
                </a:lnSpc>
              </a:pPr>
              <a:endParaRPr lang="es-ES">
                <a:cs typeface="B Nazanin" panose="00000400000000000000" pitchFamily="2" charset="-78"/>
              </a:endParaRPr>
            </a:p>
          </p:txBody>
        </p:sp>
        <p:sp>
          <p:nvSpPr>
            <p:cNvPr id="12" name="Forma libre: forma 11">
              <a:extLst>
                <a:ext uri="{FF2B5EF4-FFF2-40B4-BE49-F238E27FC236}">
                  <a16:creationId xmlns:a16="http://schemas.microsoft.com/office/drawing/2014/main" id="{83445326-66C1-4648-8419-B3858FF891D5}"/>
                </a:ext>
              </a:extLst>
            </p:cNvPr>
            <p:cNvSpPr/>
            <p:nvPr/>
          </p:nvSpPr>
          <p:spPr>
            <a:xfrm>
              <a:off x="11194269" y="1493336"/>
              <a:ext cx="2087888" cy="2376466"/>
            </a:xfrm>
            <a:custGeom>
              <a:avLst/>
              <a:gdLst>
                <a:gd name="connsiteX0" fmla="*/ 2091279 w 2087888"/>
                <a:gd name="connsiteY0" fmla="*/ 1145532 h 2376466"/>
                <a:gd name="connsiteX1" fmla="*/ 1669849 w 2087888"/>
                <a:gd name="connsiteY1" fmla="*/ 1247478 h 2376466"/>
                <a:gd name="connsiteX2" fmla="*/ 1124394 w 2087888"/>
                <a:gd name="connsiteY2" fmla="*/ 1904910 h 2376466"/>
                <a:gd name="connsiteX3" fmla="*/ 1107540 w 2087888"/>
                <a:gd name="connsiteY3" fmla="*/ 2306273 h 2376466"/>
                <a:gd name="connsiteX4" fmla="*/ 1061387 w 2087888"/>
                <a:gd name="connsiteY4" fmla="*/ 2376511 h 2376466"/>
                <a:gd name="connsiteX5" fmla="*/ 1027267 w 2087888"/>
                <a:gd name="connsiteY5" fmla="*/ 1967523 h 2376466"/>
                <a:gd name="connsiteX6" fmla="*/ 314447 w 2087888"/>
                <a:gd name="connsiteY6" fmla="*/ 1224601 h 2376466"/>
                <a:gd name="connsiteX7" fmla="*/ 3391 w 2087888"/>
                <a:gd name="connsiteY7" fmla="*/ 1157975 h 2376466"/>
                <a:gd name="connsiteX8" fmla="*/ 509915 w 2087888"/>
                <a:gd name="connsiteY8" fmla="*/ 1082518 h 2376466"/>
                <a:gd name="connsiteX9" fmla="*/ 1003985 w 2087888"/>
                <a:gd name="connsiteY9" fmla="*/ 577203 h 2376466"/>
                <a:gd name="connsiteX10" fmla="*/ 1044121 w 2087888"/>
                <a:gd name="connsiteY10" fmla="*/ 44 h 2376466"/>
                <a:gd name="connsiteX11" fmla="*/ 1113958 w 2087888"/>
                <a:gd name="connsiteY11" fmla="*/ 101589 h 2376466"/>
                <a:gd name="connsiteX12" fmla="*/ 1126402 w 2087888"/>
                <a:gd name="connsiteY12" fmla="*/ 522618 h 2376466"/>
                <a:gd name="connsiteX13" fmla="*/ 1617268 w 2087888"/>
                <a:gd name="connsiteY13" fmla="*/ 1080110 h 2376466"/>
                <a:gd name="connsiteX14" fmla="*/ 2091279 w 2087888"/>
                <a:gd name="connsiteY14" fmla="*/ 1145532 h 237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87888" h="2376466">
                  <a:moveTo>
                    <a:pt x="2091279" y="1145532"/>
                  </a:moveTo>
                  <a:cubicBezTo>
                    <a:pt x="1960435" y="1246274"/>
                    <a:pt x="1810326" y="1214567"/>
                    <a:pt x="1669849" y="1247478"/>
                  </a:cubicBezTo>
                  <a:cubicBezTo>
                    <a:pt x="1236777" y="1349424"/>
                    <a:pt x="1138445" y="1462609"/>
                    <a:pt x="1124394" y="1904910"/>
                  </a:cubicBezTo>
                  <a:cubicBezTo>
                    <a:pt x="1119984" y="2038564"/>
                    <a:pt x="1115163" y="2172218"/>
                    <a:pt x="1107540" y="2306273"/>
                  </a:cubicBezTo>
                  <a:cubicBezTo>
                    <a:pt x="1107540" y="2321926"/>
                    <a:pt x="1088677" y="2336375"/>
                    <a:pt x="1061387" y="2376511"/>
                  </a:cubicBezTo>
                  <a:cubicBezTo>
                    <a:pt x="1016028" y="2226803"/>
                    <a:pt x="1031285" y="2095557"/>
                    <a:pt x="1027267" y="1967523"/>
                  </a:cubicBezTo>
                  <a:cubicBezTo>
                    <a:pt x="1010413" y="1445751"/>
                    <a:pt x="838629" y="1265941"/>
                    <a:pt x="314447" y="1224601"/>
                  </a:cubicBezTo>
                  <a:cubicBezTo>
                    <a:pt x="226149" y="1217778"/>
                    <a:pt x="131022" y="1237846"/>
                    <a:pt x="3391" y="1157975"/>
                  </a:cubicBezTo>
                  <a:cubicBezTo>
                    <a:pt x="204072" y="1128675"/>
                    <a:pt x="356994" y="1109008"/>
                    <a:pt x="509915" y="1082518"/>
                  </a:cubicBezTo>
                  <a:cubicBezTo>
                    <a:pt x="843440" y="1025124"/>
                    <a:pt x="959439" y="911939"/>
                    <a:pt x="1003985" y="577203"/>
                  </a:cubicBezTo>
                  <a:cubicBezTo>
                    <a:pt x="1029678" y="386957"/>
                    <a:pt x="1032490" y="193902"/>
                    <a:pt x="1044121" y="44"/>
                  </a:cubicBezTo>
                  <a:cubicBezTo>
                    <a:pt x="1128411" y="3255"/>
                    <a:pt x="1111959" y="63459"/>
                    <a:pt x="1113958" y="101589"/>
                  </a:cubicBezTo>
                  <a:cubicBezTo>
                    <a:pt x="1121189" y="241664"/>
                    <a:pt x="1118779" y="382542"/>
                    <a:pt x="1126402" y="522618"/>
                  </a:cubicBezTo>
                  <a:cubicBezTo>
                    <a:pt x="1144864" y="858157"/>
                    <a:pt x="1286947" y="1022314"/>
                    <a:pt x="1617268" y="1080110"/>
                  </a:cubicBezTo>
                  <a:cubicBezTo>
                    <a:pt x="1775402" y="1106600"/>
                    <a:pt x="1933547" y="1124260"/>
                    <a:pt x="2091279" y="1145532"/>
                  </a:cubicBezTo>
                  <a:close/>
                </a:path>
              </a:pathLst>
            </a:custGeom>
            <a:solidFill>
              <a:srgbClr val="FFC000"/>
            </a:solidFill>
            <a:ln w="40105" cap="flat">
              <a:noFill/>
              <a:prstDash val="solid"/>
              <a:miter/>
            </a:ln>
          </p:spPr>
          <p:txBody>
            <a:bodyPr rtlCol="0" anchor="ctr"/>
            <a:lstStyle/>
            <a:p>
              <a:pPr algn="r" rtl="1">
                <a:lnSpc>
                  <a:spcPct val="150000"/>
                </a:lnSpc>
              </a:pPr>
              <a:endParaRPr lang="es-ES">
                <a:cs typeface="B Nazanin" panose="00000400000000000000" pitchFamily="2" charset="-78"/>
              </a:endParaRPr>
            </a:p>
          </p:txBody>
        </p:sp>
        <p:sp>
          <p:nvSpPr>
            <p:cNvPr id="13" name="Forma libre: forma 12">
              <a:extLst>
                <a:ext uri="{FF2B5EF4-FFF2-40B4-BE49-F238E27FC236}">
                  <a16:creationId xmlns:a16="http://schemas.microsoft.com/office/drawing/2014/main" id="{0052051E-85F8-42E6-9A74-25DE32C1E50B}"/>
                </a:ext>
              </a:extLst>
            </p:cNvPr>
            <p:cNvSpPr/>
            <p:nvPr/>
          </p:nvSpPr>
          <p:spPr>
            <a:xfrm>
              <a:off x="13221953" y="8003836"/>
              <a:ext cx="1400750" cy="1579762"/>
            </a:xfrm>
            <a:custGeom>
              <a:avLst/>
              <a:gdLst>
                <a:gd name="connsiteX0" fmla="*/ 716211 w 1400750"/>
                <a:gd name="connsiteY0" fmla="*/ 44 h 1579762"/>
                <a:gd name="connsiteX1" fmla="*/ 1404142 w 1400750"/>
                <a:gd name="connsiteY1" fmla="*/ 762633 h 1579762"/>
                <a:gd name="connsiteX2" fmla="*/ 832201 w 1400750"/>
                <a:gd name="connsiteY2" fmla="*/ 973750 h 1579762"/>
                <a:gd name="connsiteX3" fmla="*/ 700954 w 1400750"/>
                <a:gd name="connsiteY3" fmla="*/ 1579807 h 1579762"/>
                <a:gd name="connsiteX4" fmla="*/ 570913 w 1400750"/>
                <a:gd name="connsiteY4" fmla="*/ 984988 h 1579762"/>
                <a:gd name="connsiteX5" fmla="*/ 3391 w 1400750"/>
                <a:gd name="connsiteY5" fmla="*/ 798756 h 1579762"/>
                <a:gd name="connsiteX6" fmla="*/ 572520 w 1400750"/>
                <a:gd name="connsiteY6" fmla="*/ 578407 h 1579762"/>
                <a:gd name="connsiteX7" fmla="*/ 716211 w 1400750"/>
                <a:gd name="connsiteY7" fmla="*/ 44 h 157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0750" h="1579762">
                  <a:moveTo>
                    <a:pt x="716211" y="44"/>
                  </a:moveTo>
                  <a:cubicBezTo>
                    <a:pt x="656409" y="519006"/>
                    <a:pt x="858697" y="791932"/>
                    <a:pt x="1404142" y="762633"/>
                  </a:cubicBezTo>
                  <a:cubicBezTo>
                    <a:pt x="1208282" y="878626"/>
                    <a:pt x="975892" y="806381"/>
                    <a:pt x="832201" y="973750"/>
                  </a:cubicBezTo>
                  <a:cubicBezTo>
                    <a:pt x="688520" y="1141118"/>
                    <a:pt x="774809" y="1358656"/>
                    <a:pt x="700954" y="1579807"/>
                  </a:cubicBezTo>
                  <a:cubicBezTo>
                    <a:pt x="603024" y="1369091"/>
                    <a:pt x="706579" y="1149546"/>
                    <a:pt x="570913" y="984988"/>
                  </a:cubicBezTo>
                  <a:cubicBezTo>
                    <a:pt x="435258" y="820429"/>
                    <a:pt x="214910" y="871000"/>
                    <a:pt x="3391" y="798756"/>
                  </a:cubicBezTo>
                  <a:cubicBezTo>
                    <a:pt x="206885" y="692394"/>
                    <a:pt x="434052" y="751395"/>
                    <a:pt x="572520" y="578407"/>
                  </a:cubicBezTo>
                  <a:cubicBezTo>
                    <a:pt x="706177" y="413447"/>
                    <a:pt x="602221" y="195909"/>
                    <a:pt x="716211" y="44"/>
                  </a:cubicBezTo>
                  <a:close/>
                </a:path>
              </a:pathLst>
            </a:custGeom>
            <a:solidFill>
              <a:srgbClr val="FFC000"/>
            </a:solidFill>
            <a:ln w="40105" cap="flat">
              <a:noFill/>
              <a:prstDash val="solid"/>
              <a:miter/>
            </a:ln>
          </p:spPr>
          <p:txBody>
            <a:bodyPr rtlCol="0" anchor="ctr"/>
            <a:lstStyle/>
            <a:p>
              <a:pPr algn="r" rtl="1">
                <a:lnSpc>
                  <a:spcPct val="150000"/>
                </a:lnSpc>
              </a:pPr>
              <a:endParaRPr lang="es-ES">
                <a:cs typeface="B Nazanin" panose="00000400000000000000" pitchFamily="2" charset="-78"/>
              </a:endParaRPr>
            </a:p>
          </p:txBody>
        </p:sp>
        <p:sp>
          <p:nvSpPr>
            <p:cNvPr id="14" name="Forma libre: forma 13">
              <a:extLst>
                <a:ext uri="{FF2B5EF4-FFF2-40B4-BE49-F238E27FC236}">
                  <a16:creationId xmlns:a16="http://schemas.microsoft.com/office/drawing/2014/main" id="{4C30CDCD-A73E-4291-A6EA-E2158785DDDC}"/>
                </a:ext>
              </a:extLst>
            </p:cNvPr>
            <p:cNvSpPr/>
            <p:nvPr/>
          </p:nvSpPr>
          <p:spPr>
            <a:xfrm>
              <a:off x="14348580" y="6057630"/>
              <a:ext cx="1377870" cy="1601436"/>
            </a:xfrm>
            <a:custGeom>
              <a:avLst/>
              <a:gdLst>
                <a:gd name="connsiteX0" fmla="*/ 1381262 w 1377870"/>
                <a:gd name="connsiteY0" fmla="*/ 821232 h 1601436"/>
                <a:gd name="connsiteX1" fmla="*/ 682092 w 1377870"/>
                <a:gd name="connsiteY1" fmla="*/ 1601480 h 1601436"/>
                <a:gd name="connsiteX2" fmla="*/ 554461 w 1377870"/>
                <a:gd name="connsiteY2" fmla="*/ 1009069 h 1601436"/>
                <a:gd name="connsiteX3" fmla="*/ 3391 w 1377870"/>
                <a:gd name="connsiteY3" fmla="*/ 795946 h 1601436"/>
                <a:gd name="connsiteX4" fmla="*/ 574127 w 1377870"/>
                <a:gd name="connsiteY4" fmla="*/ 575598 h 1601436"/>
                <a:gd name="connsiteX5" fmla="*/ 667246 w 1377870"/>
                <a:gd name="connsiteY5" fmla="*/ 44 h 1601436"/>
                <a:gd name="connsiteX6" fmla="*/ 819354 w 1377870"/>
                <a:gd name="connsiteY6" fmla="*/ 593659 h 1601436"/>
                <a:gd name="connsiteX7" fmla="*/ 1381262 w 1377870"/>
                <a:gd name="connsiteY7" fmla="*/ 821232 h 160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7870" h="1601436">
                  <a:moveTo>
                    <a:pt x="1381262" y="821232"/>
                  </a:moveTo>
                  <a:cubicBezTo>
                    <a:pt x="790457" y="771061"/>
                    <a:pt x="678074" y="1131485"/>
                    <a:pt x="682092" y="1601480"/>
                  </a:cubicBezTo>
                  <a:cubicBezTo>
                    <a:pt x="627512" y="1392370"/>
                    <a:pt x="678074" y="1176437"/>
                    <a:pt x="554461" y="1009069"/>
                  </a:cubicBezTo>
                  <a:cubicBezTo>
                    <a:pt x="430838" y="841701"/>
                    <a:pt x="210089" y="871001"/>
                    <a:pt x="3391" y="795946"/>
                  </a:cubicBezTo>
                  <a:cubicBezTo>
                    <a:pt x="211294" y="704034"/>
                    <a:pt x="444890" y="759823"/>
                    <a:pt x="574127" y="575598"/>
                  </a:cubicBezTo>
                  <a:cubicBezTo>
                    <a:pt x="690519" y="409434"/>
                    <a:pt x="614264" y="201929"/>
                    <a:pt x="667246" y="44"/>
                  </a:cubicBezTo>
                  <a:cubicBezTo>
                    <a:pt x="805313" y="190290"/>
                    <a:pt x="649177" y="421073"/>
                    <a:pt x="819354" y="593659"/>
                  </a:cubicBezTo>
                  <a:cubicBezTo>
                    <a:pt x="974686" y="750592"/>
                    <a:pt x="1186607" y="713666"/>
                    <a:pt x="1381262" y="821232"/>
                  </a:cubicBezTo>
                  <a:close/>
                </a:path>
              </a:pathLst>
            </a:custGeom>
            <a:solidFill>
              <a:srgbClr val="FFC000"/>
            </a:solidFill>
            <a:ln w="40105" cap="flat">
              <a:noFill/>
              <a:prstDash val="solid"/>
              <a:miter/>
            </a:ln>
          </p:spPr>
          <p:txBody>
            <a:bodyPr rtlCol="0" anchor="ctr"/>
            <a:lstStyle/>
            <a:p>
              <a:pPr algn="r" rtl="1">
                <a:lnSpc>
                  <a:spcPct val="150000"/>
                </a:lnSpc>
              </a:pPr>
              <a:endParaRPr lang="es-ES">
                <a:cs typeface="B Nazanin" panose="00000400000000000000" pitchFamily="2" charset="-78"/>
              </a:endParaRPr>
            </a:p>
          </p:txBody>
        </p:sp>
        <p:sp>
          <p:nvSpPr>
            <p:cNvPr id="15" name="Forma libre: forma 14">
              <a:extLst>
                <a:ext uri="{FF2B5EF4-FFF2-40B4-BE49-F238E27FC236}">
                  <a16:creationId xmlns:a16="http://schemas.microsoft.com/office/drawing/2014/main" id="{2B2678F2-88A8-4AE7-9561-BE71D9403A82}"/>
                </a:ext>
              </a:extLst>
            </p:cNvPr>
            <p:cNvSpPr/>
            <p:nvPr/>
          </p:nvSpPr>
          <p:spPr>
            <a:xfrm>
              <a:off x="13763792" y="2924193"/>
              <a:ext cx="1372657" cy="1622708"/>
            </a:xfrm>
            <a:custGeom>
              <a:avLst/>
              <a:gdLst>
                <a:gd name="connsiteX0" fmla="*/ 698554 w 1372657"/>
                <a:gd name="connsiteY0" fmla="*/ 1622752 h 1622708"/>
                <a:gd name="connsiteX1" fmla="*/ 561683 w 1372657"/>
                <a:gd name="connsiteY1" fmla="*/ 983783 h 1622708"/>
                <a:gd name="connsiteX2" fmla="*/ 3391 w 1372657"/>
                <a:gd name="connsiteY2" fmla="*/ 755810 h 1622708"/>
                <a:gd name="connsiteX3" fmla="*/ 693733 w 1372657"/>
                <a:gd name="connsiteY3" fmla="*/ 44 h 1622708"/>
                <a:gd name="connsiteX4" fmla="*/ 1376049 w 1372657"/>
                <a:gd name="connsiteY4" fmla="*/ 750993 h 1622708"/>
                <a:gd name="connsiteX5" fmla="*/ 816552 w 1372657"/>
                <a:gd name="connsiteY5" fmla="*/ 991811 h 1622708"/>
                <a:gd name="connsiteX6" fmla="*/ 698554 w 1372657"/>
                <a:gd name="connsiteY6" fmla="*/ 1622752 h 162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2657" h="1622708">
                  <a:moveTo>
                    <a:pt x="698554" y="1622752"/>
                  </a:moveTo>
                  <a:cubicBezTo>
                    <a:pt x="633126" y="1381935"/>
                    <a:pt x="693331" y="1157172"/>
                    <a:pt x="561683" y="983783"/>
                  </a:cubicBezTo>
                  <a:cubicBezTo>
                    <a:pt x="430035" y="810395"/>
                    <a:pt x="195244" y="859762"/>
                    <a:pt x="3391" y="755810"/>
                  </a:cubicBezTo>
                  <a:cubicBezTo>
                    <a:pt x="546837" y="789123"/>
                    <a:pt x="702160" y="483284"/>
                    <a:pt x="693733" y="44"/>
                  </a:cubicBezTo>
                  <a:cubicBezTo>
                    <a:pt x="682895" y="481679"/>
                    <a:pt x="835415" y="787517"/>
                    <a:pt x="1376049" y="750993"/>
                  </a:cubicBezTo>
                  <a:cubicBezTo>
                    <a:pt x="1191026" y="871402"/>
                    <a:pt x="943379" y="800361"/>
                    <a:pt x="816552" y="991811"/>
                  </a:cubicBezTo>
                  <a:cubicBezTo>
                    <a:pt x="700161" y="1165601"/>
                    <a:pt x="742296" y="1379125"/>
                    <a:pt x="698554" y="1622752"/>
                  </a:cubicBezTo>
                  <a:close/>
                </a:path>
              </a:pathLst>
            </a:custGeom>
            <a:solidFill>
              <a:srgbClr val="FFC000"/>
            </a:solidFill>
            <a:ln w="40105" cap="flat">
              <a:noFill/>
              <a:prstDash val="solid"/>
              <a:miter/>
            </a:ln>
          </p:spPr>
          <p:txBody>
            <a:bodyPr rtlCol="0" anchor="ctr"/>
            <a:lstStyle/>
            <a:p>
              <a:pPr algn="r" rtl="1">
                <a:lnSpc>
                  <a:spcPct val="150000"/>
                </a:lnSpc>
              </a:pPr>
              <a:endParaRPr lang="es-ES">
                <a:cs typeface="B Nazanin" panose="00000400000000000000" pitchFamily="2" charset="-78"/>
              </a:endParaRPr>
            </a:p>
          </p:txBody>
        </p:sp>
        <p:sp>
          <p:nvSpPr>
            <p:cNvPr id="16" name="Forma libre: forma 15">
              <a:extLst>
                <a:ext uri="{FF2B5EF4-FFF2-40B4-BE49-F238E27FC236}">
                  <a16:creationId xmlns:a16="http://schemas.microsoft.com/office/drawing/2014/main" id="{7C81D102-D99D-4B98-A7D0-AA9EB0D51D6B}"/>
                </a:ext>
              </a:extLst>
            </p:cNvPr>
            <p:cNvSpPr/>
            <p:nvPr/>
          </p:nvSpPr>
          <p:spPr>
            <a:xfrm>
              <a:off x="12070848" y="4164002"/>
              <a:ext cx="949619" cy="1091304"/>
            </a:xfrm>
            <a:custGeom>
              <a:avLst/>
              <a:gdLst>
                <a:gd name="connsiteX0" fmla="*/ 486633 w 949619"/>
                <a:gd name="connsiteY0" fmla="*/ 44 h 1091304"/>
                <a:gd name="connsiteX1" fmla="*/ 953011 w 949619"/>
                <a:gd name="connsiteY1" fmla="*/ 545897 h 1091304"/>
                <a:gd name="connsiteX2" fmla="*/ 591785 w 949619"/>
                <a:gd name="connsiteY2" fmla="*/ 711660 h 1091304"/>
                <a:gd name="connsiteX3" fmla="*/ 485026 w 949619"/>
                <a:gd name="connsiteY3" fmla="*/ 1091349 h 1091304"/>
                <a:gd name="connsiteX4" fmla="*/ 3391 w 949619"/>
                <a:gd name="connsiteY4" fmla="*/ 569577 h 1091304"/>
                <a:gd name="connsiteX5" fmla="*/ 486633 w 949619"/>
                <a:gd name="connsiteY5" fmla="*/ 44 h 109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9619" h="1091304">
                  <a:moveTo>
                    <a:pt x="486633" y="44"/>
                  </a:moveTo>
                  <a:cubicBezTo>
                    <a:pt x="477001" y="340801"/>
                    <a:pt x="604631" y="528638"/>
                    <a:pt x="953011" y="545897"/>
                  </a:cubicBezTo>
                  <a:cubicBezTo>
                    <a:pt x="832602" y="631789"/>
                    <a:pt x="680485" y="603693"/>
                    <a:pt x="591785" y="711660"/>
                  </a:cubicBezTo>
                  <a:cubicBezTo>
                    <a:pt x="503085" y="819626"/>
                    <a:pt x="548836" y="957293"/>
                    <a:pt x="485026" y="1091349"/>
                  </a:cubicBezTo>
                  <a:cubicBezTo>
                    <a:pt x="460539" y="798354"/>
                    <a:pt x="380266" y="559142"/>
                    <a:pt x="3391" y="569577"/>
                  </a:cubicBezTo>
                  <a:cubicBezTo>
                    <a:pt x="353780" y="528237"/>
                    <a:pt x="495462" y="339998"/>
                    <a:pt x="486633" y="44"/>
                  </a:cubicBezTo>
                  <a:close/>
                </a:path>
              </a:pathLst>
            </a:custGeom>
            <a:solidFill>
              <a:srgbClr val="FFC000"/>
            </a:solidFill>
            <a:ln w="40105" cap="flat">
              <a:noFill/>
              <a:prstDash val="solid"/>
              <a:miter/>
            </a:ln>
          </p:spPr>
          <p:txBody>
            <a:bodyPr rtlCol="0" anchor="ctr"/>
            <a:lstStyle/>
            <a:p>
              <a:pPr algn="r" rtl="1">
                <a:lnSpc>
                  <a:spcPct val="150000"/>
                </a:lnSpc>
              </a:pPr>
              <a:endParaRPr lang="es-ES">
                <a:cs typeface="B Nazanin" panose="00000400000000000000" pitchFamily="2" charset="-78"/>
              </a:endParaRPr>
            </a:p>
          </p:txBody>
        </p:sp>
        <p:sp>
          <p:nvSpPr>
            <p:cNvPr id="17" name="Forma libre: forma 16">
              <a:extLst>
                <a:ext uri="{FF2B5EF4-FFF2-40B4-BE49-F238E27FC236}">
                  <a16:creationId xmlns:a16="http://schemas.microsoft.com/office/drawing/2014/main" id="{108699DC-B83A-4EFA-8AD9-BE7DE5DC56C6}"/>
                </a:ext>
              </a:extLst>
            </p:cNvPr>
            <p:cNvSpPr/>
            <p:nvPr/>
          </p:nvSpPr>
          <p:spPr>
            <a:xfrm>
              <a:off x="10436501" y="4383547"/>
              <a:ext cx="838441" cy="940392"/>
            </a:xfrm>
            <a:custGeom>
              <a:avLst/>
              <a:gdLst>
                <a:gd name="connsiteX0" fmla="*/ 436855 w 838441"/>
                <a:gd name="connsiteY0" fmla="*/ 44 h 940392"/>
                <a:gd name="connsiteX1" fmla="*/ 841833 w 838441"/>
                <a:gd name="connsiteY1" fmla="*/ 467631 h 940392"/>
                <a:gd name="connsiteX2" fmla="*/ 438060 w 838441"/>
                <a:gd name="connsiteY2" fmla="*/ 940436 h 940392"/>
                <a:gd name="connsiteX3" fmla="*/ 3391 w 838441"/>
                <a:gd name="connsiteY3" fmla="*/ 470441 h 940392"/>
                <a:gd name="connsiteX4" fmla="*/ 436855 w 838441"/>
                <a:gd name="connsiteY4" fmla="*/ 44 h 940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441" h="940392">
                  <a:moveTo>
                    <a:pt x="436855" y="44"/>
                  </a:moveTo>
                  <a:cubicBezTo>
                    <a:pt x="525564" y="361270"/>
                    <a:pt x="525564" y="361270"/>
                    <a:pt x="841833" y="467631"/>
                  </a:cubicBezTo>
                  <a:cubicBezTo>
                    <a:pt x="510307" y="637006"/>
                    <a:pt x="510307" y="637006"/>
                    <a:pt x="438060" y="940436"/>
                  </a:cubicBezTo>
                  <a:cubicBezTo>
                    <a:pt x="438060" y="661891"/>
                    <a:pt x="302404" y="508972"/>
                    <a:pt x="3391" y="470441"/>
                  </a:cubicBezTo>
                  <a:cubicBezTo>
                    <a:pt x="321669" y="460005"/>
                    <a:pt x="436051" y="280998"/>
                    <a:pt x="436855" y="44"/>
                  </a:cubicBezTo>
                  <a:close/>
                </a:path>
              </a:pathLst>
            </a:custGeom>
            <a:solidFill>
              <a:srgbClr val="FFC000"/>
            </a:solidFill>
            <a:ln w="40105" cap="flat">
              <a:noFill/>
              <a:prstDash val="solid"/>
              <a:miter/>
            </a:ln>
          </p:spPr>
          <p:txBody>
            <a:bodyPr rtlCol="0" anchor="ctr"/>
            <a:lstStyle/>
            <a:p>
              <a:pPr algn="r" rtl="1">
                <a:lnSpc>
                  <a:spcPct val="150000"/>
                </a:lnSpc>
              </a:pPr>
              <a:endParaRPr lang="es-ES">
                <a:cs typeface="B Nazanin" panose="00000400000000000000" pitchFamily="2" charset="-78"/>
              </a:endParaRPr>
            </a:p>
          </p:txBody>
        </p:sp>
      </p:grpSp>
      <p:cxnSp>
        <p:nvCxnSpPr>
          <p:cNvPr id="19" name="Conector recto 18">
            <a:extLst>
              <a:ext uri="{FF2B5EF4-FFF2-40B4-BE49-F238E27FC236}">
                <a16:creationId xmlns:a16="http://schemas.microsoft.com/office/drawing/2014/main" id="{CD4536AE-81AC-4BA0-8978-EF2299629A1D}"/>
              </a:ext>
            </a:extLst>
          </p:cNvPr>
          <p:cNvCxnSpPr/>
          <p:nvPr/>
        </p:nvCxnSpPr>
        <p:spPr>
          <a:xfrm flipH="1">
            <a:off x="493213" y="0"/>
            <a:ext cx="0" cy="10285413"/>
          </a:xfrm>
          <a:prstGeom prst="line">
            <a:avLst/>
          </a:prstGeom>
          <a:ln w="57150">
            <a:solidFill>
              <a:srgbClr val="4ECDC4"/>
            </a:solidFill>
          </a:ln>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A35F3A99-A8EC-4001-B1B5-6D0D1BE0BA86}"/>
              </a:ext>
            </a:extLst>
          </p:cNvPr>
          <p:cNvCxnSpPr/>
          <p:nvPr/>
        </p:nvCxnSpPr>
        <p:spPr>
          <a:xfrm flipH="1">
            <a:off x="1" y="362769"/>
            <a:ext cx="18287998" cy="0"/>
          </a:xfrm>
          <a:prstGeom prst="line">
            <a:avLst/>
          </a:prstGeom>
          <a:ln w="57150">
            <a:solidFill>
              <a:srgbClr val="4ECDC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7500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840">
        <p15:prstTrans prst="pageCurlSingle"/>
      </p:transition>
    </mc:Choice>
    <mc:Fallback xmlns="" xmlns:p14="http://schemas.microsoft.com/office/powerpoint/2010/main" xmlns:a14="http://schemas.microsoft.com/office/drawing/2010/main" xmlns:p159="http://schemas.microsoft.com/office/powerpoint/2015/09/main">
      <p:transition spd="slow" advTm="284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0"/>
          <p:cNvSpPr>
            <a:spLocks noGrp="1"/>
          </p:cNvSpPr>
          <p:nvPr>
            <p:ph type="title"/>
          </p:nvPr>
        </p:nvSpPr>
        <p:spPr/>
        <p:txBody>
          <a:bodyPr/>
          <a:lstStyle/>
          <a:p>
            <a:r>
              <a:rPr kumimoji="1" lang="fa-IR" altLang="ja-JP" dirty="0">
                <a:cs typeface="B Nazanin" panose="00000400000000000000" pitchFamily="2" charset="-78"/>
              </a:rPr>
              <a:t>وعده های ما</a:t>
            </a:r>
            <a:endParaRPr kumimoji="1" lang="ja-JP" altLang="en-US" dirty="0">
              <a:cs typeface="B Nazanin" panose="00000400000000000000" pitchFamily="2" charset="-78"/>
            </a:endParaRPr>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cs typeface="B Nazanin" panose="00000400000000000000" pitchFamily="2" charset="-78"/>
              </a:rPr>
              <a:t>7</a:t>
            </a:fld>
            <a:endParaRPr lang="en-US">
              <a:cs typeface="B Nazanin" panose="00000400000000000000" pitchFamily="2" charset="-78"/>
            </a:endParaRPr>
          </a:p>
        </p:txBody>
      </p:sp>
      <p:sp>
        <p:nvSpPr>
          <p:cNvPr id="12" name="テキスト プレースホルダー 11"/>
          <p:cNvSpPr>
            <a:spLocks noGrp="1"/>
          </p:cNvSpPr>
          <p:nvPr>
            <p:ph type="body" sz="quarter" idx="12"/>
          </p:nvPr>
        </p:nvSpPr>
        <p:spPr>
          <a:xfrm>
            <a:off x="1842078" y="3756726"/>
            <a:ext cx="4250597" cy="2056805"/>
          </a:xfrm>
        </p:spPr>
        <p:txBody>
          <a:bodyPr>
            <a:normAutofit/>
          </a:bodyPr>
          <a:lstStyle/>
          <a:p>
            <a:pPr algn="r" rtl="1"/>
            <a:r>
              <a:rPr kumimoji="1" lang="fa-IR" altLang="ja-JP" dirty="0">
                <a:cs typeface="B Nazanin" panose="00000400000000000000" pitchFamily="2" charset="-78"/>
              </a:rPr>
              <a:t>نه با بحث کردن با غذا. برای دریافت آن، تنظیمات را تمیز کنید. بگذار جهان صداقت فراوان داشته باشد، اما به ندرت نویسنده ای طنز باشد.</a:t>
            </a:r>
            <a:endParaRPr kumimoji="1" lang="ja-JP" altLang="en-US" dirty="0">
              <a:cs typeface="B Nazanin" panose="00000400000000000000" pitchFamily="2" charset="-78"/>
            </a:endParaRPr>
          </a:p>
        </p:txBody>
      </p:sp>
      <p:sp>
        <p:nvSpPr>
          <p:cNvPr id="13" name="テキスト プレースホルダー 12"/>
          <p:cNvSpPr>
            <a:spLocks noGrp="1"/>
          </p:cNvSpPr>
          <p:nvPr>
            <p:ph type="body" sz="quarter" idx="13"/>
          </p:nvPr>
        </p:nvSpPr>
        <p:spPr/>
        <p:txBody>
          <a:bodyPr/>
          <a:lstStyle/>
          <a:p>
            <a:r>
              <a:rPr kumimoji="1" lang="fa-IR" altLang="ja-JP" dirty="0">
                <a:cs typeface="B Nazanin" panose="00000400000000000000" pitchFamily="2" charset="-78"/>
              </a:rPr>
              <a:t>ما اهمیت میدهیم</a:t>
            </a:r>
            <a:endParaRPr kumimoji="1" lang="ja-JP" altLang="en-US" dirty="0">
              <a:cs typeface="B Nazanin" panose="00000400000000000000" pitchFamily="2" charset="-78"/>
            </a:endParaRPr>
          </a:p>
        </p:txBody>
      </p:sp>
      <p:pic>
        <p:nvPicPr>
          <p:cNvPr id="27" name="図プレースホルダー 26"/>
          <p:cNvPicPr>
            <a:picLocks noGrp="1" noChangeAspect="1"/>
          </p:cNvPicPr>
          <p:nvPr>
            <p:ph type="pic" sz="quarter" idx="14"/>
          </p:nvPr>
        </p:nvPicPr>
        <p:blipFill>
          <a:blip r:embed="rId2">
            <a:extLst>
              <a:ext uri="{28A0092B-C50C-407E-A947-70E740481C1C}">
                <a14:useLocalDpi xmlns:a14="http://schemas.microsoft.com/office/drawing/2010/main"/>
              </a:ext>
            </a:extLst>
          </a:blip>
          <a:stretch>
            <a:fillRect/>
          </a:stretch>
        </p:blipFill>
        <p:spPr/>
      </p:pic>
      <p:sp>
        <p:nvSpPr>
          <p:cNvPr id="16" name="テキスト プレースホルダー 15"/>
          <p:cNvSpPr>
            <a:spLocks noGrp="1"/>
          </p:cNvSpPr>
          <p:nvPr>
            <p:ph type="body" sz="quarter" idx="16"/>
          </p:nvPr>
        </p:nvSpPr>
        <p:spPr/>
        <p:txBody>
          <a:bodyPr/>
          <a:lstStyle/>
          <a:p>
            <a:r>
              <a:rPr kumimoji="1" lang="fa-IR" altLang="ja-JP" dirty="0">
                <a:cs typeface="B Nazanin" panose="00000400000000000000" pitchFamily="2" charset="-78"/>
              </a:rPr>
              <a:t>سوال من این است که شما نرم هستید یا نرم باید به مردها بگویید که حق با شماست. اپیکور عالی را باید با ترس جستجو کرد، زیرا من مفهوم را خواهم شنید.</a:t>
            </a:r>
            <a:endParaRPr kumimoji="1" lang="ja-JP" altLang="en-US" dirty="0">
              <a:cs typeface="B Nazanin" panose="00000400000000000000" pitchFamily="2" charset="-78"/>
            </a:endParaRPr>
          </a:p>
        </p:txBody>
      </p:sp>
      <p:sp>
        <p:nvSpPr>
          <p:cNvPr id="17" name="テキスト プレースホルダー 16"/>
          <p:cNvSpPr>
            <a:spLocks noGrp="1"/>
          </p:cNvSpPr>
          <p:nvPr>
            <p:ph type="body" sz="quarter" idx="17"/>
          </p:nvPr>
        </p:nvSpPr>
        <p:spPr/>
        <p:txBody>
          <a:bodyPr/>
          <a:lstStyle/>
          <a:p>
            <a:r>
              <a:rPr kumimoji="1" lang="fa-IR" altLang="ja-JP" dirty="0">
                <a:cs typeface="B Nazanin" panose="00000400000000000000" pitchFamily="2" charset="-78"/>
              </a:rPr>
              <a:t>به اشتراک می گذاریم</a:t>
            </a:r>
            <a:endParaRPr kumimoji="1" lang="ja-JP" altLang="en-US" dirty="0">
              <a:cs typeface="B Nazanin" panose="00000400000000000000" pitchFamily="2" charset="-78"/>
            </a:endParaRPr>
          </a:p>
        </p:txBody>
      </p:sp>
      <p:sp>
        <p:nvSpPr>
          <p:cNvPr id="19" name="テキスト プレースホルダー 18"/>
          <p:cNvSpPr>
            <a:spLocks noGrp="1"/>
          </p:cNvSpPr>
          <p:nvPr>
            <p:ph type="body" sz="quarter" idx="19"/>
          </p:nvPr>
        </p:nvSpPr>
        <p:spPr/>
        <p:txBody>
          <a:bodyPr/>
          <a:lstStyle/>
          <a:p>
            <a:pPr algn="r" rtl="1"/>
            <a:r>
              <a:rPr kumimoji="1" lang="fa-IR" altLang="ja-JP" dirty="0">
                <a:cs typeface="B Nazanin" panose="00000400000000000000" pitchFamily="2" charset="-78"/>
              </a:rPr>
              <a:t>بگذارید این چیزها را دریافت کنند، اما همه کنسول ها روی عسل سرمایه گذاری نمی کنند. قدرت خطای </a:t>
            </a:r>
            <a:r>
              <a:rPr kumimoji="1" lang="en-US" altLang="ja-JP" dirty="0" err="1">
                <a:cs typeface="B Nazanin" panose="00000400000000000000" pitchFamily="2" charset="-78"/>
              </a:rPr>
              <a:t>zril</a:t>
            </a:r>
            <a:r>
              <a:rPr kumimoji="1" lang="en-US" altLang="ja-JP" dirty="0">
                <a:cs typeface="B Nazanin" panose="00000400000000000000" pitchFamily="2" charset="-78"/>
              </a:rPr>
              <a:t> </a:t>
            </a:r>
            <a:r>
              <a:rPr kumimoji="1" lang="en-US" altLang="ja-JP" dirty="0" err="1">
                <a:cs typeface="B Nazanin" panose="00000400000000000000" pitchFamily="2" charset="-78"/>
              </a:rPr>
              <a:t>nostrud</a:t>
            </a:r>
            <a:r>
              <a:rPr kumimoji="1" lang="en-US" altLang="ja-JP" dirty="0">
                <a:cs typeface="B Nazanin" panose="00000400000000000000" pitchFamily="2" charset="-78"/>
              </a:rPr>
              <a:t> ad، </a:t>
            </a:r>
            <a:r>
              <a:rPr kumimoji="1" lang="fa-IR" altLang="ja-JP" dirty="0">
                <a:cs typeface="B Nazanin" panose="00000400000000000000" pitchFamily="2" charset="-78"/>
              </a:rPr>
              <a:t>و او در کتابها تکان نخورد.</a:t>
            </a:r>
            <a:endParaRPr kumimoji="1" lang="ja-JP" altLang="en-US" dirty="0">
              <a:cs typeface="B Nazanin" panose="00000400000000000000" pitchFamily="2" charset="-78"/>
            </a:endParaRPr>
          </a:p>
        </p:txBody>
      </p:sp>
      <p:sp>
        <p:nvSpPr>
          <p:cNvPr id="20" name="テキスト プレースホルダー 19"/>
          <p:cNvSpPr>
            <a:spLocks noGrp="1"/>
          </p:cNvSpPr>
          <p:nvPr>
            <p:ph type="body" sz="quarter" idx="20"/>
          </p:nvPr>
        </p:nvSpPr>
        <p:spPr>
          <a:xfrm>
            <a:off x="1701547" y="6007929"/>
            <a:ext cx="4250597" cy="747032"/>
          </a:xfrm>
        </p:spPr>
        <p:txBody>
          <a:bodyPr/>
          <a:lstStyle/>
          <a:p>
            <a:pPr algn="r" rtl="1"/>
            <a:r>
              <a:rPr kumimoji="1" lang="fa-IR" altLang="ja-JP" dirty="0">
                <a:cs typeface="B Nazanin" panose="00000400000000000000" pitchFamily="2" charset="-78"/>
              </a:rPr>
              <a:t>ما ایجاد می کنیم</a:t>
            </a:r>
            <a:endParaRPr kumimoji="1" lang="ja-JP" altLang="en-US" dirty="0">
              <a:cs typeface="B Nazanin" panose="00000400000000000000" pitchFamily="2" charset="-78"/>
            </a:endParaRPr>
          </a:p>
        </p:txBody>
      </p:sp>
      <p:sp>
        <p:nvSpPr>
          <p:cNvPr id="22" name="テキスト プレースホルダー 21"/>
          <p:cNvSpPr>
            <a:spLocks noGrp="1"/>
          </p:cNvSpPr>
          <p:nvPr>
            <p:ph type="body" sz="quarter" idx="22"/>
          </p:nvPr>
        </p:nvSpPr>
        <p:spPr/>
        <p:txBody>
          <a:bodyPr/>
          <a:lstStyle/>
          <a:p>
            <a:r>
              <a:rPr kumimoji="1" lang="fa-IR" altLang="ja-JP" dirty="0">
                <a:cs typeface="B Nazanin" panose="00000400000000000000" pitchFamily="2" charset="-78"/>
              </a:rPr>
              <a:t>بدون حد وسط لاتین درست است، بیایید بگوییم که آنها در حال لغزش هستند. برای متهم کردن او به میانه روی، او در مدنیت با آنها مخالفت می کرد.</a:t>
            </a:r>
            <a:endParaRPr kumimoji="1" lang="ja-JP" altLang="en-US" dirty="0">
              <a:cs typeface="B Nazanin" panose="00000400000000000000" pitchFamily="2" charset="-78"/>
            </a:endParaRPr>
          </a:p>
        </p:txBody>
      </p:sp>
      <p:sp>
        <p:nvSpPr>
          <p:cNvPr id="23" name="テキスト プレースホルダー 22"/>
          <p:cNvSpPr>
            <a:spLocks noGrp="1"/>
          </p:cNvSpPr>
          <p:nvPr>
            <p:ph type="body" sz="quarter" idx="23"/>
          </p:nvPr>
        </p:nvSpPr>
        <p:spPr/>
        <p:txBody>
          <a:bodyPr/>
          <a:lstStyle/>
          <a:p>
            <a:r>
              <a:rPr kumimoji="1" lang="fa-IR" altLang="ja-JP" dirty="0">
                <a:cs typeface="B Nazanin" panose="00000400000000000000" pitchFamily="2" charset="-78"/>
              </a:rPr>
              <a:t>راضی می کنیم</a:t>
            </a:r>
            <a:endParaRPr kumimoji="1" lang="ja-JP" altLang="en-US" dirty="0">
              <a:cs typeface="B Nazanin" panose="00000400000000000000" pitchFamily="2" charset="-78"/>
            </a:endParaRPr>
          </a:p>
        </p:txBody>
      </p:sp>
      <p:pic>
        <p:nvPicPr>
          <p:cNvPr id="36" name="図プレースホルダー 35"/>
          <p:cNvPicPr>
            <a:picLocks noGrp="1" noChangeAspect="1"/>
          </p:cNvPicPr>
          <p:nvPr>
            <p:ph type="pic" sz="quarter" idx="24"/>
          </p:nvPr>
        </p:nvPicPr>
        <p:blipFill>
          <a:blip r:embed="rId3">
            <a:extLst>
              <a:ext uri="{28A0092B-C50C-407E-A947-70E740481C1C}">
                <a14:useLocalDpi xmlns:a14="http://schemas.microsoft.com/office/drawing/2010/main"/>
              </a:ext>
            </a:extLst>
          </a:blip>
          <a:stretch>
            <a:fillRect/>
          </a:stretch>
        </p:blipFill>
        <p:spPr/>
      </p:pic>
      <p:pic>
        <p:nvPicPr>
          <p:cNvPr id="37" name="図プレースホルダー 36"/>
          <p:cNvPicPr>
            <a:picLocks noGrp="1" noChangeAspect="1"/>
          </p:cNvPicPr>
          <p:nvPr>
            <p:ph type="pic" sz="quarter" idx="18"/>
          </p:nvPr>
        </p:nvPicPr>
        <p:blipFill>
          <a:blip r:embed="rId4">
            <a:extLst>
              <a:ext uri="{28A0092B-C50C-407E-A947-70E740481C1C}">
                <a14:useLocalDpi xmlns:a14="http://schemas.microsoft.com/office/drawing/2010/main"/>
              </a:ext>
            </a:extLst>
          </a:blip>
          <a:stretch>
            <a:fillRect/>
          </a:stretch>
        </p:blipFill>
        <p:spPr/>
      </p:pic>
      <p:pic>
        <p:nvPicPr>
          <p:cNvPr id="38" name="図プレースホルダー 37"/>
          <p:cNvPicPr>
            <a:picLocks noGrp="1" noChangeAspect="1"/>
          </p:cNvPicPr>
          <p:nvPr>
            <p:ph type="pic" sz="quarter" idx="21"/>
          </p:nvPr>
        </p:nvPicPr>
        <p:blipFill>
          <a:blip r:embed="rId5">
            <a:extLst>
              <a:ext uri="{28A0092B-C50C-407E-A947-70E740481C1C}">
                <a14:useLocalDpi xmlns:a14="http://schemas.microsoft.com/office/drawing/2010/main"/>
              </a:ext>
            </a:extLst>
          </a:blip>
          <a:stretch>
            <a:fillRect/>
          </a:stretch>
        </p:blipFill>
        <p:spPr/>
      </p:pic>
      <p:pic>
        <p:nvPicPr>
          <p:cNvPr id="5" name="Marcador de posición de imagen 4">
            <a:extLst>
              <a:ext uri="{FF2B5EF4-FFF2-40B4-BE49-F238E27FC236}">
                <a16:creationId xmlns:a16="http://schemas.microsoft.com/office/drawing/2014/main" id="{1FE1C334-0969-4BBA-9672-E62F0F2F586A}"/>
              </a:ext>
            </a:extLst>
          </p:cNvPr>
          <p:cNvPicPr>
            <a:picLocks noGrp="1" noChangeAspect="1"/>
          </p:cNvPicPr>
          <p:nvPr>
            <p:ph type="pic" sz="quarter" idx="15"/>
          </p:nvPr>
        </p:nvPicPr>
        <p:blipFill>
          <a:blip r:embed="rId6">
            <a:extLst>
              <a:ext uri="{28A0092B-C50C-407E-A947-70E740481C1C}">
                <a14:useLocalDpi xmlns:a14="http://schemas.microsoft.com/office/drawing/2010/main"/>
              </a:ext>
            </a:extLst>
          </a:blip>
          <a:stretch>
            <a:fillRect/>
          </a:stretch>
        </p:blipFill>
        <p:spPr/>
      </p:pic>
      <p:cxnSp>
        <p:nvCxnSpPr>
          <p:cNvPr id="24" name="Conector recto 23">
            <a:extLst>
              <a:ext uri="{FF2B5EF4-FFF2-40B4-BE49-F238E27FC236}">
                <a16:creationId xmlns:a16="http://schemas.microsoft.com/office/drawing/2014/main" id="{74B67672-0B83-411C-AB55-F9D5BD2AB983}"/>
              </a:ext>
            </a:extLst>
          </p:cNvPr>
          <p:cNvCxnSpPr/>
          <p:nvPr/>
        </p:nvCxnSpPr>
        <p:spPr>
          <a:xfrm flipH="1">
            <a:off x="1" y="1326596"/>
            <a:ext cx="18287998" cy="0"/>
          </a:xfrm>
          <a:prstGeom prst="line">
            <a:avLst/>
          </a:prstGeom>
          <a:ln w="57150">
            <a:solidFill>
              <a:srgbClr val="4ECDC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95062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9519">
        <p15:prstTrans prst="pageCurlSingle"/>
      </p:transition>
    </mc:Choice>
    <mc:Fallback xmlns="" xmlns:p14="http://schemas.microsoft.com/office/powerpoint/2010/main" xmlns:a14="http://schemas.microsoft.com/office/drawing/2010/main" xmlns:p159="http://schemas.microsoft.com/office/powerpoint/2015/09/main">
      <p:transition spd="slow" advTm="9519">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pPr algn="r" rtl="1"/>
            <a:r>
              <a:rPr kumimoji="1" lang="fa-IR" altLang="ja-JP" dirty="0">
                <a:cs typeface="B Nazanin" panose="00000400000000000000" pitchFamily="2" charset="-78"/>
              </a:rPr>
              <a:t>اصول محصول ما</a:t>
            </a:r>
            <a:endParaRPr kumimoji="1" lang="ja-JP" altLang="en-US" dirty="0">
              <a:cs typeface="B Nazanin" panose="00000400000000000000" pitchFamily="2" charset="-78"/>
            </a:endParaRPr>
          </a:p>
        </p:txBody>
      </p:sp>
      <p:sp>
        <p:nvSpPr>
          <p:cNvPr id="7" name="テキスト プレースホルダー 6"/>
          <p:cNvSpPr>
            <a:spLocks noGrp="1"/>
          </p:cNvSpPr>
          <p:nvPr>
            <p:ph type="body" sz="quarter" idx="12"/>
          </p:nvPr>
        </p:nvSpPr>
        <p:spPr>
          <a:xfrm>
            <a:off x="10210556" y="3584951"/>
            <a:ext cx="6900312" cy="1716691"/>
          </a:xfrm>
        </p:spPr>
        <p:txBody>
          <a:bodyPr>
            <a:normAutofit/>
          </a:bodyPr>
          <a:lstStyle/>
          <a:p>
            <a:pPr algn="r" rtl="1"/>
            <a:r>
              <a:rPr kumimoji="1" lang="fa-IR" altLang="ja-JP" dirty="0">
                <a:cs typeface="B Nazanin" panose="00000400000000000000" pitchFamily="2" charset="-78"/>
              </a:rPr>
              <a:t>نه با بحث کردن با غذا. برای دریافت آن، تنظیمات را تمیز کنید. بگذار جهان صداقت فراوان داشته باشد، اما به ندرت نویسنده ای طنز باشد.</a:t>
            </a:r>
          </a:p>
          <a:p>
            <a:pPr algn="r" rtl="1"/>
            <a:r>
              <a:rPr kumimoji="1" lang="fa-IR" altLang="ja-JP" dirty="0">
                <a:cs typeface="B Nazanin" panose="00000400000000000000" pitchFamily="2" charset="-78"/>
              </a:rPr>
              <a:t>این ستایش ها را کشید و کنسول آن دو نظر را آموخت. آنچه گنج من برای بدکاران می آورد.</a:t>
            </a:r>
            <a:endParaRPr kumimoji="1" lang="ja-JP" altLang="en-US" dirty="0">
              <a:cs typeface="B Nazanin" panose="00000400000000000000" pitchFamily="2" charset="-78"/>
            </a:endParaRPr>
          </a:p>
        </p:txBody>
      </p:sp>
      <p:sp>
        <p:nvSpPr>
          <p:cNvPr id="8" name="テキスト プレースホルダー 7"/>
          <p:cNvSpPr>
            <a:spLocks noGrp="1"/>
          </p:cNvSpPr>
          <p:nvPr>
            <p:ph type="body" sz="quarter" idx="17"/>
          </p:nvPr>
        </p:nvSpPr>
        <p:spPr>
          <a:xfrm>
            <a:off x="10210556" y="2643756"/>
            <a:ext cx="6900312" cy="747032"/>
          </a:xfrm>
        </p:spPr>
        <p:txBody>
          <a:bodyPr/>
          <a:lstStyle/>
          <a:p>
            <a:pPr algn="r" rtl="1"/>
            <a:r>
              <a:rPr kumimoji="1" lang="fa-IR" altLang="ja-JP" dirty="0">
                <a:cs typeface="B Nazanin" panose="00000400000000000000" pitchFamily="2" charset="-78"/>
              </a:rPr>
              <a:t>هویت سازمانی</a:t>
            </a:r>
            <a:endParaRPr kumimoji="1" lang="ja-JP" altLang="en-US" dirty="0">
              <a:cs typeface="B Nazanin" panose="00000400000000000000" pitchFamily="2" charset="-78"/>
            </a:endParaRPr>
          </a:p>
        </p:txBody>
      </p:sp>
      <p:sp>
        <p:nvSpPr>
          <p:cNvPr id="10" name="テキスト プレースホルダー 9"/>
          <p:cNvSpPr>
            <a:spLocks noGrp="1"/>
          </p:cNvSpPr>
          <p:nvPr>
            <p:ph type="body" sz="quarter" idx="44"/>
          </p:nvPr>
        </p:nvSpPr>
        <p:spPr>
          <a:xfrm>
            <a:off x="10210556" y="6639540"/>
            <a:ext cx="6900312" cy="1716691"/>
          </a:xfrm>
        </p:spPr>
        <p:txBody>
          <a:bodyPr>
            <a:normAutofit fontScale="92500"/>
          </a:bodyPr>
          <a:lstStyle/>
          <a:p>
            <a:pPr algn="r" rtl="1"/>
            <a:r>
              <a:rPr kumimoji="1" lang="fa-IR" altLang="ja-JP" dirty="0">
                <a:cs typeface="B Nazanin" panose="00000400000000000000" pitchFamily="2" charset="-78"/>
              </a:rPr>
              <a:t>بگذارید این چیزها را دریافت کنند، اما همه کنسول ها روی عسل سرمایه گذاری نمی کنند. قدرت خطای </a:t>
            </a:r>
            <a:r>
              <a:rPr kumimoji="1" lang="en-US" altLang="ja-JP" dirty="0" err="1">
                <a:cs typeface="B Nazanin" panose="00000400000000000000" pitchFamily="2" charset="-78"/>
              </a:rPr>
              <a:t>zril</a:t>
            </a:r>
            <a:r>
              <a:rPr kumimoji="1" lang="en-US" altLang="ja-JP" dirty="0">
                <a:cs typeface="B Nazanin" panose="00000400000000000000" pitchFamily="2" charset="-78"/>
              </a:rPr>
              <a:t> </a:t>
            </a:r>
            <a:r>
              <a:rPr kumimoji="1" lang="en-US" altLang="ja-JP" dirty="0" err="1">
                <a:cs typeface="B Nazanin" panose="00000400000000000000" pitchFamily="2" charset="-78"/>
              </a:rPr>
              <a:t>nostrud</a:t>
            </a:r>
            <a:r>
              <a:rPr kumimoji="1" lang="en-US" altLang="ja-JP" dirty="0">
                <a:cs typeface="B Nazanin" panose="00000400000000000000" pitchFamily="2" charset="-78"/>
              </a:rPr>
              <a:t> ad، </a:t>
            </a:r>
            <a:r>
              <a:rPr kumimoji="1" lang="fa-IR" altLang="ja-JP" dirty="0">
                <a:cs typeface="B Nazanin" panose="00000400000000000000" pitchFamily="2" charset="-78"/>
              </a:rPr>
              <a:t>و او در کتابها تکان نخورد.</a:t>
            </a:r>
          </a:p>
          <a:p>
            <a:pPr algn="r" rtl="1"/>
            <a:r>
              <a:rPr kumimoji="1" lang="fa-IR" altLang="ja-JP" dirty="0">
                <a:cs typeface="B Nazanin" panose="00000400000000000000" pitchFamily="2" charset="-78"/>
              </a:rPr>
              <a:t>سوال من این است که شما نرم هستید یا نرم باید به مردها بگویید که حق با شماست.</a:t>
            </a:r>
            <a:endParaRPr kumimoji="1" lang="ja-JP" altLang="en-US" dirty="0">
              <a:cs typeface="B Nazanin" panose="00000400000000000000" pitchFamily="2" charset="-78"/>
            </a:endParaRPr>
          </a:p>
        </p:txBody>
      </p:sp>
      <p:sp>
        <p:nvSpPr>
          <p:cNvPr id="11" name="テキスト プレースホルダー 10"/>
          <p:cNvSpPr>
            <a:spLocks noGrp="1"/>
          </p:cNvSpPr>
          <p:nvPr>
            <p:ph type="body" sz="quarter" idx="45"/>
          </p:nvPr>
        </p:nvSpPr>
        <p:spPr>
          <a:xfrm>
            <a:off x="10210556" y="5698345"/>
            <a:ext cx="6900312" cy="747032"/>
          </a:xfrm>
        </p:spPr>
        <p:txBody>
          <a:bodyPr/>
          <a:lstStyle/>
          <a:p>
            <a:pPr algn="r" rtl="1"/>
            <a:r>
              <a:rPr kumimoji="1" lang="fa-IR" altLang="ja-JP" dirty="0">
                <a:cs typeface="B Nazanin" panose="00000400000000000000" pitchFamily="2" charset="-78"/>
              </a:rPr>
              <a:t>طراحی خلاقانه و خلاقانه</a:t>
            </a:r>
            <a:endParaRPr kumimoji="1" lang="ja-JP" altLang="en-US" dirty="0">
              <a:cs typeface="B Nazanin" panose="00000400000000000000" pitchFamily="2" charset="-78"/>
            </a:endParaRPr>
          </a:p>
        </p:txBody>
      </p:sp>
      <p:sp>
        <p:nvSpPr>
          <p:cNvPr id="12" name="スライド番号プレースホルダー 11"/>
          <p:cNvSpPr>
            <a:spLocks noGrp="1"/>
          </p:cNvSpPr>
          <p:nvPr>
            <p:ph type="sldNum" sz="quarter" idx="11"/>
          </p:nvPr>
        </p:nvSpPr>
        <p:spPr/>
        <p:txBody>
          <a:bodyPr/>
          <a:lstStyle/>
          <a:p>
            <a:pPr algn="r" rtl="1"/>
            <a:fld id="{03EB59E2-90B9-4CD3-AC74-D672227E13C3}" type="slidenum">
              <a:rPr lang="en-US" smtClean="0">
                <a:cs typeface="B Nazanin" panose="00000400000000000000" pitchFamily="2" charset="-78"/>
              </a:rPr>
              <a:pPr algn="r" rtl="1"/>
              <a:t>8</a:t>
            </a:fld>
            <a:endParaRPr lang="en-US">
              <a:cs typeface="B Nazanin" panose="00000400000000000000" pitchFamily="2" charset="-78"/>
            </a:endParaRPr>
          </a:p>
        </p:txBody>
      </p:sp>
      <p:pic>
        <p:nvPicPr>
          <p:cNvPr id="4" name="Marcador de posición de imagen 3">
            <a:extLst>
              <a:ext uri="{FF2B5EF4-FFF2-40B4-BE49-F238E27FC236}">
                <a16:creationId xmlns:a16="http://schemas.microsoft.com/office/drawing/2014/main" id="{F4BB294B-82F0-4148-B455-5F56B9961C2C}"/>
              </a:ext>
            </a:extLst>
          </p:cNvPr>
          <p:cNvPicPr>
            <a:picLocks noGrp="1" noChangeAspect="1"/>
          </p:cNvPicPr>
          <p:nvPr>
            <p:ph type="pic" sz="quarter" idx="36"/>
          </p:nvPr>
        </p:nvPicPr>
        <p:blipFill>
          <a:blip r:embed="rId2">
            <a:extLst>
              <a:ext uri="{28A0092B-C50C-407E-A947-70E740481C1C}">
                <a14:useLocalDpi xmlns:a14="http://schemas.microsoft.com/office/drawing/2010/main"/>
              </a:ext>
            </a:extLst>
          </a:blip>
          <a:stretch>
            <a:fillRect/>
          </a:stretch>
        </p:blipFill>
        <p:spPr/>
      </p:pic>
      <p:cxnSp>
        <p:nvCxnSpPr>
          <p:cNvPr id="13" name="Conector recto 12">
            <a:extLst>
              <a:ext uri="{FF2B5EF4-FFF2-40B4-BE49-F238E27FC236}">
                <a16:creationId xmlns:a16="http://schemas.microsoft.com/office/drawing/2014/main" id="{260B74F0-7E36-4CC2-8637-B0E4CAEA1060}"/>
              </a:ext>
            </a:extLst>
          </p:cNvPr>
          <p:cNvCxnSpPr/>
          <p:nvPr/>
        </p:nvCxnSpPr>
        <p:spPr>
          <a:xfrm flipH="1">
            <a:off x="493213" y="0"/>
            <a:ext cx="0" cy="10285413"/>
          </a:xfrm>
          <a:prstGeom prst="line">
            <a:avLst/>
          </a:prstGeom>
          <a:ln w="57150">
            <a:solidFill>
              <a:srgbClr val="4ECDC4"/>
            </a:solidFill>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4339896B-9AA6-44FC-87BD-E224C28091A4}"/>
              </a:ext>
            </a:extLst>
          </p:cNvPr>
          <p:cNvCxnSpPr/>
          <p:nvPr/>
        </p:nvCxnSpPr>
        <p:spPr>
          <a:xfrm flipH="1">
            <a:off x="1" y="362769"/>
            <a:ext cx="18287998" cy="0"/>
          </a:xfrm>
          <a:prstGeom prst="line">
            <a:avLst/>
          </a:prstGeom>
          <a:ln w="57150">
            <a:solidFill>
              <a:srgbClr val="4ECDC4"/>
            </a:solidFill>
          </a:ln>
        </p:spPr>
        <p:style>
          <a:lnRef idx="1">
            <a:schemeClr val="accent1"/>
          </a:lnRef>
          <a:fillRef idx="0">
            <a:schemeClr val="accent1"/>
          </a:fillRef>
          <a:effectRef idx="0">
            <a:schemeClr val="accent1"/>
          </a:effectRef>
          <a:fontRef idx="minor">
            <a:schemeClr val="tx1"/>
          </a:fontRef>
        </p:style>
      </p:cxnSp>
      <p:sp>
        <p:nvSpPr>
          <p:cNvPr id="15" name="正方形/長方形 28">
            <a:extLst>
              <a:ext uri="{FF2B5EF4-FFF2-40B4-BE49-F238E27FC236}">
                <a16:creationId xmlns:a16="http://schemas.microsoft.com/office/drawing/2014/main" id="{54B9462F-849E-4A52-8F48-DE4FDAFC4620}"/>
              </a:ext>
            </a:extLst>
          </p:cNvPr>
          <p:cNvSpPr/>
          <p:nvPr/>
        </p:nvSpPr>
        <p:spPr>
          <a:xfrm>
            <a:off x="10210556" y="3463448"/>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kumimoji="1" lang="ja-JP" altLang="en-US">
              <a:cs typeface="B Nazanin" panose="00000400000000000000" pitchFamily="2" charset="-78"/>
            </a:endParaRPr>
          </a:p>
        </p:txBody>
      </p:sp>
      <p:sp>
        <p:nvSpPr>
          <p:cNvPr id="16" name="正方形/長方形 34">
            <a:extLst>
              <a:ext uri="{FF2B5EF4-FFF2-40B4-BE49-F238E27FC236}">
                <a16:creationId xmlns:a16="http://schemas.microsoft.com/office/drawing/2014/main" id="{FAC8430E-3C7F-4C87-A5A1-61F860889BCB}"/>
              </a:ext>
            </a:extLst>
          </p:cNvPr>
          <p:cNvSpPr/>
          <p:nvPr/>
        </p:nvSpPr>
        <p:spPr>
          <a:xfrm>
            <a:off x="10210556" y="6518037"/>
            <a:ext cx="1827899" cy="72008"/>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kumimoji="1" lang="ja-JP" altLang="en-US">
              <a:cs typeface="B Nazanin" panose="00000400000000000000" pitchFamily="2" charset="-78"/>
            </a:endParaRPr>
          </a:p>
        </p:txBody>
      </p:sp>
      <p:grpSp>
        <p:nvGrpSpPr>
          <p:cNvPr id="22" name="Grupo 21">
            <a:extLst>
              <a:ext uri="{FF2B5EF4-FFF2-40B4-BE49-F238E27FC236}">
                <a16:creationId xmlns:a16="http://schemas.microsoft.com/office/drawing/2014/main" id="{25C3111B-CDDE-448C-BB1D-EF38AA2DF4D9}"/>
              </a:ext>
            </a:extLst>
          </p:cNvPr>
          <p:cNvGrpSpPr/>
          <p:nvPr/>
        </p:nvGrpSpPr>
        <p:grpSpPr>
          <a:xfrm>
            <a:off x="3002374" y="3337745"/>
            <a:ext cx="3955912" cy="4721200"/>
            <a:chOff x="3000638" y="3342946"/>
            <a:chExt cx="3955912" cy="4721200"/>
          </a:xfrm>
        </p:grpSpPr>
        <p:sp>
          <p:nvSpPr>
            <p:cNvPr id="18" name="Forma libre: forma 17">
              <a:extLst>
                <a:ext uri="{FF2B5EF4-FFF2-40B4-BE49-F238E27FC236}">
                  <a16:creationId xmlns:a16="http://schemas.microsoft.com/office/drawing/2014/main" id="{4BCAFADD-2F17-4552-9086-5568938F7A31}"/>
                </a:ext>
              </a:extLst>
            </p:cNvPr>
            <p:cNvSpPr/>
            <p:nvPr/>
          </p:nvSpPr>
          <p:spPr>
            <a:xfrm>
              <a:off x="3000638" y="3859161"/>
              <a:ext cx="3235867" cy="3221640"/>
            </a:xfrm>
            <a:custGeom>
              <a:avLst/>
              <a:gdLst>
                <a:gd name="connsiteX0" fmla="*/ 2004 w 3235867"/>
                <a:gd name="connsiteY0" fmla="*/ 1594998 h 3221640"/>
                <a:gd name="connsiteX1" fmla="*/ 197951 w 3235867"/>
                <a:gd name="connsiteY1" fmla="*/ 1545289 h 3221640"/>
                <a:gd name="connsiteX2" fmla="*/ 747062 w 3235867"/>
                <a:gd name="connsiteY2" fmla="*/ 1516388 h 3221640"/>
                <a:gd name="connsiteX3" fmla="*/ 1062079 w 3235867"/>
                <a:gd name="connsiteY3" fmla="*/ 1354834 h 3221640"/>
                <a:gd name="connsiteX4" fmla="*/ 949945 w 3235867"/>
                <a:gd name="connsiteY4" fmla="*/ 1018142 h 3221640"/>
                <a:gd name="connsiteX5" fmla="*/ 801395 w 3235867"/>
                <a:gd name="connsiteY5" fmla="*/ 841560 h 3221640"/>
                <a:gd name="connsiteX6" fmla="*/ 788970 w 3235867"/>
                <a:gd name="connsiteY6" fmla="*/ 754858 h 3221640"/>
                <a:gd name="connsiteX7" fmla="*/ 865554 w 3235867"/>
                <a:gd name="connsiteY7" fmla="*/ 775955 h 3221640"/>
                <a:gd name="connsiteX8" fmla="*/ 1085491 w 3235867"/>
                <a:gd name="connsiteY8" fmla="*/ 962942 h 3221640"/>
                <a:gd name="connsiteX9" fmla="*/ 1376229 w 3235867"/>
                <a:gd name="connsiteY9" fmla="*/ 1044153 h 3221640"/>
                <a:gd name="connsiteX10" fmla="*/ 1536339 w 3235867"/>
                <a:gd name="connsiteY10" fmla="*/ 773932 h 3221640"/>
                <a:gd name="connsiteX11" fmla="*/ 1594140 w 3235867"/>
                <a:gd name="connsiteY11" fmla="*/ 83497 h 3221640"/>
                <a:gd name="connsiteX12" fmla="*/ 1632866 w 3235867"/>
                <a:gd name="connsiteY12" fmla="*/ 264 h 3221640"/>
                <a:gd name="connsiteX13" fmla="*/ 1685178 w 3235867"/>
                <a:gd name="connsiteY13" fmla="*/ 85231 h 3221640"/>
                <a:gd name="connsiteX14" fmla="*/ 1720146 w 3235867"/>
                <a:gd name="connsiteY14" fmla="*/ 704860 h 3221640"/>
                <a:gd name="connsiteX15" fmla="*/ 1749047 w 3235867"/>
                <a:gd name="connsiteY15" fmla="*/ 903407 h 3221640"/>
                <a:gd name="connsiteX16" fmla="*/ 2082847 w 3235867"/>
                <a:gd name="connsiteY16" fmla="*/ 1031148 h 3221640"/>
                <a:gd name="connsiteX17" fmla="*/ 2390349 w 3235867"/>
                <a:gd name="connsiteY17" fmla="*/ 793007 h 3221640"/>
                <a:gd name="connsiteX18" fmla="*/ 2477051 w 3235867"/>
                <a:gd name="connsiteY18" fmla="*/ 769886 h 3221640"/>
                <a:gd name="connsiteX19" fmla="*/ 2452776 w 3235867"/>
                <a:gd name="connsiteY19" fmla="*/ 856588 h 3221640"/>
                <a:gd name="connsiteX20" fmla="*/ 2250472 w 3235867"/>
                <a:gd name="connsiteY20" fmla="*/ 1101954 h 3221640"/>
                <a:gd name="connsiteX21" fmla="*/ 2418096 w 3235867"/>
                <a:gd name="connsiteY21" fmla="*/ 1514943 h 3221640"/>
                <a:gd name="connsiteX22" fmla="*/ 3064313 w 3235867"/>
                <a:gd name="connsiteY22" fmla="*/ 1572745 h 3221640"/>
                <a:gd name="connsiteX23" fmla="*/ 3136565 w 3235867"/>
                <a:gd name="connsiteY23" fmla="*/ 1576502 h 3221640"/>
                <a:gd name="connsiteX24" fmla="*/ 3237717 w 3235867"/>
                <a:gd name="connsiteY24" fmla="*/ 1627945 h 3221640"/>
                <a:gd name="connsiteX25" fmla="*/ 3128761 w 3235867"/>
                <a:gd name="connsiteY25" fmla="*/ 1673030 h 3221640"/>
                <a:gd name="connsiteX26" fmla="*/ 2595832 w 3235867"/>
                <a:gd name="connsiteY26" fmla="*/ 1701930 h 3221640"/>
                <a:gd name="connsiteX27" fmla="*/ 2381392 w 3235867"/>
                <a:gd name="connsiteY27" fmla="*/ 1727074 h 3221640"/>
                <a:gd name="connsiteX28" fmla="*/ 2233711 w 3235867"/>
                <a:gd name="connsiteY28" fmla="*/ 2129659 h 3221640"/>
                <a:gd name="connsiteX29" fmla="*/ 2437747 w 3235867"/>
                <a:gd name="connsiteY29" fmla="*/ 2372135 h 3221640"/>
                <a:gd name="connsiteX30" fmla="*/ 2468383 w 3235867"/>
                <a:gd name="connsiteY30" fmla="*/ 2471842 h 3221640"/>
                <a:gd name="connsiteX31" fmla="*/ 2358560 w 3235867"/>
                <a:gd name="connsiteY31" fmla="*/ 2437450 h 3221640"/>
                <a:gd name="connsiteX32" fmla="*/ 2082847 w 3235867"/>
                <a:gd name="connsiteY32" fmla="*/ 2206245 h 3221640"/>
                <a:gd name="connsiteX33" fmla="*/ 1709164 w 3235867"/>
                <a:gd name="connsiteY33" fmla="*/ 2422422 h 3221640"/>
                <a:gd name="connsiteX34" fmla="*/ 1660609 w 3235867"/>
                <a:gd name="connsiteY34" fmla="*/ 3111412 h 3221640"/>
                <a:gd name="connsiteX35" fmla="*/ 1604833 w 3235867"/>
                <a:gd name="connsiteY35" fmla="*/ 3221523 h 3221640"/>
                <a:gd name="connsiteX36" fmla="*/ 1560325 w 3235867"/>
                <a:gd name="connsiteY36" fmla="*/ 3111412 h 3221640"/>
                <a:gd name="connsiteX37" fmla="*/ 1531425 w 3235867"/>
                <a:gd name="connsiteY37" fmla="*/ 2492361 h 3221640"/>
                <a:gd name="connsiteX38" fmla="*/ 1381143 w 3235867"/>
                <a:gd name="connsiteY38" fmla="*/ 2183992 h 3221640"/>
                <a:gd name="connsiteX39" fmla="*/ 1051676 w 3235867"/>
                <a:gd name="connsiteY39" fmla="*/ 2268960 h 3221640"/>
                <a:gd name="connsiteX40" fmla="*/ 849371 w 3235867"/>
                <a:gd name="connsiteY40" fmla="*/ 2431381 h 3221640"/>
                <a:gd name="connsiteX41" fmla="*/ 764402 w 3235867"/>
                <a:gd name="connsiteY41" fmla="*/ 2455368 h 3221640"/>
                <a:gd name="connsiteX42" fmla="*/ 793302 w 3235867"/>
                <a:gd name="connsiteY42" fmla="*/ 2368667 h 3221640"/>
                <a:gd name="connsiteX43" fmla="*/ 950523 w 3235867"/>
                <a:gd name="connsiteY43" fmla="*/ 2180524 h 3221640"/>
                <a:gd name="connsiteX44" fmla="*/ 1058611 w 3235867"/>
                <a:gd name="connsiteY44" fmla="*/ 1856837 h 3221640"/>
                <a:gd name="connsiteX45" fmla="*/ 772495 w 3235867"/>
                <a:gd name="connsiteY45" fmla="*/ 1696150 h 3221640"/>
                <a:gd name="connsiteX46" fmla="*/ 125410 w 3235867"/>
                <a:gd name="connsiteY46" fmla="*/ 1647308 h 3221640"/>
                <a:gd name="connsiteX47" fmla="*/ 2004 w 3235867"/>
                <a:gd name="connsiteY47" fmla="*/ 1594998 h 3221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235867" h="3221640">
                  <a:moveTo>
                    <a:pt x="2004" y="1594998"/>
                  </a:moveTo>
                  <a:cubicBezTo>
                    <a:pt x="62698" y="1539798"/>
                    <a:pt x="132635" y="1549335"/>
                    <a:pt x="197951" y="1545289"/>
                  </a:cubicBezTo>
                  <a:cubicBezTo>
                    <a:pt x="380605" y="1534018"/>
                    <a:pt x="563255" y="1526504"/>
                    <a:pt x="747062" y="1516388"/>
                  </a:cubicBezTo>
                  <a:cubicBezTo>
                    <a:pt x="875383" y="1508585"/>
                    <a:pt x="1007168" y="1490089"/>
                    <a:pt x="1062079" y="1354834"/>
                  </a:cubicBezTo>
                  <a:cubicBezTo>
                    <a:pt x="1116991" y="1219579"/>
                    <a:pt x="1033179" y="1115537"/>
                    <a:pt x="949945" y="1018142"/>
                  </a:cubicBezTo>
                  <a:cubicBezTo>
                    <a:pt x="899658" y="960341"/>
                    <a:pt x="848504" y="902540"/>
                    <a:pt x="801395" y="841560"/>
                  </a:cubicBezTo>
                  <a:cubicBezTo>
                    <a:pt x="782320" y="816994"/>
                    <a:pt x="751687" y="783759"/>
                    <a:pt x="788970" y="754858"/>
                  </a:cubicBezTo>
                  <a:cubicBezTo>
                    <a:pt x="814692" y="734339"/>
                    <a:pt x="843593" y="757459"/>
                    <a:pt x="865554" y="775955"/>
                  </a:cubicBezTo>
                  <a:cubicBezTo>
                    <a:pt x="939252" y="837803"/>
                    <a:pt x="1010057" y="901962"/>
                    <a:pt x="1085491" y="962942"/>
                  </a:cubicBezTo>
                  <a:cubicBezTo>
                    <a:pt x="1170167" y="1032593"/>
                    <a:pt x="1264673" y="1089816"/>
                    <a:pt x="1376229" y="1044153"/>
                  </a:cubicBezTo>
                  <a:cubicBezTo>
                    <a:pt x="1487785" y="998490"/>
                    <a:pt x="1527089" y="890113"/>
                    <a:pt x="1536339" y="773932"/>
                  </a:cubicBezTo>
                  <a:cubicBezTo>
                    <a:pt x="1555125" y="542728"/>
                    <a:pt x="1573333" y="313546"/>
                    <a:pt x="1594140" y="83497"/>
                  </a:cubicBezTo>
                  <a:cubicBezTo>
                    <a:pt x="1596740" y="51418"/>
                    <a:pt x="1591826" y="3443"/>
                    <a:pt x="1632866" y="264"/>
                  </a:cubicBezTo>
                  <a:cubicBezTo>
                    <a:pt x="1687489" y="-4071"/>
                    <a:pt x="1682863" y="51707"/>
                    <a:pt x="1685178" y="85231"/>
                  </a:cubicBezTo>
                  <a:cubicBezTo>
                    <a:pt x="1699050" y="291582"/>
                    <a:pt x="1708875" y="498221"/>
                    <a:pt x="1720146" y="704860"/>
                  </a:cubicBezTo>
                  <a:cubicBezTo>
                    <a:pt x="1718700" y="772193"/>
                    <a:pt x="1728239" y="839305"/>
                    <a:pt x="1749047" y="903407"/>
                  </a:cubicBezTo>
                  <a:cubicBezTo>
                    <a:pt x="1814652" y="1065828"/>
                    <a:pt x="1925340" y="1108601"/>
                    <a:pt x="2082847" y="1031148"/>
                  </a:cubicBezTo>
                  <a:cubicBezTo>
                    <a:pt x="2201631" y="973346"/>
                    <a:pt x="2282551" y="865547"/>
                    <a:pt x="2390349" y="793007"/>
                  </a:cubicBezTo>
                  <a:cubicBezTo>
                    <a:pt x="2416071" y="775377"/>
                    <a:pt x="2446418" y="738385"/>
                    <a:pt x="2477051" y="769886"/>
                  </a:cubicBezTo>
                  <a:cubicBezTo>
                    <a:pt x="2507688" y="801388"/>
                    <a:pt x="2472430" y="831734"/>
                    <a:pt x="2452776" y="856588"/>
                  </a:cubicBezTo>
                  <a:cubicBezTo>
                    <a:pt x="2386303" y="938955"/>
                    <a:pt x="2312898" y="1016408"/>
                    <a:pt x="2250472" y="1101954"/>
                  </a:cubicBezTo>
                  <a:cubicBezTo>
                    <a:pt x="2099901" y="1310038"/>
                    <a:pt x="2163770" y="1477662"/>
                    <a:pt x="2418096" y="1514943"/>
                  </a:cubicBezTo>
                  <a:cubicBezTo>
                    <a:pt x="2631672" y="1545867"/>
                    <a:pt x="2848712" y="1553959"/>
                    <a:pt x="3064313" y="1572745"/>
                  </a:cubicBezTo>
                  <a:cubicBezTo>
                    <a:pt x="3088299" y="1574479"/>
                    <a:pt x="3112864" y="1572745"/>
                    <a:pt x="3136565" y="1576502"/>
                  </a:cubicBezTo>
                  <a:cubicBezTo>
                    <a:pt x="3176158" y="1583438"/>
                    <a:pt x="3241474" y="1571300"/>
                    <a:pt x="3237717" y="1627945"/>
                  </a:cubicBezTo>
                  <a:cubicBezTo>
                    <a:pt x="3234249" y="1678810"/>
                    <a:pt x="3170090" y="1670429"/>
                    <a:pt x="3128761" y="1673030"/>
                  </a:cubicBezTo>
                  <a:cubicBezTo>
                    <a:pt x="2951311" y="1684012"/>
                    <a:pt x="2773282" y="1691526"/>
                    <a:pt x="2595832" y="1701930"/>
                  </a:cubicBezTo>
                  <a:cubicBezTo>
                    <a:pt x="2523870" y="1704031"/>
                    <a:pt x="2451908" y="1712444"/>
                    <a:pt x="2381392" y="1727074"/>
                  </a:cubicBezTo>
                  <a:cubicBezTo>
                    <a:pt x="2162323" y="1780829"/>
                    <a:pt x="2100769" y="1947874"/>
                    <a:pt x="2233711" y="2129659"/>
                  </a:cubicBezTo>
                  <a:cubicBezTo>
                    <a:pt x="2295847" y="2216361"/>
                    <a:pt x="2370699" y="2290346"/>
                    <a:pt x="2437747" y="2372135"/>
                  </a:cubicBezTo>
                  <a:cubicBezTo>
                    <a:pt x="2461158" y="2401035"/>
                    <a:pt x="2501041" y="2440340"/>
                    <a:pt x="2468383" y="2471842"/>
                  </a:cubicBezTo>
                  <a:cubicBezTo>
                    <a:pt x="2427922" y="2510569"/>
                    <a:pt x="2389485" y="2464328"/>
                    <a:pt x="2358560" y="2437450"/>
                  </a:cubicBezTo>
                  <a:cubicBezTo>
                    <a:pt x="2268101" y="2358840"/>
                    <a:pt x="2195270" y="2261445"/>
                    <a:pt x="2082847" y="2206245"/>
                  </a:cubicBezTo>
                  <a:cubicBezTo>
                    <a:pt x="1886614" y="2111452"/>
                    <a:pt x="1725061" y="2202199"/>
                    <a:pt x="1709164" y="2422422"/>
                  </a:cubicBezTo>
                  <a:cubicBezTo>
                    <a:pt x="1692689" y="2651892"/>
                    <a:pt x="1678528" y="2881941"/>
                    <a:pt x="1660609" y="3111412"/>
                  </a:cubicBezTo>
                  <a:cubicBezTo>
                    <a:pt x="1657142" y="3154184"/>
                    <a:pt x="1671592" y="3225280"/>
                    <a:pt x="1604833" y="3221523"/>
                  </a:cubicBezTo>
                  <a:cubicBezTo>
                    <a:pt x="1556279" y="3218633"/>
                    <a:pt x="1562636" y="3152740"/>
                    <a:pt x="1560325" y="3111412"/>
                  </a:cubicBezTo>
                  <a:cubicBezTo>
                    <a:pt x="1548764" y="2905062"/>
                    <a:pt x="1539228" y="2698711"/>
                    <a:pt x="1531425" y="2492361"/>
                  </a:cubicBezTo>
                  <a:cubicBezTo>
                    <a:pt x="1525935" y="2366644"/>
                    <a:pt x="1500792" y="2245261"/>
                    <a:pt x="1381143" y="2183992"/>
                  </a:cubicBezTo>
                  <a:cubicBezTo>
                    <a:pt x="1255137" y="2119833"/>
                    <a:pt x="1149938" y="2195263"/>
                    <a:pt x="1051676" y="2268960"/>
                  </a:cubicBezTo>
                  <a:cubicBezTo>
                    <a:pt x="982603" y="2321270"/>
                    <a:pt x="917576" y="2378493"/>
                    <a:pt x="849371" y="2431381"/>
                  </a:cubicBezTo>
                  <a:cubicBezTo>
                    <a:pt x="825096" y="2450166"/>
                    <a:pt x="796195" y="2490916"/>
                    <a:pt x="764402" y="2455368"/>
                  </a:cubicBezTo>
                  <a:cubicBezTo>
                    <a:pt x="732612" y="2419821"/>
                    <a:pt x="775095" y="2394388"/>
                    <a:pt x="793302" y="2368667"/>
                  </a:cubicBezTo>
                  <a:cubicBezTo>
                    <a:pt x="844168" y="2304796"/>
                    <a:pt x="897347" y="2242660"/>
                    <a:pt x="950523" y="2180524"/>
                  </a:cubicBezTo>
                  <a:cubicBezTo>
                    <a:pt x="1030289" y="2086886"/>
                    <a:pt x="1110634" y="1986890"/>
                    <a:pt x="1058611" y="1856837"/>
                  </a:cubicBezTo>
                  <a:cubicBezTo>
                    <a:pt x="1009771" y="1735455"/>
                    <a:pt x="892722" y="1705398"/>
                    <a:pt x="772495" y="1696150"/>
                  </a:cubicBezTo>
                  <a:cubicBezTo>
                    <a:pt x="556898" y="1679388"/>
                    <a:pt x="341011" y="1665226"/>
                    <a:pt x="125410" y="1647308"/>
                  </a:cubicBezTo>
                  <a:cubicBezTo>
                    <a:pt x="84374" y="1644129"/>
                    <a:pt x="36108" y="1652510"/>
                    <a:pt x="2004" y="1594998"/>
                  </a:cubicBezTo>
                  <a:close/>
                </a:path>
              </a:pathLst>
            </a:custGeom>
            <a:solidFill>
              <a:schemeClr val="bg1"/>
            </a:solidFill>
            <a:ln w="28853" cap="flat">
              <a:noFill/>
              <a:prstDash val="solid"/>
              <a:miter/>
            </a:ln>
          </p:spPr>
          <p:txBody>
            <a:bodyPr rtlCol="0" anchor="ctr"/>
            <a:lstStyle/>
            <a:p>
              <a:pPr algn="r" rtl="1"/>
              <a:endParaRPr lang="es-ES">
                <a:cs typeface="B Nazanin" panose="00000400000000000000" pitchFamily="2" charset="-78"/>
              </a:endParaRPr>
            </a:p>
          </p:txBody>
        </p:sp>
        <p:sp>
          <p:nvSpPr>
            <p:cNvPr id="19" name="Forma libre: forma 18">
              <a:extLst>
                <a:ext uri="{FF2B5EF4-FFF2-40B4-BE49-F238E27FC236}">
                  <a16:creationId xmlns:a16="http://schemas.microsoft.com/office/drawing/2014/main" id="{D2CD7006-14D2-4ACA-BCF2-40A0179553DF}"/>
                </a:ext>
              </a:extLst>
            </p:cNvPr>
            <p:cNvSpPr/>
            <p:nvPr/>
          </p:nvSpPr>
          <p:spPr>
            <a:xfrm>
              <a:off x="5243037" y="5824929"/>
              <a:ext cx="1713513" cy="1693574"/>
            </a:xfrm>
            <a:custGeom>
              <a:avLst/>
              <a:gdLst>
                <a:gd name="connsiteX0" fmla="*/ 394473 w 1713513"/>
                <a:gd name="connsiteY0" fmla="*/ 1288413 h 1693574"/>
                <a:gd name="connsiteX1" fmla="*/ 471639 w 1713513"/>
                <a:gd name="connsiteY1" fmla="*/ 1158650 h 1693574"/>
                <a:gd name="connsiteX2" fmla="*/ 538687 w 1713513"/>
                <a:gd name="connsiteY2" fmla="*/ 979755 h 1693574"/>
                <a:gd name="connsiteX3" fmla="*/ 341007 w 1713513"/>
                <a:gd name="connsiteY3" fmla="*/ 890163 h 1693574"/>
                <a:gd name="connsiteX4" fmla="*/ 2004 w 1713513"/>
                <a:gd name="connsiteY4" fmla="*/ 843633 h 1693574"/>
                <a:gd name="connsiteX5" fmla="*/ 190147 w 1713513"/>
                <a:gd name="connsiteY5" fmla="*/ 795658 h 1693574"/>
                <a:gd name="connsiteX6" fmla="*/ 247948 w 1713513"/>
                <a:gd name="connsiteY6" fmla="*/ 795658 h 1693574"/>
                <a:gd name="connsiteX7" fmla="*/ 434067 w 1713513"/>
                <a:gd name="connsiteY7" fmla="*/ 469949 h 1693574"/>
                <a:gd name="connsiteX8" fmla="*/ 405166 w 1713513"/>
                <a:gd name="connsiteY8" fmla="*/ 403766 h 1693574"/>
                <a:gd name="connsiteX9" fmla="*/ 535508 w 1713513"/>
                <a:gd name="connsiteY9" fmla="*/ 466192 h 1693574"/>
                <a:gd name="connsiteX10" fmla="*/ 717294 w 1713513"/>
                <a:gd name="connsiteY10" fmla="*/ 523993 h 1693574"/>
                <a:gd name="connsiteX11" fmla="*/ 797924 w 1713513"/>
                <a:gd name="connsiteY11" fmla="*/ 337873 h 1693574"/>
                <a:gd name="connsiteX12" fmla="*/ 831739 w 1713513"/>
                <a:gd name="connsiteY12" fmla="*/ 22857 h 1693574"/>
                <a:gd name="connsiteX13" fmla="*/ 848500 w 1713513"/>
                <a:gd name="connsiteY13" fmla="*/ 25 h 1693574"/>
                <a:gd name="connsiteX14" fmla="*/ 893008 w 1713513"/>
                <a:gd name="connsiteY14" fmla="*/ 73433 h 1693574"/>
                <a:gd name="connsiteX15" fmla="*/ 916419 w 1713513"/>
                <a:gd name="connsiteY15" fmla="*/ 375155 h 1693574"/>
                <a:gd name="connsiteX16" fmla="*/ 998785 w 1713513"/>
                <a:gd name="connsiteY16" fmla="*/ 528906 h 1693574"/>
                <a:gd name="connsiteX17" fmla="*/ 1168142 w 1713513"/>
                <a:gd name="connsiteY17" fmla="*/ 471105 h 1693574"/>
                <a:gd name="connsiteX18" fmla="*/ 1306867 w 1713513"/>
                <a:gd name="connsiteY18" fmla="*/ 397408 h 1693574"/>
                <a:gd name="connsiteX19" fmla="*/ 1223922 w 1713513"/>
                <a:gd name="connsiteY19" fmla="*/ 539021 h 1693574"/>
                <a:gd name="connsiteX20" fmla="*/ 1171032 w 1713513"/>
                <a:gd name="connsiteY20" fmla="*/ 706645 h 1693574"/>
                <a:gd name="connsiteX21" fmla="*/ 1329696 w 1713513"/>
                <a:gd name="connsiteY21" fmla="*/ 790456 h 1693574"/>
                <a:gd name="connsiteX22" fmla="*/ 1715518 w 1713513"/>
                <a:gd name="connsiteY22" fmla="*/ 848257 h 1693574"/>
                <a:gd name="connsiteX23" fmla="*/ 1349350 w 1713513"/>
                <a:gd name="connsiteY23" fmla="*/ 906059 h 1693574"/>
                <a:gd name="connsiteX24" fmla="*/ 1233747 w 1713513"/>
                <a:gd name="connsiteY24" fmla="*/ 1170788 h 1693574"/>
                <a:gd name="connsiteX25" fmla="*/ 1299641 w 1713513"/>
                <a:gd name="connsiteY25" fmla="*/ 1299107 h 1693574"/>
                <a:gd name="connsiteX26" fmla="*/ 1138374 w 1713513"/>
                <a:gd name="connsiteY26" fmla="*/ 1204313 h 1693574"/>
                <a:gd name="connsiteX27" fmla="*/ 905148 w 1713513"/>
                <a:gd name="connsiteY27" fmla="*/ 1300552 h 1693574"/>
                <a:gd name="connsiteX28" fmla="*/ 887519 w 1713513"/>
                <a:gd name="connsiteY28" fmla="*/ 1602563 h 1693574"/>
                <a:gd name="connsiteX29" fmla="*/ 841564 w 1713513"/>
                <a:gd name="connsiteY29" fmla="*/ 1693600 h 1693574"/>
                <a:gd name="connsiteX30" fmla="*/ 795613 w 1713513"/>
                <a:gd name="connsiteY30" fmla="*/ 1401415 h 1693574"/>
                <a:gd name="connsiteX31" fmla="*/ 720762 w 1713513"/>
                <a:gd name="connsiteY31" fmla="*/ 1167031 h 1693574"/>
                <a:gd name="connsiteX32" fmla="*/ 493314 w 1713513"/>
                <a:gd name="connsiteY32" fmla="*/ 1249108 h 1693574"/>
                <a:gd name="connsiteX33" fmla="*/ 394473 w 1713513"/>
                <a:gd name="connsiteY33" fmla="*/ 1288413 h 1693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13513" h="1693574">
                  <a:moveTo>
                    <a:pt x="394473" y="1288413"/>
                  </a:moveTo>
                  <a:cubicBezTo>
                    <a:pt x="387826" y="1225410"/>
                    <a:pt x="446495" y="1201711"/>
                    <a:pt x="471639" y="1158650"/>
                  </a:cubicBezTo>
                  <a:cubicBezTo>
                    <a:pt x="504586" y="1102582"/>
                    <a:pt x="572501" y="1056342"/>
                    <a:pt x="538687" y="979755"/>
                  </a:cubicBezTo>
                  <a:cubicBezTo>
                    <a:pt x="501118" y="895654"/>
                    <a:pt x="419038" y="893053"/>
                    <a:pt x="341007" y="890163"/>
                  </a:cubicBezTo>
                  <a:cubicBezTo>
                    <a:pt x="231762" y="884094"/>
                    <a:pt x="119628" y="901146"/>
                    <a:pt x="2004" y="843633"/>
                  </a:cubicBezTo>
                  <a:cubicBezTo>
                    <a:pt x="62695" y="791612"/>
                    <a:pt x="127432" y="796814"/>
                    <a:pt x="190147" y="795658"/>
                  </a:cubicBezTo>
                  <a:lnTo>
                    <a:pt x="247948" y="795658"/>
                  </a:lnTo>
                  <a:cubicBezTo>
                    <a:pt x="568744" y="783231"/>
                    <a:pt x="594755" y="737857"/>
                    <a:pt x="434067" y="469949"/>
                  </a:cubicBezTo>
                  <a:cubicBezTo>
                    <a:pt x="423084" y="448528"/>
                    <a:pt x="413259" y="426422"/>
                    <a:pt x="405166" y="403766"/>
                  </a:cubicBezTo>
                  <a:cubicBezTo>
                    <a:pt x="470771" y="393651"/>
                    <a:pt x="498804" y="441048"/>
                    <a:pt x="535508" y="466192"/>
                  </a:cubicBezTo>
                  <a:cubicBezTo>
                    <a:pt x="591577" y="504918"/>
                    <a:pt x="643307" y="555206"/>
                    <a:pt x="717294" y="523993"/>
                  </a:cubicBezTo>
                  <a:cubicBezTo>
                    <a:pt x="799949" y="489312"/>
                    <a:pt x="790988" y="408391"/>
                    <a:pt x="797924" y="337873"/>
                  </a:cubicBezTo>
                  <a:cubicBezTo>
                    <a:pt x="808042" y="232964"/>
                    <a:pt x="819599" y="127766"/>
                    <a:pt x="831739" y="22857"/>
                  </a:cubicBezTo>
                  <a:cubicBezTo>
                    <a:pt x="831739" y="15054"/>
                    <a:pt x="842432" y="8117"/>
                    <a:pt x="848500" y="25"/>
                  </a:cubicBezTo>
                  <a:cubicBezTo>
                    <a:pt x="900522" y="1759"/>
                    <a:pt x="890119" y="43665"/>
                    <a:pt x="893008" y="73433"/>
                  </a:cubicBezTo>
                  <a:cubicBezTo>
                    <a:pt x="901969" y="173718"/>
                    <a:pt x="907458" y="275737"/>
                    <a:pt x="916419" y="375155"/>
                  </a:cubicBezTo>
                  <a:cubicBezTo>
                    <a:pt x="921909" y="437580"/>
                    <a:pt x="924219" y="505497"/>
                    <a:pt x="998785" y="528906"/>
                  </a:cubicBezTo>
                  <a:cubicBezTo>
                    <a:pt x="1066412" y="550003"/>
                    <a:pt x="1117856" y="513589"/>
                    <a:pt x="1168142" y="471105"/>
                  </a:cubicBezTo>
                  <a:cubicBezTo>
                    <a:pt x="1206868" y="439603"/>
                    <a:pt x="1239526" y="392495"/>
                    <a:pt x="1306867" y="397408"/>
                  </a:cubicBezTo>
                  <a:cubicBezTo>
                    <a:pt x="1314956" y="467926"/>
                    <a:pt x="1254555" y="495670"/>
                    <a:pt x="1223922" y="539021"/>
                  </a:cubicBezTo>
                  <a:cubicBezTo>
                    <a:pt x="1188371" y="589886"/>
                    <a:pt x="1137220" y="638439"/>
                    <a:pt x="1171032" y="706645"/>
                  </a:cubicBezTo>
                  <a:cubicBezTo>
                    <a:pt x="1201957" y="768781"/>
                    <a:pt x="1264959" y="784965"/>
                    <a:pt x="1329696" y="790456"/>
                  </a:cubicBezTo>
                  <a:cubicBezTo>
                    <a:pt x="1451080" y="800571"/>
                    <a:pt x="1574772" y="798548"/>
                    <a:pt x="1715518" y="848257"/>
                  </a:cubicBezTo>
                  <a:cubicBezTo>
                    <a:pt x="1585754" y="921376"/>
                    <a:pt x="1462927" y="887562"/>
                    <a:pt x="1349350" y="906059"/>
                  </a:cubicBezTo>
                  <a:cubicBezTo>
                    <a:pt x="1132595" y="942473"/>
                    <a:pt x="1105716" y="996517"/>
                    <a:pt x="1233747" y="1170788"/>
                  </a:cubicBezTo>
                  <a:cubicBezTo>
                    <a:pt x="1260048" y="1206625"/>
                    <a:pt x="1302820" y="1236392"/>
                    <a:pt x="1299641" y="1299107"/>
                  </a:cubicBezTo>
                  <a:cubicBezTo>
                    <a:pt x="1222765" y="1294771"/>
                    <a:pt x="1186928" y="1237548"/>
                    <a:pt x="1138374" y="1204313"/>
                  </a:cubicBezTo>
                  <a:cubicBezTo>
                    <a:pt x="1015257" y="1117611"/>
                    <a:pt x="928555" y="1150268"/>
                    <a:pt x="905148" y="1300552"/>
                  </a:cubicBezTo>
                  <a:cubicBezTo>
                    <a:pt x="889829" y="1399681"/>
                    <a:pt x="893297" y="1502856"/>
                    <a:pt x="887519" y="1602563"/>
                  </a:cubicBezTo>
                  <a:cubicBezTo>
                    <a:pt x="885494" y="1635798"/>
                    <a:pt x="882894" y="1669901"/>
                    <a:pt x="841564" y="1693600"/>
                  </a:cubicBezTo>
                  <a:cubicBezTo>
                    <a:pt x="776538" y="1601696"/>
                    <a:pt x="805438" y="1497654"/>
                    <a:pt x="795613" y="1401415"/>
                  </a:cubicBezTo>
                  <a:cubicBezTo>
                    <a:pt x="786942" y="1317025"/>
                    <a:pt x="812664" y="1216451"/>
                    <a:pt x="720762" y="1167031"/>
                  </a:cubicBezTo>
                  <a:cubicBezTo>
                    <a:pt x="623656" y="1114432"/>
                    <a:pt x="563541" y="1203735"/>
                    <a:pt x="493314" y="1249108"/>
                  </a:cubicBezTo>
                  <a:cubicBezTo>
                    <a:pt x="464992" y="1268472"/>
                    <a:pt x="443606" y="1311534"/>
                    <a:pt x="394473" y="1288413"/>
                  </a:cubicBezTo>
                  <a:close/>
                </a:path>
              </a:pathLst>
            </a:custGeom>
            <a:solidFill>
              <a:schemeClr val="bg1"/>
            </a:solidFill>
            <a:ln w="28853" cap="flat">
              <a:noFill/>
              <a:prstDash val="solid"/>
              <a:miter/>
            </a:ln>
          </p:spPr>
          <p:txBody>
            <a:bodyPr rtlCol="0" anchor="ctr"/>
            <a:lstStyle/>
            <a:p>
              <a:pPr algn="r" rtl="1"/>
              <a:endParaRPr lang="es-ES">
                <a:cs typeface="B Nazanin" panose="00000400000000000000" pitchFamily="2" charset="-78"/>
              </a:endParaRPr>
            </a:p>
          </p:txBody>
        </p:sp>
        <p:sp>
          <p:nvSpPr>
            <p:cNvPr id="20" name="Forma libre: forma 19">
              <a:extLst>
                <a:ext uri="{FF2B5EF4-FFF2-40B4-BE49-F238E27FC236}">
                  <a16:creationId xmlns:a16="http://schemas.microsoft.com/office/drawing/2014/main" id="{3DC97ECA-1C76-4C76-8613-681851C0353D}"/>
                </a:ext>
              </a:extLst>
            </p:cNvPr>
            <p:cNvSpPr/>
            <p:nvPr/>
          </p:nvSpPr>
          <p:spPr>
            <a:xfrm>
              <a:off x="3110461" y="6963034"/>
              <a:ext cx="1144173" cy="1101112"/>
            </a:xfrm>
            <a:custGeom>
              <a:avLst/>
              <a:gdLst>
                <a:gd name="connsiteX0" fmla="*/ 583484 w 1144173"/>
                <a:gd name="connsiteY0" fmla="*/ 25 h 1101112"/>
                <a:gd name="connsiteX1" fmla="*/ 623945 w 1144173"/>
                <a:gd name="connsiteY1" fmla="*/ 222849 h 1101112"/>
                <a:gd name="connsiteX2" fmla="*/ 764980 w 1144173"/>
                <a:gd name="connsiteY2" fmla="*/ 293944 h 1101112"/>
                <a:gd name="connsiteX3" fmla="*/ 848504 w 1144173"/>
                <a:gd name="connsiteY3" fmla="*/ 257530 h 1101112"/>
                <a:gd name="connsiteX4" fmla="*/ 826828 w 1144173"/>
                <a:gd name="connsiteY4" fmla="*/ 354635 h 1101112"/>
                <a:gd name="connsiteX5" fmla="*/ 822782 w 1144173"/>
                <a:gd name="connsiteY5" fmla="*/ 470238 h 1101112"/>
                <a:gd name="connsiteX6" fmla="*/ 940695 w 1144173"/>
                <a:gd name="connsiteY6" fmla="*/ 459545 h 1101112"/>
                <a:gd name="connsiteX7" fmla="*/ 961502 w 1144173"/>
                <a:gd name="connsiteY7" fmla="*/ 445094 h 1101112"/>
                <a:gd name="connsiteX8" fmla="*/ 1146178 w 1144173"/>
                <a:gd name="connsiteY8" fmla="*/ 522548 h 1101112"/>
                <a:gd name="connsiteX9" fmla="*/ 1001675 w 1144173"/>
                <a:gd name="connsiteY9" fmla="*/ 589019 h 1101112"/>
                <a:gd name="connsiteX10" fmla="*/ 857172 w 1144173"/>
                <a:gd name="connsiteY10" fmla="*/ 820224 h 1101112"/>
                <a:gd name="connsiteX11" fmla="*/ 632617 w 1144173"/>
                <a:gd name="connsiteY11" fmla="*/ 820224 h 1101112"/>
                <a:gd name="connsiteX12" fmla="*/ 585509 w 1144173"/>
                <a:gd name="connsiteY12" fmla="*/ 1101138 h 1101112"/>
                <a:gd name="connsiteX13" fmla="*/ 532619 w 1144173"/>
                <a:gd name="connsiteY13" fmla="*/ 921954 h 1101112"/>
                <a:gd name="connsiteX14" fmla="*/ 343897 w 1144173"/>
                <a:gd name="connsiteY14" fmla="*/ 815600 h 1101112"/>
                <a:gd name="connsiteX15" fmla="*/ 293035 w 1144173"/>
                <a:gd name="connsiteY15" fmla="*/ 835541 h 1101112"/>
                <a:gd name="connsiteX16" fmla="*/ 282917 w 1144173"/>
                <a:gd name="connsiteY16" fmla="*/ 804329 h 1101112"/>
                <a:gd name="connsiteX17" fmla="*/ 165293 w 1144173"/>
                <a:gd name="connsiteY17" fmla="*/ 580638 h 1101112"/>
                <a:gd name="connsiteX18" fmla="*/ 2004 w 1144173"/>
                <a:gd name="connsiteY18" fmla="*/ 543067 h 1101112"/>
                <a:gd name="connsiteX19" fmla="*/ 120496 w 1144173"/>
                <a:gd name="connsiteY19" fmla="*/ 502606 h 1101112"/>
                <a:gd name="connsiteX20" fmla="*/ 293899 w 1144173"/>
                <a:gd name="connsiteY20" fmla="*/ 264466 h 1101112"/>
                <a:gd name="connsiteX21" fmla="*/ 319043 w 1144173"/>
                <a:gd name="connsiteY21" fmla="*/ 255795 h 1101112"/>
                <a:gd name="connsiteX22" fmla="*/ 535508 w 1144173"/>
                <a:gd name="connsiteY22" fmla="*/ 131523 h 1101112"/>
                <a:gd name="connsiteX23" fmla="*/ 583484 w 1144173"/>
                <a:gd name="connsiteY23" fmla="*/ 25 h 110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44173" h="1101112">
                  <a:moveTo>
                    <a:pt x="583484" y="25"/>
                  </a:moveTo>
                  <a:cubicBezTo>
                    <a:pt x="638685" y="69676"/>
                    <a:pt x="614695" y="149730"/>
                    <a:pt x="623945" y="222849"/>
                  </a:cubicBezTo>
                  <a:cubicBezTo>
                    <a:pt x="638685" y="342497"/>
                    <a:pt x="673364" y="361572"/>
                    <a:pt x="764980" y="293944"/>
                  </a:cubicBezTo>
                  <a:cubicBezTo>
                    <a:pt x="791570" y="274292"/>
                    <a:pt x="816714" y="232097"/>
                    <a:pt x="848504" y="257530"/>
                  </a:cubicBezTo>
                  <a:cubicBezTo>
                    <a:pt x="892433" y="292210"/>
                    <a:pt x="846189" y="324868"/>
                    <a:pt x="826828" y="354635"/>
                  </a:cubicBezTo>
                  <a:cubicBezTo>
                    <a:pt x="801395" y="393940"/>
                    <a:pt x="783188" y="437580"/>
                    <a:pt x="822782" y="470238"/>
                  </a:cubicBezTo>
                  <a:cubicBezTo>
                    <a:pt x="862375" y="502895"/>
                    <a:pt x="907173" y="528039"/>
                    <a:pt x="940695" y="459545"/>
                  </a:cubicBezTo>
                  <a:cubicBezTo>
                    <a:pt x="944741" y="451163"/>
                    <a:pt x="957749" y="422552"/>
                    <a:pt x="961502" y="445094"/>
                  </a:cubicBezTo>
                  <a:cubicBezTo>
                    <a:pt x="982892" y="572257"/>
                    <a:pt x="1101384" y="454053"/>
                    <a:pt x="1146178" y="522548"/>
                  </a:cubicBezTo>
                  <a:cubicBezTo>
                    <a:pt x="1119302" y="592487"/>
                    <a:pt x="1054276" y="580349"/>
                    <a:pt x="1001675" y="589019"/>
                  </a:cubicBezTo>
                  <a:cubicBezTo>
                    <a:pt x="770470" y="622544"/>
                    <a:pt x="770470" y="621677"/>
                    <a:pt x="857172" y="820224"/>
                  </a:cubicBezTo>
                  <a:cubicBezTo>
                    <a:pt x="780299" y="855193"/>
                    <a:pt x="694461" y="669363"/>
                    <a:pt x="632617" y="820224"/>
                  </a:cubicBezTo>
                  <a:cubicBezTo>
                    <a:pt x="599381" y="901145"/>
                    <a:pt x="601691" y="996517"/>
                    <a:pt x="585509" y="1101138"/>
                  </a:cubicBezTo>
                  <a:cubicBezTo>
                    <a:pt x="514122" y="1043337"/>
                    <a:pt x="537244" y="977732"/>
                    <a:pt x="532619" y="921954"/>
                  </a:cubicBezTo>
                  <a:cubicBezTo>
                    <a:pt x="518168" y="752886"/>
                    <a:pt x="485510" y="733233"/>
                    <a:pt x="343897" y="815600"/>
                  </a:cubicBezTo>
                  <a:cubicBezTo>
                    <a:pt x="327425" y="823576"/>
                    <a:pt x="310375" y="830252"/>
                    <a:pt x="293035" y="835541"/>
                  </a:cubicBezTo>
                  <a:cubicBezTo>
                    <a:pt x="288121" y="820802"/>
                    <a:pt x="280028" y="809242"/>
                    <a:pt x="282917" y="804329"/>
                  </a:cubicBezTo>
                  <a:cubicBezTo>
                    <a:pt x="396787" y="613585"/>
                    <a:pt x="393030" y="609250"/>
                    <a:pt x="165293" y="580638"/>
                  </a:cubicBezTo>
                  <a:cubicBezTo>
                    <a:pt x="111828" y="573991"/>
                    <a:pt x="49691" y="591620"/>
                    <a:pt x="2004" y="543067"/>
                  </a:cubicBezTo>
                  <a:cubicBezTo>
                    <a:pt x="33794" y="501450"/>
                    <a:pt x="81770" y="505208"/>
                    <a:pt x="120496" y="502606"/>
                  </a:cubicBezTo>
                  <a:cubicBezTo>
                    <a:pt x="373665" y="484977"/>
                    <a:pt x="377422" y="481798"/>
                    <a:pt x="293899" y="264466"/>
                  </a:cubicBezTo>
                  <a:cubicBezTo>
                    <a:pt x="302282" y="261287"/>
                    <a:pt x="313843" y="252905"/>
                    <a:pt x="319043" y="255795"/>
                  </a:cubicBezTo>
                  <a:cubicBezTo>
                    <a:pt x="508632" y="363017"/>
                    <a:pt x="517590" y="358103"/>
                    <a:pt x="535508" y="131523"/>
                  </a:cubicBezTo>
                  <a:cubicBezTo>
                    <a:pt x="539265" y="80947"/>
                    <a:pt x="539265" y="80947"/>
                    <a:pt x="583484" y="25"/>
                  </a:cubicBezTo>
                  <a:close/>
                </a:path>
              </a:pathLst>
            </a:custGeom>
            <a:solidFill>
              <a:schemeClr val="bg1"/>
            </a:solidFill>
            <a:ln w="28853" cap="flat">
              <a:noFill/>
              <a:prstDash val="solid"/>
              <a:miter/>
            </a:ln>
          </p:spPr>
          <p:txBody>
            <a:bodyPr rtlCol="0" anchor="ctr"/>
            <a:lstStyle/>
            <a:p>
              <a:pPr algn="r" rtl="1"/>
              <a:endParaRPr lang="es-ES">
                <a:cs typeface="B Nazanin" panose="00000400000000000000" pitchFamily="2" charset="-78"/>
              </a:endParaRPr>
            </a:p>
          </p:txBody>
        </p:sp>
        <p:sp>
          <p:nvSpPr>
            <p:cNvPr id="21" name="Forma libre: forma 20">
              <a:extLst>
                <a:ext uri="{FF2B5EF4-FFF2-40B4-BE49-F238E27FC236}">
                  <a16:creationId xmlns:a16="http://schemas.microsoft.com/office/drawing/2014/main" id="{E9193B51-C279-461C-BEA0-35E633C386C1}"/>
                </a:ext>
              </a:extLst>
            </p:cNvPr>
            <p:cNvSpPr/>
            <p:nvPr/>
          </p:nvSpPr>
          <p:spPr>
            <a:xfrm>
              <a:off x="5216158" y="3342946"/>
              <a:ext cx="1091865" cy="1111805"/>
            </a:xfrm>
            <a:custGeom>
              <a:avLst/>
              <a:gdLst>
                <a:gd name="connsiteX0" fmla="*/ 830585 w 1091865"/>
                <a:gd name="connsiteY0" fmla="*/ 253483 h 1111805"/>
                <a:gd name="connsiteX1" fmla="*/ 833764 w 1091865"/>
                <a:gd name="connsiteY1" fmla="*/ 491913 h 1111805"/>
                <a:gd name="connsiteX2" fmla="*/ 1093869 w 1091865"/>
                <a:gd name="connsiteY2" fmla="*/ 537865 h 1111805"/>
                <a:gd name="connsiteX3" fmla="*/ 926244 w 1091865"/>
                <a:gd name="connsiteY3" fmla="*/ 593354 h 1111805"/>
                <a:gd name="connsiteX4" fmla="*/ 824517 w 1091865"/>
                <a:gd name="connsiteY4" fmla="*/ 776584 h 1111805"/>
                <a:gd name="connsiteX5" fmla="*/ 827985 w 1091865"/>
                <a:gd name="connsiteY5" fmla="*/ 828605 h 1111805"/>
                <a:gd name="connsiteX6" fmla="*/ 582041 w 1091865"/>
                <a:gd name="connsiteY6" fmla="*/ 986691 h 1111805"/>
                <a:gd name="connsiteX7" fmla="*/ 559208 w 1091865"/>
                <a:gd name="connsiteY7" fmla="*/ 1111831 h 1111805"/>
                <a:gd name="connsiteX8" fmla="*/ 508343 w 1091865"/>
                <a:gd name="connsiteY8" fmla="*/ 930335 h 1111805"/>
                <a:gd name="connsiteX9" fmla="*/ 312685 w 1091865"/>
                <a:gd name="connsiteY9" fmla="*/ 827449 h 1111805"/>
                <a:gd name="connsiteX10" fmla="*/ 260666 w 1091865"/>
                <a:gd name="connsiteY10" fmla="*/ 832940 h 1111805"/>
                <a:gd name="connsiteX11" fmla="*/ 87263 w 1091865"/>
                <a:gd name="connsiteY11" fmla="*/ 574280 h 1111805"/>
                <a:gd name="connsiteX12" fmla="*/ 2004 w 1091865"/>
                <a:gd name="connsiteY12" fmla="*/ 542778 h 1111805"/>
                <a:gd name="connsiteX13" fmla="*/ 190436 w 1091865"/>
                <a:gd name="connsiteY13" fmla="*/ 502317 h 1111805"/>
                <a:gd name="connsiteX14" fmla="*/ 283206 w 1091865"/>
                <a:gd name="connsiteY14" fmla="*/ 321978 h 1111805"/>
                <a:gd name="connsiteX15" fmla="*/ 273960 w 1091865"/>
                <a:gd name="connsiteY15" fmla="*/ 270246 h 1111805"/>
                <a:gd name="connsiteX16" fmla="*/ 518457 w 1091865"/>
                <a:gd name="connsiteY16" fmla="*/ 102911 h 1111805"/>
                <a:gd name="connsiteX17" fmla="*/ 560365 w 1091865"/>
                <a:gd name="connsiteY17" fmla="*/ 25 h 1111805"/>
                <a:gd name="connsiteX18" fmla="*/ 598513 w 1091865"/>
                <a:gd name="connsiteY18" fmla="*/ 191925 h 1111805"/>
                <a:gd name="connsiteX19" fmla="*/ 771916 w 1091865"/>
                <a:gd name="connsiteY19" fmla="*/ 284118 h 1111805"/>
                <a:gd name="connsiteX20" fmla="*/ 830585 w 1091865"/>
                <a:gd name="connsiteY20" fmla="*/ 253483 h 1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1865" h="1111805">
                  <a:moveTo>
                    <a:pt x="830585" y="253483"/>
                  </a:moveTo>
                  <a:cubicBezTo>
                    <a:pt x="854572" y="347988"/>
                    <a:pt x="668743" y="426887"/>
                    <a:pt x="833764" y="491913"/>
                  </a:cubicBezTo>
                  <a:cubicBezTo>
                    <a:pt x="910930" y="522548"/>
                    <a:pt x="1000521" y="520814"/>
                    <a:pt x="1093869" y="537865"/>
                  </a:cubicBezTo>
                  <a:cubicBezTo>
                    <a:pt x="1043004" y="610406"/>
                    <a:pt x="979999" y="589308"/>
                    <a:pt x="926244" y="593354"/>
                  </a:cubicBezTo>
                  <a:cubicBezTo>
                    <a:pt x="752841" y="606649"/>
                    <a:pt x="738101" y="629191"/>
                    <a:pt x="824517" y="776584"/>
                  </a:cubicBezTo>
                  <a:cubicBezTo>
                    <a:pt x="834343" y="793346"/>
                    <a:pt x="843878" y="810109"/>
                    <a:pt x="827985" y="828605"/>
                  </a:cubicBezTo>
                  <a:cubicBezTo>
                    <a:pt x="617010" y="745660"/>
                    <a:pt x="617299" y="745660"/>
                    <a:pt x="582041" y="986691"/>
                  </a:cubicBezTo>
                  <a:cubicBezTo>
                    <a:pt x="576837" y="1023395"/>
                    <a:pt x="568744" y="1060099"/>
                    <a:pt x="559208" y="1111831"/>
                  </a:cubicBezTo>
                  <a:cubicBezTo>
                    <a:pt x="489557" y="1054030"/>
                    <a:pt x="511811" y="986980"/>
                    <a:pt x="508343" y="930335"/>
                  </a:cubicBezTo>
                  <a:cubicBezTo>
                    <a:pt x="496493" y="740169"/>
                    <a:pt x="472217" y="728031"/>
                    <a:pt x="312685" y="827449"/>
                  </a:cubicBezTo>
                  <a:cubicBezTo>
                    <a:pt x="296503" y="837564"/>
                    <a:pt x="279449" y="847101"/>
                    <a:pt x="260666" y="832940"/>
                  </a:cubicBezTo>
                  <a:cubicBezTo>
                    <a:pt x="347368" y="609539"/>
                    <a:pt x="347368" y="609539"/>
                    <a:pt x="87263" y="574280"/>
                  </a:cubicBezTo>
                  <a:cubicBezTo>
                    <a:pt x="58362" y="570523"/>
                    <a:pt x="29462" y="577748"/>
                    <a:pt x="2004" y="542778"/>
                  </a:cubicBezTo>
                  <a:cubicBezTo>
                    <a:pt x="57494" y="491624"/>
                    <a:pt x="127432" y="507520"/>
                    <a:pt x="190436" y="502317"/>
                  </a:cubicBezTo>
                  <a:cubicBezTo>
                    <a:pt x="352858" y="489023"/>
                    <a:pt x="367597" y="461857"/>
                    <a:pt x="283206" y="321978"/>
                  </a:cubicBezTo>
                  <a:cubicBezTo>
                    <a:pt x="273381" y="305793"/>
                    <a:pt x="261531" y="290476"/>
                    <a:pt x="273960" y="270246"/>
                  </a:cubicBezTo>
                  <a:cubicBezTo>
                    <a:pt x="478864" y="335272"/>
                    <a:pt x="477996" y="335272"/>
                    <a:pt x="518457" y="102911"/>
                  </a:cubicBezTo>
                  <a:cubicBezTo>
                    <a:pt x="524529" y="68231"/>
                    <a:pt x="516436" y="24591"/>
                    <a:pt x="560365" y="25"/>
                  </a:cubicBezTo>
                  <a:cubicBezTo>
                    <a:pt x="612095" y="57826"/>
                    <a:pt x="593023" y="127477"/>
                    <a:pt x="598513" y="191925"/>
                  </a:cubicBezTo>
                  <a:cubicBezTo>
                    <a:pt x="611517" y="345098"/>
                    <a:pt x="645042" y="365329"/>
                    <a:pt x="771916" y="284118"/>
                  </a:cubicBezTo>
                  <a:cubicBezTo>
                    <a:pt x="787813" y="274292"/>
                    <a:pt x="804574" y="267645"/>
                    <a:pt x="830585" y="253483"/>
                  </a:cubicBezTo>
                  <a:close/>
                </a:path>
              </a:pathLst>
            </a:custGeom>
            <a:solidFill>
              <a:schemeClr val="bg1"/>
            </a:solidFill>
            <a:ln w="28853" cap="flat">
              <a:noFill/>
              <a:prstDash val="solid"/>
              <a:miter/>
            </a:ln>
          </p:spPr>
          <p:txBody>
            <a:bodyPr rtlCol="0" anchor="ctr"/>
            <a:lstStyle/>
            <a:p>
              <a:pPr algn="r" rtl="1"/>
              <a:endParaRPr lang="es-ES">
                <a:cs typeface="B Nazanin" panose="00000400000000000000" pitchFamily="2" charset="-78"/>
              </a:endParaRPr>
            </a:p>
          </p:txBody>
        </p:sp>
      </p:grpSp>
    </p:spTree>
    <p:extLst>
      <p:ext uri="{BB962C8B-B14F-4D97-AF65-F5344CB8AC3E}">
        <p14:creationId xmlns:p14="http://schemas.microsoft.com/office/powerpoint/2010/main" val="3678458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969">
        <p15:prstTrans prst="prestige"/>
      </p:transition>
    </mc:Choice>
    <mc:Fallback xmlns="" xmlns:p14="http://schemas.microsoft.com/office/powerpoint/2010/main" xmlns:a14="http://schemas.microsoft.com/office/drawing/2010/main" xmlns:p159="http://schemas.microsoft.com/office/powerpoint/2015/09/main">
      <p:transition spd="slow" advTm="4969">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decel="100000" fill="hold" grpId="0" nodeType="withEffect">
                                  <p:stCondLst>
                                    <p:cond delay="1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35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117D2D3E-4B31-494C-A4BC-5463591B97E9}"/>
              </a:ext>
            </a:extLst>
          </p:cNvPr>
          <p:cNvSpPr/>
          <p:nvPr/>
        </p:nvSpPr>
        <p:spPr>
          <a:xfrm>
            <a:off x="1032029" y="1062680"/>
            <a:ext cx="16223941" cy="8130747"/>
          </a:xfrm>
          <a:prstGeom prst="rect">
            <a:avLst/>
          </a:prstGeom>
          <a:noFill/>
          <a:ln>
            <a:solidFill>
              <a:srgbClr val="4EC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s-ES">
              <a:cs typeface="B Nazanin" panose="00000400000000000000" pitchFamily="2" charset="-78"/>
            </a:endParaRPr>
          </a:p>
        </p:txBody>
      </p:sp>
      <p:sp>
        <p:nvSpPr>
          <p:cNvPr id="7" name="タイトル 6"/>
          <p:cNvSpPr>
            <a:spLocks noGrp="1"/>
          </p:cNvSpPr>
          <p:nvPr>
            <p:ph type="title"/>
          </p:nvPr>
        </p:nvSpPr>
        <p:spPr>
          <a:xfrm>
            <a:off x="4800941" y="6768872"/>
            <a:ext cx="9325447" cy="999704"/>
          </a:xfrm>
          <a:solidFill>
            <a:srgbClr val="4ECDC4"/>
          </a:solidFill>
        </p:spPr>
        <p:txBody>
          <a:bodyPr>
            <a:normAutofit/>
          </a:bodyPr>
          <a:lstStyle/>
          <a:p>
            <a:r>
              <a:rPr kumimoji="1" lang="fa-IR" altLang="ja-JP" dirty="0">
                <a:solidFill>
                  <a:schemeClr val="bg1"/>
                </a:solidFill>
                <a:cs typeface="B Nazanin" panose="00000400000000000000" pitchFamily="2" charset="-78"/>
              </a:rPr>
              <a:t>با تشکر از شما دوستان عزیز ... !</a:t>
            </a:r>
            <a:endParaRPr kumimoji="1" lang="ja-JP" altLang="en-US" dirty="0">
              <a:solidFill>
                <a:schemeClr val="bg1"/>
              </a:solidFill>
              <a:cs typeface="B Nazanin" panose="00000400000000000000" pitchFamily="2" charset="-78"/>
            </a:endParaRPr>
          </a:p>
        </p:txBody>
      </p:sp>
      <p:sp>
        <p:nvSpPr>
          <p:cNvPr id="9" name="テキスト プレースホルダー 8"/>
          <p:cNvSpPr>
            <a:spLocks noGrp="1"/>
          </p:cNvSpPr>
          <p:nvPr>
            <p:ph type="body" sz="quarter" idx="13"/>
          </p:nvPr>
        </p:nvSpPr>
        <p:spPr>
          <a:xfrm>
            <a:off x="6984081" y="7964477"/>
            <a:ext cx="4319835" cy="747032"/>
          </a:xfrm>
        </p:spPr>
        <p:txBody>
          <a:bodyPr/>
          <a:lstStyle/>
          <a:p>
            <a:r>
              <a:rPr kumimoji="1" lang="fa-IR" altLang="ja-JP" dirty="0">
                <a:solidFill>
                  <a:schemeClr val="bg2">
                    <a:lumMod val="10000"/>
                  </a:schemeClr>
                </a:solidFill>
                <a:cs typeface="B Nazanin" panose="00000400000000000000" pitchFamily="2" charset="-78"/>
              </a:rPr>
              <a:t>هر سوالی دارید؟</a:t>
            </a:r>
            <a:endParaRPr kumimoji="1" lang="ja-JP" altLang="en-US" dirty="0">
              <a:solidFill>
                <a:schemeClr val="bg2">
                  <a:lumMod val="10000"/>
                </a:schemeClr>
              </a:solidFill>
              <a:cs typeface="B Nazanin" panose="00000400000000000000" pitchFamily="2" charset="-78"/>
            </a:endParaRPr>
          </a:p>
        </p:txBody>
      </p:sp>
      <p:grpSp>
        <p:nvGrpSpPr>
          <p:cNvPr id="18" name="Grupo 17">
            <a:extLst>
              <a:ext uri="{FF2B5EF4-FFF2-40B4-BE49-F238E27FC236}">
                <a16:creationId xmlns:a16="http://schemas.microsoft.com/office/drawing/2014/main" id="{0833FC59-A1D6-4F92-A6C9-36594986CA54}"/>
              </a:ext>
            </a:extLst>
          </p:cNvPr>
          <p:cNvGrpSpPr/>
          <p:nvPr/>
        </p:nvGrpSpPr>
        <p:grpSpPr>
          <a:xfrm>
            <a:off x="7486437" y="2202416"/>
            <a:ext cx="3306383" cy="3667119"/>
            <a:chOff x="7487026" y="1034433"/>
            <a:chExt cx="3306383" cy="3667119"/>
          </a:xfrm>
          <a:solidFill>
            <a:srgbClr val="4ECDC4"/>
          </a:solidFill>
        </p:grpSpPr>
        <p:sp>
          <p:nvSpPr>
            <p:cNvPr id="10" name="Forma libre: forma 9">
              <a:extLst>
                <a:ext uri="{FF2B5EF4-FFF2-40B4-BE49-F238E27FC236}">
                  <a16:creationId xmlns:a16="http://schemas.microsoft.com/office/drawing/2014/main" id="{EFF1F8C0-72AB-4192-B1EE-E72F092463B0}"/>
                </a:ext>
              </a:extLst>
            </p:cNvPr>
            <p:cNvSpPr/>
            <p:nvPr/>
          </p:nvSpPr>
          <p:spPr>
            <a:xfrm>
              <a:off x="7487026" y="1034433"/>
              <a:ext cx="3306383" cy="3298553"/>
            </a:xfrm>
            <a:custGeom>
              <a:avLst/>
              <a:gdLst>
                <a:gd name="connsiteX0" fmla="*/ 1391904 w 3306383"/>
                <a:gd name="connsiteY0" fmla="*/ 2589466 h 3298553"/>
                <a:gd name="connsiteX1" fmla="*/ 1474330 w 3306383"/>
                <a:gd name="connsiteY1" fmla="*/ 2170996 h 3298553"/>
                <a:gd name="connsiteX2" fmla="*/ 1629095 w 3306383"/>
                <a:gd name="connsiteY2" fmla="*/ 2080500 h 3298553"/>
                <a:gd name="connsiteX3" fmla="*/ 1828244 w 3306383"/>
                <a:gd name="connsiteY3" fmla="*/ 1998074 h 3298553"/>
                <a:gd name="connsiteX4" fmla="*/ 1398244 w 3306383"/>
                <a:gd name="connsiteY4" fmla="*/ 1578449 h 3298553"/>
                <a:gd name="connsiteX5" fmla="*/ 1321004 w 3306383"/>
                <a:gd name="connsiteY5" fmla="*/ 1727739 h 3298553"/>
                <a:gd name="connsiteX6" fmla="*/ 909164 w 3306383"/>
                <a:gd name="connsiteY6" fmla="*/ 1958302 h 3298553"/>
                <a:gd name="connsiteX7" fmla="*/ 106808 w 3306383"/>
                <a:gd name="connsiteY7" fmla="*/ 1727739 h 3298553"/>
                <a:gd name="connsiteX8" fmla="*/ 1901 w 3306383"/>
                <a:gd name="connsiteY8" fmla="*/ 1650789 h 3298553"/>
                <a:gd name="connsiteX9" fmla="*/ 111416 w 3306383"/>
                <a:gd name="connsiteY9" fmla="*/ 1575279 h 3298553"/>
                <a:gd name="connsiteX10" fmla="*/ 1024734 w 3306383"/>
                <a:gd name="connsiteY10" fmla="*/ 1315897 h 3298553"/>
                <a:gd name="connsiteX11" fmla="*/ 1321293 w 3306383"/>
                <a:gd name="connsiteY11" fmla="*/ 1017030 h 3298553"/>
                <a:gd name="connsiteX12" fmla="*/ 1577794 w 3306383"/>
                <a:gd name="connsiteY12" fmla="*/ 117837 h 3298553"/>
                <a:gd name="connsiteX13" fmla="*/ 1659643 w 3306383"/>
                <a:gd name="connsiteY13" fmla="*/ 538 h 3298553"/>
                <a:gd name="connsiteX14" fmla="*/ 1731120 w 3306383"/>
                <a:gd name="connsiteY14" fmla="*/ 112361 h 3298553"/>
                <a:gd name="connsiteX15" fmla="*/ 2019323 w 3306383"/>
                <a:gd name="connsiteY15" fmla="*/ 1107525 h 3298553"/>
                <a:gd name="connsiteX16" fmla="*/ 2195703 w 3306383"/>
                <a:gd name="connsiteY16" fmla="*/ 1287941 h 3298553"/>
                <a:gd name="connsiteX17" fmla="*/ 3164065 w 3306383"/>
                <a:gd name="connsiteY17" fmla="*/ 1565192 h 3298553"/>
                <a:gd name="connsiteX18" fmla="*/ 3308167 w 3306383"/>
                <a:gd name="connsiteY18" fmla="*/ 1653959 h 3298553"/>
                <a:gd name="connsiteX19" fmla="*/ 3170116 w 3306383"/>
                <a:gd name="connsiteY19" fmla="*/ 1733791 h 3298553"/>
                <a:gd name="connsiteX20" fmla="*/ 2215876 w 3306383"/>
                <a:gd name="connsiteY20" fmla="*/ 2008449 h 3298553"/>
                <a:gd name="connsiteX21" fmla="*/ 2016153 w 3306383"/>
                <a:gd name="connsiteY21" fmla="*/ 2200392 h 3298553"/>
                <a:gd name="connsiteX22" fmla="*/ 1739476 w 3306383"/>
                <a:gd name="connsiteY22" fmla="*/ 3168755 h 3298553"/>
                <a:gd name="connsiteX23" fmla="*/ 1653015 w 3306383"/>
                <a:gd name="connsiteY23" fmla="*/ 3299023 h 3298553"/>
                <a:gd name="connsiteX24" fmla="*/ 1576644 w 3306383"/>
                <a:gd name="connsiteY24" fmla="*/ 3175383 h 3298553"/>
                <a:gd name="connsiteX25" fmla="*/ 1391616 w 3306383"/>
                <a:gd name="connsiteY25" fmla="*/ 2585720 h 3298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06383" h="3298553">
                  <a:moveTo>
                    <a:pt x="1391904" y="2589466"/>
                  </a:moveTo>
                  <a:cubicBezTo>
                    <a:pt x="1365965" y="2439601"/>
                    <a:pt x="1430523" y="2306739"/>
                    <a:pt x="1474330" y="2170996"/>
                  </a:cubicBezTo>
                  <a:cubicBezTo>
                    <a:pt x="1496522" y="2102691"/>
                    <a:pt x="1572031" y="2102403"/>
                    <a:pt x="1629095" y="2080500"/>
                  </a:cubicBezTo>
                  <a:cubicBezTo>
                    <a:pt x="1686159" y="2058596"/>
                    <a:pt x="1750716" y="2061190"/>
                    <a:pt x="1828244" y="1998074"/>
                  </a:cubicBezTo>
                  <a:cubicBezTo>
                    <a:pt x="1554451" y="1983951"/>
                    <a:pt x="1401702" y="1855413"/>
                    <a:pt x="1398244" y="1578449"/>
                  </a:cubicBezTo>
                  <a:cubicBezTo>
                    <a:pt x="1330517" y="1631191"/>
                    <a:pt x="1334841" y="1684509"/>
                    <a:pt x="1321004" y="1727739"/>
                  </a:cubicBezTo>
                  <a:cubicBezTo>
                    <a:pt x="1255873" y="1932940"/>
                    <a:pt x="1114365" y="2015942"/>
                    <a:pt x="909164" y="1958302"/>
                  </a:cubicBezTo>
                  <a:cubicBezTo>
                    <a:pt x="641134" y="1883945"/>
                    <a:pt x="373681" y="1806995"/>
                    <a:pt x="106808" y="1727739"/>
                  </a:cubicBezTo>
                  <a:cubicBezTo>
                    <a:pt x="63577" y="1715346"/>
                    <a:pt x="-984" y="1715346"/>
                    <a:pt x="1901" y="1650789"/>
                  </a:cubicBezTo>
                  <a:cubicBezTo>
                    <a:pt x="4783" y="1586231"/>
                    <a:pt x="67897" y="1588249"/>
                    <a:pt x="111416" y="1575279"/>
                  </a:cubicBezTo>
                  <a:cubicBezTo>
                    <a:pt x="415184" y="1486225"/>
                    <a:pt x="716643" y="1387659"/>
                    <a:pt x="1024734" y="1315897"/>
                  </a:cubicBezTo>
                  <a:cubicBezTo>
                    <a:pt x="1200537" y="1275548"/>
                    <a:pt x="1279505" y="1184765"/>
                    <a:pt x="1321293" y="1017030"/>
                  </a:cubicBezTo>
                  <a:cubicBezTo>
                    <a:pt x="1396517" y="714993"/>
                    <a:pt x="1490756" y="417279"/>
                    <a:pt x="1577794" y="117837"/>
                  </a:cubicBezTo>
                  <a:cubicBezTo>
                    <a:pt x="1591916" y="69417"/>
                    <a:pt x="1591054" y="-903"/>
                    <a:pt x="1659643" y="538"/>
                  </a:cubicBezTo>
                  <a:cubicBezTo>
                    <a:pt x="1719591" y="538"/>
                    <a:pt x="1717283" y="69130"/>
                    <a:pt x="1731120" y="112361"/>
                  </a:cubicBezTo>
                  <a:cubicBezTo>
                    <a:pt x="1829106" y="443506"/>
                    <a:pt x="1927962" y="775227"/>
                    <a:pt x="2019323" y="1107525"/>
                  </a:cubicBezTo>
                  <a:cubicBezTo>
                    <a:pt x="2046413" y="1207244"/>
                    <a:pt x="2094544" y="1260561"/>
                    <a:pt x="2195703" y="1287941"/>
                  </a:cubicBezTo>
                  <a:cubicBezTo>
                    <a:pt x="2519932" y="1374402"/>
                    <a:pt x="2842141" y="1469797"/>
                    <a:pt x="3164065" y="1565192"/>
                  </a:cubicBezTo>
                  <a:cubicBezTo>
                    <a:pt x="3219113" y="1581620"/>
                    <a:pt x="3309894" y="1575279"/>
                    <a:pt x="3308167" y="1653959"/>
                  </a:cubicBezTo>
                  <a:cubicBezTo>
                    <a:pt x="3308167" y="1720246"/>
                    <a:pt x="3221706" y="1718516"/>
                    <a:pt x="3170116" y="1733791"/>
                  </a:cubicBezTo>
                  <a:cubicBezTo>
                    <a:pt x="2853093" y="1827457"/>
                    <a:pt x="2536070" y="1923429"/>
                    <a:pt x="2215876" y="2008449"/>
                  </a:cubicBezTo>
                  <a:cubicBezTo>
                    <a:pt x="2106358" y="2037269"/>
                    <a:pt x="2046124" y="2085975"/>
                    <a:pt x="2016153" y="2200392"/>
                  </a:cubicBezTo>
                  <a:cubicBezTo>
                    <a:pt x="1931420" y="2525197"/>
                    <a:pt x="1834873" y="2846832"/>
                    <a:pt x="1739476" y="3168755"/>
                  </a:cubicBezTo>
                  <a:cubicBezTo>
                    <a:pt x="1724777" y="3219191"/>
                    <a:pt x="1730255" y="3301328"/>
                    <a:pt x="1653015" y="3299023"/>
                  </a:cubicBezTo>
                  <a:cubicBezTo>
                    <a:pt x="1588457" y="3297293"/>
                    <a:pt x="1591916" y="3223513"/>
                    <a:pt x="1576644" y="3175383"/>
                  </a:cubicBezTo>
                  <a:cubicBezTo>
                    <a:pt x="1514102" y="2979117"/>
                    <a:pt x="1453292" y="2782274"/>
                    <a:pt x="1391616" y="2585720"/>
                  </a:cubicBezTo>
                  <a:close/>
                </a:path>
              </a:pathLst>
            </a:custGeom>
            <a:grpFill/>
            <a:ln w="28741" cap="flat">
              <a:noFill/>
              <a:prstDash val="solid"/>
              <a:miter/>
            </a:ln>
          </p:spPr>
          <p:txBody>
            <a:bodyPr rtlCol="0" anchor="ctr"/>
            <a:lstStyle/>
            <a:p>
              <a:endParaRPr lang="es-ES">
                <a:cs typeface="B Nazanin" panose="00000400000000000000" pitchFamily="2" charset="-78"/>
              </a:endParaRPr>
            </a:p>
          </p:txBody>
        </p:sp>
        <p:sp>
          <p:nvSpPr>
            <p:cNvPr id="11" name="Forma libre: forma 10">
              <a:extLst>
                <a:ext uri="{FF2B5EF4-FFF2-40B4-BE49-F238E27FC236}">
                  <a16:creationId xmlns:a16="http://schemas.microsoft.com/office/drawing/2014/main" id="{849CDCE9-0F82-49EE-99DB-EA94A478BF7F}"/>
                </a:ext>
              </a:extLst>
            </p:cNvPr>
            <p:cNvSpPr/>
            <p:nvPr/>
          </p:nvSpPr>
          <p:spPr>
            <a:xfrm>
              <a:off x="8011070" y="3221130"/>
              <a:ext cx="866051" cy="857038"/>
            </a:xfrm>
            <a:custGeom>
              <a:avLst/>
              <a:gdLst>
                <a:gd name="connsiteX0" fmla="*/ 867283 w 866051"/>
                <a:gd name="connsiteY0" fmla="*/ 401906 h 857038"/>
                <a:gd name="connsiteX1" fmla="*/ 845956 w 866051"/>
                <a:gd name="connsiteY1" fmla="*/ 420639 h 857038"/>
                <a:gd name="connsiteX2" fmla="*/ 420856 w 866051"/>
                <a:gd name="connsiteY2" fmla="*/ 857555 h 857038"/>
                <a:gd name="connsiteX3" fmla="*/ 1808 w 866051"/>
                <a:gd name="connsiteY3" fmla="*/ 441678 h 857038"/>
                <a:gd name="connsiteX4" fmla="*/ 50516 w 866051"/>
                <a:gd name="connsiteY4" fmla="*/ 371932 h 857038"/>
                <a:gd name="connsiteX5" fmla="*/ 371860 w 866051"/>
                <a:gd name="connsiteY5" fmla="*/ 56350 h 857038"/>
                <a:gd name="connsiteX6" fmla="*/ 412497 w 866051"/>
                <a:gd name="connsiteY6" fmla="*/ 3320 h 857038"/>
                <a:gd name="connsiteX7" fmla="*/ 450254 w 866051"/>
                <a:gd name="connsiteY7" fmla="*/ 33870 h 857038"/>
                <a:gd name="connsiteX8" fmla="*/ 867860 w 866051"/>
                <a:gd name="connsiteY8" fmla="*/ 402770 h 85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6050" h="857038">
                  <a:moveTo>
                    <a:pt x="867283" y="401906"/>
                  </a:moveTo>
                  <a:cubicBezTo>
                    <a:pt x="860366" y="408246"/>
                    <a:pt x="854315" y="418621"/>
                    <a:pt x="845956" y="420639"/>
                  </a:cubicBezTo>
                  <a:cubicBezTo>
                    <a:pt x="629227" y="478279"/>
                    <a:pt x="442472" y="567046"/>
                    <a:pt x="420856" y="857555"/>
                  </a:cubicBezTo>
                  <a:cubicBezTo>
                    <a:pt x="373591" y="599613"/>
                    <a:pt x="240441" y="456376"/>
                    <a:pt x="1808" y="441678"/>
                  </a:cubicBezTo>
                  <a:cubicBezTo>
                    <a:pt x="6420" y="389225"/>
                    <a:pt x="27747" y="374815"/>
                    <a:pt x="50516" y="371932"/>
                  </a:cubicBezTo>
                  <a:cubicBezTo>
                    <a:pt x="238137" y="348012"/>
                    <a:pt x="356588" y="256651"/>
                    <a:pt x="371860" y="56350"/>
                  </a:cubicBezTo>
                  <a:cubicBezTo>
                    <a:pt x="377049" y="33668"/>
                    <a:pt x="392036" y="14359"/>
                    <a:pt x="412497" y="3320"/>
                  </a:cubicBezTo>
                  <a:cubicBezTo>
                    <a:pt x="432962" y="-7919"/>
                    <a:pt x="449677" y="17154"/>
                    <a:pt x="450254" y="33870"/>
                  </a:cubicBezTo>
                  <a:cubicBezTo>
                    <a:pt x="461205" y="303052"/>
                    <a:pt x="668999" y="347435"/>
                    <a:pt x="867860" y="402770"/>
                  </a:cubicBezTo>
                  <a:close/>
                </a:path>
              </a:pathLst>
            </a:custGeom>
            <a:grpFill/>
            <a:ln w="28741" cap="flat">
              <a:noFill/>
              <a:prstDash val="solid"/>
              <a:miter/>
            </a:ln>
          </p:spPr>
          <p:txBody>
            <a:bodyPr rtlCol="0" anchor="ctr"/>
            <a:lstStyle/>
            <a:p>
              <a:endParaRPr lang="es-ES">
                <a:cs typeface="B Nazanin" panose="00000400000000000000" pitchFamily="2" charset="-78"/>
              </a:endParaRPr>
            </a:p>
          </p:txBody>
        </p:sp>
        <p:sp>
          <p:nvSpPr>
            <p:cNvPr id="12" name="Forma libre: forma 11">
              <a:extLst>
                <a:ext uri="{FF2B5EF4-FFF2-40B4-BE49-F238E27FC236}">
                  <a16:creationId xmlns:a16="http://schemas.microsoft.com/office/drawing/2014/main" id="{455F195C-41EB-433B-BA02-2EF04BA2FBFC}"/>
                </a:ext>
              </a:extLst>
            </p:cNvPr>
            <p:cNvSpPr/>
            <p:nvPr/>
          </p:nvSpPr>
          <p:spPr>
            <a:xfrm>
              <a:off x="9587544" y="3280134"/>
              <a:ext cx="580588" cy="585629"/>
            </a:xfrm>
            <a:custGeom>
              <a:avLst/>
              <a:gdLst>
                <a:gd name="connsiteX0" fmla="*/ 285399 w 580588"/>
                <a:gd name="connsiteY0" fmla="*/ 516 h 585629"/>
                <a:gd name="connsiteX1" fmla="*/ 549967 w 580588"/>
                <a:gd name="connsiteY1" fmla="*/ 259899 h 585629"/>
                <a:gd name="connsiteX2" fmla="*/ 545647 w 580588"/>
                <a:gd name="connsiteY2" fmla="*/ 323304 h 585629"/>
                <a:gd name="connsiteX3" fmla="*/ 300674 w 580588"/>
                <a:gd name="connsiteY3" fmla="*/ 586145 h 585629"/>
                <a:gd name="connsiteX4" fmla="*/ 1808 w 580588"/>
                <a:gd name="connsiteY4" fmla="*/ 302553 h 585629"/>
                <a:gd name="connsiteX5" fmla="*/ 285399 w 580588"/>
                <a:gd name="connsiteY5" fmla="*/ 516 h 58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0588" h="585629">
                  <a:moveTo>
                    <a:pt x="285399" y="516"/>
                  </a:moveTo>
                  <a:cubicBezTo>
                    <a:pt x="348802" y="138566"/>
                    <a:pt x="398376" y="246642"/>
                    <a:pt x="549967" y="259899"/>
                  </a:cubicBezTo>
                  <a:cubicBezTo>
                    <a:pt x="590605" y="263357"/>
                    <a:pt x="597233" y="317540"/>
                    <a:pt x="545647" y="323304"/>
                  </a:cubicBezTo>
                  <a:cubicBezTo>
                    <a:pt x="395779" y="341749"/>
                    <a:pt x="346498" y="450113"/>
                    <a:pt x="300674" y="586145"/>
                  </a:cubicBezTo>
                  <a:cubicBezTo>
                    <a:pt x="243034" y="446655"/>
                    <a:pt x="181935" y="320133"/>
                    <a:pt x="1808" y="302553"/>
                  </a:cubicBezTo>
                  <a:cubicBezTo>
                    <a:pt x="131499" y="229638"/>
                    <a:pt x="279059" y="190153"/>
                    <a:pt x="285399" y="516"/>
                  </a:cubicBezTo>
                  <a:close/>
                </a:path>
              </a:pathLst>
            </a:custGeom>
            <a:grpFill/>
            <a:ln w="28741" cap="flat">
              <a:noFill/>
              <a:prstDash val="solid"/>
              <a:miter/>
            </a:ln>
          </p:spPr>
          <p:txBody>
            <a:bodyPr rtlCol="0" anchor="ctr"/>
            <a:lstStyle/>
            <a:p>
              <a:endParaRPr lang="es-ES">
                <a:cs typeface="B Nazanin" panose="00000400000000000000" pitchFamily="2" charset="-78"/>
              </a:endParaRPr>
            </a:p>
          </p:txBody>
        </p:sp>
        <p:sp>
          <p:nvSpPr>
            <p:cNvPr id="13" name="Forma libre: forma 12">
              <a:extLst>
                <a:ext uri="{FF2B5EF4-FFF2-40B4-BE49-F238E27FC236}">
                  <a16:creationId xmlns:a16="http://schemas.microsoft.com/office/drawing/2014/main" id="{7B5A1FC9-CC91-4AF5-B6EC-8A58A570E2F0}"/>
                </a:ext>
              </a:extLst>
            </p:cNvPr>
            <p:cNvSpPr/>
            <p:nvPr/>
          </p:nvSpPr>
          <p:spPr>
            <a:xfrm>
              <a:off x="9211437" y="4188844"/>
              <a:ext cx="521358" cy="512708"/>
            </a:xfrm>
            <a:custGeom>
              <a:avLst/>
              <a:gdLst>
                <a:gd name="connsiteX0" fmla="*/ 1808 w 521358"/>
                <a:gd name="connsiteY0" fmla="*/ 248942 h 512708"/>
                <a:gd name="connsiteX1" fmla="*/ 229489 w 521358"/>
                <a:gd name="connsiteY1" fmla="*/ 36536 h 512708"/>
                <a:gd name="connsiteX2" fmla="*/ 294912 w 521358"/>
                <a:gd name="connsiteY2" fmla="*/ 33366 h 512708"/>
                <a:gd name="connsiteX3" fmla="*/ 523166 w 521358"/>
                <a:gd name="connsiteY3" fmla="*/ 243466 h 512708"/>
                <a:gd name="connsiteX4" fmla="*/ 258309 w 521358"/>
                <a:gd name="connsiteY4" fmla="*/ 513224 h 512708"/>
                <a:gd name="connsiteX5" fmla="*/ 1808 w 521358"/>
                <a:gd name="connsiteY5" fmla="*/ 248942 h 51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1357" h="512708">
                  <a:moveTo>
                    <a:pt x="1808" y="248942"/>
                  </a:moveTo>
                  <a:cubicBezTo>
                    <a:pt x="105849" y="193607"/>
                    <a:pt x="207585" y="162481"/>
                    <a:pt x="229489" y="36536"/>
                  </a:cubicBezTo>
                  <a:cubicBezTo>
                    <a:pt x="237271" y="-8424"/>
                    <a:pt x="287130" y="-13324"/>
                    <a:pt x="294912" y="33366"/>
                  </a:cubicBezTo>
                  <a:cubicBezTo>
                    <a:pt x="316815" y="156717"/>
                    <a:pt x="405292" y="201677"/>
                    <a:pt x="523166" y="243466"/>
                  </a:cubicBezTo>
                  <a:cubicBezTo>
                    <a:pt x="382523" y="288425"/>
                    <a:pt x="307879" y="382668"/>
                    <a:pt x="258309" y="513224"/>
                  </a:cubicBezTo>
                  <a:cubicBezTo>
                    <a:pt x="217960" y="374310"/>
                    <a:pt x="141586" y="285544"/>
                    <a:pt x="1808" y="248942"/>
                  </a:cubicBezTo>
                  <a:close/>
                </a:path>
              </a:pathLst>
            </a:custGeom>
            <a:grpFill/>
            <a:ln w="28741" cap="flat">
              <a:noFill/>
              <a:prstDash val="solid"/>
              <a:miter/>
            </a:ln>
          </p:spPr>
          <p:txBody>
            <a:bodyPr rtlCol="0" anchor="ctr"/>
            <a:lstStyle/>
            <a:p>
              <a:endParaRPr lang="es-ES">
                <a:cs typeface="B Nazanin" panose="00000400000000000000" pitchFamily="2" charset="-78"/>
              </a:endParaRPr>
            </a:p>
          </p:txBody>
        </p:sp>
      </p:grpSp>
      <p:grpSp>
        <p:nvGrpSpPr>
          <p:cNvPr id="17" name="Grupo 16">
            <a:extLst>
              <a:ext uri="{FF2B5EF4-FFF2-40B4-BE49-F238E27FC236}">
                <a16:creationId xmlns:a16="http://schemas.microsoft.com/office/drawing/2014/main" id="{B2884C8F-3304-41BA-8000-2AA39086C850}"/>
              </a:ext>
            </a:extLst>
          </p:cNvPr>
          <p:cNvGrpSpPr/>
          <p:nvPr/>
        </p:nvGrpSpPr>
        <p:grpSpPr>
          <a:xfrm>
            <a:off x="8167521" y="6310690"/>
            <a:ext cx="1945392" cy="72008"/>
            <a:chOff x="8171304" y="5074275"/>
            <a:chExt cx="1945392" cy="72008"/>
          </a:xfrm>
        </p:grpSpPr>
        <p:sp>
          <p:nvSpPr>
            <p:cNvPr id="14" name="正方形/長方形 8">
              <a:extLst>
                <a:ext uri="{FF2B5EF4-FFF2-40B4-BE49-F238E27FC236}">
                  <a16:creationId xmlns:a16="http://schemas.microsoft.com/office/drawing/2014/main" id="{B7E87E86-BC77-40F9-B8D5-8F328F4787B8}"/>
                </a:ext>
              </a:extLst>
            </p:cNvPr>
            <p:cNvSpPr/>
            <p:nvPr/>
          </p:nvSpPr>
          <p:spPr>
            <a:xfrm>
              <a:off x="8171304" y="5074275"/>
              <a:ext cx="648072"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B Nazanin" panose="00000400000000000000" pitchFamily="2" charset="-78"/>
              </a:endParaRPr>
            </a:p>
          </p:txBody>
        </p:sp>
        <p:sp>
          <p:nvSpPr>
            <p:cNvPr id="15" name="正方形/長方形 9">
              <a:extLst>
                <a:ext uri="{FF2B5EF4-FFF2-40B4-BE49-F238E27FC236}">
                  <a16:creationId xmlns:a16="http://schemas.microsoft.com/office/drawing/2014/main" id="{1DF993E6-71F2-4E48-96A0-C7B34B5BD092}"/>
                </a:ext>
              </a:extLst>
            </p:cNvPr>
            <p:cNvSpPr/>
            <p:nvPr/>
          </p:nvSpPr>
          <p:spPr>
            <a:xfrm>
              <a:off x="8819376" y="5074275"/>
              <a:ext cx="648072"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B Nazanin" panose="00000400000000000000" pitchFamily="2" charset="-78"/>
              </a:endParaRPr>
            </a:p>
          </p:txBody>
        </p:sp>
        <p:sp>
          <p:nvSpPr>
            <p:cNvPr id="16" name="正方形/長方形 10">
              <a:extLst>
                <a:ext uri="{FF2B5EF4-FFF2-40B4-BE49-F238E27FC236}">
                  <a16:creationId xmlns:a16="http://schemas.microsoft.com/office/drawing/2014/main" id="{74E5469A-8428-45CE-938E-BFE88B9BF0D3}"/>
                </a:ext>
              </a:extLst>
            </p:cNvPr>
            <p:cNvSpPr/>
            <p:nvPr/>
          </p:nvSpPr>
          <p:spPr>
            <a:xfrm>
              <a:off x="9468624" y="5074275"/>
              <a:ext cx="648072"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B Nazanin" panose="00000400000000000000" pitchFamily="2" charset="-78"/>
              </a:endParaRPr>
            </a:p>
          </p:txBody>
        </p:sp>
      </p:grpSp>
      <p:pic>
        <p:nvPicPr>
          <p:cNvPr id="23" name="Gráfico 22">
            <a:extLst>
              <a:ext uri="{FF2B5EF4-FFF2-40B4-BE49-F238E27FC236}">
                <a16:creationId xmlns:a16="http://schemas.microsoft.com/office/drawing/2014/main" id="{6BB5E3A2-19CB-47B2-9516-D12192E040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30" y="8678269"/>
            <a:ext cx="1028700" cy="1609725"/>
          </a:xfrm>
          <a:prstGeom prst="rect">
            <a:avLst/>
          </a:prstGeom>
        </p:spPr>
      </p:pic>
      <p:pic>
        <p:nvPicPr>
          <p:cNvPr id="24" name="Gráfico 23">
            <a:extLst>
              <a:ext uri="{FF2B5EF4-FFF2-40B4-BE49-F238E27FC236}">
                <a16:creationId xmlns:a16="http://schemas.microsoft.com/office/drawing/2014/main" id="{E84157AE-F1AE-404C-8A36-FF2599CC71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17255970" y="0"/>
            <a:ext cx="1028700" cy="1609725"/>
          </a:xfrm>
          <a:prstGeom prst="rect">
            <a:avLst/>
          </a:prstGeom>
        </p:spPr>
      </p:pic>
    </p:spTree>
    <p:extLst>
      <p:ext uri="{BB962C8B-B14F-4D97-AF65-F5344CB8AC3E}">
        <p14:creationId xmlns:p14="http://schemas.microsoft.com/office/powerpoint/2010/main" val="40957098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3544">
        <p15:prstTrans prst="pageCurlSingle"/>
      </p:transition>
    </mc:Choice>
    <mc:Fallback xmlns="" xmlns:p14="http://schemas.microsoft.com/office/powerpoint/2010/main" xmlns:a14="http://schemas.microsoft.com/office/drawing/2010/main" xmlns:p159="http://schemas.microsoft.com/office/powerpoint/2015/09/main">
      <p:transition spd="slow" advTm="13544">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a="http://schemas.openxmlformats.org/drawingml/2006/main" name="Arcturus - Content">
  <a:themeElements>
    <a:clrScheme name="Arcturus">
      <a:dk1>
        <a:srgbClr val="3B3B3B"/>
      </a:dk1>
      <a:lt1>
        <a:sysClr val="window" lastClr="FFFFFF"/>
      </a:lt1>
      <a:dk2>
        <a:srgbClr val="556272"/>
      </a:dk2>
      <a:lt2>
        <a:srgbClr val="EEECE1"/>
      </a:lt2>
      <a:accent1>
        <a:srgbClr val="4ECDC4"/>
      </a:accent1>
      <a:accent2>
        <a:srgbClr val="A3E511"/>
      </a:accent2>
      <a:accent3>
        <a:srgbClr val="FF6B6B"/>
      </a:accent3>
      <a:accent4>
        <a:srgbClr val="C54D57"/>
      </a:accent4>
      <a:accent5>
        <a:srgbClr val="1694B2"/>
      </a:accent5>
      <a:accent6>
        <a:srgbClr val="EABD00"/>
      </a:accent6>
      <a:hlink>
        <a:srgbClr val="4ECDC4"/>
      </a:hlink>
      <a:folHlink>
        <a:srgbClr val="2EA59D"/>
      </a:folHlink>
    </a:clrScheme>
    <a:fontScheme name="Arcturus">
      <a:majorFont>
        <a:latin typeface="Ubuntu Medium"/>
        <a:ea typeface="Spica Neue P Light"/>
        <a:cs typeface="Arial"/>
      </a:majorFont>
      <a:minorFont>
        <a:latin typeface="Ubuntu"/>
        <a:ea typeface="Spica Neue P"/>
        <a:cs typeface="Arial"/>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2">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rcturus - Content - No Header">
  <a:themeElements>
    <a:clrScheme name="Arcturus">
      <a:dk1>
        <a:srgbClr val="3B3B3B"/>
      </a:dk1>
      <a:lt1>
        <a:sysClr val="window" lastClr="FFFFFF"/>
      </a:lt1>
      <a:dk2>
        <a:srgbClr val="556272"/>
      </a:dk2>
      <a:lt2>
        <a:srgbClr val="EEECE1"/>
      </a:lt2>
      <a:accent1>
        <a:srgbClr val="4ECDC4"/>
      </a:accent1>
      <a:accent2>
        <a:srgbClr val="A3E511"/>
      </a:accent2>
      <a:accent3>
        <a:srgbClr val="FF6B6B"/>
      </a:accent3>
      <a:accent4>
        <a:srgbClr val="C54D57"/>
      </a:accent4>
      <a:accent5>
        <a:srgbClr val="1694B2"/>
      </a:accent5>
      <a:accent6>
        <a:srgbClr val="EABD00"/>
      </a:accent6>
      <a:hlink>
        <a:srgbClr val="4ECDC4"/>
      </a:hlink>
      <a:folHlink>
        <a:srgbClr val="2EA59D"/>
      </a:folHlink>
    </a:clrScheme>
    <a:fontScheme name="Arcturus">
      <a:majorFont>
        <a:latin typeface="Ubuntu Medium"/>
        <a:ea typeface="Spica Neue P Light"/>
        <a:cs typeface="Arial"/>
      </a:majorFont>
      <a:minorFont>
        <a:latin typeface="Ubuntu"/>
        <a:ea typeface="Spica Neue P"/>
        <a:cs typeface="Arial"/>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w="0">
          <a:noFill/>
          <a:prstDash val="solid"/>
          <a:round/>
          <a:headEnd/>
          <a:tailEnd/>
        </a:ln>
      </a:spPr>
      <a:bodyPr vert="horz" wrap="square" lIns="91440" tIns="45720" rIns="91440" bIns="45720" numCol="1" rtlCol="0" anchor="t" anchorCtr="0" compatLnSpc="1">
        <a:prstTxWarp prst="textNoShape">
          <a:avLst/>
        </a:prstTxWarp>
      </a:bodyPr>
      <a:lstStyle>
        <a:defPPr algn="ctr">
          <a:defRPr kumimoji="1"/>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rcturus - Free Layout">
  <a:themeElements>
    <a:clrScheme name="Arcturus">
      <a:dk1>
        <a:srgbClr val="3B3B3B"/>
      </a:dk1>
      <a:lt1>
        <a:sysClr val="window" lastClr="FFFFFF"/>
      </a:lt1>
      <a:dk2>
        <a:srgbClr val="556272"/>
      </a:dk2>
      <a:lt2>
        <a:srgbClr val="EEECE1"/>
      </a:lt2>
      <a:accent1>
        <a:srgbClr val="4ECDC4"/>
      </a:accent1>
      <a:accent2>
        <a:srgbClr val="A3E511"/>
      </a:accent2>
      <a:accent3>
        <a:srgbClr val="FF6B6B"/>
      </a:accent3>
      <a:accent4>
        <a:srgbClr val="C54D57"/>
      </a:accent4>
      <a:accent5>
        <a:srgbClr val="1694B2"/>
      </a:accent5>
      <a:accent6>
        <a:srgbClr val="EABD00"/>
      </a:accent6>
      <a:hlink>
        <a:srgbClr val="4ECDC4"/>
      </a:hlink>
      <a:folHlink>
        <a:srgbClr val="2EA59D"/>
      </a:folHlink>
    </a:clrScheme>
    <a:fontScheme name="Arcturus">
      <a:majorFont>
        <a:latin typeface="Ubuntu Medium"/>
        <a:ea typeface="Spica Neue P Light"/>
        <a:cs typeface="Arial"/>
      </a:majorFont>
      <a:minorFont>
        <a:latin typeface="Ubuntu"/>
        <a:ea typeface="Spica Neue P"/>
        <a:cs typeface="Arial"/>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rcturus - Content - Right Title">
  <a:themeElements>
    <a:clrScheme name="Arcturus">
      <a:dk1>
        <a:srgbClr val="3B3B3B"/>
      </a:dk1>
      <a:lt1>
        <a:sysClr val="window" lastClr="FFFFFF"/>
      </a:lt1>
      <a:dk2>
        <a:srgbClr val="556272"/>
      </a:dk2>
      <a:lt2>
        <a:srgbClr val="EEECE1"/>
      </a:lt2>
      <a:accent1>
        <a:srgbClr val="4ECDC4"/>
      </a:accent1>
      <a:accent2>
        <a:srgbClr val="A3E511"/>
      </a:accent2>
      <a:accent3>
        <a:srgbClr val="FF6B6B"/>
      </a:accent3>
      <a:accent4>
        <a:srgbClr val="C54D57"/>
      </a:accent4>
      <a:accent5>
        <a:srgbClr val="1694B2"/>
      </a:accent5>
      <a:accent6>
        <a:srgbClr val="EABD00"/>
      </a:accent6>
      <a:hlink>
        <a:srgbClr val="4ECDC4"/>
      </a:hlink>
      <a:folHlink>
        <a:srgbClr val="2EA59D"/>
      </a:folHlink>
    </a:clrScheme>
    <a:fontScheme name="Arcturus">
      <a:majorFont>
        <a:latin typeface="Ubuntu Medium"/>
        <a:ea typeface="Spica Neue P Light"/>
        <a:cs typeface="Arial"/>
      </a:majorFont>
      <a:minorFont>
        <a:latin typeface="Ubuntu"/>
        <a:ea typeface="Spica Neue P"/>
        <a:cs typeface="Arial"/>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1216</Words>
  <Application>Microsoft Office PowerPoint</Application>
  <PresentationFormat>Custom</PresentationFormat>
  <Paragraphs>62</Paragraphs>
  <Slides>10</Slides>
  <Notes>5</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10</vt:i4>
      </vt:variant>
    </vt:vector>
  </HeadingPairs>
  <TitlesOfParts>
    <vt:vector size="20" baseType="lpstr">
      <vt:lpstr>Arial</vt:lpstr>
      <vt:lpstr>Calibri</vt:lpstr>
      <vt:lpstr>Route 159 Bold</vt:lpstr>
      <vt:lpstr>Ubuntu</vt:lpstr>
      <vt:lpstr>Ubuntu Medium</vt:lpstr>
      <vt:lpstr>Wingdings</vt:lpstr>
      <vt:lpstr>Arcturus - Content</vt:lpstr>
      <vt:lpstr>Arcturus - Content - No Header</vt:lpstr>
      <vt:lpstr>Arcturus - Free Layout</vt:lpstr>
      <vt:lpstr>Arcturus - Content - Right Title</vt:lpstr>
      <vt:lpstr>تم : جهان هستی</vt:lpstr>
      <vt:lpstr>PowerPoint Presentation</vt:lpstr>
      <vt:lpstr>PowerPoint Presentation</vt:lpstr>
      <vt:lpstr>PowerPoint Presentation</vt:lpstr>
      <vt:lpstr>هدف ما</vt:lpstr>
      <vt:lpstr>فلسفه ما</vt:lpstr>
      <vt:lpstr>وعده های ما</vt:lpstr>
      <vt:lpstr>اصول محصول ما</vt:lpstr>
      <vt:lpstr>با تشکر از شما دوستان عزیز ... !</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2024-03-27T16:08:04Z</dcterms:created>
  <dcterms:modified xsi:type="dcterms:W3CDTF">2024-04-29T07:54:37Z</dcterms:modified>
  <cp:category/>
</cp:coreProperties>
</file>